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 id="2147483702" r:id="rId4"/>
    <p:sldMasterId id="2147483735" r:id="rId5"/>
    <p:sldMasterId id="2147483752" r:id="rId6"/>
    <p:sldMasterId id="2147483778" r:id="rId7"/>
    <p:sldMasterId id="2147483810" r:id="rId8"/>
    <p:sldMasterId id="2147483816" r:id="rId9"/>
    <p:sldMasterId id="2147483842" r:id="rId10"/>
    <p:sldMasterId id="2147483853" r:id="rId11"/>
  </p:sldMasterIdLst>
  <p:notesMasterIdLst>
    <p:notesMasterId r:id="rId40"/>
  </p:notesMasterIdLst>
  <p:sldIdLst>
    <p:sldId id="350" r:id="rId12"/>
    <p:sldId id="258" r:id="rId13"/>
    <p:sldId id="257" r:id="rId14"/>
    <p:sldId id="330" r:id="rId15"/>
    <p:sldId id="332" r:id="rId16"/>
    <p:sldId id="352" r:id="rId17"/>
    <p:sldId id="343" r:id="rId18"/>
    <p:sldId id="333" r:id="rId19"/>
    <p:sldId id="345" r:id="rId20"/>
    <p:sldId id="351" r:id="rId21"/>
    <p:sldId id="334" r:id="rId22"/>
    <p:sldId id="335" r:id="rId23"/>
    <p:sldId id="337" r:id="rId24"/>
    <p:sldId id="344" r:id="rId25"/>
    <p:sldId id="338" r:id="rId26"/>
    <p:sldId id="323" r:id="rId27"/>
    <p:sldId id="321" r:id="rId28"/>
    <p:sldId id="322" r:id="rId29"/>
    <p:sldId id="283" r:id="rId30"/>
    <p:sldId id="287" r:id="rId31"/>
    <p:sldId id="341" r:id="rId32"/>
    <p:sldId id="342" r:id="rId33"/>
    <p:sldId id="348" r:id="rId34"/>
    <p:sldId id="349" r:id="rId35"/>
    <p:sldId id="327" r:id="rId36"/>
    <p:sldId id="288" r:id="rId37"/>
    <p:sldId id="289" r:id="rId38"/>
    <p:sldId id="32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FA3"/>
    <a:srgbClr val="FFABFF"/>
    <a:srgbClr val="FF81FF"/>
    <a:srgbClr val="FF79FF"/>
    <a:srgbClr val="99FF66"/>
    <a:srgbClr val="E69F00"/>
    <a:srgbClr val="F6AA00"/>
    <a:srgbClr val="FF8181"/>
    <a:srgbClr val="FF8989"/>
    <a:srgbClr val="FFB9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145DE5-EAB1-45EE-8582-586699F51DF7}"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F1CC82-2BC3-4A07-9E17-1C502A6F4679}" type="slidenum">
              <a:rPr lang="en-US" smtClean="0"/>
              <a:t>‹#›</a:t>
            </a:fld>
            <a:endParaRPr lang="en-US"/>
          </a:p>
        </p:txBody>
      </p:sp>
    </p:spTree>
    <p:extLst>
      <p:ext uri="{BB962C8B-B14F-4D97-AF65-F5344CB8AC3E}">
        <p14:creationId xmlns:p14="http://schemas.microsoft.com/office/powerpoint/2010/main" val="3413375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306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8655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43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334a419fa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334a419fa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93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C4FC0FE-DC28-44A5-95E1-147450A6119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03689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C4FC0FE-DC28-44A5-95E1-147450A6119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2383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C4FC0FE-DC28-44A5-95E1-147450A6119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6124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C4FC0FE-DC28-44A5-95E1-147450A6119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5740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C4FC0FE-DC28-44A5-95E1-147450A6119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852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83463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1E8A-44C5-472E-B8B4-122D3503CA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C6E9F-F937-4677-B7B8-363A89A9E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EE967F-2DE5-4091-A3BD-2CB01907821A}"/>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5" name="Footer Placeholder 4">
            <a:extLst>
              <a:ext uri="{FF2B5EF4-FFF2-40B4-BE49-F238E27FC236}">
                <a16:creationId xmlns:a16="http://schemas.microsoft.com/office/drawing/2014/main" id="{0C755836-D05B-4EF7-BA44-CAAC29B55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55253-244C-4334-9233-645E9480DC5C}"/>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3105979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3F68-024C-489C-8176-E3663244E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6FF30-6EE2-4F74-BB4F-5B032144E8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5186D-1861-43CD-AB02-4C5BD1B225D0}"/>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5" name="Footer Placeholder 4">
            <a:extLst>
              <a:ext uri="{FF2B5EF4-FFF2-40B4-BE49-F238E27FC236}">
                <a16:creationId xmlns:a16="http://schemas.microsoft.com/office/drawing/2014/main" id="{C9EB8AE3-774C-4C7E-8749-2DE5136CB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79DCF-6526-45A2-AD02-8F99A8DFACF1}"/>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13850604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25"/>
        <p:cNvGrpSpPr/>
        <p:nvPr/>
      </p:nvGrpSpPr>
      <p:grpSpPr>
        <a:xfrm>
          <a:off x="0" y="0"/>
          <a:ext cx="0" cy="0"/>
          <a:chOff x="0" y="0"/>
          <a:chExt cx="0" cy="0"/>
        </a:xfrm>
      </p:grpSpPr>
      <p:grpSp>
        <p:nvGrpSpPr>
          <p:cNvPr id="1726" name="Google Shape;1726;p30"/>
          <p:cNvGrpSpPr/>
          <p:nvPr/>
        </p:nvGrpSpPr>
        <p:grpSpPr>
          <a:xfrm>
            <a:off x="-136509" y="-226800"/>
            <a:ext cx="12496928" cy="7311600"/>
            <a:chOff x="-102382" y="-170100"/>
            <a:chExt cx="9372696" cy="5483700"/>
          </a:xfrm>
        </p:grpSpPr>
        <p:grpSp>
          <p:nvGrpSpPr>
            <p:cNvPr id="1727" name="Google Shape;1727;p30"/>
            <p:cNvGrpSpPr/>
            <p:nvPr/>
          </p:nvGrpSpPr>
          <p:grpSpPr>
            <a:xfrm>
              <a:off x="-102382" y="449173"/>
              <a:ext cx="9372696" cy="4214993"/>
              <a:chOff x="-721775" y="1833025"/>
              <a:chExt cx="10611000" cy="1466850"/>
            </a:xfrm>
          </p:grpSpPr>
          <p:cxnSp>
            <p:nvCxnSpPr>
              <p:cNvPr id="1728" name="Google Shape;1728;p30"/>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29" name="Google Shape;1729;p30"/>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0" name="Google Shape;1730;p30"/>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1" name="Google Shape;1731;p30"/>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2" name="Google Shape;1732;p30"/>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3" name="Google Shape;1733;p30"/>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4" name="Google Shape;1734;p30"/>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5" name="Google Shape;1735;p30"/>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736" name="Google Shape;1736;p30"/>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7" name="Google Shape;1737;p30"/>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8" name="Google Shape;1738;p30"/>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9" name="Google Shape;1739;p30"/>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0" name="Google Shape;1740;p30"/>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1" name="Google Shape;1741;p30"/>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2" name="Google Shape;1742;p30"/>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3" name="Google Shape;1743;p30"/>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4" name="Google Shape;1744;p30"/>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5" name="Google Shape;1745;p30"/>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6" name="Google Shape;1746;p30"/>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7" name="Google Shape;1747;p30"/>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8" name="Google Shape;1748;p30"/>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9" name="Google Shape;1749;p30"/>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0" name="Google Shape;1750;p30"/>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1" name="Google Shape;1751;p30"/>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2" name="Google Shape;1752;p30"/>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1753" name="Google Shape;1753;p30"/>
          <p:cNvGrpSpPr/>
          <p:nvPr/>
        </p:nvGrpSpPr>
        <p:grpSpPr>
          <a:xfrm>
            <a:off x="10823944" y="270604"/>
            <a:ext cx="1047845" cy="897603"/>
            <a:chOff x="8363694" y="868678"/>
            <a:chExt cx="414190" cy="354784"/>
          </a:xfrm>
        </p:grpSpPr>
        <p:sp>
          <p:nvSpPr>
            <p:cNvPr id="1754" name="Google Shape;1754;p30"/>
            <p:cNvSpPr/>
            <p:nvPr/>
          </p:nvSpPr>
          <p:spPr>
            <a:xfrm>
              <a:off x="8525301" y="996562"/>
              <a:ext cx="83906" cy="81523"/>
            </a:xfrm>
            <a:custGeom>
              <a:avLst/>
              <a:gdLst/>
              <a:ahLst/>
              <a:cxnLst/>
              <a:rect l="l" t="t" r="r" b="b"/>
              <a:pathLst>
                <a:path w="6586" h="6399" extrusionOk="0">
                  <a:moveTo>
                    <a:pt x="3355" y="0"/>
                  </a:moveTo>
                  <a:cubicBezTo>
                    <a:pt x="1727" y="0"/>
                    <a:pt x="337" y="1273"/>
                    <a:pt x="139" y="2922"/>
                  </a:cubicBezTo>
                  <a:cubicBezTo>
                    <a:pt x="0" y="4655"/>
                    <a:pt x="1248" y="6180"/>
                    <a:pt x="2981" y="6388"/>
                  </a:cubicBezTo>
                  <a:cubicBezTo>
                    <a:pt x="3069" y="6395"/>
                    <a:pt x="3157" y="6398"/>
                    <a:pt x="3244" y="6398"/>
                  </a:cubicBezTo>
                  <a:cubicBezTo>
                    <a:pt x="4872" y="6398"/>
                    <a:pt x="6315" y="5187"/>
                    <a:pt x="6447" y="3476"/>
                  </a:cubicBezTo>
                  <a:cubicBezTo>
                    <a:pt x="6586" y="1743"/>
                    <a:pt x="5269" y="218"/>
                    <a:pt x="3605" y="10"/>
                  </a:cubicBezTo>
                  <a:cubicBezTo>
                    <a:pt x="3521" y="4"/>
                    <a:pt x="3438" y="0"/>
                    <a:pt x="33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30"/>
            <p:cNvSpPr/>
            <p:nvPr/>
          </p:nvSpPr>
          <p:spPr>
            <a:xfrm>
              <a:off x="8371644" y="980306"/>
              <a:ext cx="406240" cy="114443"/>
            </a:xfrm>
            <a:custGeom>
              <a:avLst/>
              <a:gdLst/>
              <a:ahLst/>
              <a:cxnLst/>
              <a:rect l="l" t="t" r="r" b="b"/>
              <a:pathLst>
                <a:path w="31887" h="8983" extrusionOk="0">
                  <a:moveTo>
                    <a:pt x="11853" y="177"/>
                  </a:moveTo>
                  <a:cubicBezTo>
                    <a:pt x="15666" y="316"/>
                    <a:pt x="19479" y="870"/>
                    <a:pt x="23152" y="1910"/>
                  </a:cubicBezTo>
                  <a:cubicBezTo>
                    <a:pt x="25301" y="2465"/>
                    <a:pt x="31886" y="5030"/>
                    <a:pt x="27519" y="7386"/>
                  </a:cubicBezTo>
                  <a:cubicBezTo>
                    <a:pt x="25045" y="8529"/>
                    <a:pt x="21851" y="8887"/>
                    <a:pt x="18835" y="8887"/>
                  </a:cubicBezTo>
                  <a:cubicBezTo>
                    <a:pt x="17459" y="8887"/>
                    <a:pt x="16120" y="8812"/>
                    <a:pt x="14904" y="8703"/>
                  </a:cubicBezTo>
                  <a:cubicBezTo>
                    <a:pt x="11091" y="8357"/>
                    <a:pt x="7278" y="7456"/>
                    <a:pt x="3882" y="5723"/>
                  </a:cubicBezTo>
                  <a:cubicBezTo>
                    <a:pt x="624" y="3990"/>
                    <a:pt x="832" y="2188"/>
                    <a:pt x="4298" y="1078"/>
                  </a:cubicBezTo>
                  <a:cubicBezTo>
                    <a:pt x="6724" y="385"/>
                    <a:pt x="9358" y="177"/>
                    <a:pt x="11853" y="177"/>
                  </a:cubicBezTo>
                  <a:close/>
                  <a:moveTo>
                    <a:pt x="11416" y="1"/>
                  </a:moveTo>
                  <a:cubicBezTo>
                    <a:pt x="9000" y="1"/>
                    <a:pt x="6587" y="215"/>
                    <a:pt x="4228" y="870"/>
                  </a:cubicBezTo>
                  <a:cubicBezTo>
                    <a:pt x="2218" y="1425"/>
                    <a:pt x="0" y="2950"/>
                    <a:pt x="2149" y="4960"/>
                  </a:cubicBezTo>
                  <a:cubicBezTo>
                    <a:pt x="5199" y="7594"/>
                    <a:pt x="11022" y="8357"/>
                    <a:pt x="14904" y="8773"/>
                  </a:cubicBezTo>
                  <a:cubicBezTo>
                    <a:pt x="16512" y="8890"/>
                    <a:pt x="18132" y="8982"/>
                    <a:pt x="19744" y="8982"/>
                  </a:cubicBezTo>
                  <a:cubicBezTo>
                    <a:pt x="21954" y="8982"/>
                    <a:pt x="24147" y="8809"/>
                    <a:pt x="26272" y="8288"/>
                  </a:cubicBezTo>
                  <a:cubicBezTo>
                    <a:pt x="30084" y="7109"/>
                    <a:pt x="30223" y="4822"/>
                    <a:pt x="26757" y="2950"/>
                  </a:cubicBezTo>
                  <a:cubicBezTo>
                    <a:pt x="23360" y="1217"/>
                    <a:pt x="19479" y="524"/>
                    <a:pt x="15666" y="177"/>
                  </a:cubicBezTo>
                  <a:cubicBezTo>
                    <a:pt x="14255" y="75"/>
                    <a:pt x="12835" y="1"/>
                    <a:pt x="114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30"/>
            <p:cNvSpPr/>
            <p:nvPr/>
          </p:nvSpPr>
          <p:spPr>
            <a:xfrm>
              <a:off x="8363694" y="995747"/>
              <a:ext cx="52998" cy="51342"/>
            </a:xfrm>
            <a:custGeom>
              <a:avLst/>
              <a:gdLst/>
              <a:ahLst/>
              <a:cxnLst/>
              <a:rect l="l" t="t" r="r" b="b"/>
              <a:pathLst>
                <a:path w="4160" h="4030" extrusionOk="0">
                  <a:moveTo>
                    <a:pt x="2140" y="1"/>
                  </a:moveTo>
                  <a:cubicBezTo>
                    <a:pt x="1035" y="1"/>
                    <a:pt x="202" y="748"/>
                    <a:pt x="70" y="1877"/>
                  </a:cubicBezTo>
                  <a:cubicBezTo>
                    <a:pt x="0" y="2986"/>
                    <a:pt x="763" y="3956"/>
                    <a:pt x="1941" y="4026"/>
                  </a:cubicBezTo>
                  <a:cubicBezTo>
                    <a:pt x="1988" y="4028"/>
                    <a:pt x="2034" y="4030"/>
                    <a:pt x="2081" y="4030"/>
                  </a:cubicBezTo>
                  <a:cubicBezTo>
                    <a:pt x="3130" y="4030"/>
                    <a:pt x="4024" y="3286"/>
                    <a:pt x="4090" y="2223"/>
                  </a:cubicBezTo>
                  <a:cubicBezTo>
                    <a:pt x="4159" y="1045"/>
                    <a:pt x="3397" y="74"/>
                    <a:pt x="2288" y="5"/>
                  </a:cubicBezTo>
                  <a:cubicBezTo>
                    <a:pt x="2238" y="2"/>
                    <a:pt x="2189" y="1"/>
                    <a:pt x="21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30"/>
            <p:cNvSpPr/>
            <p:nvPr/>
          </p:nvSpPr>
          <p:spPr>
            <a:xfrm>
              <a:off x="8468786" y="872806"/>
              <a:ext cx="195177" cy="329023"/>
            </a:xfrm>
            <a:custGeom>
              <a:avLst/>
              <a:gdLst/>
              <a:ahLst/>
              <a:cxnLst/>
              <a:rect l="l" t="t" r="r" b="b"/>
              <a:pathLst>
                <a:path w="15320" h="25826" extrusionOk="0">
                  <a:moveTo>
                    <a:pt x="2538" y="364"/>
                  </a:moveTo>
                  <a:cubicBezTo>
                    <a:pt x="2950" y="364"/>
                    <a:pt x="3460" y="533"/>
                    <a:pt x="4090" y="921"/>
                  </a:cubicBezTo>
                  <a:cubicBezTo>
                    <a:pt x="7279" y="3278"/>
                    <a:pt x="9843" y="7714"/>
                    <a:pt x="11507" y="11249"/>
                  </a:cubicBezTo>
                  <a:cubicBezTo>
                    <a:pt x="13101" y="14715"/>
                    <a:pt x="14280" y="18320"/>
                    <a:pt x="14488" y="22063"/>
                  </a:cubicBezTo>
                  <a:cubicBezTo>
                    <a:pt x="14530" y="24344"/>
                    <a:pt x="13903" y="25493"/>
                    <a:pt x="12795" y="25493"/>
                  </a:cubicBezTo>
                  <a:cubicBezTo>
                    <a:pt x="12084" y="25493"/>
                    <a:pt x="11176" y="25021"/>
                    <a:pt x="10121" y="24073"/>
                  </a:cubicBezTo>
                  <a:cubicBezTo>
                    <a:pt x="8318" y="22340"/>
                    <a:pt x="6863" y="20191"/>
                    <a:pt x="5615" y="17973"/>
                  </a:cubicBezTo>
                  <a:cubicBezTo>
                    <a:pt x="3813" y="14715"/>
                    <a:pt x="2357" y="11180"/>
                    <a:pt x="1456" y="7437"/>
                  </a:cubicBezTo>
                  <a:cubicBezTo>
                    <a:pt x="1044" y="5672"/>
                    <a:pt x="233" y="364"/>
                    <a:pt x="2538" y="364"/>
                  </a:cubicBezTo>
                  <a:close/>
                  <a:moveTo>
                    <a:pt x="2430" y="1"/>
                  </a:moveTo>
                  <a:cubicBezTo>
                    <a:pt x="1662" y="1"/>
                    <a:pt x="1004" y="487"/>
                    <a:pt x="693" y="1822"/>
                  </a:cubicBezTo>
                  <a:cubicBezTo>
                    <a:pt x="0" y="5635"/>
                    <a:pt x="2080" y="11180"/>
                    <a:pt x="3674" y="14715"/>
                  </a:cubicBezTo>
                  <a:cubicBezTo>
                    <a:pt x="5407" y="18112"/>
                    <a:pt x="7348" y="21578"/>
                    <a:pt x="10051" y="24212"/>
                  </a:cubicBezTo>
                  <a:cubicBezTo>
                    <a:pt x="10856" y="25093"/>
                    <a:pt x="11956" y="25826"/>
                    <a:pt x="12897" y="25826"/>
                  </a:cubicBezTo>
                  <a:cubicBezTo>
                    <a:pt x="13659" y="25826"/>
                    <a:pt x="14316" y="25345"/>
                    <a:pt x="14626" y="24073"/>
                  </a:cubicBezTo>
                  <a:cubicBezTo>
                    <a:pt x="15319" y="20191"/>
                    <a:pt x="13101" y="14715"/>
                    <a:pt x="11507" y="11180"/>
                  </a:cubicBezTo>
                  <a:cubicBezTo>
                    <a:pt x="9843" y="7783"/>
                    <a:pt x="8110" y="4248"/>
                    <a:pt x="5338" y="1545"/>
                  </a:cubicBezTo>
                  <a:cubicBezTo>
                    <a:pt x="4495" y="741"/>
                    <a:pt x="3379" y="1"/>
                    <a:pt x="2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30"/>
            <p:cNvSpPr/>
            <p:nvPr/>
          </p:nvSpPr>
          <p:spPr>
            <a:xfrm>
              <a:off x="8610965" y="1173915"/>
              <a:ext cx="57406" cy="49546"/>
            </a:xfrm>
            <a:custGeom>
              <a:avLst/>
              <a:gdLst/>
              <a:ahLst/>
              <a:cxnLst/>
              <a:rect l="l" t="t" r="r" b="b"/>
              <a:pathLst>
                <a:path w="4506" h="3889" extrusionOk="0">
                  <a:moveTo>
                    <a:pt x="2284" y="0"/>
                  </a:moveTo>
                  <a:cubicBezTo>
                    <a:pt x="2009" y="0"/>
                    <a:pt x="1728" y="52"/>
                    <a:pt x="1456" y="161"/>
                  </a:cubicBezTo>
                  <a:cubicBezTo>
                    <a:pt x="416" y="577"/>
                    <a:pt x="0" y="1825"/>
                    <a:pt x="555" y="2795"/>
                  </a:cubicBezTo>
                  <a:cubicBezTo>
                    <a:pt x="858" y="3452"/>
                    <a:pt x="1530" y="3888"/>
                    <a:pt x="2274" y="3888"/>
                  </a:cubicBezTo>
                  <a:cubicBezTo>
                    <a:pt x="2551" y="3888"/>
                    <a:pt x="2838" y="3828"/>
                    <a:pt x="3120" y="3696"/>
                  </a:cubicBezTo>
                  <a:cubicBezTo>
                    <a:pt x="4090" y="3280"/>
                    <a:pt x="4506" y="2171"/>
                    <a:pt x="4090" y="1132"/>
                  </a:cubicBezTo>
                  <a:cubicBezTo>
                    <a:pt x="3783" y="415"/>
                    <a:pt x="3060" y="0"/>
                    <a:pt x="22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30"/>
            <p:cNvSpPr/>
            <p:nvPr/>
          </p:nvSpPr>
          <p:spPr>
            <a:xfrm>
              <a:off x="8446237" y="887864"/>
              <a:ext cx="237028" cy="299747"/>
            </a:xfrm>
            <a:custGeom>
              <a:avLst/>
              <a:gdLst/>
              <a:ahLst/>
              <a:cxnLst/>
              <a:rect l="l" t="t" r="r" b="b"/>
              <a:pathLst>
                <a:path w="18605" h="23528" extrusionOk="0">
                  <a:moveTo>
                    <a:pt x="16470" y="316"/>
                  </a:moveTo>
                  <a:cubicBezTo>
                    <a:pt x="17808" y="316"/>
                    <a:pt x="18294" y="1596"/>
                    <a:pt x="17783" y="3967"/>
                  </a:cubicBezTo>
                  <a:cubicBezTo>
                    <a:pt x="17297" y="6463"/>
                    <a:pt x="16119" y="8820"/>
                    <a:pt x="14802" y="10969"/>
                  </a:cubicBezTo>
                  <a:cubicBezTo>
                    <a:pt x="12861" y="14296"/>
                    <a:pt x="10504" y="17346"/>
                    <a:pt x="7731" y="19911"/>
                  </a:cubicBezTo>
                  <a:cubicBezTo>
                    <a:pt x="6679" y="20963"/>
                    <a:pt x="3935" y="23254"/>
                    <a:pt x="2231" y="23254"/>
                  </a:cubicBezTo>
                  <a:cubicBezTo>
                    <a:pt x="1354" y="23254"/>
                    <a:pt x="752" y="22647"/>
                    <a:pt x="800" y="20950"/>
                  </a:cubicBezTo>
                  <a:cubicBezTo>
                    <a:pt x="1216" y="16999"/>
                    <a:pt x="3780" y="12563"/>
                    <a:pt x="5998" y="9374"/>
                  </a:cubicBezTo>
                  <a:cubicBezTo>
                    <a:pt x="8286" y="6255"/>
                    <a:pt x="10851" y="3413"/>
                    <a:pt x="13901" y="1264"/>
                  </a:cubicBezTo>
                  <a:cubicBezTo>
                    <a:pt x="14951" y="625"/>
                    <a:pt x="15813" y="316"/>
                    <a:pt x="16470" y="316"/>
                  </a:cubicBezTo>
                  <a:close/>
                  <a:moveTo>
                    <a:pt x="16594" y="0"/>
                  </a:moveTo>
                  <a:cubicBezTo>
                    <a:pt x="16314" y="0"/>
                    <a:pt x="15995" y="49"/>
                    <a:pt x="15634" y="155"/>
                  </a:cubicBezTo>
                  <a:cubicBezTo>
                    <a:pt x="11891" y="1472"/>
                    <a:pt x="8355" y="6186"/>
                    <a:pt x="5998" y="9305"/>
                  </a:cubicBezTo>
                  <a:cubicBezTo>
                    <a:pt x="3850" y="12494"/>
                    <a:pt x="1701" y="15752"/>
                    <a:pt x="661" y="19495"/>
                  </a:cubicBezTo>
                  <a:cubicBezTo>
                    <a:pt x="1" y="22088"/>
                    <a:pt x="720" y="23527"/>
                    <a:pt x="2273" y="23527"/>
                  </a:cubicBezTo>
                  <a:cubicBezTo>
                    <a:pt x="3003" y="23527"/>
                    <a:pt x="3917" y="23210"/>
                    <a:pt x="4959" y="22545"/>
                  </a:cubicBezTo>
                  <a:cubicBezTo>
                    <a:pt x="8286" y="20465"/>
                    <a:pt x="10781" y="17415"/>
                    <a:pt x="12930" y="14296"/>
                  </a:cubicBezTo>
                  <a:cubicBezTo>
                    <a:pt x="15010" y="11177"/>
                    <a:pt x="17089" y="7780"/>
                    <a:pt x="18060" y="4106"/>
                  </a:cubicBezTo>
                  <a:cubicBezTo>
                    <a:pt x="18604" y="2291"/>
                    <a:pt x="18515" y="0"/>
                    <a:pt x="165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30"/>
            <p:cNvSpPr/>
            <p:nvPr/>
          </p:nvSpPr>
          <p:spPr>
            <a:xfrm>
              <a:off x="8640101" y="868678"/>
              <a:ext cx="58298" cy="50514"/>
            </a:xfrm>
            <a:custGeom>
              <a:avLst/>
              <a:gdLst/>
              <a:ahLst/>
              <a:cxnLst/>
              <a:rect l="l" t="t" r="r" b="b"/>
              <a:pathLst>
                <a:path w="4576" h="3965" extrusionOk="0">
                  <a:moveTo>
                    <a:pt x="2251" y="1"/>
                  </a:moveTo>
                  <a:cubicBezTo>
                    <a:pt x="1627" y="1"/>
                    <a:pt x="1025" y="291"/>
                    <a:pt x="694" y="829"/>
                  </a:cubicBezTo>
                  <a:cubicBezTo>
                    <a:pt x="1" y="1661"/>
                    <a:pt x="209" y="2978"/>
                    <a:pt x="1110" y="3602"/>
                  </a:cubicBezTo>
                  <a:cubicBezTo>
                    <a:pt x="1493" y="3848"/>
                    <a:pt x="1908" y="3965"/>
                    <a:pt x="2309" y="3965"/>
                  </a:cubicBezTo>
                  <a:cubicBezTo>
                    <a:pt x="2924" y="3965"/>
                    <a:pt x="3505" y="3690"/>
                    <a:pt x="3883" y="3186"/>
                  </a:cubicBezTo>
                  <a:cubicBezTo>
                    <a:pt x="4576" y="2285"/>
                    <a:pt x="4299" y="968"/>
                    <a:pt x="3467" y="413"/>
                  </a:cubicBezTo>
                  <a:cubicBezTo>
                    <a:pt x="3103" y="133"/>
                    <a:pt x="2672" y="1"/>
                    <a:pt x="22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1" name="Google Shape;1761;p30"/>
          <p:cNvSpPr/>
          <p:nvPr/>
        </p:nvSpPr>
        <p:spPr>
          <a:xfrm rot="10800000">
            <a:off x="-597653" y="60224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30"/>
          <p:cNvSpPr/>
          <p:nvPr/>
        </p:nvSpPr>
        <p:spPr>
          <a:xfrm rot="10800000">
            <a:off x="3649530" y="-231268"/>
            <a:ext cx="663069" cy="663069"/>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30"/>
          <p:cNvSpPr/>
          <p:nvPr/>
        </p:nvSpPr>
        <p:spPr>
          <a:xfrm rot="-2700000">
            <a:off x="11635564" y="5930018"/>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18653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64"/>
        <p:cNvGrpSpPr/>
        <p:nvPr/>
      </p:nvGrpSpPr>
      <p:grpSpPr>
        <a:xfrm>
          <a:off x="0" y="0"/>
          <a:ext cx="0" cy="0"/>
          <a:chOff x="0" y="0"/>
          <a:chExt cx="0" cy="0"/>
        </a:xfrm>
      </p:grpSpPr>
      <p:grpSp>
        <p:nvGrpSpPr>
          <p:cNvPr id="1765" name="Google Shape;1765;p31"/>
          <p:cNvGrpSpPr/>
          <p:nvPr/>
        </p:nvGrpSpPr>
        <p:grpSpPr>
          <a:xfrm>
            <a:off x="-136509" y="-226800"/>
            <a:ext cx="12496928" cy="7311600"/>
            <a:chOff x="-102382" y="-170100"/>
            <a:chExt cx="9372696" cy="5483700"/>
          </a:xfrm>
        </p:grpSpPr>
        <p:grpSp>
          <p:nvGrpSpPr>
            <p:cNvPr id="1766" name="Google Shape;1766;p31"/>
            <p:cNvGrpSpPr/>
            <p:nvPr/>
          </p:nvGrpSpPr>
          <p:grpSpPr>
            <a:xfrm>
              <a:off x="-102382" y="449173"/>
              <a:ext cx="9372696" cy="4214993"/>
              <a:chOff x="-721775" y="1833025"/>
              <a:chExt cx="10611000" cy="1466850"/>
            </a:xfrm>
          </p:grpSpPr>
          <p:cxnSp>
            <p:nvCxnSpPr>
              <p:cNvPr id="1767" name="Google Shape;1767;p31"/>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1"/>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1"/>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1"/>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1"/>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2" name="Google Shape;1772;p31"/>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3" name="Google Shape;1773;p31"/>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4" name="Google Shape;1774;p31"/>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775" name="Google Shape;1775;p31"/>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6" name="Google Shape;1776;p31"/>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7" name="Google Shape;1777;p31"/>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8" name="Google Shape;1778;p31"/>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9" name="Google Shape;1779;p31"/>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0" name="Google Shape;1780;p31"/>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1" name="Google Shape;1781;p31"/>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2" name="Google Shape;1782;p31"/>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3" name="Google Shape;1783;p31"/>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4" name="Google Shape;1784;p31"/>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5" name="Google Shape;1785;p31"/>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6" name="Google Shape;1786;p31"/>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7" name="Google Shape;1787;p31"/>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8" name="Google Shape;1788;p31"/>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1"/>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1"/>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1"/>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792" name="Google Shape;1792;p31"/>
          <p:cNvSpPr/>
          <p:nvPr/>
        </p:nvSpPr>
        <p:spPr>
          <a:xfrm rot="10800000">
            <a:off x="10613502" y="-851897"/>
            <a:ext cx="2173828" cy="2173828"/>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93" name="Google Shape;1793;p31"/>
          <p:cNvGrpSpPr/>
          <p:nvPr/>
        </p:nvGrpSpPr>
        <p:grpSpPr>
          <a:xfrm rot="579098">
            <a:off x="10923549" y="5075681"/>
            <a:ext cx="816279" cy="1403631"/>
            <a:chOff x="6585699" y="2196606"/>
            <a:chExt cx="778765" cy="1339125"/>
          </a:xfrm>
        </p:grpSpPr>
        <p:sp>
          <p:nvSpPr>
            <p:cNvPr id="1794" name="Google Shape;1794;p31"/>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31"/>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1796;p31"/>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31"/>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31"/>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31"/>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1800;p31"/>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31"/>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31"/>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31"/>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31"/>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31"/>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31"/>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31"/>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31"/>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31"/>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1810;p31"/>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31"/>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31"/>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31"/>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31"/>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31"/>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31"/>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31"/>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31"/>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31"/>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31"/>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31"/>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31"/>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31"/>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31"/>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31"/>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31"/>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31"/>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28" name="Google Shape;1828;p31"/>
          <p:cNvGrpSpPr/>
          <p:nvPr/>
        </p:nvGrpSpPr>
        <p:grpSpPr>
          <a:xfrm rot="-2700000">
            <a:off x="518401" y="-268086"/>
            <a:ext cx="1093753" cy="1390633"/>
            <a:chOff x="3661501" y="2847663"/>
            <a:chExt cx="465418" cy="591748"/>
          </a:xfrm>
        </p:grpSpPr>
        <p:sp>
          <p:nvSpPr>
            <p:cNvPr id="1829" name="Google Shape;1829;p31"/>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31"/>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31"/>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31"/>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31"/>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31"/>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31"/>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31"/>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31"/>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31"/>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31"/>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31"/>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31"/>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42" name="Google Shape;1842;p31"/>
          <p:cNvSpPr/>
          <p:nvPr/>
        </p:nvSpPr>
        <p:spPr>
          <a:xfrm rot="10800000">
            <a:off x="-556180" y="1644051"/>
            <a:ext cx="1143965" cy="114396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31"/>
          <p:cNvSpPr/>
          <p:nvPr/>
        </p:nvSpPr>
        <p:spPr>
          <a:xfrm rot="-2700000">
            <a:off x="523011" y="6083970"/>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146276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1"/>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177871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79D7-D065-48FB-BF03-CC3BFA00C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F70BC-0BA4-4CA5-B9C7-2E9B6B9DBD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35EA6-A5A7-4240-B642-5758B92122BF}"/>
              </a:ext>
            </a:extLst>
          </p:cNvPr>
          <p:cNvSpPr>
            <a:spLocks noGrp="1"/>
          </p:cNvSpPr>
          <p:nvPr>
            <p:ph type="dt" sz="half" idx="10"/>
          </p:nvPr>
        </p:nvSpPr>
        <p:spPr/>
        <p:txBody>
          <a:bodyPr/>
          <a:lstStyle/>
          <a:p>
            <a:pPr defTabSz="1219170">
              <a:buClr>
                <a:srgbClr val="000000"/>
              </a:buClr>
            </a:pPr>
            <a:fld id="{DAF2E65A-3E63-4A94-B401-87204FBAE0BE}" type="datetimeFigureOut">
              <a:rPr lang="en-US" sz="1867" kern="0" smtClean="0">
                <a:solidFill>
                  <a:srgbClr val="000000"/>
                </a:solidFill>
                <a:cs typeface="Arial"/>
                <a:sym typeface="Arial"/>
              </a:rPr>
              <a:pPr defTabSz="1219170">
                <a:buClr>
                  <a:srgbClr val="000000"/>
                </a:buClr>
              </a:pPr>
              <a:t>4/21/2025</a:t>
            </a:fld>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B6889D49-4E19-43BB-B28C-B97491CB0907}"/>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EDEFDA5D-6FA9-46B9-ABEA-10F6AAB171F8}"/>
              </a:ext>
            </a:extLst>
          </p:cNvPr>
          <p:cNvSpPr>
            <a:spLocks noGrp="1"/>
          </p:cNvSpPr>
          <p:nvPr>
            <p:ph type="sldNum" sz="quarter" idx="12"/>
          </p:nvPr>
        </p:nvSpPr>
        <p:spPr/>
        <p:txBody>
          <a:bodyPr/>
          <a:lstStyle/>
          <a:p>
            <a:pPr defTabSz="1219170">
              <a:buClr>
                <a:srgbClr val="000000"/>
              </a:buClr>
            </a:pPr>
            <a:fld id="{C0DFE422-ACBC-4EBA-A476-74EC4F5DB800}" type="slidenum">
              <a:rPr lang="en-US" sz="1867" kern="0" smtClean="0">
                <a:solidFill>
                  <a:srgbClr val="000000"/>
                </a:solidFill>
                <a:cs typeface="Arial"/>
                <a:sym typeface="Arial"/>
              </a:rPr>
              <a:pPr defTabSz="1219170">
                <a:buClr>
                  <a:srgbClr val="000000"/>
                </a:buCl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1060859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6509" y="-226800"/>
            <a:ext cx="12496928" cy="7311600"/>
            <a:chOff x="-102382" y="-170100"/>
            <a:chExt cx="9372696" cy="5483700"/>
          </a:xfrm>
        </p:grpSpPr>
        <p:grpSp>
          <p:nvGrpSpPr>
            <p:cNvPr id="10" name="Google Shape;10;p2"/>
            <p:cNvGrpSpPr/>
            <p:nvPr/>
          </p:nvGrpSpPr>
          <p:grpSpPr>
            <a:xfrm>
              <a:off x="-102382" y="449173"/>
              <a:ext cx="9372696" cy="4214993"/>
              <a:chOff x="-721775" y="1833025"/>
              <a:chExt cx="10611000" cy="1466850"/>
            </a:xfrm>
          </p:grpSpPr>
          <p:cxnSp>
            <p:nvCxnSpPr>
              <p:cNvPr id="11" name="Google Shape;11;p2"/>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9" name="Google Shape;19;p2"/>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1" name="Google Shape;31;p2"/>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2" name="Google Shape;32;p2"/>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3" name="Google Shape;33;p2"/>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 name="Google Shape;34;p2"/>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36" name="Google Shape;36;p2"/>
          <p:cNvSpPr txBox="1">
            <a:spLocks noGrp="1"/>
          </p:cNvSpPr>
          <p:nvPr>
            <p:ph type="ctrTitle"/>
          </p:nvPr>
        </p:nvSpPr>
        <p:spPr>
          <a:xfrm>
            <a:off x="5372100" y="1934533"/>
            <a:ext cx="5868800" cy="20968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91919"/>
              </a:buClr>
              <a:buSzPts val="5200"/>
              <a:buNone/>
              <a:defRPr sz="6667">
                <a:latin typeface="Fira Sans Condensed Black" panose="020B0A03050000020004" pitchFamily="34" charset="0"/>
                <a:cs typeface="#9Slide03 Arima Madurai" panose="00000500000000000000" pitchFamily="2" charset="-93"/>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dirty="0"/>
          </a:p>
        </p:txBody>
      </p:sp>
      <p:sp>
        <p:nvSpPr>
          <p:cNvPr id="37" name="Google Shape;37;p2"/>
          <p:cNvSpPr txBox="1">
            <a:spLocks noGrp="1"/>
          </p:cNvSpPr>
          <p:nvPr>
            <p:ph type="subTitle" idx="1"/>
          </p:nvPr>
        </p:nvSpPr>
        <p:spPr>
          <a:xfrm>
            <a:off x="5372100" y="4289067"/>
            <a:ext cx="5868800" cy="634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2133">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dirty="0"/>
          </a:p>
        </p:txBody>
      </p:sp>
      <p:grpSp>
        <p:nvGrpSpPr>
          <p:cNvPr id="38" name="Google Shape;38;p2"/>
          <p:cNvGrpSpPr/>
          <p:nvPr/>
        </p:nvGrpSpPr>
        <p:grpSpPr>
          <a:xfrm>
            <a:off x="10258277" y="232760"/>
            <a:ext cx="982759" cy="973131"/>
            <a:chOff x="3398331" y="1368868"/>
            <a:chExt cx="448639" cy="444244"/>
          </a:xfrm>
        </p:grpSpPr>
        <p:sp>
          <p:nvSpPr>
            <p:cNvPr id="39" name="Google Shape;39;p2"/>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45;p2"/>
          <p:cNvGrpSpPr/>
          <p:nvPr/>
        </p:nvGrpSpPr>
        <p:grpSpPr>
          <a:xfrm rot="-8100000">
            <a:off x="404101" y="467876"/>
            <a:ext cx="1093753" cy="1390633"/>
            <a:chOff x="3661501" y="2847663"/>
            <a:chExt cx="465418" cy="591748"/>
          </a:xfrm>
        </p:grpSpPr>
        <p:sp>
          <p:nvSpPr>
            <p:cNvPr id="46" name="Google Shape;46;p2"/>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 name="Google Shape;59;p2"/>
          <p:cNvSpPr/>
          <p:nvPr/>
        </p:nvSpPr>
        <p:spPr>
          <a:xfrm>
            <a:off x="-174613" y="5238609"/>
            <a:ext cx="436588" cy="41731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11805953" y="6050422"/>
            <a:ext cx="545804" cy="54580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56609" y="6143281"/>
            <a:ext cx="2707864" cy="270786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816229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2"/>
        <p:cNvGrpSpPr/>
        <p:nvPr/>
      </p:nvGrpSpPr>
      <p:grpSpPr>
        <a:xfrm>
          <a:off x="0" y="0"/>
          <a:ext cx="0" cy="0"/>
          <a:chOff x="0" y="0"/>
          <a:chExt cx="0" cy="0"/>
        </a:xfrm>
      </p:grpSpPr>
      <p:grpSp>
        <p:nvGrpSpPr>
          <p:cNvPr id="63" name="Google Shape;63;p3"/>
          <p:cNvGrpSpPr/>
          <p:nvPr/>
        </p:nvGrpSpPr>
        <p:grpSpPr>
          <a:xfrm>
            <a:off x="-136509" y="-226800"/>
            <a:ext cx="12496928" cy="7311600"/>
            <a:chOff x="-102382" y="-170100"/>
            <a:chExt cx="9372696" cy="5483700"/>
          </a:xfrm>
        </p:grpSpPr>
        <p:grpSp>
          <p:nvGrpSpPr>
            <p:cNvPr id="64" name="Google Shape;64;p3"/>
            <p:cNvGrpSpPr/>
            <p:nvPr/>
          </p:nvGrpSpPr>
          <p:grpSpPr>
            <a:xfrm>
              <a:off x="-102382" y="449173"/>
              <a:ext cx="9372696" cy="4214993"/>
              <a:chOff x="-721775" y="1833025"/>
              <a:chExt cx="10611000" cy="1466850"/>
            </a:xfrm>
          </p:grpSpPr>
          <p:cxnSp>
            <p:nvCxnSpPr>
              <p:cNvPr id="65" name="Google Shape;65;p3"/>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 name="Google Shape;66;p3"/>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7" name="Google Shape;67;p3"/>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8" name="Google Shape;68;p3"/>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9" name="Google Shape;69;p3"/>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0" name="Google Shape;70;p3"/>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1" name="Google Shape;71;p3"/>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2" name="Google Shape;72;p3"/>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73" name="Google Shape;73;p3"/>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4" name="Google Shape;74;p3"/>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5" name="Google Shape;75;p3"/>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 name="Google Shape;76;p3"/>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 name="Google Shape;77;p3"/>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8" name="Google Shape;78;p3"/>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9" name="Google Shape;79;p3"/>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0" name="Google Shape;90;p3"/>
          <p:cNvSpPr txBox="1">
            <a:spLocks noGrp="1"/>
          </p:cNvSpPr>
          <p:nvPr>
            <p:ph type="title"/>
          </p:nvPr>
        </p:nvSpPr>
        <p:spPr>
          <a:xfrm>
            <a:off x="950967" y="3021325"/>
            <a:ext cx="5089200" cy="2015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67">
                <a:latin typeface="Fira Sans Condensed Black" panose="020B0A03050000020004" pitchFamily="34" charset="0"/>
                <a:cs typeface="#9Slide03 Arima Madurai" panose="00000500000000000000" pitchFamily="2" charset="-93"/>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91" name="Google Shape;91;p3"/>
          <p:cNvSpPr txBox="1">
            <a:spLocks noGrp="1"/>
          </p:cNvSpPr>
          <p:nvPr>
            <p:ph type="title" idx="2" hasCustomPrompt="1"/>
          </p:nvPr>
        </p:nvSpPr>
        <p:spPr>
          <a:xfrm>
            <a:off x="950967" y="1821475"/>
            <a:ext cx="2202800" cy="1221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667">
                <a:solidFill>
                  <a:schemeClr val="lt2"/>
                </a:solidFill>
                <a:latin typeface="Fira Sans Condensed Black" panose="020B0A03050000020004" pitchFamily="34" charset="0"/>
                <a:cs typeface="#9Slide03 Arima Madurai" panose="00000500000000000000" pitchFamily="2" charset="-93"/>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dirty="0"/>
              <a:t>xx%</a:t>
            </a:r>
          </a:p>
        </p:txBody>
      </p:sp>
      <p:sp>
        <p:nvSpPr>
          <p:cNvPr id="92" name="Google Shape;92;p3"/>
          <p:cNvSpPr/>
          <p:nvPr/>
        </p:nvSpPr>
        <p:spPr>
          <a:xfrm>
            <a:off x="94932" y="5545551"/>
            <a:ext cx="856040" cy="85604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rot="8100000">
            <a:off x="11067196" y="6108414"/>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1003302" y="648387"/>
            <a:ext cx="1781575" cy="178157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5" name="Google Shape;95;p3"/>
          <p:cNvGrpSpPr/>
          <p:nvPr/>
        </p:nvGrpSpPr>
        <p:grpSpPr>
          <a:xfrm rot="-3733659">
            <a:off x="10106134" y="423365"/>
            <a:ext cx="982727" cy="973099"/>
            <a:chOff x="3398331" y="1368868"/>
            <a:chExt cx="448639" cy="444244"/>
          </a:xfrm>
        </p:grpSpPr>
        <p:sp>
          <p:nvSpPr>
            <p:cNvPr id="96" name="Google Shape;96;p3"/>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54250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2"/>
        <p:cNvGrpSpPr/>
        <p:nvPr/>
      </p:nvGrpSpPr>
      <p:grpSpPr>
        <a:xfrm>
          <a:off x="0" y="0"/>
          <a:ext cx="0" cy="0"/>
          <a:chOff x="0" y="0"/>
          <a:chExt cx="0" cy="0"/>
        </a:xfrm>
      </p:grpSpPr>
      <p:grpSp>
        <p:nvGrpSpPr>
          <p:cNvPr id="103" name="Google Shape;103;p4"/>
          <p:cNvGrpSpPr/>
          <p:nvPr/>
        </p:nvGrpSpPr>
        <p:grpSpPr>
          <a:xfrm>
            <a:off x="-136509" y="-226800"/>
            <a:ext cx="12496928" cy="7311600"/>
            <a:chOff x="-102382" y="-170100"/>
            <a:chExt cx="9372696" cy="5483700"/>
          </a:xfrm>
        </p:grpSpPr>
        <p:grpSp>
          <p:nvGrpSpPr>
            <p:cNvPr id="104" name="Google Shape;104;p4"/>
            <p:cNvGrpSpPr/>
            <p:nvPr/>
          </p:nvGrpSpPr>
          <p:grpSpPr>
            <a:xfrm>
              <a:off x="-102382" y="449173"/>
              <a:ext cx="9372696" cy="4214993"/>
              <a:chOff x="-721775" y="1833025"/>
              <a:chExt cx="10611000" cy="1466850"/>
            </a:xfrm>
          </p:grpSpPr>
          <p:cxnSp>
            <p:nvCxnSpPr>
              <p:cNvPr id="105" name="Google Shape;105;p4"/>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6" name="Google Shape;106;p4"/>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7" name="Google Shape;107;p4"/>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8" name="Google Shape;108;p4"/>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9" name="Google Shape;109;p4"/>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0" name="Google Shape;110;p4"/>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 name="Google Shape;111;p4"/>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2" name="Google Shape;112;p4"/>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3" name="Google Shape;113;p4"/>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4" name="Google Shape;114;p4"/>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5" name="Google Shape;115;p4"/>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6" name="Google Shape;116;p4"/>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 name="Google Shape;117;p4"/>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 name="Google Shape;118;p4"/>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9" name="Google Shape;119;p4"/>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0" name="Google Shape;120;p4"/>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1" name="Google Shape;121;p4"/>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2" name="Google Shape;122;p4"/>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 name="Google Shape;123;p4"/>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 name="Google Shape;124;p4"/>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5" name="Google Shape;125;p4"/>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6" name="Google Shape;126;p4"/>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7" name="Google Shape;127;p4"/>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8" name="Google Shape;128;p4"/>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9" name="Google Shape;129;p4"/>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130" name="Google Shape;130;p4"/>
          <p:cNvGrpSpPr/>
          <p:nvPr/>
        </p:nvGrpSpPr>
        <p:grpSpPr>
          <a:xfrm rot="-2891110">
            <a:off x="287603" y="5754811"/>
            <a:ext cx="982792" cy="973164"/>
            <a:chOff x="3398331" y="1368868"/>
            <a:chExt cx="448639" cy="444244"/>
          </a:xfrm>
        </p:grpSpPr>
        <p:sp>
          <p:nvSpPr>
            <p:cNvPr id="131" name="Google Shape;131;p4"/>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4"/>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4"/>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Google Shape;137;p4"/>
          <p:cNvSpPr/>
          <p:nvPr/>
        </p:nvSpPr>
        <p:spPr>
          <a:xfrm>
            <a:off x="-149213" y="3295276"/>
            <a:ext cx="436588" cy="41731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p:nvPr/>
        </p:nvSpPr>
        <p:spPr>
          <a:xfrm>
            <a:off x="11297953" y="3231022"/>
            <a:ext cx="545804" cy="54580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4"/>
          <p:cNvSpPr/>
          <p:nvPr/>
        </p:nvSpPr>
        <p:spPr>
          <a:xfrm>
            <a:off x="9670109" y="6003581"/>
            <a:ext cx="2707864" cy="270786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0" name="Google Shape;140;p4"/>
          <p:cNvGrpSpPr/>
          <p:nvPr/>
        </p:nvGrpSpPr>
        <p:grpSpPr>
          <a:xfrm flipH="1">
            <a:off x="10638277" y="91539"/>
            <a:ext cx="1298460" cy="1255605"/>
            <a:chOff x="8127332" y="539502"/>
            <a:chExt cx="757385" cy="732388"/>
          </a:xfrm>
        </p:grpSpPr>
        <p:sp>
          <p:nvSpPr>
            <p:cNvPr id="141" name="Google Shape;141;p4"/>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4"/>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4"/>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4"/>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4"/>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4"/>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4"/>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4"/>
            <p:cNvGrpSpPr/>
            <p:nvPr/>
          </p:nvGrpSpPr>
          <p:grpSpPr>
            <a:xfrm>
              <a:off x="8127332" y="871191"/>
              <a:ext cx="272012" cy="400698"/>
              <a:chOff x="8641857" y="1784441"/>
              <a:chExt cx="272012" cy="400698"/>
            </a:xfrm>
          </p:grpSpPr>
          <p:sp>
            <p:nvSpPr>
              <p:cNvPr id="150" name="Google Shape;150;p4"/>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4"/>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4"/>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4"/>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2" name="Google Shape;162;p4"/>
          <p:cNvSpPr/>
          <p:nvPr/>
        </p:nvSpPr>
        <p:spPr>
          <a:xfrm>
            <a:off x="-707300" y="-645348"/>
            <a:ext cx="1552781" cy="155278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64" name="Google Shape;164;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Nunito Light"/>
              <a:buChar char="●"/>
              <a:defRPr>
                <a:latin typeface="Fira Sans Condensed" panose="020B0503050000020004" pitchFamily="34" charset="0"/>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dirty="0"/>
          </a:p>
        </p:txBody>
      </p:sp>
    </p:spTree>
    <p:extLst>
      <p:ext uri="{BB962C8B-B14F-4D97-AF65-F5344CB8AC3E}">
        <p14:creationId xmlns:p14="http://schemas.microsoft.com/office/powerpoint/2010/main" val="33003124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2"/>
        <p:cNvGrpSpPr/>
        <p:nvPr/>
      </p:nvGrpSpPr>
      <p:grpSpPr>
        <a:xfrm>
          <a:off x="0" y="0"/>
          <a:ext cx="0" cy="0"/>
          <a:chOff x="0" y="0"/>
          <a:chExt cx="0" cy="0"/>
        </a:xfrm>
      </p:grpSpPr>
      <p:grpSp>
        <p:nvGrpSpPr>
          <p:cNvPr id="273" name="Google Shape;273;p6"/>
          <p:cNvGrpSpPr/>
          <p:nvPr/>
        </p:nvGrpSpPr>
        <p:grpSpPr>
          <a:xfrm>
            <a:off x="-136509" y="-226800"/>
            <a:ext cx="12496928" cy="7311600"/>
            <a:chOff x="-102382" y="-170100"/>
            <a:chExt cx="9372696" cy="5483700"/>
          </a:xfrm>
        </p:grpSpPr>
        <p:grpSp>
          <p:nvGrpSpPr>
            <p:cNvPr id="274" name="Google Shape;274;p6"/>
            <p:cNvGrpSpPr/>
            <p:nvPr/>
          </p:nvGrpSpPr>
          <p:grpSpPr>
            <a:xfrm>
              <a:off x="-102382" y="449173"/>
              <a:ext cx="9372696" cy="4214993"/>
              <a:chOff x="-721775" y="1833025"/>
              <a:chExt cx="10611000" cy="1466850"/>
            </a:xfrm>
          </p:grpSpPr>
          <p:cxnSp>
            <p:nvCxnSpPr>
              <p:cNvPr id="275" name="Google Shape;275;p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7" name="Google Shape;277;p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8" name="Google Shape;278;p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9" name="Google Shape;279;p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0" name="Google Shape;280;p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1" name="Google Shape;281;p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2" name="Google Shape;282;p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283" name="Google Shape;283;p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4" name="Google Shape;284;p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5" name="Google Shape;285;p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6" name="Google Shape;286;p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7" name="Google Shape;287;p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8" name="Google Shape;288;p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9" name="Google Shape;289;p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0" name="Google Shape;290;p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1" name="Google Shape;291;p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2" name="Google Shape;292;p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3" name="Google Shape;293;p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4" name="Google Shape;294;p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5" name="Google Shape;295;p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6" name="Google Shape;296;p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7" name="Google Shape;297;p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8" name="Google Shape;298;p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9" name="Google Shape;299;p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300" name="Google Shape;300;p6"/>
          <p:cNvGrpSpPr/>
          <p:nvPr/>
        </p:nvGrpSpPr>
        <p:grpSpPr>
          <a:xfrm>
            <a:off x="11051910" y="118336"/>
            <a:ext cx="1009847" cy="976517"/>
            <a:chOff x="8127332" y="539502"/>
            <a:chExt cx="757385" cy="732388"/>
          </a:xfrm>
        </p:grpSpPr>
        <p:sp>
          <p:nvSpPr>
            <p:cNvPr id="301" name="Google Shape;301;p6"/>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09" name="Google Shape;309;p6"/>
            <p:cNvGrpSpPr/>
            <p:nvPr/>
          </p:nvGrpSpPr>
          <p:grpSpPr>
            <a:xfrm>
              <a:off x="8127332" y="871191"/>
              <a:ext cx="272012" cy="400698"/>
              <a:chOff x="8641857" y="1784441"/>
              <a:chExt cx="272012" cy="400698"/>
            </a:xfrm>
          </p:grpSpPr>
          <p:sp>
            <p:nvSpPr>
              <p:cNvPr id="310" name="Google Shape;310;p6"/>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2" name="Google Shape;322;p6"/>
          <p:cNvGrpSpPr/>
          <p:nvPr/>
        </p:nvGrpSpPr>
        <p:grpSpPr>
          <a:xfrm rot="-1539343">
            <a:off x="-302683" y="5720111"/>
            <a:ext cx="982739" cy="973112"/>
            <a:chOff x="3398331" y="1368868"/>
            <a:chExt cx="448639" cy="444244"/>
          </a:xfrm>
        </p:grpSpPr>
        <p:sp>
          <p:nvSpPr>
            <p:cNvPr id="323" name="Google Shape;323;p6"/>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9" name="Google Shape;329;p6"/>
          <p:cNvSpPr/>
          <p:nvPr/>
        </p:nvSpPr>
        <p:spPr>
          <a:xfrm>
            <a:off x="11575843" y="4820115"/>
            <a:ext cx="1245452" cy="1245452"/>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7175019" y="-259645"/>
            <a:ext cx="545804" cy="54580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7851838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a:off x="-136509" y="-226800"/>
            <a:ext cx="12496928" cy="7311600"/>
            <a:chOff x="-102382" y="-170100"/>
            <a:chExt cx="9372696" cy="5483700"/>
          </a:xfrm>
        </p:grpSpPr>
        <p:grpSp>
          <p:nvGrpSpPr>
            <p:cNvPr id="334" name="Google Shape;334;p7"/>
            <p:cNvGrpSpPr/>
            <p:nvPr/>
          </p:nvGrpSpPr>
          <p:grpSpPr>
            <a:xfrm>
              <a:off x="-102382" y="449173"/>
              <a:ext cx="9372696" cy="4214993"/>
              <a:chOff x="-721775" y="1833025"/>
              <a:chExt cx="10611000" cy="1466850"/>
            </a:xfrm>
          </p:grpSpPr>
          <p:cxnSp>
            <p:nvCxnSpPr>
              <p:cNvPr id="335" name="Google Shape;335;p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6" name="Google Shape;336;p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7" name="Google Shape;337;p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8" name="Google Shape;338;p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9" name="Google Shape;339;p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0" name="Google Shape;340;p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1" name="Google Shape;341;p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2" name="Google Shape;342;p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343" name="Google Shape;343;p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4" name="Google Shape;344;p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5" name="Google Shape;345;p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6" name="Google Shape;346;p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7" name="Google Shape;347;p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8" name="Google Shape;348;p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9" name="Google Shape;349;p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0" name="Google Shape;350;p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1" name="Google Shape;351;p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2" name="Google Shape;352;p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3" name="Google Shape;353;p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4" name="Google Shape;354;p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5" name="Google Shape;355;p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6" name="Google Shape;356;p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7" name="Google Shape;357;p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8" name="Google Shape;358;p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9" name="Google Shape;359;p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360" name="Google Shape;360;p7"/>
          <p:cNvSpPr txBox="1">
            <a:spLocks noGrp="1"/>
          </p:cNvSpPr>
          <p:nvPr>
            <p:ph type="title"/>
          </p:nvPr>
        </p:nvSpPr>
        <p:spPr>
          <a:xfrm>
            <a:off x="960000" y="1446367"/>
            <a:ext cx="4602800" cy="142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61" name="Google Shape;361;p7"/>
          <p:cNvSpPr txBox="1">
            <a:spLocks noGrp="1"/>
          </p:cNvSpPr>
          <p:nvPr>
            <p:ph type="subTitle" idx="1"/>
          </p:nvPr>
        </p:nvSpPr>
        <p:spPr>
          <a:xfrm>
            <a:off x="960000" y="3018451"/>
            <a:ext cx="5174400" cy="239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dirty="0"/>
          </a:p>
        </p:txBody>
      </p:sp>
      <p:grpSp>
        <p:nvGrpSpPr>
          <p:cNvPr id="362" name="Google Shape;362;p7"/>
          <p:cNvGrpSpPr/>
          <p:nvPr/>
        </p:nvGrpSpPr>
        <p:grpSpPr>
          <a:xfrm>
            <a:off x="10823944" y="270604"/>
            <a:ext cx="1047845" cy="897603"/>
            <a:chOff x="8363694" y="868678"/>
            <a:chExt cx="414190" cy="354784"/>
          </a:xfrm>
        </p:grpSpPr>
        <p:sp>
          <p:nvSpPr>
            <p:cNvPr id="363" name="Google Shape;363;p7"/>
            <p:cNvSpPr/>
            <p:nvPr/>
          </p:nvSpPr>
          <p:spPr>
            <a:xfrm>
              <a:off x="8525301" y="996562"/>
              <a:ext cx="83906" cy="81523"/>
            </a:xfrm>
            <a:custGeom>
              <a:avLst/>
              <a:gdLst/>
              <a:ahLst/>
              <a:cxnLst/>
              <a:rect l="l" t="t" r="r" b="b"/>
              <a:pathLst>
                <a:path w="6586" h="6399" extrusionOk="0">
                  <a:moveTo>
                    <a:pt x="3355" y="0"/>
                  </a:moveTo>
                  <a:cubicBezTo>
                    <a:pt x="1727" y="0"/>
                    <a:pt x="337" y="1273"/>
                    <a:pt x="139" y="2922"/>
                  </a:cubicBezTo>
                  <a:cubicBezTo>
                    <a:pt x="0" y="4655"/>
                    <a:pt x="1248" y="6180"/>
                    <a:pt x="2981" y="6388"/>
                  </a:cubicBezTo>
                  <a:cubicBezTo>
                    <a:pt x="3069" y="6395"/>
                    <a:pt x="3157" y="6398"/>
                    <a:pt x="3244" y="6398"/>
                  </a:cubicBezTo>
                  <a:cubicBezTo>
                    <a:pt x="4872" y="6398"/>
                    <a:pt x="6315" y="5187"/>
                    <a:pt x="6447" y="3476"/>
                  </a:cubicBezTo>
                  <a:cubicBezTo>
                    <a:pt x="6586" y="1743"/>
                    <a:pt x="5269" y="218"/>
                    <a:pt x="3605" y="10"/>
                  </a:cubicBezTo>
                  <a:cubicBezTo>
                    <a:pt x="3521" y="4"/>
                    <a:pt x="3438" y="0"/>
                    <a:pt x="33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7"/>
            <p:cNvSpPr/>
            <p:nvPr/>
          </p:nvSpPr>
          <p:spPr>
            <a:xfrm>
              <a:off x="8371644" y="980306"/>
              <a:ext cx="406240" cy="114443"/>
            </a:xfrm>
            <a:custGeom>
              <a:avLst/>
              <a:gdLst/>
              <a:ahLst/>
              <a:cxnLst/>
              <a:rect l="l" t="t" r="r" b="b"/>
              <a:pathLst>
                <a:path w="31887" h="8983" extrusionOk="0">
                  <a:moveTo>
                    <a:pt x="11853" y="177"/>
                  </a:moveTo>
                  <a:cubicBezTo>
                    <a:pt x="15666" y="316"/>
                    <a:pt x="19479" y="870"/>
                    <a:pt x="23152" y="1910"/>
                  </a:cubicBezTo>
                  <a:cubicBezTo>
                    <a:pt x="25301" y="2465"/>
                    <a:pt x="31886" y="5030"/>
                    <a:pt x="27519" y="7386"/>
                  </a:cubicBezTo>
                  <a:cubicBezTo>
                    <a:pt x="25045" y="8529"/>
                    <a:pt x="21851" y="8887"/>
                    <a:pt x="18835" y="8887"/>
                  </a:cubicBezTo>
                  <a:cubicBezTo>
                    <a:pt x="17459" y="8887"/>
                    <a:pt x="16120" y="8812"/>
                    <a:pt x="14904" y="8703"/>
                  </a:cubicBezTo>
                  <a:cubicBezTo>
                    <a:pt x="11091" y="8357"/>
                    <a:pt x="7278" y="7456"/>
                    <a:pt x="3882" y="5723"/>
                  </a:cubicBezTo>
                  <a:cubicBezTo>
                    <a:pt x="624" y="3990"/>
                    <a:pt x="832" y="2188"/>
                    <a:pt x="4298" y="1078"/>
                  </a:cubicBezTo>
                  <a:cubicBezTo>
                    <a:pt x="6724" y="385"/>
                    <a:pt x="9358" y="177"/>
                    <a:pt x="11853" y="177"/>
                  </a:cubicBezTo>
                  <a:close/>
                  <a:moveTo>
                    <a:pt x="11416" y="1"/>
                  </a:moveTo>
                  <a:cubicBezTo>
                    <a:pt x="9000" y="1"/>
                    <a:pt x="6587" y="215"/>
                    <a:pt x="4228" y="870"/>
                  </a:cubicBezTo>
                  <a:cubicBezTo>
                    <a:pt x="2218" y="1425"/>
                    <a:pt x="0" y="2950"/>
                    <a:pt x="2149" y="4960"/>
                  </a:cubicBezTo>
                  <a:cubicBezTo>
                    <a:pt x="5199" y="7594"/>
                    <a:pt x="11022" y="8357"/>
                    <a:pt x="14904" y="8773"/>
                  </a:cubicBezTo>
                  <a:cubicBezTo>
                    <a:pt x="16512" y="8890"/>
                    <a:pt x="18132" y="8982"/>
                    <a:pt x="19744" y="8982"/>
                  </a:cubicBezTo>
                  <a:cubicBezTo>
                    <a:pt x="21954" y="8982"/>
                    <a:pt x="24147" y="8809"/>
                    <a:pt x="26272" y="8288"/>
                  </a:cubicBezTo>
                  <a:cubicBezTo>
                    <a:pt x="30084" y="7109"/>
                    <a:pt x="30223" y="4822"/>
                    <a:pt x="26757" y="2950"/>
                  </a:cubicBezTo>
                  <a:cubicBezTo>
                    <a:pt x="23360" y="1217"/>
                    <a:pt x="19479" y="524"/>
                    <a:pt x="15666" y="177"/>
                  </a:cubicBezTo>
                  <a:cubicBezTo>
                    <a:pt x="14255" y="75"/>
                    <a:pt x="12835" y="1"/>
                    <a:pt x="114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7"/>
            <p:cNvSpPr/>
            <p:nvPr/>
          </p:nvSpPr>
          <p:spPr>
            <a:xfrm>
              <a:off x="8363694" y="995747"/>
              <a:ext cx="52998" cy="51342"/>
            </a:xfrm>
            <a:custGeom>
              <a:avLst/>
              <a:gdLst/>
              <a:ahLst/>
              <a:cxnLst/>
              <a:rect l="l" t="t" r="r" b="b"/>
              <a:pathLst>
                <a:path w="4160" h="4030" extrusionOk="0">
                  <a:moveTo>
                    <a:pt x="2140" y="1"/>
                  </a:moveTo>
                  <a:cubicBezTo>
                    <a:pt x="1035" y="1"/>
                    <a:pt x="202" y="748"/>
                    <a:pt x="70" y="1877"/>
                  </a:cubicBezTo>
                  <a:cubicBezTo>
                    <a:pt x="0" y="2986"/>
                    <a:pt x="763" y="3956"/>
                    <a:pt x="1941" y="4026"/>
                  </a:cubicBezTo>
                  <a:cubicBezTo>
                    <a:pt x="1988" y="4028"/>
                    <a:pt x="2034" y="4030"/>
                    <a:pt x="2081" y="4030"/>
                  </a:cubicBezTo>
                  <a:cubicBezTo>
                    <a:pt x="3130" y="4030"/>
                    <a:pt x="4024" y="3286"/>
                    <a:pt x="4090" y="2223"/>
                  </a:cubicBezTo>
                  <a:cubicBezTo>
                    <a:pt x="4159" y="1045"/>
                    <a:pt x="3397" y="74"/>
                    <a:pt x="2288" y="5"/>
                  </a:cubicBezTo>
                  <a:cubicBezTo>
                    <a:pt x="2238" y="2"/>
                    <a:pt x="2189" y="1"/>
                    <a:pt x="21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7"/>
            <p:cNvSpPr/>
            <p:nvPr/>
          </p:nvSpPr>
          <p:spPr>
            <a:xfrm>
              <a:off x="8468786" y="872806"/>
              <a:ext cx="195177" cy="329023"/>
            </a:xfrm>
            <a:custGeom>
              <a:avLst/>
              <a:gdLst/>
              <a:ahLst/>
              <a:cxnLst/>
              <a:rect l="l" t="t" r="r" b="b"/>
              <a:pathLst>
                <a:path w="15320" h="25826" extrusionOk="0">
                  <a:moveTo>
                    <a:pt x="2538" y="364"/>
                  </a:moveTo>
                  <a:cubicBezTo>
                    <a:pt x="2950" y="364"/>
                    <a:pt x="3460" y="533"/>
                    <a:pt x="4090" y="921"/>
                  </a:cubicBezTo>
                  <a:cubicBezTo>
                    <a:pt x="7279" y="3278"/>
                    <a:pt x="9843" y="7714"/>
                    <a:pt x="11507" y="11249"/>
                  </a:cubicBezTo>
                  <a:cubicBezTo>
                    <a:pt x="13101" y="14715"/>
                    <a:pt x="14280" y="18320"/>
                    <a:pt x="14488" y="22063"/>
                  </a:cubicBezTo>
                  <a:cubicBezTo>
                    <a:pt x="14530" y="24344"/>
                    <a:pt x="13903" y="25493"/>
                    <a:pt x="12795" y="25493"/>
                  </a:cubicBezTo>
                  <a:cubicBezTo>
                    <a:pt x="12084" y="25493"/>
                    <a:pt x="11176" y="25021"/>
                    <a:pt x="10121" y="24073"/>
                  </a:cubicBezTo>
                  <a:cubicBezTo>
                    <a:pt x="8318" y="22340"/>
                    <a:pt x="6863" y="20191"/>
                    <a:pt x="5615" y="17973"/>
                  </a:cubicBezTo>
                  <a:cubicBezTo>
                    <a:pt x="3813" y="14715"/>
                    <a:pt x="2357" y="11180"/>
                    <a:pt x="1456" y="7437"/>
                  </a:cubicBezTo>
                  <a:cubicBezTo>
                    <a:pt x="1044" y="5672"/>
                    <a:pt x="233" y="364"/>
                    <a:pt x="2538" y="364"/>
                  </a:cubicBezTo>
                  <a:close/>
                  <a:moveTo>
                    <a:pt x="2430" y="1"/>
                  </a:moveTo>
                  <a:cubicBezTo>
                    <a:pt x="1662" y="1"/>
                    <a:pt x="1004" y="487"/>
                    <a:pt x="693" y="1822"/>
                  </a:cubicBezTo>
                  <a:cubicBezTo>
                    <a:pt x="0" y="5635"/>
                    <a:pt x="2080" y="11180"/>
                    <a:pt x="3674" y="14715"/>
                  </a:cubicBezTo>
                  <a:cubicBezTo>
                    <a:pt x="5407" y="18112"/>
                    <a:pt x="7348" y="21578"/>
                    <a:pt x="10051" y="24212"/>
                  </a:cubicBezTo>
                  <a:cubicBezTo>
                    <a:pt x="10856" y="25093"/>
                    <a:pt x="11956" y="25826"/>
                    <a:pt x="12897" y="25826"/>
                  </a:cubicBezTo>
                  <a:cubicBezTo>
                    <a:pt x="13659" y="25826"/>
                    <a:pt x="14316" y="25345"/>
                    <a:pt x="14626" y="24073"/>
                  </a:cubicBezTo>
                  <a:cubicBezTo>
                    <a:pt x="15319" y="20191"/>
                    <a:pt x="13101" y="14715"/>
                    <a:pt x="11507" y="11180"/>
                  </a:cubicBezTo>
                  <a:cubicBezTo>
                    <a:pt x="9843" y="7783"/>
                    <a:pt x="8110" y="4248"/>
                    <a:pt x="5338" y="1545"/>
                  </a:cubicBezTo>
                  <a:cubicBezTo>
                    <a:pt x="4495" y="741"/>
                    <a:pt x="3379" y="1"/>
                    <a:pt x="2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7"/>
            <p:cNvSpPr/>
            <p:nvPr/>
          </p:nvSpPr>
          <p:spPr>
            <a:xfrm>
              <a:off x="8610965" y="1173915"/>
              <a:ext cx="57406" cy="49546"/>
            </a:xfrm>
            <a:custGeom>
              <a:avLst/>
              <a:gdLst/>
              <a:ahLst/>
              <a:cxnLst/>
              <a:rect l="l" t="t" r="r" b="b"/>
              <a:pathLst>
                <a:path w="4506" h="3889" extrusionOk="0">
                  <a:moveTo>
                    <a:pt x="2284" y="0"/>
                  </a:moveTo>
                  <a:cubicBezTo>
                    <a:pt x="2009" y="0"/>
                    <a:pt x="1728" y="52"/>
                    <a:pt x="1456" y="161"/>
                  </a:cubicBezTo>
                  <a:cubicBezTo>
                    <a:pt x="416" y="577"/>
                    <a:pt x="0" y="1825"/>
                    <a:pt x="555" y="2795"/>
                  </a:cubicBezTo>
                  <a:cubicBezTo>
                    <a:pt x="858" y="3452"/>
                    <a:pt x="1530" y="3888"/>
                    <a:pt x="2274" y="3888"/>
                  </a:cubicBezTo>
                  <a:cubicBezTo>
                    <a:pt x="2551" y="3888"/>
                    <a:pt x="2838" y="3828"/>
                    <a:pt x="3120" y="3696"/>
                  </a:cubicBezTo>
                  <a:cubicBezTo>
                    <a:pt x="4090" y="3280"/>
                    <a:pt x="4506" y="2171"/>
                    <a:pt x="4090" y="1132"/>
                  </a:cubicBezTo>
                  <a:cubicBezTo>
                    <a:pt x="3783" y="415"/>
                    <a:pt x="3060" y="0"/>
                    <a:pt x="22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7"/>
            <p:cNvSpPr/>
            <p:nvPr/>
          </p:nvSpPr>
          <p:spPr>
            <a:xfrm>
              <a:off x="8446237" y="887864"/>
              <a:ext cx="237028" cy="299747"/>
            </a:xfrm>
            <a:custGeom>
              <a:avLst/>
              <a:gdLst/>
              <a:ahLst/>
              <a:cxnLst/>
              <a:rect l="l" t="t" r="r" b="b"/>
              <a:pathLst>
                <a:path w="18605" h="23528" extrusionOk="0">
                  <a:moveTo>
                    <a:pt x="16470" y="316"/>
                  </a:moveTo>
                  <a:cubicBezTo>
                    <a:pt x="17808" y="316"/>
                    <a:pt x="18294" y="1596"/>
                    <a:pt x="17783" y="3967"/>
                  </a:cubicBezTo>
                  <a:cubicBezTo>
                    <a:pt x="17297" y="6463"/>
                    <a:pt x="16119" y="8820"/>
                    <a:pt x="14802" y="10969"/>
                  </a:cubicBezTo>
                  <a:cubicBezTo>
                    <a:pt x="12861" y="14296"/>
                    <a:pt x="10504" y="17346"/>
                    <a:pt x="7731" y="19911"/>
                  </a:cubicBezTo>
                  <a:cubicBezTo>
                    <a:pt x="6679" y="20963"/>
                    <a:pt x="3935" y="23254"/>
                    <a:pt x="2231" y="23254"/>
                  </a:cubicBezTo>
                  <a:cubicBezTo>
                    <a:pt x="1354" y="23254"/>
                    <a:pt x="752" y="22647"/>
                    <a:pt x="800" y="20950"/>
                  </a:cubicBezTo>
                  <a:cubicBezTo>
                    <a:pt x="1216" y="16999"/>
                    <a:pt x="3780" y="12563"/>
                    <a:pt x="5998" y="9374"/>
                  </a:cubicBezTo>
                  <a:cubicBezTo>
                    <a:pt x="8286" y="6255"/>
                    <a:pt x="10851" y="3413"/>
                    <a:pt x="13901" y="1264"/>
                  </a:cubicBezTo>
                  <a:cubicBezTo>
                    <a:pt x="14951" y="625"/>
                    <a:pt x="15813" y="316"/>
                    <a:pt x="16470" y="316"/>
                  </a:cubicBezTo>
                  <a:close/>
                  <a:moveTo>
                    <a:pt x="16594" y="0"/>
                  </a:moveTo>
                  <a:cubicBezTo>
                    <a:pt x="16314" y="0"/>
                    <a:pt x="15995" y="49"/>
                    <a:pt x="15634" y="155"/>
                  </a:cubicBezTo>
                  <a:cubicBezTo>
                    <a:pt x="11891" y="1472"/>
                    <a:pt x="8355" y="6186"/>
                    <a:pt x="5998" y="9305"/>
                  </a:cubicBezTo>
                  <a:cubicBezTo>
                    <a:pt x="3850" y="12494"/>
                    <a:pt x="1701" y="15752"/>
                    <a:pt x="661" y="19495"/>
                  </a:cubicBezTo>
                  <a:cubicBezTo>
                    <a:pt x="1" y="22088"/>
                    <a:pt x="720" y="23527"/>
                    <a:pt x="2273" y="23527"/>
                  </a:cubicBezTo>
                  <a:cubicBezTo>
                    <a:pt x="3003" y="23527"/>
                    <a:pt x="3917" y="23210"/>
                    <a:pt x="4959" y="22545"/>
                  </a:cubicBezTo>
                  <a:cubicBezTo>
                    <a:pt x="8286" y="20465"/>
                    <a:pt x="10781" y="17415"/>
                    <a:pt x="12930" y="14296"/>
                  </a:cubicBezTo>
                  <a:cubicBezTo>
                    <a:pt x="15010" y="11177"/>
                    <a:pt x="17089" y="7780"/>
                    <a:pt x="18060" y="4106"/>
                  </a:cubicBezTo>
                  <a:cubicBezTo>
                    <a:pt x="18604" y="2291"/>
                    <a:pt x="18515" y="0"/>
                    <a:pt x="165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7"/>
            <p:cNvSpPr/>
            <p:nvPr/>
          </p:nvSpPr>
          <p:spPr>
            <a:xfrm>
              <a:off x="8640101" y="868678"/>
              <a:ext cx="58298" cy="50514"/>
            </a:xfrm>
            <a:custGeom>
              <a:avLst/>
              <a:gdLst/>
              <a:ahLst/>
              <a:cxnLst/>
              <a:rect l="l" t="t" r="r" b="b"/>
              <a:pathLst>
                <a:path w="4576" h="3965" extrusionOk="0">
                  <a:moveTo>
                    <a:pt x="2251" y="1"/>
                  </a:moveTo>
                  <a:cubicBezTo>
                    <a:pt x="1627" y="1"/>
                    <a:pt x="1025" y="291"/>
                    <a:pt x="694" y="829"/>
                  </a:cubicBezTo>
                  <a:cubicBezTo>
                    <a:pt x="1" y="1661"/>
                    <a:pt x="209" y="2978"/>
                    <a:pt x="1110" y="3602"/>
                  </a:cubicBezTo>
                  <a:cubicBezTo>
                    <a:pt x="1493" y="3848"/>
                    <a:pt x="1908" y="3965"/>
                    <a:pt x="2309" y="3965"/>
                  </a:cubicBezTo>
                  <a:cubicBezTo>
                    <a:pt x="2924" y="3965"/>
                    <a:pt x="3505" y="3690"/>
                    <a:pt x="3883" y="3186"/>
                  </a:cubicBezTo>
                  <a:cubicBezTo>
                    <a:pt x="4576" y="2285"/>
                    <a:pt x="4299" y="968"/>
                    <a:pt x="3467" y="413"/>
                  </a:cubicBezTo>
                  <a:cubicBezTo>
                    <a:pt x="3103" y="133"/>
                    <a:pt x="2672" y="1"/>
                    <a:pt x="22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0" name="Google Shape;370;p7"/>
          <p:cNvSpPr/>
          <p:nvPr/>
        </p:nvSpPr>
        <p:spPr>
          <a:xfrm rot="10800000">
            <a:off x="-597653" y="60224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7"/>
          <p:cNvSpPr/>
          <p:nvPr/>
        </p:nvSpPr>
        <p:spPr>
          <a:xfrm rot="10800000">
            <a:off x="3649530" y="-231268"/>
            <a:ext cx="663069" cy="663069"/>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7"/>
          <p:cNvSpPr/>
          <p:nvPr/>
        </p:nvSpPr>
        <p:spPr>
          <a:xfrm rot="-2700000">
            <a:off x="11635564" y="5930018"/>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72340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3"/>
        <p:cNvGrpSpPr/>
        <p:nvPr/>
      </p:nvGrpSpPr>
      <p:grpSpPr>
        <a:xfrm>
          <a:off x="0" y="0"/>
          <a:ext cx="0" cy="0"/>
          <a:chOff x="0" y="0"/>
          <a:chExt cx="0" cy="0"/>
        </a:xfrm>
      </p:grpSpPr>
      <p:grpSp>
        <p:nvGrpSpPr>
          <p:cNvPr id="374" name="Google Shape;374;p8"/>
          <p:cNvGrpSpPr/>
          <p:nvPr/>
        </p:nvGrpSpPr>
        <p:grpSpPr>
          <a:xfrm>
            <a:off x="-136509" y="-226800"/>
            <a:ext cx="12496928" cy="7311600"/>
            <a:chOff x="-102382" y="-170100"/>
            <a:chExt cx="9372696" cy="5483700"/>
          </a:xfrm>
        </p:grpSpPr>
        <p:grpSp>
          <p:nvGrpSpPr>
            <p:cNvPr id="375" name="Google Shape;375;p8"/>
            <p:cNvGrpSpPr/>
            <p:nvPr/>
          </p:nvGrpSpPr>
          <p:grpSpPr>
            <a:xfrm>
              <a:off x="-102382" y="449173"/>
              <a:ext cx="9372696" cy="4214993"/>
              <a:chOff x="-721775" y="1833025"/>
              <a:chExt cx="10611000" cy="1466850"/>
            </a:xfrm>
          </p:grpSpPr>
          <p:cxnSp>
            <p:nvCxnSpPr>
              <p:cNvPr id="376" name="Google Shape;376;p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9" name="Google Shape;379;p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0" name="Google Shape;380;p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1" name="Google Shape;381;p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2" name="Google Shape;382;p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3" name="Google Shape;383;p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384" name="Google Shape;384;p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5" name="Google Shape;385;p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6" name="Google Shape;386;p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7" name="Google Shape;387;p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8" name="Google Shape;388;p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9" name="Google Shape;389;p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0" name="Google Shape;390;p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1" name="Google Shape;391;p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2" name="Google Shape;392;p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3" name="Google Shape;393;p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4" name="Google Shape;394;p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5" name="Google Shape;395;p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6" name="Google Shape;396;p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7" name="Google Shape;397;p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8" name="Google Shape;398;p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9" name="Google Shape;399;p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00" name="Google Shape;400;p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401" name="Google Shape;401;p8"/>
          <p:cNvSpPr/>
          <p:nvPr/>
        </p:nvSpPr>
        <p:spPr>
          <a:xfrm>
            <a:off x="9391332" y="-16"/>
            <a:ext cx="856040" cy="85604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8"/>
          <p:cNvSpPr/>
          <p:nvPr/>
        </p:nvSpPr>
        <p:spPr>
          <a:xfrm rot="8100000">
            <a:off x="11067196" y="6108414"/>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8"/>
          <p:cNvSpPr/>
          <p:nvPr/>
        </p:nvSpPr>
        <p:spPr>
          <a:xfrm>
            <a:off x="-774702" y="417021"/>
            <a:ext cx="1781575" cy="178157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4" name="Google Shape;404;p8"/>
          <p:cNvGrpSpPr/>
          <p:nvPr/>
        </p:nvGrpSpPr>
        <p:grpSpPr>
          <a:xfrm rot="-3733659">
            <a:off x="624701" y="5547148"/>
            <a:ext cx="982727" cy="973099"/>
            <a:chOff x="3398331" y="1368868"/>
            <a:chExt cx="448639" cy="444244"/>
          </a:xfrm>
        </p:grpSpPr>
        <p:sp>
          <p:nvSpPr>
            <p:cNvPr id="405" name="Google Shape;405;p8"/>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8"/>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8"/>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8"/>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8"/>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8"/>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1" name="Google Shape;411;p8"/>
          <p:cNvSpPr txBox="1">
            <a:spLocks noGrp="1"/>
          </p:cNvSpPr>
          <p:nvPr>
            <p:ph type="title"/>
          </p:nvPr>
        </p:nvSpPr>
        <p:spPr>
          <a:xfrm>
            <a:off x="950967" y="2198600"/>
            <a:ext cx="5272000" cy="246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atin typeface="Fira Sans Condensed Black" panose="020B0A03050000020004" pitchFamily="34" charset="0"/>
                <a:cs typeface="#9Slide03 Arima Madurai" panose="00000500000000000000" pitchFamily="2" charset="-93"/>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Tree>
    <p:extLst>
      <p:ext uri="{BB962C8B-B14F-4D97-AF65-F5344CB8AC3E}">
        <p14:creationId xmlns:p14="http://schemas.microsoft.com/office/powerpoint/2010/main" val="1506189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085A07-BE98-4C8A-BC9C-EB96E914FB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95F4B6-EDB0-4FB4-AD3D-D5D902B3C5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792FD-159B-4BE4-9EBC-1A4070D4F5D8}"/>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5" name="Footer Placeholder 4">
            <a:extLst>
              <a:ext uri="{FF2B5EF4-FFF2-40B4-BE49-F238E27FC236}">
                <a16:creationId xmlns:a16="http://schemas.microsoft.com/office/drawing/2014/main" id="{96AF432D-6512-439F-9464-BE45336C7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0A0C0-6B39-4DDD-9965-0538428A9AF8}"/>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3577213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2"/>
        <p:cNvGrpSpPr/>
        <p:nvPr/>
      </p:nvGrpSpPr>
      <p:grpSpPr>
        <a:xfrm>
          <a:off x="0" y="0"/>
          <a:ext cx="0" cy="0"/>
          <a:chOff x="0" y="0"/>
          <a:chExt cx="0" cy="0"/>
        </a:xfrm>
      </p:grpSpPr>
      <p:grpSp>
        <p:nvGrpSpPr>
          <p:cNvPr id="413" name="Google Shape;413;p9"/>
          <p:cNvGrpSpPr/>
          <p:nvPr/>
        </p:nvGrpSpPr>
        <p:grpSpPr>
          <a:xfrm>
            <a:off x="-136509" y="-226800"/>
            <a:ext cx="12496928" cy="7311600"/>
            <a:chOff x="-102382" y="-170100"/>
            <a:chExt cx="9372696" cy="5483700"/>
          </a:xfrm>
        </p:grpSpPr>
        <p:grpSp>
          <p:nvGrpSpPr>
            <p:cNvPr id="414" name="Google Shape;414;p9"/>
            <p:cNvGrpSpPr/>
            <p:nvPr/>
          </p:nvGrpSpPr>
          <p:grpSpPr>
            <a:xfrm>
              <a:off x="-102382" y="449173"/>
              <a:ext cx="9372696" cy="4214993"/>
              <a:chOff x="-721775" y="1833025"/>
              <a:chExt cx="10611000" cy="1466850"/>
            </a:xfrm>
          </p:grpSpPr>
          <p:cxnSp>
            <p:nvCxnSpPr>
              <p:cNvPr id="415" name="Google Shape;415;p9"/>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6" name="Google Shape;416;p9"/>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7" name="Google Shape;417;p9"/>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8" name="Google Shape;418;p9"/>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9" name="Google Shape;419;p9"/>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0" name="Google Shape;420;p9"/>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1" name="Google Shape;421;p9"/>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2" name="Google Shape;422;p9"/>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423" name="Google Shape;423;p9"/>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4" name="Google Shape;424;p9"/>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5" name="Google Shape;425;p9"/>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6" name="Google Shape;426;p9"/>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7" name="Google Shape;427;p9"/>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8" name="Google Shape;428;p9"/>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9" name="Google Shape;429;p9"/>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0" name="Google Shape;430;p9"/>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1" name="Google Shape;431;p9"/>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2" name="Google Shape;432;p9"/>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440" name="Google Shape;440;p9"/>
          <p:cNvSpPr txBox="1">
            <a:spLocks noGrp="1"/>
          </p:cNvSpPr>
          <p:nvPr>
            <p:ph type="title"/>
          </p:nvPr>
        </p:nvSpPr>
        <p:spPr>
          <a:xfrm>
            <a:off x="6157233" y="1926700"/>
            <a:ext cx="5084000" cy="1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600">
                <a:latin typeface="Fira Sans Condensed Black" panose="020B0A03050000020004" pitchFamily="34" charset="0"/>
                <a:cs typeface="#9Slide03 Arima Madurai" panose="00000500000000000000" pitchFamily="2" charset="-93"/>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441" name="Google Shape;441;p9"/>
          <p:cNvSpPr txBox="1">
            <a:spLocks noGrp="1"/>
          </p:cNvSpPr>
          <p:nvPr>
            <p:ph type="subTitle" idx="1"/>
          </p:nvPr>
        </p:nvSpPr>
        <p:spPr>
          <a:xfrm>
            <a:off x="6157233" y="3697300"/>
            <a:ext cx="5084000" cy="12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442" name="Google Shape;442;p9"/>
          <p:cNvGrpSpPr/>
          <p:nvPr/>
        </p:nvGrpSpPr>
        <p:grpSpPr>
          <a:xfrm rot="-1674333">
            <a:off x="10338608" y="360764"/>
            <a:ext cx="1093761" cy="1390645"/>
            <a:chOff x="3661501" y="2847663"/>
            <a:chExt cx="465418" cy="591748"/>
          </a:xfrm>
        </p:grpSpPr>
        <p:sp>
          <p:nvSpPr>
            <p:cNvPr id="443" name="Google Shape;443;p9"/>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9"/>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9"/>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9"/>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9"/>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9"/>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9"/>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9"/>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9"/>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9"/>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9"/>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9"/>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9"/>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6" name="Google Shape;456;p9"/>
          <p:cNvSpPr/>
          <p:nvPr/>
        </p:nvSpPr>
        <p:spPr>
          <a:xfrm>
            <a:off x="8828221" y="6311009"/>
            <a:ext cx="436588" cy="41731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9"/>
          <p:cNvSpPr/>
          <p:nvPr/>
        </p:nvSpPr>
        <p:spPr>
          <a:xfrm>
            <a:off x="-973864" y="-159080"/>
            <a:ext cx="1756831" cy="175683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86552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8"/>
        <p:cNvGrpSpPr/>
        <p:nvPr/>
      </p:nvGrpSpPr>
      <p:grpSpPr>
        <a:xfrm>
          <a:off x="0" y="0"/>
          <a:ext cx="0" cy="0"/>
          <a:chOff x="0" y="0"/>
          <a:chExt cx="0" cy="0"/>
        </a:xfrm>
      </p:grpSpPr>
    </p:spTree>
    <p:extLst>
      <p:ext uri="{BB962C8B-B14F-4D97-AF65-F5344CB8AC3E}">
        <p14:creationId xmlns:p14="http://schemas.microsoft.com/office/powerpoint/2010/main" val="30228617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9"/>
        <p:cNvGrpSpPr/>
        <p:nvPr/>
      </p:nvGrpSpPr>
      <p:grpSpPr>
        <a:xfrm>
          <a:off x="0" y="0"/>
          <a:ext cx="0" cy="0"/>
          <a:chOff x="0" y="0"/>
          <a:chExt cx="0" cy="0"/>
        </a:xfrm>
      </p:grpSpPr>
      <p:grpSp>
        <p:nvGrpSpPr>
          <p:cNvPr id="510" name="Google Shape;510;p13"/>
          <p:cNvGrpSpPr/>
          <p:nvPr/>
        </p:nvGrpSpPr>
        <p:grpSpPr>
          <a:xfrm>
            <a:off x="-136509" y="-226800"/>
            <a:ext cx="12496928" cy="7311600"/>
            <a:chOff x="-102382" y="-170100"/>
            <a:chExt cx="9372696" cy="5483700"/>
          </a:xfrm>
        </p:grpSpPr>
        <p:grpSp>
          <p:nvGrpSpPr>
            <p:cNvPr id="511" name="Google Shape;511;p13"/>
            <p:cNvGrpSpPr/>
            <p:nvPr/>
          </p:nvGrpSpPr>
          <p:grpSpPr>
            <a:xfrm>
              <a:off x="-102382" y="449173"/>
              <a:ext cx="9372696" cy="4214993"/>
              <a:chOff x="-721775" y="1833025"/>
              <a:chExt cx="10611000" cy="1466850"/>
            </a:xfrm>
          </p:grpSpPr>
          <p:cxnSp>
            <p:nvCxnSpPr>
              <p:cNvPr id="512" name="Google Shape;512;p13"/>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3" name="Google Shape;513;p13"/>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4" name="Google Shape;514;p13"/>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5" name="Google Shape;515;p13"/>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6" name="Google Shape;516;p13"/>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7" name="Google Shape;517;p13"/>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8" name="Google Shape;518;p13"/>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9" name="Google Shape;519;p13"/>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520" name="Google Shape;520;p13"/>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1" name="Google Shape;521;p13"/>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2" name="Google Shape;522;p13"/>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3" name="Google Shape;523;p13"/>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3"/>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3"/>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3"/>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3"/>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3"/>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3"/>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3"/>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3"/>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3"/>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3"/>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3"/>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3"/>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3"/>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537" name="Google Shape;537;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38" name="Google Shape;538;p13"/>
          <p:cNvSpPr txBox="1">
            <a:spLocks noGrp="1"/>
          </p:cNvSpPr>
          <p:nvPr>
            <p:ph type="title" idx="2" hasCustomPrompt="1"/>
          </p:nvPr>
        </p:nvSpPr>
        <p:spPr>
          <a:xfrm>
            <a:off x="960000" y="200609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39" name="Google Shape;539;p13"/>
          <p:cNvSpPr txBox="1">
            <a:spLocks noGrp="1"/>
          </p:cNvSpPr>
          <p:nvPr>
            <p:ph type="title" idx="3" hasCustomPrompt="1"/>
          </p:nvPr>
        </p:nvSpPr>
        <p:spPr>
          <a:xfrm>
            <a:off x="960000" y="4236588"/>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40" name="Google Shape;540;p13"/>
          <p:cNvSpPr txBox="1">
            <a:spLocks noGrp="1"/>
          </p:cNvSpPr>
          <p:nvPr>
            <p:ph type="title" idx="4" hasCustomPrompt="1"/>
          </p:nvPr>
        </p:nvSpPr>
        <p:spPr>
          <a:xfrm>
            <a:off x="4559028" y="200609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41" name="Google Shape;541;p13"/>
          <p:cNvSpPr txBox="1">
            <a:spLocks noGrp="1"/>
          </p:cNvSpPr>
          <p:nvPr>
            <p:ph type="title" idx="5" hasCustomPrompt="1"/>
          </p:nvPr>
        </p:nvSpPr>
        <p:spPr>
          <a:xfrm>
            <a:off x="4559028" y="4236588"/>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42" name="Google Shape;542;p13"/>
          <p:cNvSpPr txBox="1">
            <a:spLocks noGrp="1"/>
          </p:cNvSpPr>
          <p:nvPr>
            <p:ph type="subTitle" idx="1"/>
          </p:nvPr>
        </p:nvSpPr>
        <p:spPr>
          <a:xfrm>
            <a:off x="960000" y="26315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3" name="Google Shape;543;p13"/>
          <p:cNvSpPr txBox="1">
            <a:spLocks noGrp="1"/>
          </p:cNvSpPr>
          <p:nvPr>
            <p:ph type="subTitle" idx="6"/>
          </p:nvPr>
        </p:nvSpPr>
        <p:spPr>
          <a:xfrm>
            <a:off x="4559028" y="26315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4" name="Google Shape;544;p13"/>
          <p:cNvSpPr txBox="1">
            <a:spLocks noGrp="1"/>
          </p:cNvSpPr>
          <p:nvPr>
            <p:ph type="subTitle" idx="7"/>
          </p:nvPr>
        </p:nvSpPr>
        <p:spPr>
          <a:xfrm>
            <a:off x="960000" y="48621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5" name="Google Shape;545;p13"/>
          <p:cNvSpPr txBox="1">
            <a:spLocks noGrp="1"/>
          </p:cNvSpPr>
          <p:nvPr>
            <p:ph type="subTitle" idx="8"/>
          </p:nvPr>
        </p:nvSpPr>
        <p:spPr>
          <a:xfrm>
            <a:off x="4559028" y="48621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6" name="Google Shape;546;p13"/>
          <p:cNvSpPr/>
          <p:nvPr/>
        </p:nvSpPr>
        <p:spPr>
          <a:xfrm>
            <a:off x="10774740" y="1264989"/>
            <a:ext cx="227923" cy="229452"/>
          </a:xfrm>
          <a:custGeom>
            <a:avLst/>
            <a:gdLst/>
            <a:ahLst/>
            <a:cxnLst/>
            <a:rect l="l" t="t" r="r" b="b"/>
            <a:pathLst>
              <a:path w="4621" h="4652" extrusionOk="0">
                <a:moveTo>
                  <a:pt x="2311" y="1"/>
                </a:moveTo>
                <a:cubicBezTo>
                  <a:pt x="1004" y="1"/>
                  <a:pt x="1" y="1034"/>
                  <a:pt x="1" y="2311"/>
                </a:cubicBezTo>
                <a:cubicBezTo>
                  <a:pt x="1" y="3618"/>
                  <a:pt x="1004" y="4651"/>
                  <a:pt x="2311" y="4651"/>
                </a:cubicBezTo>
                <a:cubicBezTo>
                  <a:pt x="3587" y="4651"/>
                  <a:pt x="4621" y="3618"/>
                  <a:pt x="4621" y="2311"/>
                </a:cubicBezTo>
                <a:cubicBezTo>
                  <a:pt x="4621" y="1034"/>
                  <a:pt x="3587" y="1"/>
                  <a:pt x="231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3"/>
          <p:cNvSpPr/>
          <p:nvPr/>
        </p:nvSpPr>
        <p:spPr>
          <a:xfrm>
            <a:off x="10882707" y="-55767"/>
            <a:ext cx="12035" cy="1244379"/>
          </a:xfrm>
          <a:custGeom>
            <a:avLst/>
            <a:gdLst/>
            <a:ahLst/>
            <a:cxnLst/>
            <a:rect l="l" t="t" r="r" b="b"/>
            <a:pathLst>
              <a:path w="244" h="25229" extrusionOk="0">
                <a:moveTo>
                  <a:pt x="122" y="0"/>
                </a:moveTo>
                <a:cubicBezTo>
                  <a:pt x="91" y="1064"/>
                  <a:pt x="30" y="2097"/>
                  <a:pt x="30" y="3161"/>
                </a:cubicBezTo>
                <a:cubicBezTo>
                  <a:pt x="0" y="5258"/>
                  <a:pt x="30" y="7386"/>
                  <a:pt x="61" y="9453"/>
                </a:cubicBezTo>
                <a:cubicBezTo>
                  <a:pt x="122" y="11550"/>
                  <a:pt x="30" y="13678"/>
                  <a:pt x="30" y="15775"/>
                </a:cubicBezTo>
                <a:cubicBezTo>
                  <a:pt x="0" y="18936"/>
                  <a:pt x="30" y="22067"/>
                  <a:pt x="122" y="25228"/>
                </a:cubicBezTo>
                <a:cubicBezTo>
                  <a:pt x="182" y="22067"/>
                  <a:pt x="213" y="18936"/>
                  <a:pt x="182" y="15775"/>
                </a:cubicBezTo>
                <a:cubicBezTo>
                  <a:pt x="182" y="13678"/>
                  <a:pt x="152" y="11550"/>
                  <a:pt x="152" y="9453"/>
                </a:cubicBezTo>
                <a:cubicBezTo>
                  <a:pt x="182" y="6322"/>
                  <a:pt x="243" y="3161"/>
                  <a:pt x="1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3"/>
          <p:cNvSpPr/>
          <p:nvPr/>
        </p:nvSpPr>
        <p:spPr>
          <a:xfrm>
            <a:off x="10462924" y="1187009"/>
            <a:ext cx="851617" cy="202472"/>
          </a:xfrm>
          <a:custGeom>
            <a:avLst/>
            <a:gdLst/>
            <a:ahLst/>
            <a:cxnLst/>
            <a:rect l="l" t="t" r="r" b="b"/>
            <a:pathLst>
              <a:path w="17266" h="4105" extrusionOk="0">
                <a:moveTo>
                  <a:pt x="8633" y="1"/>
                </a:moveTo>
                <a:lnTo>
                  <a:pt x="0" y="4104"/>
                </a:lnTo>
                <a:lnTo>
                  <a:pt x="17265" y="4104"/>
                </a:lnTo>
                <a:lnTo>
                  <a:pt x="863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3"/>
          <p:cNvSpPr/>
          <p:nvPr/>
        </p:nvSpPr>
        <p:spPr>
          <a:xfrm>
            <a:off x="10882700" y="5576965"/>
            <a:ext cx="2910120" cy="2910120"/>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3"/>
          <p:cNvSpPr/>
          <p:nvPr/>
        </p:nvSpPr>
        <p:spPr>
          <a:xfrm rot="8100000">
            <a:off x="2906312" y="-70619"/>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3"/>
          <p:cNvSpPr/>
          <p:nvPr/>
        </p:nvSpPr>
        <p:spPr>
          <a:xfrm>
            <a:off x="-1079098" y="3440355"/>
            <a:ext cx="1621635" cy="162163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34145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52"/>
        <p:cNvGrpSpPr/>
        <p:nvPr/>
      </p:nvGrpSpPr>
      <p:grpSpPr>
        <a:xfrm>
          <a:off x="0" y="0"/>
          <a:ext cx="0" cy="0"/>
          <a:chOff x="0" y="0"/>
          <a:chExt cx="0" cy="0"/>
        </a:xfrm>
      </p:grpSpPr>
      <p:grpSp>
        <p:nvGrpSpPr>
          <p:cNvPr id="553" name="Google Shape;553;p14"/>
          <p:cNvGrpSpPr/>
          <p:nvPr/>
        </p:nvGrpSpPr>
        <p:grpSpPr>
          <a:xfrm>
            <a:off x="-136509" y="-226800"/>
            <a:ext cx="12496928" cy="7311600"/>
            <a:chOff x="-102382" y="-170100"/>
            <a:chExt cx="9372696" cy="5483700"/>
          </a:xfrm>
        </p:grpSpPr>
        <p:grpSp>
          <p:nvGrpSpPr>
            <p:cNvPr id="554" name="Google Shape;554;p14"/>
            <p:cNvGrpSpPr/>
            <p:nvPr/>
          </p:nvGrpSpPr>
          <p:grpSpPr>
            <a:xfrm>
              <a:off x="-102382" y="449173"/>
              <a:ext cx="9372696" cy="4214993"/>
              <a:chOff x="-721775" y="1833025"/>
              <a:chExt cx="10611000" cy="1466850"/>
            </a:xfrm>
          </p:grpSpPr>
          <p:cxnSp>
            <p:nvCxnSpPr>
              <p:cNvPr id="555" name="Google Shape;555;p14"/>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6" name="Google Shape;556;p14"/>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7" name="Google Shape;557;p14"/>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8" name="Google Shape;558;p14"/>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9" name="Google Shape;559;p14"/>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0" name="Google Shape;560;p14"/>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1" name="Google Shape;561;p14"/>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2" name="Google Shape;562;p14"/>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563" name="Google Shape;563;p14"/>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4" name="Google Shape;564;p14"/>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5" name="Google Shape;565;p14"/>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6" name="Google Shape;566;p14"/>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7" name="Google Shape;567;p14"/>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8" name="Google Shape;568;p14"/>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9" name="Google Shape;569;p14"/>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0" name="Google Shape;570;p14"/>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1" name="Google Shape;571;p14"/>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2" name="Google Shape;572;p14"/>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3" name="Google Shape;573;p14"/>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4" name="Google Shape;574;p14"/>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5" name="Google Shape;575;p14"/>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4"/>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4"/>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4"/>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4"/>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580" name="Google Shape;580;p14"/>
          <p:cNvSpPr txBox="1">
            <a:spLocks noGrp="1"/>
          </p:cNvSpPr>
          <p:nvPr>
            <p:ph type="title"/>
          </p:nvPr>
        </p:nvSpPr>
        <p:spPr>
          <a:xfrm>
            <a:off x="3532801" y="4133733"/>
            <a:ext cx="77084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333">
                <a:latin typeface="Fira Sans Condensed Black" panose="020B0A03050000020004" pitchFamily="34" charset="0"/>
                <a:cs typeface="#9Slide03 Arima Madurai" panose="00000500000000000000" pitchFamily="2" charset="-93"/>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dirty="0"/>
          </a:p>
        </p:txBody>
      </p:sp>
      <p:sp>
        <p:nvSpPr>
          <p:cNvPr id="581" name="Google Shape;581;p14"/>
          <p:cNvSpPr txBox="1">
            <a:spLocks noGrp="1"/>
          </p:cNvSpPr>
          <p:nvPr>
            <p:ph type="subTitle" idx="1"/>
          </p:nvPr>
        </p:nvSpPr>
        <p:spPr>
          <a:xfrm>
            <a:off x="1420433" y="1501900"/>
            <a:ext cx="98204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dirty="0"/>
          </a:p>
        </p:txBody>
      </p:sp>
      <p:grpSp>
        <p:nvGrpSpPr>
          <p:cNvPr id="582" name="Google Shape;582;p14"/>
          <p:cNvGrpSpPr/>
          <p:nvPr/>
        </p:nvGrpSpPr>
        <p:grpSpPr>
          <a:xfrm rot="-578988" flipH="1">
            <a:off x="1158551" y="4920410"/>
            <a:ext cx="865988" cy="1489108"/>
            <a:chOff x="6585699" y="2196606"/>
            <a:chExt cx="778765" cy="1339125"/>
          </a:xfrm>
        </p:grpSpPr>
        <p:sp>
          <p:nvSpPr>
            <p:cNvPr id="583" name="Google Shape;583;p14"/>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4"/>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4"/>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4"/>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4"/>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4"/>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4"/>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4"/>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4"/>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4"/>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4"/>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4"/>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4"/>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4"/>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4"/>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4"/>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4"/>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4"/>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4"/>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4"/>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4"/>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4"/>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4"/>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4"/>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4"/>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4"/>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4"/>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4"/>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4"/>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4"/>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4"/>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4"/>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4"/>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4"/>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7" name="Google Shape;617;p14"/>
          <p:cNvGrpSpPr/>
          <p:nvPr/>
        </p:nvGrpSpPr>
        <p:grpSpPr>
          <a:xfrm>
            <a:off x="10958307" y="118330"/>
            <a:ext cx="1103357" cy="1066943"/>
            <a:chOff x="8127332" y="539502"/>
            <a:chExt cx="757385" cy="732388"/>
          </a:xfrm>
        </p:grpSpPr>
        <p:sp>
          <p:nvSpPr>
            <p:cNvPr id="618" name="Google Shape;618;p14"/>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4"/>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4"/>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4"/>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4"/>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4"/>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4"/>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4"/>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14"/>
            <p:cNvGrpSpPr/>
            <p:nvPr/>
          </p:nvGrpSpPr>
          <p:grpSpPr>
            <a:xfrm>
              <a:off x="8127332" y="871191"/>
              <a:ext cx="272012" cy="400698"/>
              <a:chOff x="8641857" y="1784441"/>
              <a:chExt cx="272012" cy="400698"/>
            </a:xfrm>
          </p:grpSpPr>
          <p:sp>
            <p:nvSpPr>
              <p:cNvPr id="627" name="Google Shape;627;p14"/>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4"/>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4"/>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4"/>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4"/>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4"/>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4"/>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4"/>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4"/>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4"/>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4"/>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4"/>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39" name="Google Shape;639;p14"/>
          <p:cNvGrpSpPr/>
          <p:nvPr/>
        </p:nvGrpSpPr>
        <p:grpSpPr>
          <a:xfrm rot="-2700000">
            <a:off x="518401" y="-268086"/>
            <a:ext cx="1093753" cy="1390633"/>
            <a:chOff x="3661501" y="2847663"/>
            <a:chExt cx="465418" cy="591748"/>
          </a:xfrm>
        </p:grpSpPr>
        <p:sp>
          <p:nvSpPr>
            <p:cNvPr id="640" name="Google Shape;640;p14"/>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4"/>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4"/>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4"/>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4"/>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4"/>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4"/>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4"/>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4"/>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4"/>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4"/>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4"/>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4"/>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3" name="Google Shape;653;p14"/>
          <p:cNvSpPr/>
          <p:nvPr/>
        </p:nvSpPr>
        <p:spPr>
          <a:xfrm rot="10800000">
            <a:off x="-916686" y="33717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4"/>
          <p:cNvSpPr/>
          <p:nvPr/>
        </p:nvSpPr>
        <p:spPr>
          <a:xfrm rot="10800000">
            <a:off x="7215935" y="548270"/>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4"/>
          <p:cNvSpPr/>
          <p:nvPr/>
        </p:nvSpPr>
        <p:spPr>
          <a:xfrm rot="-2700000">
            <a:off x="11464878" y="5970603"/>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38653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56"/>
        <p:cNvGrpSpPr/>
        <p:nvPr/>
      </p:nvGrpSpPr>
      <p:grpSpPr>
        <a:xfrm>
          <a:off x="0" y="0"/>
          <a:ext cx="0" cy="0"/>
          <a:chOff x="0" y="0"/>
          <a:chExt cx="0" cy="0"/>
        </a:xfrm>
      </p:grpSpPr>
      <p:grpSp>
        <p:nvGrpSpPr>
          <p:cNvPr id="657" name="Google Shape;657;p15"/>
          <p:cNvGrpSpPr/>
          <p:nvPr/>
        </p:nvGrpSpPr>
        <p:grpSpPr>
          <a:xfrm>
            <a:off x="-136509" y="-226800"/>
            <a:ext cx="12496928" cy="7311600"/>
            <a:chOff x="-102382" y="-170100"/>
            <a:chExt cx="9372696" cy="5483700"/>
          </a:xfrm>
        </p:grpSpPr>
        <p:grpSp>
          <p:nvGrpSpPr>
            <p:cNvPr id="658" name="Google Shape;658;p15"/>
            <p:cNvGrpSpPr/>
            <p:nvPr/>
          </p:nvGrpSpPr>
          <p:grpSpPr>
            <a:xfrm>
              <a:off x="-102382" y="449173"/>
              <a:ext cx="9372696" cy="4214993"/>
              <a:chOff x="-721775" y="1833025"/>
              <a:chExt cx="10611000" cy="1466850"/>
            </a:xfrm>
          </p:grpSpPr>
          <p:cxnSp>
            <p:nvCxnSpPr>
              <p:cNvPr id="659" name="Google Shape;659;p15"/>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0" name="Google Shape;660;p15"/>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1" name="Google Shape;661;p15"/>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2" name="Google Shape;662;p15"/>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3" name="Google Shape;663;p15"/>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4" name="Google Shape;664;p15"/>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5" name="Google Shape;665;p15"/>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6" name="Google Shape;666;p15"/>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667" name="Google Shape;667;p15"/>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68" name="Google Shape;668;p15"/>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69" name="Google Shape;669;p15"/>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0" name="Google Shape;670;p15"/>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1" name="Google Shape;671;p15"/>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2" name="Google Shape;672;p15"/>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3" name="Google Shape;673;p15"/>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4" name="Google Shape;674;p15"/>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5" name="Google Shape;675;p15"/>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6" name="Google Shape;676;p15"/>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7" name="Google Shape;677;p15"/>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8" name="Google Shape;678;p15"/>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9" name="Google Shape;679;p15"/>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0" name="Google Shape;680;p15"/>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1" name="Google Shape;681;p15"/>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2" name="Google Shape;682;p15"/>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3" name="Google Shape;683;p15"/>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684" name="Google Shape;684;p15"/>
          <p:cNvSpPr txBox="1">
            <a:spLocks noGrp="1"/>
          </p:cNvSpPr>
          <p:nvPr>
            <p:ph type="title"/>
          </p:nvPr>
        </p:nvSpPr>
        <p:spPr>
          <a:xfrm>
            <a:off x="960000" y="1720184"/>
            <a:ext cx="4692800" cy="2210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85" name="Google Shape;685;p15"/>
          <p:cNvSpPr txBox="1">
            <a:spLocks noGrp="1"/>
          </p:cNvSpPr>
          <p:nvPr>
            <p:ph type="subTitle" idx="1"/>
          </p:nvPr>
        </p:nvSpPr>
        <p:spPr>
          <a:xfrm>
            <a:off x="960000" y="4064617"/>
            <a:ext cx="4692800" cy="10732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686" name="Google Shape;686;p15"/>
          <p:cNvSpPr>
            <a:spLocks noGrp="1"/>
          </p:cNvSpPr>
          <p:nvPr>
            <p:ph type="pic" idx="2"/>
          </p:nvPr>
        </p:nvSpPr>
        <p:spPr>
          <a:xfrm>
            <a:off x="6718300" y="711833"/>
            <a:ext cx="4522800" cy="5434400"/>
          </a:xfrm>
          <a:prstGeom prst="roundRect">
            <a:avLst>
              <a:gd name="adj" fmla="val 16667"/>
            </a:avLst>
          </a:prstGeom>
          <a:noFill/>
          <a:ln>
            <a:noFill/>
          </a:ln>
        </p:spPr>
      </p:sp>
      <p:grpSp>
        <p:nvGrpSpPr>
          <p:cNvPr id="687" name="Google Shape;687;p15"/>
          <p:cNvGrpSpPr/>
          <p:nvPr/>
        </p:nvGrpSpPr>
        <p:grpSpPr>
          <a:xfrm rot="578988">
            <a:off x="11207318" y="4803177"/>
            <a:ext cx="865988" cy="1489108"/>
            <a:chOff x="6585699" y="2196606"/>
            <a:chExt cx="778765" cy="1339125"/>
          </a:xfrm>
        </p:grpSpPr>
        <p:sp>
          <p:nvSpPr>
            <p:cNvPr id="688" name="Google Shape;688;p15"/>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5"/>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5"/>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5"/>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5"/>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5"/>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5"/>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5"/>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5"/>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5"/>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5"/>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5"/>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5"/>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5"/>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5"/>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5"/>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5"/>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5"/>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5"/>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5"/>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5"/>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5"/>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5"/>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5"/>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5"/>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5"/>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5"/>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5"/>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5"/>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5"/>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5"/>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5"/>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5"/>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5"/>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2" name="Google Shape;722;p15"/>
          <p:cNvGrpSpPr/>
          <p:nvPr/>
        </p:nvGrpSpPr>
        <p:grpSpPr>
          <a:xfrm flipH="1">
            <a:off x="446043" y="231070"/>
            <a:ext cx="1009847" cy="976517"/>
            <a:chOff x="8127332" y="539502"/>
            <a:chExt cx="757385" cy="732388"/>
          </a:xfrm>
        </p:grpSpPr>
        <p:sp>
          <p:nvSpPr>
            <p:cNvPr id="723" name="Google Shape;723;p15"/>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15"/>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15"/>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5"/>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5"/>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5"/>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5"/>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5"/>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1" name="Google Shape;731;p15"/>
            <p:cNvGrpSpPr/>
            <p:nvPr/>
          </p:nvGrpSpPr>
          <p:grpSpPr>
            <a:xfrm>
              <a:off x="8127332" y="871191"/>
              <a:ext cx="272012" cy="400698"/>
              <a:chOff x="8641857" y="1784441"/>
              <a:chExt cx="272012" cy="400698"/>
            </a:xfrm>
          </p:grpSpPr>
          <p:sp>
            <p:nvSpPr>
              <p:cNvPr id="732" name="Google Shape;732;p15"/>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5"/>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5"/>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5"/>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5"/>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5"/>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5"/>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5"/>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5"/>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5"/>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5"/>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5"/>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44" name="Google Shape;744;p15"/>
          <p:cNvSpPr/>
          <p:nvPr/>
        </p:nvSpPr>
        <p:spPr>
          <a:xfrm rot="10800000" flipH="1">
            <a:off x="3244532" y="6354317"/>
            <a:ext cx="856040" cy="85604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5"/>
          <p:cNvSpPr/>
          <p:nvPr/>
        </p:nvSpPr>
        <p:spPr>
          <a:xfrm rot="2700000" flipH="1">
            <a:off x="11067196" y="93222"/>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5"/>
          <p:cNvSpPr/>
          <p:nvPr/>
        </p:nvSpPr>
        <p:spPr>
          <a:xfrm rot="10800000" flipH="1">
            <a:off x="-1335536" y="2845549"/>
            <a:ext cx="1781575" cy="178157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37540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47"/>
        <p:cNvGrpSpPr/>
        <p:nvPr/>
      </p:nvGrpSpPr>
      <p:grpSpPr>
        <a:xfrm>
          <a:off x="0" y="0"/>
          <a:ext cx="0" cy="0"/>
          <a:chOff x="0" y="0"/>
          <a:chExt cx="0" cy="0"/>
        </a:xfrm>
      </p:grpSpPr>
      <p:grpSp>
        <p:nvGrpSpPr>
          <p:cNvPr id="748" name="Google Shape;748;p16"/>
          <p:cNvGrpSpPr/>
          <p:nvPr/>
        </p:nvGrpSpPr>
        <p:grpSpPr>
          <a:xfrm>
            <a:off x="-136509" y="-226800"/>
            <a:ext cx="12496928" cy="7311600"/>
            <a:chOff x="-102382" y="-170100"/>
            <a:chExt cx="9372696" cy="5483700"/>
          </a:xfrm>
        </p:grpSpPr>
        <p:grpSp>
          <p:nvGrpSpPr>
            <p:cNvPr id="749" name="Google Shape;749;p16"/>
            <p:cNvGrpSpPr/>
            <p:nvPr/>
          </p:nvGrpSpPr>
          <p:grpSpPr>
            <a:xfrm>
              <a:off x="-102382" y="449173"/>
              <a:ext cx="9372696" cy="4214993"/>
              <a:chOff x="-721775" y="1833025"/>
              <a:chExt cx="10611000" cy="1466850"/>
            </a:xfrm>
          </p:grpSpPr>
          <p:cxnSp>
            <p:nvCxnSpPr>
              <p:cNvPr id="750" name="Google Shape;750;p1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1" name="Google Shape;751;p1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2" name="Google Shape;752;p1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3" name="Google Shape;753;p1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4" name="Google Shape;754;p1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5" name="Google Shape;755;p1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6" name="Google Shape;756;p1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7" name="Google Shape;757;p1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758" name="Google Shape;758;p1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59" name="Google Shape;759;p1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0" name="Google Shape;760;p1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1" name="Google Shape;761;p1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2" name="Google Shape;762;p1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3" name="Google Shape;763;p1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4" name="Google Shape;764;p1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5" name="Google Shape;765;p1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6" name="Google Shape;766;p1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775" name="Google Shape;775;p16"/>
          <p:cNvGrpSpPr/>
          <p:nvPr/>
        </p:nvGrpSpPr>
        <p:grpSpPr>
          <a:xfrm rot="578988">
            <a:off x="10808034" y="5173577"/>
            <a:ext cx="865988" cy="1489108"/>
            <a:chOff x="6585699" y="2196606"/>
            <a:chExt cx="778765" cy="1339125"/>
          </a:xfrm>
        </p:grpSpPr>
        <p:sp>
          <p:nvSpPr>
            <p:cNvPr id="776" name="Google Shape;776;p16"/>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6"/>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6"/>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6"/>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6"/>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6"/>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6"/>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6"/>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6"/>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6"/>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6"/>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6"/>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6"/>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6"/>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6"/>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6"/>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6"/>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6"/>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6"/>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6"/>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6"/>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6"/>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6"/>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6"/>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6"/>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6"/>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6"/>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6"/>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6"/>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6"/>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6"/>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6"/>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6"/>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6"/>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0" name="Google Shape;810;p16"/>
          <p:cNvGrpSpPr/>
          <p:nvPr/>
        </p:nvGrpSpPr>
        <p:grpSpPr>
          <a:xfrm>
            <a:off x="10221707" y="185863"/>
            <a:ext cx="1103357" cy="1066943"/>
            <a:chOff x="8127332" y="539502"/>
            <a:chExt cx="757385" cy="732388"/>
          </a:xfrm>
        </p:grpSpPr>
        <p:sp>
          <p:nvSpPr>
            <p:cNvPr id="811" name="Google Shape;811;p16"/>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6"/>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6"/>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6"/>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6"/>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6"/>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6"/>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6"/>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9" name="Google Shape;819;p16"/>
            <p:cNvGrpSpPr/>
            <p:nvPr/>
          </p:nvGrpSpPr>
          <p:grpSpPr>
            <a:xfrm>
              <a:off x="8127332" y="871191"/>
              <a:ext cx="272012" cy="400698"/>
              <a:chOff x="8641857" y="1784441"/>
              <a:chExt cx="272012" cy="400698"/>
            </a:xfrm>
          </p:grpSpPr>
          <p:sp>
            <p:nvSpPr>
              <p:cNvPr id="820" name="Google Shape;820;p16"/>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6"/>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6"/>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6"/>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6"/>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6"/>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6"/>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6"/>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6"/>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6"/>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6"/>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6"/>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32" name="Google Shape;832;p16"/>
          <p:cNvGrpSpPr/>
          <p:nvPr/>
        </p:nvGrpSpPr>
        <p:grpSpPr>
          <a:xfrm rot="-2700000">
            <a:off x="730634" y="183047"/>
            <a:ext cx="1093753" cy="1390633"/>
            <a:chOff x="3661501" y="2847663"/>
            <a:chExt cx="465418" cy="591748"/>
          </a:xfrm>
        </p:grpSpPr>
        <p:sp>
          <p:nvSpPr>
            <p:cNvPr id="833" name="Google Shape;833;p16"/>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6"/>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6"/>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6"/>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6"/>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6"/>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6"/>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6"/>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6"/>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16"/>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6"/>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6"/>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6"/>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6" name="Google Shape;846;p16"/>
          <p:cNvSpPr/>
          <p:nvPr/>
        </p:nvSpPr>
        <p:spPr>
          <a:xfrm rot="10800000">
            <a:off x="-916686" y="33717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6"/>
          <p:cNvSpPr/>
          <p:nvPr/>
        </p:nvSpPr>
        <p:spPr>
          <a:xfrm rot="10800000">
            <a:off x="7215935" y="548270"/>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6"/>
          <p:cNvSpPr/>
          <p:nvPr/>
        </p:nvSpPr>
        <p:spPr>
          <a:xfrm rot="-2700000">
            <a:off x="1101678" y="6313503"/>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6"/>
          <p:cNvSpPr txBox="1">
            <a:spLocks noGrp="1"/>
          </p:cNvSpPr>
          <p:nvPr>
            <p:ph type="title"/>
          </p:nvPr>
        </p:nvSpPr>
        <p:spPr>
          <a:xfrm>
            <a:off x="960000" y="2183400"/>
            <a:ext cx="47972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850" name="Google Shape;850;p16"/>
          <p:cNvSpPr txBox="1">
            <a:spLocks noGrp="1"/>
          </p:cNvSpPr>
          <p:nvPr>
            <p:ph type="subTitle" idx="1"/>
          </p:nvPr>
        </p:nvSpPr>
        <p:spPr>
          <a:xfrm>
            <a:off x="960000" y="3601000"/>
            <a:ext cx="4797200" cy="10736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Tree>
    <p:extLst>
      <p:ext uri="{BB962C8B-B14F-4D97-AF65-F5344CB8AC3E}">
        <p14:creationId xmlns:p14="http://schemas.microsoft.com/office/powerpoint/2010/main" val="29723211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51"/>
        <p:cNvGrpSpPr/>
        <p:nvPr/>
      </p:nvGrpSpPr>
      <p:grpSpPr>
        <a:xfrm>
          <a:off x="0" y="0"/>
          <a:ext cx="0" cy="0"/>
          <a:chOff x="0" y="0"/>
          <a:chExt cx="0" cy="0"/>
        </a:xfrm>
      </p:grpSpPr>
      <p:grpSp>
        <p:nvGrpSpPr>
          <p:cNvPr id="852" name="Google Shape;852;p17"/>
          <p:cNvGrpSpPr/>
          <p:nvPr/>
        </p:nvGrpSpPr>
        <p:grpSpPr>
          <a:xfrm>
            <a:off x="-136509" y="-226800"/>
            <a:ext cx="12496928" cy="7311600"/>
            <a:chOff x="-102382" y="-170100"/>
            <a:chExt cx="9372696" cy="5483700"/>
          </a:xfrm>
        </p:grpSpPr>
        <p:grpSp>
          <p:nvGrpSpPr>
            <p:cNvPr id="853" name="Google Shape;853;p17"/>
            <p:cNvGrpSpPr/>
            <p:nvPr/>
          </p:nvGrpSpPr>
          <p:grpSpPr>
            <a:xfrm>
              <a:off x="-102382" y="449173"/>
              <a:ext cx="9372696" cy="4214993"/>
              <a:chOff x="-721775" y="1833025"/>
              <a:chExt cx="10611000" cy="1466850"/>
            </a:xfrm>
          </p:grpSpPr>
          <p:cxnSp>
            <p:nvCxnSpPr>
              <p:cNvPr id="854" name="Google Shape;854;p1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5" name="Google Shape;855;p1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6" name="Google Shape;856;p1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7" name="Google Shape;857;p1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8" name="Google Shape;858;p1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9" name="Google Shape;859;p1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60" name="Google Shape;860;p1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61" name="Google Shape;861;p1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862" name="Google Shape;862;p1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3" name="Google Shape;863;p1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4" name="Google Shape;864;p1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5" name="Google Shape;865;p1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6" name="Google Shape;866;p1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7" name="Google Shape;867;p1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879" name="Google Shape;879;p17"/>
          <p:cNvGrpSpPr/>
          <p:nvPr/>
        </p:nvGrpSpPr>
        <p:grpSpPr>
          <a:xfrm rot="1473807">
            <a:off x="846900" y="129059"/>
            <a:ext cx="792336" cy="1180571"/>
            <a:chOff x="1793120" y="2709675"/>
            <a:chExt cx="594253" cy="885429"/>
          </a:xfrm>
        </p:grpSpPr>
        <p:sp>
          <p:nvSpPr>
            <p:cNvPr id="880" name="Google Shape;880;p17"/>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17"/>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7"/>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7"/>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7"/>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7"/>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7"/>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7" name="Google Shape;887;p17"/>
          <p:cNvGrpSpPr/>
          <p:nvPr/>
        </p:nvGrpSpPr>
        <p:grpSpPr>
          <a:xfrm rot="-1172206">
            <a:off x="10920721" y="5652095"/>
            <a:ext cx="982751" cy="973123"/>
            <a:chOff x="3398331" y="1368868"/>
            <a:chExt cx="448639" cy="444244"/>
          </a:xfrm>
        </p:grpSpPr>
        <p:sp>
          <p:nvSpPr>
            <p:cNvPr id="888" name="Google Shape;888;p17"/>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7"/>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7"/>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7"/>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7"/>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7"/>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94" name="Google Shape;894;p17"/>
          <p:cNvSpPr/>
          <p:nvPr/>
        </p:nvSpPr>
        <p:spPr>
          <a:xfrm rot="10800000">
            <a:off x="-802386" y="22287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7"/>
          <p:cNvSpPr/>
          <p:nvPr/>
        </p:nvSpPr>
        <p:spPr>
          <a:xfrm rot="10800000">
            <a:off x="9230293" y="-575271"/>
            <a:ext cx="1556009" cy="1556009"/>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7"/>
          <p:cNvSpPr/>
          <p:nvPr/>
        </p:nvSpPr>
        <p:spPr>
          <a:xfrm rot="-2700000">
            <a:off x="1137678" y="6213770"/>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7"/>
          <p:cNvSpPr txBox="1">
            <a:spLocks noGrp="1"/>
          </p:cNvSpPr>
          <p:nvPr>
            <p:ph type="title"/>
          </p:nvPr>
        </p:nvSpPr>
        <p:spPr>
          <a:xfrm>
            <a:off x="6449600" y="2001600"/>
            <a:ext cx="4791200" cy="14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898" name="Google Shape;898;p17"/>
          <p:cNvSpPr txBox="1">
            <a:spLocks noGrp="1"/>
          </p:cNvSpPr>
          <p:nvPr>
            <p:ph type="subTitle" idx="1"/>
          </p:nvPr>
        </p:nvSpPr>
        <p:spPr>
          <a:xfrm>
            <a:off x="6449828" y="3416000"/>
            <a:ext cx="4791200" cy="144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Tree>
    <p:extLst>
      <p:ext uri="{BB962C8B-B14F-4D97-AF65-F5344CB8AC3E}">
        <p14:creationId xmlns:p14="http://schemas.microsoft.com/office/powerpoint/2010/main" val="39173962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9"/>
        <p:cNvGrpSpPr/>
        <p:nvPr/>
      </p:nvGrpSpPr>
      <p:grpSpPr>
        <a:xfrm>
          <a:off x="0" y="0"/>
          <a:ext cx="0" cy="0"/>
          <a:chOff x="0" y="0"/>
          <a:chExt cx="0" cy="0"/>
        </a:xfrm>
      </p:grpSpPr>
      <p:grpSp>
        <p:nvGrpSpPr>
          <p:cNvPr id="900" name="Google Shape;900;p18"/>
          <p:cNvGrpSpPr/>
          <p:nvPr/>
        </p:nvGrpSpPr>
        <p:grpSpPr>
          <a:xfrm>
            <a:off x="-136509" y="-226800"/>
            <a:ext cx="12496928" cy="7311600"/>
            <a:chOff x="-102382" y="-170100"/>
            <a:chExt cx="9372696" cy="5483700"/>
          </a:xfrm>
        </p:grpSpPr>
        <p:grpSp>
          <p:nvGrpSpPr>
            <p:cNvPr id="901" name="Google Shape;901;p18"/>
            <p:cNvGrpSpPr/>
            <p:nvPr/>
          </p:nvGrpSpPr>
          <p:grpSpPr>
            <a:xfrm>
              <a:off x="-102382" y="449173"/>
              <a:ext cx="9372696" cy="4214993"/>
              <a:chOff x="-721775" y="1833025"/>
              <a:chExt cx="10611000" cy="1466850"/>
            </a:xfrm>
          </p:grpSpPr>
          <p:cxnSp>
            <p:nvCxnSpPr>
              <p:cNvPr id="902" name="Google Shape;902;p1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3" name="Google Shape;903;p1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4" name="Google Shape;904;p1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5" name="Google Shape;905;p1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6" name="Google Shape;906;p1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7" name="Google Shape;907;p1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8" name="Google Shape;908;p1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9" name="Google Shape;909;p1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910" name="Google Shape;910;p1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1" name="Google Shape;911;p1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2" name="Google Shape;912;p1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3" name="Google Shape;913;p1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4" name="Google Shape;914;p1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5" name="Google Shape;915;p1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6" name="Google Shape;916;p1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7" name="Google Shape;917;p1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8" name="Google Shape;918;p1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9" name="Google Shape;919;p1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0" name="Google Shape;920;p1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1" name="Google Shape;921;p1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2" name="Google Shape;922;p1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3" name="Google Shape;923;p1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4" name="Google Shape;924;p1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5" name="Google Shape;925;p1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6" name="Google Shape;926;p1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27" name="Google Shape;92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928" name="Google Shape;928;p18"/>
          <p:cNvSpPr txBox="1">
            <a:spLocks noGrp="1"/>
          </p:cNvSpPr>
          <p:nvPr>
            <p:ph type="subTitle" idx="1"/>
          </p:nvPr>
        </p:nvSpPr>
        <p:spPr>
          <a:xfrm>
            <a:off x="6564100" y="3156700"/>
            <a:ext cx="4668000" cy="20820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29" name="Google Shape;929;p18"/>
          <p:cNvSpPr txBox="1">
            <a:spLocks noGrp="1"/>
          </p:cNvSpPr>
          <p:nvPr>
            <p:ph type="subTitle" idx="2"/>
          </p:nvPr>
        </p:nvSpPr>
        <p:spPr>
          <a:xfrm>
            <a:off x="960000" y="3156700"/>
            <a:ext cx="4668000" cy="20820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30" name="Google Shape;930;p18"/>
          <p:cNvSpPr txBox="1">
            <a:spLocks noGrp="1"/>
          </p:cNvSpPr>
          <p:nvPr>
            <p:ph type="subTitle" idx="3"/>
          </p:nvPr>
        </p:nvSpPr>
        <p:spPr>
          <a:xfrm>
            <a:off x="960001" y="2411500"/>
            <a:ext cx="46680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31" name="Google Shape;931;p18"/>
          <p:cNvSpPr txBox="1">
            <a:spLocks noGrp="1"/>
          </p:cNvSpPr>
          <p:nvPr>
            <p:ph type="subTitle" idx="4"/>
          </p:nvPr>
        </p:nvSpPr>
        <p:spPr>
          <a:xfrm>
            <a:off x="6564147" y="2411500"/>
            <a:ext cx="46680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932" name="Google Shape;932;p18"/>
          <p:cNvGrpSpPr/>
          <p:nvPr/>
        </p:nvGrpSpPr>
        <p:grpSpPr>
          <a:xfrm>
            <a:off x="-92224" y="232760"/>
            <a:ext cx="982759" cy="973131"/>
            <a:chOff x="3398331" y="1368868"/>
            <a:chExt cx="448639" cy="444244"/>
          </a:xfrm>
        </p:grpSpPr>
        <p:sp>
          <p:nvSpPr>
            <p:cNvPr id="933" name="Google Shape;933;p18"/>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8"/>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8"/>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8"/>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8"/>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8"/>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9" name="Google Shape;939;p18"/>
          <p:cNvGrpSpPr/>
          <p:nvPr/>
        </p:nvGrpSpPr>
        <p:grpSpPr>
          <a:xfrm rot="-8100000">
            <a:off x="10932401" y="5284309"/>
            <a:ext cx="1093753" cy="1390633"/>
            <a:chOff x="3661501" y="2847663"/>
            <a:chExt cx="465418" cy="591748"/>
          </a:xfrm>
        </p:grpSpPr>
        <p:sp>
          <p:nvSpPr>
            <p:cNvPr id="940" name="Google Shape;940;p18"/>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8"/>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8"/>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8"/>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8"/>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8"/>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8"/>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8"/>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8"/>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18"/>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8"/>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8"/>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8"/>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53" name="Google Shape;953;p18"/>
          <p:cNvSpPr/>
          <p:nvPr/>
        </p:nvSpPr>
        <p:spPr>
          <a:xfrm rot="10800000">
            <a:off x="-153089" y="4650876"/>
            <a:ext cx="610293" cy="610293"/>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8"/>
          <p:cNvSpPr/>
          <p:nvPr/>
        </p:nvSpPr>
        <p:spPr>
          <a:xfrm rot="10800000">
            <a:off x="11231995" y="2327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8"/>
          <p:cNvSpPr/>
          <p:nvPr/>
        </p:nvSpPr>
        <p:spPr>
          <a:xfrm rot="-2700070">
            <a:off x="6817469" y="6256788"/>
            <a:ext cx="1322997" cy="1264629"/>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29948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56"/>
        <p:cNvGrpSpPr/>
        <p:nvPr/>
      </p:nvGrpSpPr>
      <p:grpSpPr>
        <a:xfrm>
          <a:off x="0" y="0"/>
          <a:ext cx="0" cy="0"/>
          <a:chOff x="0" y="0"/>
          <a:chExt cx="0" cy="0"/>
        </a:xfrm>
      </p:grpSpPr>
      <p:grpSp>
        <p:nvGrpSpPr>
          <p:cNvPr id="957" name="Google Shape;957;p19"/>
          <p:cNvGrpSpPr/>
          <p:nvPr/>
        </p:nvGrpSpPr>
        <p:grpSpPr>
          <a:xfrm>
            <a:off x="-136509" y="-226800"/>
            <a:ext cx="12496928" cy="7311600"/>
            <a:chOff x="-102382" y="-170100"/>
            <a:chExt cx="9372696" cy="5483700"/>
          </a:xfrm>
        </p:grpSpPr>
        <p:grpSp>
          <p:nvGrpSpPr>
            <p:cNvPr id="958" name="Google Shape;958;p19"/>
            <p:cNvGrpSpPr/>
            <p:nvPr/>
          </p:nvGrpSpPr>
          <p:grpSpPr>
            <a:xfrm>
              <a:off x="-102382" y="449173"/>
              <a:ext cx="9372696" cy="4214993"/>
              <a:chOff x="-721775" y="1833025"/>
              <a:chExt cx="10611000" cy="1466850"/>
            </a:xfrm>
          </p:grpSpPr>
          <p:cxnSp>
            <p:nvCxnSpPr>
              <p:cNvPr id="959" name="Google Shape;959;p19"/>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0" name="Google Shape;960;p19"/>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1" name="Google Shape;961;p19"/>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19"/>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19"/>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19"/>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19"/>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19"/>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967" name="Google Shape;967;p19"/>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19"/>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19"/>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19"/>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19"/>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19"/>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19"/>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19"/>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19"/>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6" name="Google Shape;976;p19"/>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7" name="Google Shape;977;p19"/>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8" name="Google Shape;978;p19"/>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9" name="Google Shape;979;p19"/>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0" name="Google Shape;980;p19"/>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1" name="Google Shape;981;p19"/>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2" name="Google Shape;982;p19"/>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3" name="Google Shape;983;p19"/>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84" name="Google Shape;984;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985" name="Google Shape;985;p19"/>
          <p:cNvSpPr txBox="1">
            <a:spLocks noGrp="1"/>
          </p:cNvSpPr>
          <p:nvPr>
            <p:ph type="subTitle" idx="1"/>
          </p:nvPr>
        </p:nvSpPr>
        <p:spPr>
          <a:xfrm>
            <a:off x="6628067" y="2223500"/>
            <a:ext cx="43056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86" name="Google Shape;986;p19"/>
          <p:cNvSpPr txBox="1">
            <a:spLocks noGrp="1"/>
          </p:cNvSpPr>
          <p:nvPr>
            <p:ph type="subTitle" idx="2"/>
          </p:nvPr>
        </p:nvSpPr>
        <p:spPr>
          <a:xfrm>
            <a:off x="1258200" y="2223500"/>
            <a:ext cx="43056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87" name="Google Shape;987;p19"/>
          <p:cNvSpPr/>
          <p:nvPr/>
        </p:nvSpPr>
        <p:spPr>
          <a:xfrm>
            <a:off x="7580218" y="6273266"/>
            <a:ext cx="1742397" cy="174239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88" name="Google Shape;988;p19"/>
          <p:cNvGrpSpPr/>
          <p:nvPr/>
        </p:nvGrpSpPr>
        <p:grpSpPr>
          <a:xfrm rot="578988">
            <a:off x="11088885" y="5024143"/>
            <a:ext cx="865988" cy="1489108"/>
            <a:chOff x="6585699" y="2196606"/>
            <a:chExt cx="778765" cy="1339125"/>
          </a:xfrm>
        </p:grpSpPr>
        <p:sp>
          <p:nvSpPr>
            <p:cNvPr id="989" name="Google Shape;989;p19"/>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9"/>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9"/>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9"/>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9"/>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9"/>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9"/>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9"/>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9"/>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9"/>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9"/>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9"/>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9"/>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9"/>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9"/>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9"/>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9"/>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9"/>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9"/>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9"/>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9"/>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9"/>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9"/>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9"/>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9"/>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9"/>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9"/>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9"/>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9"/>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9"/>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9"/>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9"/>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9"/>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9"/>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23" name="Google Shape;1023;p19"/>
          <p:cNvSpPr/>
          <p:nvPr/>
        </p:nvSpPr>
        <p:spPr>
          <a:xfrm rot="8100000">
            <a:off x="10855542" y="-541831"/>
            <a:ext cx="1079225" cy="1030531"/>
          </a:xfrm>
          <a:custGeom>
            <a:avLst/>
            <a:gdLst/>
            <a:ahLst/>
            <a:cxnLst/>
            <a:rect l="l" t="t" r="r" b="b"/>
            <a:pathLst>
              <a:path w="34175" h="32633" extrusionOk="0">
                <a:moveTo>
                  <a:pt x="17143" y="0"/>
                </a:moveTo>
                <a:cubicBezTo>
                  <a:pt x="8798" y="0"/>
                  <a:pt x="1615" y="6230"/>
                  <a:pt x="763" y="14757"/>
                </a:cubicBezTo>
                <a:cubicBezTo>
                  <a:pt x="0" y="23699"/>
                  <a:pt x="6516" y="31671"/>
                  <a:pt x="15528" y="32572"/>
                </a:cubicBezTo>
                <a:cubicBezTo>
                  <a:pt x="16004" y="32612"/>
                  <a:pt x="16478" y="32632"/>
                  <a:pt x="16949" y="32632"/>
                </a:cubicBezTo>
                <a:cubicBezTo>
                  <a:pt x="25299" y="32632"/>
                  <a:pt x="32486" y="26338"/>
                  <a:pt x="33273" y="17807"/>
                </a:cubicBezTo>
                <a:cubicBezTo>
                  <a:pt x="34174" y="8865"/>
                  <a:pt x="27589" y="893"/>
                  <a:pt x="18578" y="61"/>
                </a:cubicBezTo>
                <a:cubicBezTo>
                  <a:pt x="18096" y="20"/>
                  <a:pt x="17618" y="0"/>
                  <a:pt x="1714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9"/>
          <p:cNvSpPr/>
          <p:nvPr/>
        </p:nvSpPr>
        <p:spPr>
          <a:xfrm>
            <a:off x="-86651" y="3326549"/>
            <a:ext cx="433560" cy="433560"/>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25" name="Google Shape;1025;p19"/>
          <p:cNvGrpSpPr/>
          <p:nvPr/>
        </p:nvGrpSpPr>
        <p:grpSpPr>
          <a:xfrm flipH="1">
            <a:off x="293842" y="183324"/>
            <a:ext cx="518381" cy="763624"/>
            <a:chOff x="8641857" y="1784441"/>
            <a:chExt cx="272012" cy="400698"/>
          </a:xfrm>
        </p:grpSpPr>
        <p:sp>
          <p:nvSpPr>
            <p:cNvPr id="1026" name="Google Shape;1026;p19"/>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9"/>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9"/>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9"/>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9"/>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9"/>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19"/>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19"/>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9"/>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9"/>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9"/>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9"/>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26339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38"/>
        <p:cNvGrpSpPr/>
        <p:nvPr/>
      </p:nvGrpSpPr>
      <p:grpSpPr>
        <a:xfrm>
          <a:off x="0" y="0"/>
          <a:ext cx="0" cy="0"/>
          <a:chOff x="0" y="0"/>
          <a:chExt cx="0" cy="0"/>
        </a:xfrm>
      </p:grpSpPr>
      <p:grpSp>
        <p:nvGrpSpPr>
          <p:cNvPr id="1039" name="Google Shape;1039;p20"/>
          <p:cNvGrpSpPr/>
          <p:nvPr/>
        </p:nvGrpSpPr>
        <p:grpSpPr>
          <a:xfrm>
            <a:off x="-136509" y="-226800"/>
            <a:ext cx="12496928" cy="7311600"/>
            <a:chOff x="-102382" y="-170100"/>
            <a:chExt cx="9372696" cy="5483700"/>
          </a:xfrm>
        </p:grpSpPr>
        <p:grpSp>
          <p:nvGrpSpPr>
            <p:cNvPr id="1040" name="Google Shape;1040;p20"/>
            <p:cNvGrpSpPr/>
            <p:nvPr/>
          </p:nvGrpSpPr>
          <p:grpSpPr>
            <a:xfrm>
              <a:off x="-102382" y="449173"/>
              <a:ext cx="9372696" cy="4214993"/>
              <a:chOff x="-721775" y="1833025"/>
              <a:chExt cx="10611000" cy="1466850"/>
            </a:xfrm>
          </p:grpSpPr>
          <p:cxnSp>
            <p:nvCxnSpPr>
              <p:cNvPr id="1041" name="Google Shape;1041;p20"/>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0"/>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0"/>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0"/>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0"/>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0"/>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0"/>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0"/>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049" name="Google Shape;1049;p20"/>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0"/>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1" name="Google Shape;1051;p20"/>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2" name="Google Shape;1052;p20"/>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3" name="Google Shape;1053;p20"/>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4" name="Google Shape;1054;p20"/>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5" name="Google Shape;1055;p20"/>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6" name="Google Shape;1056;p20"/>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7" name="Google Shape;1057;p20"/>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8" name="Google Shape;1058;p20"/>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9" name="Google Shape;1059;p20"/>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0" name="Google Shape;1060;p20"/>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1" name="Google Shape;1061;p20"/>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2" name="Google Shape;1062;p20"/>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3" name="Google Shape;1063;p20"/>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4" name="Google Shape;1064;p20"/>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5" name="Google Shape;1065;p20"/>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066" name="Google Shape;1066;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7" name="Google Shape;1067;p20"/>
          <p:cNvSpPr txBox="1">
            <a:spLocks noGrp="1"/>
          </p:cNvSpPr>
          <p:nvPr>
            <p:ph type="subTitle" idx="1"/>
          </p:nvPr>
        </p:nvSpPr>
        <p:spPr>
          <a:xfrm>
            <a:off x="1250167" y="3146869"/>
            <a:ext cx="2900400" cy="20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068" name="Google Shape;1068;p20"/>
          <p:cNvSpPr txBox="1">
            <a:spLocks noGrp="1"/>
          </p:cNvSpPr>
          <p:nvPr>
            <p:ph type="subTitle" idx="2"/>
          </p:nvPr>
        </p:nvSpPr>
        <p:spPr>
          <a:xfrm>
            <a:off x="4645796" y="3146869"/>
            <a:ext cx="2900400" cy="20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069" name="Google Shape;1069;p20"/>
          <p:cNvSpPr txBox="1">
            <a:spLocks noGrp="1"/>
          </p:cNvSpPr>
          <p:nvPr>
            <p:ph type="subTitle" idx="3"/>
          </p:nvPr>
        </p:nvSpPr>
        <p:spPr>
          <a:xfrm>
            <a:off x="8041433" y="3146869"/>
            <a:ext cx="2900400" cy="20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070" name="Google Shape;1070;p20"/>
          <p:cNvSpPr txBox="1">
            <a:spLocks noGrp="1"/>
          </p:cNvSpPr>
          <p:nvPr>
            <p:ph type="subTitle" idx="4"/>
          </p:nvPr>
        </p:nvSpPr>
        <p:spPr>
          <a:xfrm>
            <a:off x="1250167" y="2266855"/>
            <a:ext cx="2900400" cy="8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71" name="Google Shape;1071;p20"/>
          <p:cNvSpPr txBox="1">
            <a:spLocks noGrp="1"/>
          </p:cNvSpPr>
          <p:nvPr>
            <p:ph type="subTitle" idx="5"/>
          </p:nvPr>
        </p:nvSpPr>
        <p:spPr>
          <a:xfrm>
            <a:off x="4645800" y="2266855"/>
            <a:ext cx="2900400" cy="8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72" name="Google Shape;1072;p20"/>
          <p:cNvSpPr txBox="1">
            <a:spLocks noGrp="1"/>
          </p:cNvSpPr>
          <p:nvPr>
            <p:ph type="subTitle" idx="6"/>
          </p:nvPr>
        </p:nvSpPr>
        <p:spPr>
          <a:xfrm>
            <a:off x="8041433" y="2266855"/>
            <a:ext cx="2900400" cy="8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1073" name="Google Shape;1073;p20"/>
          <p:cNvGrpSpPr/>
          <p:nvPr/>
        </p:nvGrpSpPr>
        <p:grpSpPr>
          <a:xfrm rot="-1634644">
            <a:off x="183227" y="5534137"/>
            <a:ext cx="777164" cy="927137"/>
            <a:chOff x="6040075" y="2055025"/>
            <a:chExt cx="582850" cy="695325"/>
          </a:xfrm>
        </p:grpSpPr>
        <p:sp>
          <p:nvSpPr>
            <p:cNvPr id="1074" name="Google Shape;1074;p20"/>
            <p:cNvSpPr/>
            <p:nvPr/>
          </p:nvSpPr>
          <p:spPr>
            <a:xfrm>
              <a:off x="6040075" y="2125700"/>
              <a:ext cx="582850" cy="624650"/>
            </a:xfrm>
            <a:custGeom>
              <a:avLst/>
              <a:gdLst/>
              <a:ahLst/>
              <a:cxnLst/>
              <a:rect l="l" t="t" r="r" b="b"/>
              <a:pathLst>
                <a:path w="23314" h="24986" extrusionOk="0">
                  <a:moveTo>
                    <a:pt x="1064" y="1"/>
                  </a:moveTo>
                  <a:lnTo>
                    <a:pt x="0" y="24986"/>
                  </a:lnTo>
                  <a:lnTo>
                    <a:pt x="23314" y="24986"/>
                  </a:lnTo>
                  <a:lnTo>
                    <a:pt x="2228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0"/>
            <p:cNvSpPr/>
            <p:nvPr/>
          </p:nvSpPr>
          <p:spPr>
            <a:xfrm>
              <a:off x="6100100" y="2145450"/>
              <a:ext cx="462800" cy="514475"/>
            </a:xfrm>
            <a:custGeom>
              <a:avLst/>
              <a:gdLst/>
              <a:ahLst/>
              <a:cxnLst/>
              <a:rect l="l" t="t" r="r" b="b"/>
              <a:pathLst>
                <a:path w="18512" h="20579" extrusionOk="0">
                  <a:moveTo>
                    <a:pt x="851" y="1"/>
                  </a:moveTo>
                  <a:lnTo>
                    <a:pt x="0" y="20579"/>
                  </a:lnTo>
                  <a:lnTo>
                    <a:pt x="18511" y="20579"/>
                  </a:lnTo>
                  <a:lnTo>
                    <a:pt x="176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0"/>
            <p:cNvSpPr/>
            <p:nvPr/>
          </p:nvSpPr>
          <p:spPr>
            <a:xfrm>
              <a:off x="6222450" y="2055025"/>
              <a:ext cx="218875" cy="66900"/>
            </a:xfrm>
            <a:custGeom>
              <a:avLst/>
              <a:gdLst/>
              <a:ahLst/>
              <a:cxnLst/>
              <a:rect l="l" t="t" r="r" b="b"/>
              <a:pathLst>
                <a:path w="8755" h="2676" extrusionOk="0">
                  <a:moveTo>
                    <a:pt x="6505" y="1"/>
                  </a:moveTo>
                  <a:cubicBezTo>
                    <a:pt x="5262" y="1"/>
                    <a:pt x="3971" y="97"/>
                    <a:pt x="2718" y="97"/>
                  </a:cubicBezTo>
                  <a:cubicBezTo>
                    <a:pt x="2561" y="97"/>
                    <a:pt x="2405" y="95"/>
                    <a:pt x="2249" y="92"/>
                  </a:cubicBezTo>
                  <a:cubicBezTo>
                    <a:pt x="1540" y="92"/>
                    <a:pt x="888" y="35"/>
                    <a:pt x="182" y="31"/>
                  </a:cubicBezTo>
                  <a:lnTo>
                    <a:pt x="182" y="31"/>
                  </a:lnTo>
                  <a:cubicBezTo>
                    <a:pt x="182" y="31"/>
                    <a:pt x="182" y="31"/>
                    <a:pt x="182" y="31"/>
                  </a:cubicBezTo>
                  <a:lnTo>
                    <a:pt x="182" y="31"/>
                  </a:lnTo>
                  <a:lnTo>
                    <a:pt x="182" y="31"/>
                  </a:lnTo>
                  <a:lnTo>
                    <a:pt x="182" y="31"/>
                  </a:lnTo>
                  <a:cubicBezTo>
                    <a:pt x="162" y="31"/>
                    <a:pt x="142" y="31"/>
                    <a:pt x="122" y="31"/>
                  </a:cubicBezTo>
                  <a:lnTo>
                    <a:pt x="0" y="31"/>
                  </a:lnTo>
                  <a:cubicBezTo>
                    <a:pt x="0" y="913"/>
                    <a:pt x="0" y="1794"/>
                    <a:pt x="91" y="2676"/>
                  </a:cubicBezTo>
                  <a:cubicBezTo>
                    <a:pt x="122" y="2463"/>
                    <a:pt x="122" y="2250"/>
                    <a:pt x="152" y="1946"/>
                  </a:cubicBezTo>
                  <a:cubicBezTo>
                    <a:pt x="181" y="1348"/>
                    <a:pt x="182" y="776"/>
                    <a:pt x="182" y="156"/>
                  </a:cubicBezTo>
                  <a:lnTo>
                    <a:pt x="182" y="156"/>
                  </a:lnTo>
                  <a:cubicBezTo>
                    <a:pt x="357" y="163"/>
                    <a:pt x="531" y="165"/>
                    <a:pt x="706" y="165"/>
                  </a:cubicBezTo>
                  <a:cubicBezTo>
                    <a:pt x="1203" y="165"/>
                    <a:pt x="1703" y="144"/>
                    <a:pt x="2219" y="122"/>
                  </a:cubicBezTo>
                  <a:cubicBezTo>
                    <a:pt x="2419" y="118"/>
                    <a:pt x="2619" y="116"/>
                    <a:pt x="2820" y="116"/>
                  </a:cubicBezTo>
                  <a:cubicBezTo>
                    <a:pt x="4025" y="116"/>
                    <a:pt x="5250" y="183"/>
                    <a:pt x="6474" y="183"/>
                  </a:cubicBezTo>
                  <a:lnTo>
                    <a:pt x="8484" y="183"/>
                  </a:lnTo>
                  <a:cubicBezTo>
                    <a:pt x="8515" y="1004"/>
                    <a:pt x="8573" y="1823"/>
                    <a:pt x="8602" y="2615"/>
                  </a:cubicBezTo>
                  <a:lnTo>
                    <a:pt x="8632" y="2615"/>
                  </a:lnTo>
                  <a:cubicBezTo>
                    <a:pt x="8693" y="1764"/>
                    <a:pt x="8754" y="882"/>
                    <a:pt x="875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0"/>
            <p:cNvSpPr/>
            <p:nvPr/>
          </p:nvSpPr>
          <p:spPr>
            <a:xfrm>
              <a:off x="6194325" y="2096075"/>
              <a:ext cx="275100" cy="69925"/>
            </a:xfrm>
            <a:custGeom>
              <a:avLst/>
              <a:gdLst/>
              <a:ahLst/>
              <a:cxnLst/>
              <a:rect l="l" t="t" r="r" b="b"/>
              <a:pathLst>
                <a:path w="11004" h="2797" extrusionOk="0">
                  <a:moveTo>
                    <a:pt x="0" y="0"/>
                  </a:moveTo>
                  <a:lnTo>
                    <a:pt x="0" y="2797"/>
                  </a:lnTo>
                  <a:lnTo>
                    <a:pt x="11004" y="2797"/>
                  </a:lnTo>
                  <a:lnTo>
                    <a:pt x="110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20"/>
            <p:cNvSpPr/>
            <p:nvPr/>
          </p:nvSpPr>
          <p:spPr>
            <a:xfrm>
              <a:off x="6302225" y="2355725"/>
              <a:ext cx="82100" cy="76600"/>
            </a:xfrm>
            <a:custGeom>
              <a:avLst/>
              <a:gdLst/>
              <a:ahLst/>
              <a:cxnLst/>
              <a:rect l="l" t="t" r="r" b="b"/>
              <a:pathLst>
                <a:path w="3284" h="3064" extrusionOk="0">
                  <a:moveTo>
                    <a:pt x="1637" y="1"/>
                  </a:moveTo>
                  <a:cubicBezTo>
                    <a:pt x="879" y="1"/>
                    <a:pt x="208" y="609"/>
                    <a:pt x="122" y="1377"/>
                  </a:cubicBezTo>
                  <a:cubicBezTo>
                    <a:pt x="1" y="2228"/>
                    <a:pt x="669" y="2988"/>
                    <a:pt x="1490" y="3049"/>
                  </a:cubicBezTo>
                  <a:cubicBezTo>
                    <a:pt x="1560" y="3059"/>
                    <a:pt x="1630" y="3064"/>
                    <a:pt x="1698" y="3064"/>
                  </a:cubicBezTo>
                  <a:cubicBezTo>
                    <a:pt x="2462" y="3064"/>
                    <a:pt x="3106" y="2462"/>
                    <a:pt x="3162" y="1681"/>
                  </a:cubicBezTo>
                  <a:cubicBezTo>
                    <a:pt x="3283" y="861"/>
                    <a:pt x="2645" y="101"/>
                    <a:pt x="1794" y="9"/>
                  </a:cubicBezTo>
                  <a:cubicBezTo>
                    <a:pt x="1741" y="4"/>
                    <a:pt x="1689" y="1"/>
                    <a:pt x="16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20"/>
            <p:cNvSpPr/>
            <p:nvPr/>
          </p:nvSpPr>
          <p:spPr>
            <a:xfrm>
              <a:off x="6164700" y="2341125"/>
              <a:ext cx="370075" cy="107725"/>
            </a:xfrm>
            <a:custGeom>
              <a:avLst/>
              <a:gdLst/>
              <a:ahLst/>
              <a:cxnLst/>
              <a:rect l="l" t="t" r="r" b="b"/>
              <a:pathLst>
                <a:path w="14803" h="4309" extrusionOk="0">
                  <a:moveTo>
                    <a:pt x="5502" y="77"/>
                  </a:moveTo>
                  <a:cubicBezTo>
                    <a:pt x="7295" y="107"/>
                    <a:pt x="9119" y="381"/>
                    <a:pt x="10882" y="897"/>
                  </a:cubicBezTo>
                  <a:cubicBezTo>
                    <a:pt x="11733" y="1141"/>
                    <a:pt x="14803" y="2265"/>
                    <a:pt x="13161" y="3390"/>
                  </a:cubicBezTo>
                  <a:cubicBezTo>
                    <a:pt x="11974" y="4017"/>
                    <a:pt x="10160" y="4215"/>
                    <a:pt x="8558" y="4215"/>
                  </a:cubicBezTo>
                  <a:cubicBezTo>
                    <a:pt x="7986" y="4215"/>
                    <a:pt x="7441" y="4190"/>
                    <a:pt x="6961" y="4150"/>
                  </a:cubicBezTo>
                  <a:cubicBezTo>
                    <a:pt x="5167" y="3937"/>
                    <a:pt x="3344" y="3572"/>
                    <a:pt x="1702" y="2691"/>
                  </a:cubicBezTo>
                  <a:cubicBezTo>
                    <a:pt x="152" y="1900"/>
                    <a:pt x="274" y="1019"/>
                    <a:pt x="1885" y="502"/>
                  </a:cubicBezTo>
                  <a:cubicBezTo>
                    <a:pt x="3070" y="137"/>
                    <a:pt x="4286" y="77"/>
                    <a:pt x="5502" y="77"/>
                  </a:cubicBezTo>
                  <a:close/>
                  <a:moveTo>
                    <a:pt x="5499" y="1"/>
                  </a:moveTo>
                  <a:cubicBezTo>
                    <a:pt x="4832" y="1"/>
                    <a:pt x="4212" y="29"/>
                    <a:pt x="3678" y="77"/>
                  </a:cubicBezTo>
                  <a:cubicBezTo>
                    <a:pt x="2705" y="168"/>
                    <a:pt x="1368" y="350"/>
                    <a:pt x="638" y="1049"/>
                  </a:cubicBezTo>
                  <a:cubicBezTo>
                    <a:pt x="0" y="1809"/>
                    <a:pt x="1003" y="2630"/>
                    <a:pt x="1641" y="2934"/>
                  </a:cubicBezTo>
                  <a:cubicBezTo>
                    <a:pt x="3283" y="3724"/>
                    <a:pt x="5137" y="3998"/>
                    <a:pt x="6961" y="4180"/>
                  </a:cubicBezTo>
                  <a:cubicBezTo>
                    <a:pt x="7768" y="4247"/>
                    <a:pt x="8581" y="4309"/>
                    <a:pt x="9392" y="4309"/>
                  </a:cubicBezTo>
                  <a:cubicBezTo>
                    <a:pt x="10414" y="4309"/>
                    <a:pt x="11432" y="4211"/>
                    <a:pt x="12432" y="3907"/>
                  </a:cubicBezTo>
                  <a:cubicBezTo>
                    <a:pt x="13465" y="3633"/>
                    <a:pt x="14529" y="2873"/>
                    <a:pt x="13465" y="1900"/>
                  </a:cubicBezTo>
                  <a:cubicBezTo>
                    <a:pt x="11709" y="461"/>
                    <a:pt x="8210" y="1"/>
                    <a:pt x="54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20"/>
            <p:cNvSpPr/>
            <p:nvPr/>
          </p:nvSpPr>
          <p:spPr>
            <a:xfrm>
              <a:off x="6153300" y="2355150"/>
              <a:ext cx="49400" cy="47975"/>
            </a:xfrm>
            <a:custGeom>
              <a:avLst/>
              <a:gdLst/>
              <a:ahLst/>
              <a:cxnLst/>
              <a:rect l="l" t="t" r="r" b="b"/>
              <a:pathLst>
                <a:path w="1976" h="1919" extrusionOk="0">
                  <a:moveTo>
                    <a:pt x="1007" y="0"/>
                  </a:moveTo>
                  <a:cubicBezTo>
                    <a:pt x="540" y="0"/>
                    <a:pt x="89" y="358"/>
                    <a:pt x="30" y="884"/>
                  </a:cubicBezTo>
                  <a:cubicBezTo>
                    <a:pt x="0" y="1370"/>
                    <a:pt x="395" y="1856"/>
                    <a:pt x="912" y="1917"/>
                  </a:cubicBezTo>
                  <a:cubicBezTo>
                    <a:pt x="930" y="1918"/>
                    <a:pt x="947" y="1919"/>
                    <a:pt x="965" y="1919"/>
                  </a:cubicBezTo>
                  <a:cubicBezTo>
                    <a:pt x="1435" y="1919"/>
                    <a:pt x="1916" y="1534"/>
                    <a:pt x="1945" y="1035"/>
                  </a:cubicBezTo>
                  <a:cubicBezTo>
                    <a:pt x="1976" y="488"/>
                    <a:pt x="1581" y="32"/>
                    <a:pt x="1064" y="2"/>
                  </a:cubicBezTo>
                  <a:cubicBezTo>
                    <a:pt x="1045" y="1"/>
                    <a:pt x="1026" y="0"/>
                    <a:pt x="10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0"/>
            <p:cNvSpPr/>
            <p:nvPr/>
          </p:nvSpPr>
          <p:spPr>
            <a:xfrm>
              <a:off x="6232325" y="2239425"/>
              <a:ext cx="198050" cy="309725"/>
            </a:xfrm>
            <a:custGeom>
              <a:avLst/>
              <a:gdLst/>
              <a:ahLst/>
              <a:cxnLst/>
              <a:rect l="l" t="t" r="r" b="b"/>
              <a:pathLst>
                <a:path w="7922" h="12389" extrusionOk="0">
                  <a:moveTo>
                    <a:pt x="1979" y="191"/>
                  </a:moveTo>
                  <a:cubicBezTo>
                    <a:pt x="2380" y="191"/>
                    <a:pt x="2872" y="546"/>
                    <a:pt x="3222" y="862"/>
                  </a:cubicBezTo>
                  <a:cubicBezTo>
                    <a:pt x="4499" y="2139"/>
                    <a:pt x="5502" y="3719"/>
                    <a:pt x="6262" y="5361"/>
                  </a:cubicBezTo>
                  <a:cubicBezTo>
                    <a:pt x="7022" y="7032"/>
                    <a:pt x="7538" y="8826"/>
                    <a:pt x="7660" y="10558"/>
                  </a:cubicBezTo>
                  <a:cubicBezTo>
                    <a:pt x="7660" y="11105"/>
                    <a:pt x="7660" y="11865"/>
                    <a:pt x="7174" y="12108"/>
                  </a:cubicBezTo>
                  <a:cubicBezTo>
                    <a:pt x="7077" y="12154"/>
                    <a:pt x="6978" y="12174"/>
                    <a:pt x="6879" y="12174"/>
                  </a:cubicBezTo>
                  <a:cubicBezTo>
                    <a:pt x="6446" y="12174"/>
                    <a:pt x="6000" y="11797"/>
                    <a:pt x="5654" y="11500"/>
                  </a:cubicBezTo>
                  <a:cubicBezTo>
                    <a:pt x="4316" y="10285"/>
                    <a:pt x="3405" y="8613"/>
                    <a:pt x="2705" y="7002"/>
                  </a:cubicBezTo>
                  <a:cubicBezTo>
                    <a:pt x="1976" y="5269"/>
                    <a:pt x="1034" y="2777"/>
                    <a:pt x="1338" y="923"/>
                  </a:cubicBezTo>
                  <a:cubicBezTo>
                    <a:pt x="1441" y="382"/>
                    <a:pt x="1685" y="191"/>
                    <a:pt x="1979" y="191"/>
                  </a:cubicBezTo>
                  <a:close/>
                  <a:moveTo>
                    <a:pt x="1950" y="0"/>
                  </a:moveTo>
                  <a:cubicBezTo>
                    <a:pt x="1684" y="0"/>
                    <a:pt x="1435" y="113"/>
                    <a:pt x="1246" y="406"/>
                  </a:cubicBezTo>
                  <a:cubicBezTo>
                    <a:pt x="0" y="2990"/>
                    <a:pt x="3921" y="10832"/>
                    <a:pt x="6292" y="12200"/>
                  </a:cubicBezTo>
                  <a:cubicBezTo>
                    <a:pt x="6542" y="12331"/>
                    <a:pt x="6757" y="12388"/>
                    <a:pt x="6941" y="12388"/>
                  </a:cubicBezTo>
                  <a:cubicBezTo>
                    <a:pt x="7695" y="12388"/>
                    <a:pt x="7922" y="11420"/>
                    <a:pt x="7873" y="10589"/>
                  </a:cubicBezTo>
                  <a:cubicBezTo>
                    <a:pt x="7751" y="8734"/>
                    <a:pt x="7022" y="7032"/>
                    <a:pt x="6292" y="5361"/>
                  </a:cubicBezTo>
                  <a:cubicBezTo>
                    <a:pt x="5502" y="3719"/>
                    <a:pt x="4681" y="2047"/>
                    <a:pt x="3344" y="771"/>
                  </a:cubicBezTo>
                  <a:cubicBezTo>
                    <a:pt x="3025" y="412"/>
                    <a:pt x="2457" y="0"/>
                    <a:pt x="19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0"/>
            <p:cNvSpPr/>
            <p:nvPr/>
          </p:nvSpPr>
          <p:spPr>
            <a:xfrm>
              <a:off x="6385050" y="2522225"/>
              <a:ext cx="53975" cy="47075"/>
            </a:xfrm>
            <a:custGeom>
              <a:avLst/>
              <a:gdLst/>
              <a:ahLst/>
              <a:cxnLst/>
              <a:rect l="l" t="t" r="r" b="b"/>
              <a:pathLst>
                <a:path w="2159" h="1883" extrusionOk="0">
                  <a:moveTo>
                    <a:pt x="1088" y="1"/>
                  </a:moveTo>
                  <a:cubicBezTo>
                    <a:pt x="952" y="1"/>
                    <a:pt x="811" y="31"/>
                    <a:pt x="669" y="97"/>
                  </a:cubicBezTo>
                  <a:cubicBezTo>
                    <a:pt x="244" y="310"/>
                    <a:pt x="1" y="857"/>
                    <a:pt x="214" y="1343"/>
                  </a:cubicBezTo>
                  <a:cubicBezTo>
                    <a:pt x="392" y="1679"/>
                    <a:pt x="719" y="1882"/>
                    <a:pt x="1084" y="1882"/>
                  </a:cubicBezTo>
                  <a:cubicBezTo>
                    <a:pt x="1216" y="1882"/>
                    <a:pt x="1353" y="1856"/>
                    <a:pt x="1490" y="1799"/>
                  </a:cubicBezTo>
                  <a:cubicBezTo>
                    <a:pt x="1946" y="1556"/>
                    <a:pt x="2159" y="1040"/>
                    <a:pt x="1946" y="523"/>
                  </a:cubicBezTo>
                  <a:cubicBezTo>
                    <a:pt x="1769" y="214"/>
                    <a:pt x="1448"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0"/>
            <p:cNvSpPr/>
            <p:nvPr/>
          </p:nvSpPr>
          <p:spPr>
            <a:xfrm>
              <a:off x="6232325" y="2253375"/>
              <a:ext cx="221900" cy="281050"/>
            </a:xfrm>
            <a:custGeom>
              <a:avLst/>
              <a:gdLst/>
              <a:ahLst/>
              <a:cxnLst/>
              <a:rect l="l" t="t" r="r" b="b"/>
              <a:pathLst>
                <a:path w="8876" h="11242" extrusionOk="0">
                  <a:moveTo>
                    <a:pt x="7828" y="200"/>
                  </a:moveTo>
                  <a:cubicBezTo>
                    <a:pt x="8461" y="200"/>
                    <a:pt x="8706" y="816"/>
                    <a:pt x="8481" y="1945"/>
                  </a:cubicBezTo>
                  <a:cubicBezTo>
                    <a:pt x="8237" y="3131"/>
                    <a:pt x="7660" y="4255"/>
                    <a:pt x="7052" y="5289"/>
                  </a:cubicBezTo>
                  <a:cubicBezTo>
                    <a:pt x="6110" y="6839"/>
                    <a:pt x="4985" y="8298"/>
                    <a:pt x="3648" y="9544"/>
                  </a:cubicBezTo>
                  <a:cubicBezTo>
                    <a:pt x="3184" y="9966"/>
                    <a:pt x="1844" y="11103"/>
                    <a:pt x="1025" y="11103"/>
                  </a:cubicBezTo>
                  <a:cubicBezTo>
                    <a:pt x="663" y="11103"/>
                    <a:pt x="402" y="10880"/>
                    <a:pt x="365" y="10274"/>
                  </a:cubicBezTo>
                  <a:cubicBezTo>
                    <a:pt x="426" y="8420"/>
                    <a:pt x="1733" y="5988"/>
                    <a:pt x="2797" y="4499"/>
                  </a:cubicBezTo>
                  <a:cubicBezTo>
                    <a:pt x="3861" y="3009"/>
                    <a:pt x="5137" y="1641"/>
                    <a:pt x="6657" y="638"/>
                  </a:cubicBezTo>
                  <a:cubicBezTo>
                    <a:pt x="7130" y="342"/>
                    <a:pt x="7524" y="200"/>
                    <a:pt x="7828" y="200"/>
                  </a:cubicBezTo>
                  <a:close/>
                  <a:moveTo>
                    <a:pt x="7897" y="1"/>
                  </a:moveTo>
                  <a:cubicBezTo>
                    <a:pt x="7446" y="1"/>
                    <a:pt x="6912" y="248"/>
                    <a:pt x="6566" y="456"/>
                  </a:cubicBezTo>
                  <a:cubicBezTo>
                    <a:pt x="5016" y="1489"/>
                    <a:pt x="3861" y="2979"/>
                    <a:pt x="2797" y="4468"/>
                  </a:cubicBezTo>
                  <a:cubicBezTo>
                    <a:pt x="1733" y="5988"/>
                    <a:pt x="699" y="7538"/>
                    <a:pt x="243" y="9271"/>
                  </a:cubicBezTo>
                  <a:cubicBezTo>
                    <a:pt x="152" y="9848"/>
                    <a:pt x="0" y="10638"/>
                    <a:pt x="517" y="11094"/>
                  </a:cubicBezTo>
                  <a:cubicBezTo>
                    <a:pt x="687" y="11197"/>
                    <a:pt x="873" y="11242"/>
                    <a:pt x="1068" y="11242"/>
                  </a:cubicBezTo>
                  <a:cubicBezTo>
                    <a:pt x="2029" y="11242"/>
                    <a:pt x="3219" y="10166"/>
                    <a:pt x="3800" y="9635"/>
                  </a:cubicBezTo>
                  <a:cubicBezTo>
                    <a:pt x="5745" y="7720"/>
                    <a:pt x="7295" y="5380"/>
                    <a:pt x="8298" y="2827"/>
                  </a:cubicBezTo>
                  <a:cubicBezTo>
                    <a:pt x="8572" y="2097"/>
                    <a:pt x="8876" y="1307"/>
                    <a:pt x="8663" y="547"/>
                  </a:cubicBezTo>
                  <a:cubicBezTo>
                    <a:pt x="8532" y="142"/>
                    <a:pt x="8238" y="1"/>
                    <a:pt x="78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0"/>
            <p:cNvSpPr/>
            <p:nvPr/>
          </p:nvSpPr>
          <p:spPr>
            <a:xfrm>
              <a:off x="6412425" y="2235200"/>
              <a:ext cx="53975" cy="47700"/>
            </a:xfrm>
            <a:custGeom>
              <a:avLst/>
              <a:gdLst/>
              <a:ahLst/>
              <a:cxnLst/>
              <a:rect l="l" t="t" r="r" b="b"/>
              <a:pathLst>
                <a:path w="2159" h="1908" extrusionOk="0">
                  <a:moveTo>
                    <a:pt x="1079" y="1"/>
                  </a:moveTo>
                  <a:cubicBezTo>
                    <a:pt x="781" y="1"/>
                    <a:pt x="487" y="136"/>
                    <a:pt x="304" y="393"/>
                  </a:cubicBezTo>
                  <a:cubicBezTo>
                    <a:pt x="0" y="818"/>
                    <a:pt x="122" y="1426"/>
                    <a:pt x="547" y="1730"/>
                  </a:cubicBezTo>
                  <a:cubicBezTo>
                    <a:pt x="713" y="1849"/>
                    <a:pt x="907" y="1907"/>
                    <a:pt x="1098" y="1907"/>
                  </a:cubicBezTo>
                  <a:cubicBezTo>
                    <a:pt x="1396" y="1907"/>
                    <a:pt x="1687" y="1765"/>
                    <a:pt x="1854" y="1487"/>
                  </a:cubicBezTo>
                  <a:cubicBezTo>
                    <a:pt x="2158" y="1092"/>
                    <a:pt x="2067" y="484"/>
                    <a:pt x="1641" y="180"/>
                  </a:cubicBezTo>
                  <a:cubicBezTo>
                    <a:pt x="1473" y="59"/>
                    <a:pt x="1275"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5" name="Google Shape;1085;p20"/>
          <p:cNvGrpSpPr/>
          <p:nvPr/>
        </p:nvGrpSpPr>
        <p:grpSpPr>
          <a:xfrm rot="2700000">
            <a:off x="11298157" y="322062"/>
            <a:ext cx="285895" cy="793965"/>
            <a:chOff x="7308325" y="2001075"/>
            <a:chExt cx="300175" cy="833625"/>
          </a:xfrm>
        </p:grpSpPr>
        <p:sp>
          <p:nvSpPr>
            <p:cNvPr id="1086" name="Google Shape;1086;p20"/>
            <p:cNvSpPr/>
            <p:nvPr/>
          </p:nvSpPr>
          <p:spPr>
            <a:xfrm>
              <a:off x="7330375" y="2029375"/>
              <a:ext cx="258375" cy="9725"/>
            </a:xfrm>
            <a:custGeom>
              <a:avLst/>
              <a:gdLst/>
              <a:ahLst/>
              <a:cxnLst/>
              <a:rect l="l" t="t" r="r" b="b"/>
              <a:pathLst>
                <a:path w="10335" h="389" extrusionOk="0">
                  <a:moveTo>
                    <a:pt x="5179" y="1"/>
                  </a:moveTo>
                  <a:cubicBezTo>
                    <a:pt x="3458" y="1"/>
                    <a:pt x="1733" y="69"/>
                    <a:pt x="0" y="206"/>
                  </a:cubicBezTo>
                  <a:cubicBezTo>
                    <a:pt x="1733" y="328"/>
                    <a:pt x="3458" y="388"/>
                    <a:pt x="5179" y="388"/>
                  </a:cubicBezTo>
                  <a:cubicBezTo>
                    <a:pt x="6900" y="388"/>
                    <a:pt x="8617" y="328"/>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0"/>
            <p:cNvSpPr/>
            <p:nvPr/>
          </p:nvSpPr>
          <p:spPr>
            <a:xfrm>
              <a:off x="7357725" y="2076500"/>
              <a:ext cx="203675" cy="10275"/>
            </a:xfrm>
            <a:custGeom>
              <a:avLst/>
              <a:gdLst/>
              <a:ahLst/>
              <a:cxnLst/>
              <a:rect l="l" t="t" r="r" b="b"/>
              <a:pathLst>
                <a:path w="8147" h="411" extrusionOk="0">
                  <a:moveTo>
                    <a:pt x="4073" y="0"/>
                  </a:moveTo>
                  <a:cubicBezTo>
                    <a:pt x="2713" y="0"/>
                    <a:pt x="1353" y="69"/>
                    <a:pt x="0" y="206"/>
                  </a:cubicBezTo>
                  <a:cubicBezTo>
                    <a:pt x="1353" y="342"/>
                    <a:pt x="2713" y="411"/>
                    <a:pt x="4073" y="411"/>
                  </a:cubicBezTo>
                  <a:cubicBezTo>
                    <a:pt x="5434" y="411"/>
                    <a:pt x="6794" y="342"/>
                    <a:pt x="8146" y="206"/>
                  </a:cubicBezTo>
                  <a:cubicBezTo>
                    <a:pt x="6794" y="69"/>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0"/>
            <p:cNvSpPr/>
            <p:nvPr/>
          </p:nvSpPr>
          <p:spPr>
            <a:xfrm>
              <a:off x="7330375" y="2311500"/>
              <a:ext cx="258375" cy="10850"/>
            </a:xfrm>
            <a:custGeom>
              <a:avLst/>
              <a:gdLst/>
              <a:ahLst/>
              <a:cxnLst/>
              <a:rect l="l" t="t" r="r" b="b"/>
              <a:pathLst>
                <a:path w="10335" h="434" extrusionOk="0">
                  <a:moveTo>
                    <a:pt x="5179" y="0"/>
                  </a:moveTo>
                  <a:cubicBezTo>
                    <a:pt x="3458" y="0"/>
                    <a:pt x="1733" y="76"/>
                    <a:pt x="0" y="228"/>
                  </a:cubicBezTo>
                  <a:cubicBezTo>
                    <a:pt x="1733" y="365"/>
                    <a:pt x="3458" y="433"/>
                    <a:pt x="5179" y="433"/>
                  </a:cubicBezTo>
                  <a:cubicBezTo>
                    <a:pt x="6900" y="433"/>
                    <a:pt x="8617" y="365"/>
                    <a:pt x="10335" y="228"/>
                  </a:cubicBezTo>
                  <a:cubicBezTo>
                    <a:pt x="8617" y="76"/>
                    <a:pt x="6900" y="0"/>
                    <a:pt x="5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0"/>
            <p:cNvSpPr/>
            <p:nvPr/>
          </p:nvSpPr>
          <p:spPr>
            <a:xfrm>
              <a:off x="7357725" y="2359650"/>
              <a:ext cx="203675" cy="10000"/>
            </a:xfrm>
            <a:custGeom>
              <a:avLst/>
              <a:gdLst/>
              <a:ahLst/>
              <a:cxnLst/>
              <a:rect l="l" t="t" r="r" b="b"/>
              <a:pathLst>
                <a:path w="8147" h="400" extrusionOk="0">
                  <a:moveTo>
                    <a:pt x="3966" y="0"/>
                  </a:moveTo>
                  <a:cubicBezTo>
                    <a:pt x="2642" y="0"/>
                    <a:pt x="1317" y="69"/>
                    <a:pt x="0" y="217"/>
                  </a:cubicBezTo>
                  <a:cubicBezTo>
                    <a:pt x="1353" y="339"/>
                    <a:pt x="2713" y="400"/>
                    <a:pt x="4073" y="400"/>
                  </a:cubicBezTo>
                  <a:cubicBezTo>
                    <a:pt x="5434" y="400"/>
                    <a:pt x="6794" y="339"/>
                    <a:pt x="8146" y="217"/>
                  </a:cubicBezTo>
                  <a:cubicBezTo>
                    <a:pt x="6758" y="77"/>
                    <a:pt x="5362" y="0"/>
                    <a:pt x="39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20"/>
            <p:cNvSpPr/>
            <p:nvPr/>
          </p:nvSpPr>
          <p:spPr>
            <a:xfrm>
              <a:off x="7330375" y="2249750"/>
              <a:ext cx="258375" cy="9725"/>
            </a:xfrm>
            <a:custGeom>
              <a:avLst/>
              <a:gdLst/>
              <a:ahLst/>
              <a:cxnLst/>
              <a:rect l="l" t="t" r="r" b="b"/>
              <a:pathLst>
                <a:path w="10335" h="389" extrusionOk="0">
                  <a:moveTo>
                    <a:pt x="5145" y="1"/>
                  </a:moveTo>
                  <a:cubicBezTo>
                    <a:pt x="3420" y="1"/>
                    <a:pt x="1702" y="69"/>
                    <a:pt x="0" y="206"/>
                  </a:cubicBezTo>
                  <a:cubicBezTo>
                    <a:pt x="1733" y="327"/>
                    <a:pt x="3458" y="388"/>
                    <a:pt x="5179" y="388"/>
                  </a:cubicBezTo>
                  <a:cubicBezTo>
                    <a:pt x="6900" y="388"/>
                    <a:pt x="8617" y="327"/>
                    <a:pt x="10335" y="206"/>
                  </a:cubicBezTo>
                  <a:cubicBezTo>
                    <a:pt x="8602" y="69"/>
                    <a:pt x="6869" y="1"/>
                    <a:pt x="5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20"/>
            <p:cNvSpPr/>
            <p:nvPr/>
          </p:nvSpPr>
          <p:spPr>
            <a:xfrm>
              <a:off x="7357725" y="2201875"/>
              <a:ext cx="203675" cy="10300"/>
            </a:xfrm>
            <a:custGeom>
              <a:avLst/>
              <a:gdLst/>
              <a:ahLst/>
              <a:cxnLst/>
              <a:rect l="l" t="t" r="r" b="b"/>
              <a:pathLst>
                <a:path w="8147" h="412" extrusionOk="0">
                  <a:moveTo>
                    <a:pt x="4073" y="1"/>
                  </a:moveTo>
                  <a:cubicBezTo>
                    <a:pt x="2713" y="1"/>
                    <a:pt x="1353" y="69"/>
                    <a:pt x="0" y="206"/>
                  </a:cubicBezTo>
                  <a:cubicBezTo>
                    <a:pt x="1353" y="343"/>
                    <a:pt x="2713" y="411"/>
                    <a:pt x="4073" y="411"/>
                  </a:cubicBezTo>
                  <a:cubicBezTo>
                    <a:pt x="5434" y="411"/>
                    <a:pt x="6794" y="343"/>
                    <a:pt x="8146" y="206"/>
                  </a:cubicBezTo>
                  <a:cubicBezTo>
                    <a:pt x="6794" y="69"/>
                    <a:pt x="5434" y="1"/>
                    <a:pt x="4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0"/>
            <p:cNvSpPr/>
            <p:nvPr/>
          </p:nvSpPr>
          <p:spPr>
            <a:xfrm>
              <a:off x="7308325" y="2001075"/>
              <a:ext cx="285750" cy="163400"/>
            </a:xfrm>
            <a:custGeom>
              <a:avLst/>
              <a:gdLst/>
              <a:ahLst/>
              <a:cxnLst/>
              <a:rect l="l" t="t" r="r" b="b"/>
              <a:pathLst>
                <a:path w="11430" h="6536" extrusionOk="0">
                  <a:moveTo>
                    <a:pt x="11247" y="1"/>
                  </a:moveTo>
                  <a:cubicBezTo>
                    <a:pt x="11065" y="761"/>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6"/>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0"/>
            <p:cNvSpPr/>
            <p:nvPr/>
          </p:nvSpPr>
          <p:spPr>
            <a:xfrm>
              <a:off x="7322775" y="2130250"/>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077"/>
                    <a:pt x="821" y="4439"/>
                  </a:cubicBezTo>
                  <a:cubicBezTo>
                    <a:pt x="1125" y="3800"/>
                    <a:pt x="1489" y="3253"/>
                    <a:pt x="1945" y="2797"/>
                  </a:cubicBezTo>
                  <a:cubicBezTo>
                    <a:pt x="2796" y="1961"/>
                    <a:pt x="4111" y="1544"/>
                    <a:pt x="5422" y="1544"/>
                  </a:cubicBezTo>
                  <a:cubicBezTo>
                    <a:pt x="6733" y="1544"/>
                    <a:pt x="8040" y="1961"/>
                    <a:pt x="8876" y="2797"/>
                  </a:cubicBezTo>
                  <a:cubicBezTo>
                    <a:pt x="9879" y="3770"/>
                    <a:pt x="10304" y="5168"/>
                    <a:pt x="10639" y="6536"/>
                  </a:cubicBezTo>
                  <a:cubicBezTo>
                    <a:pt x="11429" y="2889"/>
                    <a:pt x="9180" y="3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0"/>
            <p:cNvSpPr/>
            <p:nvPr/>
          </p:nvSpPr>
          <p:spPr>
            <a:xfrm>
              <a:off x="7308425" y="2277675"/>
              <a:ext cx="285650" cy="162650"/>
            </a:xfrm>
            <a:custGeom>
              <a:avLst/>
              <a:gdLst/>
              <a:ahLst/>
              <a:cxnLst/>
              <a:rect l="l" t="t" r="r" b="b"/>
              <a:pathLst>
                <a:path w="11426" h="6506" extrusionOk="0">
                  <a:moveTo>
                    <a:pt x="11243" y="1"/>
                  </a:moveTo>
                  <a:cubicBezTo>
                    <a:pt x="11061" y="761"/>
                    <a:pt x="10878" y="1429"/>
                    <a:pt x="10605" y="2068"/>
                  </a:cubicBezTo>
                  <a:cubicBezTo>
                    <a:pt x="10301" y="2736"/>
                    <a:pt x="9966" y="3253"/>
                    <a:pt x="9510" y="3709"/>
                  </a:cubicBezTo>
                  <a:cubicBezTo>
                    <a:pt x="8644" y="4545"/>
                    <a:pt x="7322" y="4963"/>
                    <a:pt x="6007" y="4963"/>
                  </a:cubicBezTo>
                  <a:cubicBezTo>
                    <a:pt x="4693" y="4963"/>
                    <a:pt x="3386" y="4545"/>
                    <a:pt x="2550" y="3709"/>
                  </a:cubicBezTo>
                  <a:cubicBezTo>
                    <a:pt x="1547" y="2767"/>
                    <a:pt x="1121" y="1368"/>
                    <a:pt x="787" y="1"/>
                  </a:cubicBezTo>
                  <a:lnTo>
                    <a:pt x="787" y="1"/>
                  </a:lnTo>
                  <a:cubicBezTo>
                    <a:pt x="1" y="3629"/>
                    <a:pt x="2222" y="6506"/>
                    <a:pt x="5986" y="6506"/>
                  </a:cubicBezTo>
                  <a:cubicBezTo>
                    <a:pt x="6006" y="6506"/>
                    <a:pt x="6025" y="6505"/>
                    <a:pt x="6045" y="6505"/>
                  </a:cubicBezTo>
                  <a:cubicBezTo>
                    <a:pt x="8690" y="6505"/>
                    <a:pt x="10969" y="4955"/>
                    <a:pt x="11365" y="2280"/>
                  </a:cubicBezTo>
                  <a:cubicBezTo>
                    <a:pt x="11425" y="1520"/>
                    <a:pt x="11395" y="700"/>
                    <a:pt x="112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0"/>
            <p:cNvSpPr/>
            <p:nvPr/>
          </p:nvSpPr>
          <p:spPr>
            <a:xfrm>
              <a:off x="7330375" y="2581825"/>
              <a:ext cx="258375" cy="10275"/>
            </a:xfrm>
            <a:custGeom>
              <a:avLst/>
              <a:gdLst/>
              <a:ahLst/>
              <a:cxnLst/>
              <a:rect l="l" t="t" r="r" b="b"/>
              <a:pathLst>
                <a:path w="10335" h="411" extrusionOk="0">
                  <a:moveTo>
                    <a:pt x="5179" y="1"/>
                  </a:moveTo>
                  <a:cubicBezTo>
                    <a:pt x="3458" y="1"/>
                    <a:pt x="1733" y="69"/>
                    <a:pt x="0" y="206"/>
                  </a:cubicBezTo>
                  <a:cubicBezTo>
                    <a:pt x="1733" y="342"/>
                    <a:pt x="3458" y="411"/>
                    <a:pt x="5179" y="411"/>
                  </a:cubicBezTo>
                  <a:cubicBezTo>
                    <a:pt x="6900" y="411"/>
                    <a:pt x="8617" y="342"/>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0"/>
            <p:cNvSpPr/>
            <p:nvPr/>
          </p:nvSpPr>
          <p:spPr>
            <a:xfrm>
              <a:off x="7357725" y="2629900"/>
              <a:ext cx="203675" cy="10850"/>
            </a:xfrm>
            <a:custGeom>
              <a:avLst/>
              <a:gdLst/>
              <a:ahLst/>
              <a:cxnLst/>
              <a:rect l="l" t="t" r="r" b="b"/>
              <a:pathLst>
                <a:path w="8147" h="434" extrusionOk="0">
                  <a:moveTo>
                    <a:pt x="4073" y="0"/>
                  </a:moveTo>
                  <a:cubicBezTo>
                    <a:pt x="2713" y="0"/>
                    <a:pt x="1353" y="76"/>
                    <a:pt x="0" y="228"/>
                  </a:cubicBezTo>
                  <a:cubicBezTo>
                    <a:pt x="1353" y="365"/>
                    <a:pt x="2713" y="433"/>
                    <a:pt x="4073" y="433"/>
                  </a:cubicBezTo>
                  <a:cubicBezTo>
                    <a:pt x="5434" y="433"/>
                    <a:pt x="6794" y="365"/>
                    <a:pt x="8146" y="228"/>
                  </a:cubicBezTo>
                  <a:cubicBezTo>
                    <a:pt x="6794" y="76"/>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0"/>
            <p:cNvSpPr/>
            <p:nvPr/>
          </p:nvSpPr>
          <p:spPr>
            <a:xfrm>
              <a:off x="7330375" y="2520275"/>
              <a:ext cx="258375" cy="10275"/>
            </a:xfrm>
            <a:custGeom>
              <a:avLst/>
              <a:gdLst/>
              <a:ahLst/>
              <a:cxnLst/>
              <a:rect l="l" t="t" r="r" b="b"/>
              <a:pathLst>
                <a:path w="10335" h="411" extrusionOk="0">
                  <a:moveTo>
                    <a:pt x="5145" y="0"/>
                  </a:moveTo>
                  <a:cubicBezTo>
                    <a:pt x="3420" y="0"/>
                    <a:pt x="1702" y="69"/>
                    <a:pt x="0" y="206"/>
                  </a:cubicBezTo>
                  <a:cubicBezTo>
                    <a:pt x="1733" y="342"/>
                    <a:pt x="3458" y="411"/>
                    <a:pt x="5179" y="411"/>
                  </a:cubicBezTo>
                  <a:cubicBezTo>
                    <a:pt x="6900" y="411"/>
                    <a:pt x="8617" y="342"/>
                    <a:pt x="10335" y="206"/>
                  </a:cubicBezTo>
                  <a:cubicBezTo>
                    <a:pt x="8602" y="69"/>
                    <a:pt x="6869" y="0"/>
                    <a:pt x="5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0"/>
            <p:cNvSpPr/>
            <p:nvPr/>
          </p:nvSpPr>
          <p:spPr>
            <a:xfrm>
              <a:off x="7357725" y="2472975"/>
              <a:ext cx="203675" cy="9700"/>
            </a:xfrm>
            <a:custGeom>
              <a:avLst/>
              <a:gdLst/>
              <a:ahLst/>
              <a:cxnLst/>
              <a:rect l="l" t="t" r="r" b="b"/>
              <a:pathLst>
                <a:path w="8147" h="388" extrusionOk="0">
                  <a:moveTo>
                    <a:pt x="4073" y="0"/>
                  </a:moveTo>
                  <a:cubicBezTo>
                    <a:pt x="2713" y="0"/>
                    <a:pt x="1353" y="61"/>
                    <a:pt x="0" y="183"/>
                  </a:cubicBezTo>
                  <a:cubicBezTo>
                    <a:pt x="1353" y="319"/>
                    <a:pt x="2713" y="388"/>
                    <a:pt x="4073" y="388"/>
                  </a:cubicBezTo>
                  <a:cubicBezTo>
                    <a:pt x="5434" y="388"/>
                    <a:pt x="6794" y="319"/>
                    <a:pt x="8146" y="183"/>
                  </a:cubicBezTo>
                  <a:cubicBezTo>
                    <a:pt x="6794" y="61"/>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0"/>
            <p:cNvSpPr/>
            <p:nvPr/>
          </p:nvSpPr>
          <p:spPr>
            <a:xfrm>
              <a:off x="7322775" y="2400775"/>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107"/>
                    <a:pt x="821" y="4439"/>
                  </a:cubicBezTo>
                  <a:cubicBezTo>
                    <a:pt x="1125" y="3800"/>
                    <a:pt x="1489" y="3283"/>
                    <a:pt x="1945" y="2828"/>
                  </a:cubicBezTo>
                  <a:cubicBezTo>
                    <a:pt x="2796" y="1992"/>
                    <a:pt x="4111" y="1574"/>
                    <a:pt x="5422" y="1574"/>
                  </a:cubicBezTo>
                  <a:cubicBezTo>
                    <a:pt x="6733" y="1574"/>
                    <a:pt x="8040" y="1992"/>
                    <a:pt x="8876" y="2828"/>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0"/>
            <p:cNvSpPr/>
            <p:nvPr/>
          </p:nvSpPr>
          <p:spPr>
            <a:xfrm>
              <a:off x="7308325" y="2548200"/>
              <a:ext cx="285750" cy="163400"/>
            </a:xfrm>
            <a:custGeom>
              <a:avLst/>
              <a:gdLst/>
              <a:ahLst/>
              <a:cxnLst/>
              <a:rect l="l" t="t" r="r" b="b"/>
              <a:pathLst>
                <a:path w="11430" h="6536" extrusionOk="0">
                  <a:moveTo>
                    <a:pt x="11247" y="1"/>
                  </a:moveTo>
                  <a:cubicBezTo>
                    <a:pt x="11065" y="760"/>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5"/>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0"/>
            <p:cNvSpPr/>
            <p:nvPr/>
          </p:nvSpPr>
          <p:spPr>
            <a:xfrm>
              <a:off x="7328075" y="2796875"/>
              <a:ext cx="258400" cy="9700"/>
            </a:xfrm>
            <a:custGeom>
              <a:avLst/>
              <a:gdLst/>
              <a:ahLst/>
              <a:cxnLst/>
              <a:rect l="l" t="t" r="r" b="b"/>
              <a:pathLst>
                <a:path w="10336" h="388" extrusionOk="0">
                  <a:moveTo>
                    <a:pt x="5168" y="0"/>
                  </a:moveTo>
                  <a:cubicBezTo>
                    <a:pt x="3443" y="0"/>
                    <a:pt x="1718" y="69"/>
                    <a:pt x="1" y="206"/>
                  </a:cubicBezTo>
                  <a:cubicBezTo>
                    <a:pt x="1718" y="327"/>
                    <a:pt x="3443" y="388"/>
                    <a:pt x="5168" y="388"/>
                  </a:cubicBezTo>
                  <a:cubicBezTo>
                    <a:pt x="6893" y="388"/>
                    <a:pt x="8618" y="327"/>
                    <a:pt x="10335" y="206"/>
                  </a:cubicBezTo>
                  <a:cubicBezTo>
                    <a:pt x="8618" y="69"/>
                    <a:pt x="6893" y="0"/>
                    <a:pt x="5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0"/>
            <p:cNvSpPr/>
            <p:nvPr/>
          </p:nvSpPr>
          <p:spPr>
            <a:xfrm>
              <a:off x="7356200" y="2748250"/>
              <a:ext cx="202925" cy="10850"/>
            </a:xfrm>
            <a:custGeom>
              <a:avLst/>
              <a:gdLst/>
              <a:ahLst/>
              <a:cxnLst/>
              <a:rect l="l" t="t" r="r" b="b"/>
              <a:pathLst>
                <a:path w="8117" h="434" extrusionOk="0">
                  <a:moveTo>
                    <a:pt x="4047" y="0"/>
                  </a:moveTo>
                  <a:cubicBezTo>
                    <a:pt x="2691" y="0"/>
                    <a:pt x="1338" y="69"/>
                    <a:pt x="0" y="205"/>
                  </a:cubicBezTo>
                  <a:cubicBezTo>
                    <a:pt x="1338" y="357"/>
                    <a:pt x="2691" y="433"/>
                    <a:pt x="4047" y="433"/>
                  </a:cubicBezTo>
                  <a:cubicBezTo>
                    <a:pt x="5403" y="433"/>
                    <a:pt x="6764" y="357"/>
                    <a:pt x="8116" y="205"/>
                  </a:cubicBezTo>
                  <a:cubicBezTo>
                    <a:pt x="6764" y="69"/>
                    <a:pt x="5403" y="0"/>
                    <a:pt x="40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20"/>
            <p:cNvSpPr/>
            <p:nvPr/>
          </p:nvSpPr>
          <p:spPr>
            <a:xfrm>
              <a:off x="7322775" y="2671300"/>
              <a:ext cx="285725" cy="163400"/>
            </a:xfrm>
            <a:custGeom>
              <a:avLst/>
              <a:gdLst/>
              <a:ahLst/>
              <a:cxnLst/>
              <a:rect l="l" t="t" r="r" b="b"/>
              <a:pathLst>
                <a:path w="11429" h="6536" extrusionOk="0">
                  <a:moveTo>
                    <a:pt x="5380" y="1"/>
                  </a:moveTo>
                  <a:cubicBezTo>
                    <a:pt x="2736" y="1"/>
                    <a:pt x="456" y="1581"/>
                    <a:pt x="61" y="4256"/>
                  </a:cubicBezTo>
                  <a:cubicBezTo>
                    <a:pt x="0" y="5016"/>
                    <a:pt x="30" y="5837"/>
                    <a:pt x="182" y="6536"/>
                  </a:cubicBezTo>
                  <a:cubicBezTo>
                    <a:pt x="365" y="5776"/>
                    <a:pt x="578" y="5107"/>
                    <a:pt x="821" y="4469"/>
                  </a:cubicBezTo>
                  <a:cubicBezTo>
                    <a:pt x="1125" y="3800"/>
                    <a:pt x="1489" y="3283"/>
                    <a:pt x="1945" y="2827"/>
                  </a:cubicBezTo>
                  <a:cubicBezTo>
                    <a:pt x="2796" y="1991"/>
                    <a:pt x="4111" y="1574"/>
                    <a:pt x="5422" y="1574"/>
                  </a:cubicBezTo>
                  <a:cubicBezTo>
                    <a:pt x="6733" y="1574"/>
                    <a:pt x="8040" y="1991"/>
                    <a:pt x="8876" y="2827"/>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4" name="Google Shape;1104;p20"/>
          <p:cNvSpPr/>
          <p:nvPr/>
        </p:nvSpPr>
        <p:spPr>
          <a:xfrm rot="10800000" flipH="1">
            <a:off x="11184602" y="5893849"/>
            <a:ext cx="359620" cy="35962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20"/>
          <p:cNvSpPr/>
          <p:nvPr/>
        </p:nvSpPr>
        <p:spPr>
          <a:xfrm rot="10800000" flipH="1">
            <a:off x="227911" y="4613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20"/>
          <p:cNvSpPr/>
          <p:nvPr/>
        </p:nvSpPr>
        <p:spPr>
          <a:xfrm rot="2700000" flipH="1">
            <a:off x="2399042" y="6188361"/>
            <a:ext cx="934717" cy="89347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7763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10" name="Google Shape;10;p2"/>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a:off x="4954271" y="1409000"/>
            <a:ext cx="6286800" cy="29724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Clr>
                <a:srgbClr val="191919"/>
              </a:buClr>
              <a:buSzPts val="5200"/>
              <a:buNone/>
              <a:defRPr sz="5600">
                <a:solidFill>
                  <a:srgbClr val="073533"/>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4954200" y="4832633"/>
            <a:ext cx="6286800" cy="616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500"/>
              <a:buNone/>
              <a:defRPr sz="2267">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dirty="0"/>
          </a:p>
        </p:txBody>
      </p:sp>
    </p:spTree>
    <p:extLst>
      <p:ext uri="{BB962C8B-B14F-4D97-AF65-F5344CB8AC3E}">
        <p14:creationId xmlns:p14="http://schemas.microsoft.com/office/powerpoint/2010/main" val="4989623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07"/>
        <p:cNvGrpSpPr/>
        <p:nvPr/>
      </p:nvGrpSpPr>
      <p:grpSpPr>
        <a:xfrm>
          <a:off x="0" y="0"/>
          <a:ext cx="0" cy="0"/>
          <a:chOff x="0" y="0"/>
          <a:chExt cx="0" cy="0"/>
        </a:xfrm>
      </p:grpSpPr>
      <p:grpSp>
        <p:nvGrpSpPr>
          <p:cNvPr id="1108" name="Google Shape;1108;p21"/>
          <p:cNvGrpSpPr/>
          <p:nvPr/>
        </p:nvGrpSpPr>
        <p:grpSpPr>
          <a:xfrm>
            <a:off x="-136509" y="-226800"/>
            <a:ext cx="12496928" cy="7311600"/>
            <a:chOff x="-102382" y="-170100"/>
            <a:chExt cx="9372696" cy="5483700"/>
          </a:xfrm>
        </p:grpSpPr>
        <p:grpSp>
          <p:nvGrpSpPr>
            <p:cNvPr id="1109" name="Google Shape;1109;p21"/>
            <p:cNvGrpSpPr/>
            <p:nvPr/>
          </p:nvGrpSpPr>
          <p:grpSpPr>
            <a:xfrm>
              <a:off x="-102382" y="449173"/>
              <a:ext cx="9372696" cy="4214993"/>
              <a:chOff x="-721775" y="1833025"/>
              <a:chExt cx="10611000" cy="1466850"/>
            </a:xfrm>
          </p:grpSpPr>
          <p:cxnSp>
            <p:nvCxnSpPr>
              <p:cNvPr id="1110" name="Google Shape;1110;p21"/>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1" name="Google Shape;1111;p21"/>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2" name="Google Shape;1112;p21"/>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3" name="Google Shape;1113;p21"/>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4" name="Google Shape;1114;p21"/>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5" name="Google Shape;1115;p21"/>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6" name="Google Shape;1116;p21"/>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7" name="Google Shape;1117;p21"/>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18" name="Google Shape;1118;p21"/>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19" name="Google Shape;1119;p21"/>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1"/>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1"/>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1"/>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1"/>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1"/>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1"/>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1"/>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1"/>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1"/>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1"/>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1"/>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1"/>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1"/>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1"/>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4" name="Google Shape;1134;p21"/>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135" name="Google Shape;1135;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36" name="Google Shape;1136;p21"/>
          <p:cNvSpPr txBox="1">
            <a:spLocks noGrp="1"/>
          </p:cNvSpPr>
          <p:nvPr>
            <p:ph type="subTitle" idx="1"/>
          </p:nvPr>
        </p:nvSpPr>
        <p:spPr>
          <a:xfrm>
            <a:off x="1670965" y="24334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37" name="Google Shape;1137;p21"/>
          <p:cNvSpPr txBox="1">
            <a:spLocks noGrp="1"/>
          </p:cNvSpPr>
          <p:nvPr>
            <p:ph type="subTitle" idx="2"/>
          </p:nvPr>
        </p:nvSpPr>
        <p:spPr>
          <a:xfrm>
            <a:off x="6773035" y="24334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38" name="Google Shape;1138;p21"/>
          <p:cNvSpPr txBox="1">
            <a:spLocks noGrp="1"/>
          </p:cNvSpPr>
          <p:nvPr>
            <p:ph type="subTitle" idx="3"/>
          </p:nvPr>
        </p:nvSpPr>
        <p:spPr>
          <a:xfrm>
            <a:off x="1670965" y="46475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39" name="Google Shape;1139;p21"/>
          <p:cNvSpPr txBox="1">
            <a:spLocks noGrp="1"/>
          </p:cNvSpPr>
          <p:nvPr>
            <p:ph type="subTitle" idx="4"/>
          </p:nvPr>
        </p:nvSpPr>
        <p:spPr>
          <a:xfrm>
            <a:off x="6773035" y="46475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40" name="Google Shape;1140;p21"/>
          <p:cNvSpPr txBox="1">
            <a:spLocks noGrp="1"/>
          </p:cNvSpPr>
          <p:nvPr>
            <p:ph type="subTitle" idx="5"/>
          </p:nvPr>
        </p:nvSpPr>
        <p:spPr>
          <a:xfrm>
            <a:off x="1670965" y="19407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41" name="Google Shape;1141;p21"/>
          <p:cNvSpPr txBox="1">
            <a:spLocks noGrp="1"/>
          </p:cNvSpPr>
          <p:nvPr>
            <p:ph type="subTitle" idx="6"/>
          </p:nvPr>
        </p:nvSpPr>
        <p:spPr>
          <a:xfrm>
            <a:off x="1670965" y="41549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42" name="Google Shape;1142;p21"/>
          <p:cNvSpPr txBox="1">
            <a:spLocks noGrp="1"/>
          </p:cNvSpPr>
          <p:nvPr>
            <p:ph type="subTitle" idx="7"/>
          </p:nvPr>
        </p:nvSpPr>
        <p:spPr>
          <a:xfrm>
            <a:off x="6772999" y="19407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43" name="Google Shape;1143;p21"/>
          <p:cNvSpPr txBox="1">
            <a:spLocks noGrp="1"/>
          </p:cNvSpPr>
          <p:nvPr>
            <p:ph type="subTitle" idx="8"/>
          </p:nvPr>
        </p:nvSpPr>
        <p:spPr>
          <a:xfrm>
            <a:off x="6772999" y="41549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grpSp>
        <p:nvGrpSpPr>
          <p:cNvPr id="1144" name="Google Shape;1144;p21"/>
          <p:cNvGrpSpPr/>
          <p:nvPr/>
        </p:nvGrpSpPr>
        <p:grpSpPr>
          <a:xfrm rot="1473807">
            <a:off x="14317" y="202025"/>
            <a:ext cx="792336" cy="1180571"/>
            <a:chOff x="1793120" y="2709675"/>
            <a:chExt cx="594253" cy="885429"/>
          </a:xfrm>
        </p:grpSpPr>
        <p:sp>
          <p:nvSpPr>
            <p:cNvPr id="1145" name="Google Shape;1145;p21"/>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21"/>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1"/>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p21"/>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21"/>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1"/>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1"/>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2" name="Google Shape;1152;p21"/>
          <p:cNvGrpSpPr/>
          <p:nvPr/>
        </p:nvGrpSpPr>
        <p:grpSpPr>
          <a:xfrm rot="-1172206">
            <a:off x="11113971" y="4154928"/>
            <a:ext cx="982751" cy="973123"/>
            <a:chOff x="3398331" y="1368868"/>
            <a:chExt cx="448639" cy="444244"/>
          </a:xfrm>
        </p:grpSpPr>
        <p:sp>
          <p:nvSpPr>
            <p:cNvPr id="1153" name="Google Shape;1153;p21"/>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1"/>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1"/>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1"/>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21"/>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1"/>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59" name="Google Shape;1159;p21"/>
          <p:cNvSpPr/>
          <p:nvPr/>
        </p:nvSpPr>
        <p:spPr>
          <a:xfrm rot="10800000">
            <a:off x="-546119" y="5264377"/>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1"/>
          <p:cNvSpPr/>
          <p:nvPr/>
        </p:nvSpPr>
        <p:spPr>
          <a:xfrm rot="10800000">
            <a:off x="11241020" y="251254"/>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1"/>
          <p:cNvSpPr/>
          <p:nvPr/>
        </p:nvSpPr>
        <p:spPr>
          <a:xfrm rot="-2700000">
            <a:off x="9963445" y="6384437"/>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328434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62"/>
        <p:cNvGrpSpPr/>
        <p:nvPr/>
      </p:nvGrpSpPr>
      <p:grpSpPr>
        <a:xfrm>
          <a:off x="0" y="0"/>
          <a:ext cx="0" cy="0"/>
          <a:chOff x="0" y="0"/>
          <a:chExt cx="0" cy="0"/>
        </a:xfrm>
      </p:grpSpPr>
      <p:grpSp>
        <p:nvGrpSpPr>
          <p:cNvPr id="1163" name="Google Shape;1163;p22"/>
          <p:cNvGrpSpPr/>
          <p:nvPr/>
        </p:nvGrpSpPr>
        <p:grpSpPr>
          <a:xfrm>
            <a:off x="-136509" y="-226800"/>
            <a:ext cx="12496928" cy="7311600"/>
            <a:chOff x="-102382" y="-170100"/>
            <a:chExt cx="9372696" cy="5483700"/>
          </a:xfrm>
        </p:grpSpPr>
        <p:grpSp>
          <p:nvGrpSpPr>
            <p:cNvPr id="1164" name="Google Shape;1164;p22"/>
            <p:cNvGrpSpPr/>
            <p:nvPr/>
          </p:nvGrpSpPr>
          <p:grpSpPr>
            <a:xfrm>
              <a:off x="-102382" y="449173"/>
              <a:ext cx="9372696" cy="4214993"/>
              <a:chOff x="-721775" y="1833025"/>
              <a:chExt cx="10611000" cy="1466850"/>
            </a:xfrm>
          </p:grpSpPr>
          <p:cxnSp>
            <p:nvCxnSpPr>
              <p:cNvPr id="1165" name="Google Shape;1165;p22"/>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6" name="Google Shape;1166;p22"/>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2"/>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2"/>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2"/>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2"/>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2"/>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2"/>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73" name="Google Shape;1173;p22"/>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2"/>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2"/>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2"/>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2"/>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2"/>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2"/>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2"/>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1" name="Google Shape;1181;p22"/>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2" name="Google Shape;1182;p22"/>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3" name="Google Shape;1183;p22"/>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4" name="Google Shape;1184;p22"/>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5" name="Google Shape;1185;p22"/>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6" name="Google Shape;1186;p22"/>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7" name="Google Shape;1187;p22"/>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8" name="Google Shape;1188;p22"/>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9" name="Google Shape;1189;p22"/>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190" name="Google Shape;1190;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91" name="Google Shape;1191;p22"/>
          <p:cNvSpPr txBox="1">
            <a:spLocks noGrp="1"/>
          </p:cNvSpPr>
          <p:nvPr>
            <p:ph type="subTitle" idx="1"/>
          </p:nvPr>
        </p:nvSpPr>
        <p:spPr>
          <a:xfrm>
            <a:off x="960000" y="2280229"/>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2" name="Google Shape;1192;p22"/>
          <p:cNvSpPr txBox="1">
            <a:spLocks noGrp="1"/>
          </p:cNvSpPr>
          <p:nvPr>
            <p:ph type="subTitle" idx="2"/>
          </p:nvPr>
        </p:nvSpPr>
        <p:spPr>
          <a:xfrm>
            <a:off x="4688200" y="2280229"/>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3" name="Google Shape;1193;p22"/>
          <p:cNvSpPr txBox="1">
            <a:spLocks noGrp="1"/>
          </p:cNvSpPr>
          <p:nvPr>
            <p:ph type="subTitle" idx="3"/>
          </p:nvPr>
        </p:nvSpPr>
        <p:spPr>
          <a:xfrm>
            <a:off x="960000" y="4587272"/>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4" name="Google Shape;1194;p22"/>
          <p:cNvSpPr txBox="1">
            <a:spLocks noGrp="1"/>
          </p:cNvSpPr>
          <p:nvPr>
            <p:ph type="subTitle" idx="4"/>
          </p:nvPr>
        </p:nvSpPr>
        <p:spPr>
          <a:xfrm>
            <a:off x="4688200" y="4587272"/>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5" name="Google Shape;1195;p22"/>
          <p:cNvSpPr txBox="1">
            <a:spLocks noGrp="1"/>
          </p:cNvSpPr>
          <p:nvPr>
            <p:ph type="subTitle" idx="5"/>
          </p:nvPr>
        </p:nvSpPr>
        <p:spPr>
          <a:xfrm>
            <a:off x="8416400" y="2280229"/>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6" name="Google Shape;1196;p22"/>
          <p:cNvSpPr txBox="1">
            <a:spLocks noGrp="1"/>
          </p:cNvSpPr>
          <p:nvPr>
            <p:ph type="subTitle" idx="6"/>
          </p:nvPr>
        </p:nvSpPr>
        <p:spPr>
          <a:xfrm>
            <a:off x="8416400" y="4587272"/>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7" name="Google Shape;1197;p22"/>
          <p:cNvSpPr txBox="1">
            <a:spLocks noGrp="1"/>
          </p:cNvSpPr>
          <p:nvPr>
            <p:ph type="subTitle" idx="7"/>
          </p:nvPr>
        </p:nvSpPr>
        <p:spPr>
          <a:xfrm>
            <a:off x="965536" y="1781700"/>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98" name="Google Shape;1198;p22"/>
          <p:cNvSpPr txBox="1">
            <a:spLocks noGrp="1"/>
          </p:cNvSpPr>
          <p:nvPr>
            <p:ph type="subTitle" idx="8"/>
          </p:nvPr>
        </p:nvSpPr>
        <p:spPr>
          <a:xfrm>
            <a:off x="4693732" y="1781700"/>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99" name="Google Shape;1199;p22"/>
          <p:cNvSpPr txBox="1">
            <a:spLocks noGrp="1"/>
          </p:cNvSpPr>
          <p:nvPr>
            <p:ph type="subTitle" idx="9"/>
          </p:nvPr>
        </p:nvSpPr>
        <p:spPr>
          <a:xfrm>
            <a:off x="8421927" y="1781700"/>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200" name="Google Shape;1200;p22"/>
          <p:cNvSpPr txBox="1">
            <a:spLocks noGrp="1"/>
          </p:cNvSpPr>
          <p:nvPr>
            <p:ph type="subTitle" idx="13"/>
          </p:nvPr>
        </p:nvSpPr>
        <p:spPr>
          <a:xfrm>
            <a:off x="965536" y="4084475"/>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201" name="Google Shape;1201;p22"/>
          <p:cNvSpPr txBox="1">
            <a:spLocks noGrp="1"/>
          </p:cNvSpPr>
          <p:nvPr>
            <p:ph type="subTitle" idx="14"/>
          </p:nvPr>
        </p:nvSpPr>
        <p:spPr>
          <a:xfrm>
            <a:off x="4693732" y="4084475"/>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202" name="Google Shape;1202;p22"/>
          <p:cNvSpPr txBox="1">
            <a:spLocks noGrp="1"/>
          </p:cNvSpPr>
          <p:nvPr>
            <p:ph type="subTitle" idx="15"/>
          </p:nvPr>
        </p:nvSpPr>
        <p:spPr>
          <a:xfrm>
            <a:off x="8421927" y="4084475"/>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grpSp>
        <p:nvGrpSpPr>
          <p:cNvPr id="1203" name="Google Shape;1203;p22"/>
          <p:cNvGrpSpPr/>
          <p:nvPr/>
        </p:nvGrpSpPr>
        <p:grpSpPr>
          <a:xfrm rot="7687878" flipH="1">
            <a:off x="10998774" y="112963"/>
            <a:ext cx="1093748" cy="1390628"/>
            <a:chOff x="3661501" y="2847663"/>
            <a:chExt cx="465418" cy="591748"/>
          </a:xfrm>
        </p:grpSpPr>
        <p:sp>
          <p:nvSpPr>
            <p:cNvPr id="1204" name="Google Shape;1204;p22"/>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2"/>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2"/>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2"/>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2"/>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2"/>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2"/>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2"/>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2"/>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2"/>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2"/>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2"/>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2"/>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17" name="Google Shape;1217;p22"/>
          <p:cNvSpPr/>
          <p:nvPr/>
        </p:nvSpPr>
        <p:spPr>
          <a:xfrm flipH="1">
            <a:off x="163950" y="3647926"/>
            <a:ext cx="331356" cy="331356"/>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2"/>
          <p:cNvSpPr/>
          <p:nvPr/>
        </p:nvSpPr>
        <p:spPr>
          <a:xfrm rot="-8100000" flipH="1">
            <a:off x="3859043" y="-32519"/>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2"/>
          <p:cNvSpPr/>
          <p:nvPr/>
        </p:nvSpPr>
        <p:spPr>
          <a:xfrm flipH="1">
            <a:off x="11586985" y="4718688"/>
            <a:ext cx="1621635" cy="162163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17105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85"/>
        <p:cNvGrpSpPr/>
        <p:nvPr/>
      </p:nvGrpSpPr>
      <p:grpSpPr>
        <a:xfrm>
          <a:off x="0" y="0"/>
          <a:ext cx="0" cy="0"/>
          <a:chOff x="0" y="0"/>
          <a:chExt cx="0" cy="0"/>
        </a:xfrm>
      </p:grpSpPr>
      <p:grpSp>
        <p:nvGrpSpPr>
          <p:cNvPr id="1486" name="Google Shape;1486;p26"/>
          <p:cNvGrpSpPr/>
          <p:nvPr/>
        </p:nvGrpSpPr>
        <p:grpSpPr>
          <a:xfrm>
            <a:off x="-136509" y="-226800"/>
            <a:ext cx="12496928" cy="7311600"/>
            <a:chOff x="-102382" y="-170100"/>
            <a:chExt cx="9372696" cy="5483700"/>
          </a:xfrm>
        </p:grpSpPr>
        <p:grpSp>
          <p:nvGrpSpPr>
            <p:cNvPr id="1487" name="Google Shape;1487;p26"/>
            <p:cNvGrpSpPr/>
            <p:nvPr/>
          </p:nvGrpSpPr>
          <p:grpSpPr>
            <a:xfrm>
              <a:off x="-102382" y="449173"/>
              <a:ext cx="9372696" cy="4214993"/>
              <a:chOff x="-721775" y="1833025"/>
              <a:chExt cx="10611000" cy="1466850"/>
            </a:xfrm>
          </p:grpSpPr>
          <p:cxnSp>
            <p:nvCxnSpPr>
              <p:cNvPr id="1488" name="Google Shape;1488;p2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89" name="Google Shape;1489;p2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0" name="Google Shape;1490;p2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1" name="Google Shape;1491;p2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2" name="Google Shape;1492;p2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3" name="Google Shape;1493;p2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4" name="Google Shape;1494;p2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5" name="Google Shape;1495;p2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496" name="Google Shape;1496;p2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7" name="Google Shape;1497;p2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8" name="Google Shape;1498;p2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9" name="Google Shape;1499;p2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0" name="Google Shape;1500;p2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1" name="Google Shape;1501;p2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2" name="Google Shape;1502;p2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3" name="Google Shape;1503;p2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4" name="Google Shape;1504;p2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5" name="Google Shape;1505;p2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6" name="Google Shape;1506;p2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7" name="Google Shape;1507;p2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8" name="Google Shape;1508;p2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9" name="Google Shape;1509;p2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0" name="Google Shape;1510;p2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1" name="Google Shape;1511;p2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2" name="Google Shape;1512;p2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513" name="Google Shape;1513;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514" name="Google Shape;1514;p26"/>
          <p:cNvGrpSpPr/>
          <p:nvPr/>
        </p:nvGrpSpPr>
        <p:grpSpPr>
          <a:xfrm>
            <a:off x="-92224" y="232760"/>
            <a:ext cx="982759" cy="973131"/>
            <a:chOff x="3398331" y="1368868"/>
            <a:chExt cx="448639" cy="444244"/>
          </a:xfrm>
        </p:grpSpPr>
        <p:sp>
          <p:nvSpPr>
            <p:cNvPr id="1515" name="Google Shape;1515;p26"/>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6"/>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26"/>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26"/>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6"/>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6"/>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21" name="Google Shape;1521;p26"/>
          <p:cNvGrpSpPr/>
          <p:nvPr/>
        </p:nvGrpSpPr>
        <p:grpSpPr>
          <a:xfrm rot="-8100000">
            <a:off x="11060797" y="5610585"/>
            <a:ext cx="795983" cy="1012040"/>
            <a:chOff x="3661501" y="2847663"/>
            <a:chExt cx="465418" cy="591748"/>
          </a:xfrm>
        </p:grpSpPr>
        <p:sp>
          <p:nvSpPr>
            <p:cNvPr id="1522" name="Google Shape;1522;p26"/>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6"/>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6"/>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6"/>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6"/>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6"/>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6"/>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6"/>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6"/>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6"/>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6"/>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6"/>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6"/>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5" name="Google Shape;1535;p26"/>
          <p:cNvSpPr/>
          <p:nvPr/>
        </p:nvSpPr>
        <p:spPr>
          <a:xfrm rot="10800000">
            <a:off x="-153089" y="4650876"/>
            <a:ext cx="610293" cy="610293"/>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6"/>
          <p:cNvSpPr/>
          <p:nvPr/>
        </p:nvSpPr>
        <p:spPr>
          <a:xfrm rot="10800000">
            <a:off x="11231995" y="2327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6"/>
          <p:cNvSpPr/>
          <p:nvPr/>
        </p:nvSpPr>
        <p:spPr>
          <a:xfrm rot="-2700070">
            <a:off x="6817469" y="6256788"/>
            <a:ext cx="1322997" cy="1264629"/>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96279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538"/>
        <p:cNvGrpSpPr/>
        <p:nvPr/>
      </p:nvGrpSpPr>
      <p:grpSpPr>
        <a:xfrm>
          <a:off x="0" y="0"/>
          <a:ext cx="0" cy="0"/>
          <a:chOff x="0" y="0"/>
          <a:chExt cx="0" cy="0"/>
        </a:xfrm>
      </p:grpSpPr>
      <p:grpSp>
        <p:nvGrpSpPr>
          <p:cNvPr id="1539" name="Google Shape;1539;p27"/>
          <p:cNvGrpSpPr/>
          <p:nvPr/>
        </p:nvGrpSpPr>
        <p:grpSpPr>
          <a:xfrm>
            <a:off x="-136509" y="-226800"/>
            <a:ext cx="12496928" cy="7311600"/>
            <a:chOff x="-102382" y="-170100"/>
            <a:chExt cx="9372696" cy="5483700"/>
          </a:xfrm>
        </p:grpSpPr>
        <p:grpSp>
          <p:nvGrpSpPr>
            <p:cNvPr id="1540" name="Google Shape;1540;p27"/>
            <p:cNvGrpSpPr/>
            <p:nvPr/>
          </p:nvGrpSpPr>
          <p:grpSpPr>
            <a:xfrm>
              <a:off x="-102382" y="449173"/>
              <a:ext cx="9372696" cy="4214993"/>
              <a:chOff x="-721775" y="1833025"/>
              <a:chExt cx="10611000" cy="1466850"/>
            </a:xfrm>
          </p:grpSpPr>
          <p:cxnSp>
            <p:nvCxnSpPr>
              <p:cNvPr id="1541" name="Google Shape;1541;p2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2" name="Google Shape;1542;p2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3" name="Google Shape;1543;p2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4" name="Google Shape;1544;p2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5" name="Google Shape;1545;p2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6" name="Google Shape;1546;p2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7" name="Google Shape;1547;p2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8" name="Google Shape;1548;p2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549" name="Google Shape;1549;p2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0" name="Google Shape;1550;p2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1" name="Google Shape;1551;p2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2" name="Google Shape;1552;p2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3" name="Google Shape;1553;p2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4" name="Google Shape;1554;p2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5" name="Google Shape;1555;p2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6" name="Google Shape;1556;p2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7" name="Google Shape;1557;p2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8" name="Google Shape;1558;p2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9" name="Google Shape;1559;p2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0" name="Google Shape;1560;p2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1" name="Google Shape;1561;p2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2" name="Google Shape;1562;p2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3" name="Google Shape;1563;p2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4" name="Google Shape;1564;p2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5" name="Google Shape;1565;p2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566" name="Google Shape;1566;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567" name="Google Shape;1567;p27"/>
          <p:cNvGrpSpPr/>
          <p:nvPr/>
        </p:nvGrpSpPr>
        <p:grpSpPr>
          <a:xfrm rot="1473807">
            <a:off x="14317" y="202025"/>
            <a:ext cx="792336" cy="1180571"/>
            <a:chOff x="1793120" y="2709675"/>
            <a:chExt cx="594253" cy="885429"/>
          </a:xfrm>
        </p:grpSpPr>
        <p:sp>
          <p:nvSpPr>
            <p:cNvPr id="1568" name="Google Shape;1568;p27"/>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7"/>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7"/>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7"/>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7"/>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7"/>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7"/>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5" name="Google Shape;1575;p27"/>
          <p:cNvGrpSpPr/>
          <p:nvPr/>
        </p:nvGrpSpPr>
        <p:grpSpPr>
          <a:xfrm rot="-1172206">
            <a:off x="11113971" y="4154928"/>
            <a:ext cx="982751" cy="973123"/>
            <a:chOff x="3398331" y="1368868"/>
            <a:chExt cx="448639" cy="444244"/>
          </a:xfrm>
        </p:grpSpPr>
        <p:sp>
          <p:nvSpPr>
            <p:cNvPr id="1576" name="Google Shape;1576;p27"/>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7"/>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7"/>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7"/>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7"/>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7"/>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82" name="Google Shape;1582;p27"/>
          <p:cNvSpPr/>
          <p:nvPr/>
        </p:nvSpPr>
        <p:spPr>
          <a:xfrm rot="10800000">
            <a:off x="-546119" y="5264377"/>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7"/>
          <p:cNvSpPr/>
          <p:nvPr/>
        </p:nvSpPr>
        <p:spPr>
          <a:xfrm rot="10800000">
            <a:off x="11241020" y="251254"/>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7"/>
          <p:cNvSpPr/>
          <p:nvPr/>
        </p:nvSpPr>
        <p:spPr>
          <a:xfrm rot="-2700000">
            <a:off x="9963445" y="6384437"/>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830266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85"/>
        <p:cNvGrpSpPr/>
        <p:nvPr/>
      </p:nvGrpSpPr>
      <p:grpSpPr>
        <a:xfrm>
          <a:off x="0" y="0"/>
          <a:ext cx="0" cy="0"/>
          <a:chOff x="0" y="0"/>
          <a:chExt cx="0" cy="0"/>
        </a:xfrm>
      </p:grpSpPr>
      <p:grpSp>
        <p:nvGrpSpPr>
          <p:cNvPr id="1586" name="Google Shape;1586;p28"/>
          <p:cNvGrpSpPr/>
          <p:nvPr/>
        </p:nvGrpSpPr>
        <p:grpSpPr>
          <a:xfrm>
            <a:off x="-136509" y="-226800"/>
            <a:ext cx="12496928" cy="7311600"/>
            <a:chOff x="-102382" y="-170100"/>
            <a:chExt cx="9372696" cy="5483700"/>
          </a:xfrm>
        </p:grpSpPr>
        <p:grpSp>
          <p:nvGrpSpPr>
            <p:cNvPr id="1587" name="Google Shape;1587;p28"/>
            <p:cNvGrpSpPr/>
            <p:nvPr/>
          </p:nvGrpSpPr>
          <p:grpSpPr>
            <a:xfrm>
              <a:off x="-102382" y="449173"/>
              <a:ext cx="9372696" cy="4214993"/>
              <a:chOff x="-721775" y="1833025"/>
              <a:chExt cx="10611000" cy="1466850"/>
            </a:xfrm>
          </p:grpSpPr>
          <p:cxnSp>
            <p:nvCxnSpPr>
              <p:cNvPr id="1588" name="Google Shape;1588;p2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89" name="Google Shape;1589;p2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0" name="Google Shape;1590;p2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1" name="Google Shape;1591;p2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2" name="Google Shape;1592;p2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3" name="Google Shape;1593;p2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4" name="Google Shape;1594;p2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5" name="Google Shape;1595;p2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596" name="Google Shape;1596;p2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7" name="Google Shape;1597;p2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8" name="Google Shape;1598;p2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9" name="Google Shape;1599;p2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0" name="Google Shape;1600;p2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1" name="Google Shape;1601;p2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2" name="Google Shape;1602;p2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3" name="Google Shape;1603;p2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4" name="Google Shape;1604;p2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5" name="Google Shape;1605;p2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6" name="Google Shape;1606;p2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7" name="Google Shape;1607;p2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8" name="Google Shape;1608;p2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9" name="Google Shape;1609;p2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0" name="Google Shape;1610;p2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1" name="Google Shape;1611;p2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2" name="Google Shape;1612;p2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613" name="Google Shape;1613;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614" name="Google Shape;1614;p28"/>
          <p:cNvGrpSpPr/>
          <p:nvPr/>
        </p:nvGrpSpPr>
        <p:grpSpPr>
          <a:xfrm rot="-1634644">
            <a:off x="-46339" y="5687570"/>
            <a:ext cx="777164" cy="927137"/>
            <a:chOff x="6040075" y="2055025"/>
            <a:chExt cx="582850" cy="695325"/>
          </a:xfrm>
        </p:grpSpPr>
        <p:sp>
          <p:nvSpPr>
            <p:cNvPr id="1615" name="Google Shape;1615;p28"/>
            <p:cNvSpPr/>
            <p:nvPr/>
          </p:nvSpPr>
          <p:spPr>
            <a:xfrm>
              <a:off x="6040075" y="2125700"/>
              <a:ext cx="582850" cy="624650"/>
            </a:xfrm>
            <a:custGeom>
              <a:avLst/>
              <a:gdLst/>
              <a:ahLst/>
              <a:cxnLst/>
              <a:rect l="l" t="t" r="r" b="b"/>
              <a:pathLst>
                <a:path w="23314" h="24986" extrusionOk="0">
                  <a:moveTo>
                    <a:pt x="1064" y="1"/>
                  </a:moveTo>
                  <a:lnTo>
                    <a:pt x="0" y="24986"/>
                  </a:lnTo>
                  <a:lnTo>
                    <a:pt x="23314" y="24986"/>
                  </a:lnTo>
                  <a:lnTo>
                    <a:pt x="2228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8"/>
            <p:cNvSpPr/>
            <p:nvPr/>
          </p:nvSpPr>
          <p:spPr>
            <a:xfrm>
              <a:off x="6100100" y="2145450"/>
              <a:ext cx="462800" cy="514475"/>
            </a:xfrm>
            <a:custGeom>
              <a:avLst/>
              <a:gdLst/>
              <a:ahLst/>
              <a:cxnLst/>
              <a:rect l="l" t="t" r="r" b="b"/>
              <a:pathLst>
                <a:path w="18512" h="20579" extrusionOk="0">
                  <a:moveTo>
                    <a:pt x="851" y="1"/>
                  </a:moveTo>
                  <a:lnTo>
                    <a:pt x="0" y="20579"/>
                  </a:lnTo>
                  <a:lnTo>
                    <a:pt x="18511" y="20579"/>
                  </a:lnTo>
                  <a:lnTo>
                    <a:pt x="176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8"/>
            <p:cNvSpPr/>
            <p:nvPr/>
          </p:nvSpPr>
          <p:spPr>
            <a:xfrm>
              <a:off x="6222450" y="2055025"/>
              <a:ext cx="218875" cy="66900"/>
            </a:xfrm>
            <a:custGeom>
              <a:avLst/>
              <a:gdLst/>
              <a:ahLst/>
              <a:cxnLst/>
              <a:rect l="l" t="t" r="r" b="b"/>
              <a:pathLst>
                <a:path w="8755" h="2676" extrusionOk="0">
                  <a:moveTo>
                    <a:pt x="6505" y="1"/>
                  </a:moveTo>
                  <a:cubicBezTo>
                    <a:pt x="5262" y="1"/>
                    <a:pt x="3971" y="97"/>
                    <a:pt x="2718" y="97"/>
                  </a:cubicBezTo>
                  <a:cubicBezTo>
                    <a:pt x="2561" y="97"/>
                    <a:pt x="2405" y="95"/>
                    <a:pt x="2249" y="92"/>
                  </a:cubicBezTo>
                  <a:cubicBezTo>
                    <a:pt x="1540" y="92"/>
                    <a:pt x="888" y="35"/>
                    <a:pt x="182" y="31"/>
                  </a:cubicBezTo>
                  <a:lnTo>
                    <a:pt x="182" y="31"/>
                  </a:lnTo>
                  <a:cubicBezTo>
                    <a:pt x="182" y="31"/>
                    <a:pt x="182" y="31"/>
                    <a:pt x="182" y="31"/>
                  </a:cubicBezTo>
                  <a:lnTo>
                    <a:pt x="182" y="31"/>
                  </a:lnTo>
                  <a:lnTo>
                    <a:pt x="182" y="31"/>
                  </a:lnTo>
                  <a:lnTo>
                    <a:pt x="182" y="31"/>
                  </a:lnTo>
                  <a:cubicBezTo>
                    <a:pt x="162" y="31"/>
                    <a:pt x="142" y="31"/>
                    <a:pt x="122" y="31"/>
                  </a:cubicBezTo>
                  <a:lnTo>
                    <a:pt x="0" y="31"/>
                  </a:lnTo>
                  <a:cubicBezTo>
                    <a:pt x="0" y="913"/>
                    <a:pt x="0" y="1794"/>
                    <a:pt x="91" y="2676"/>
                  </a:cubicBezTo>
                  <a:cubicBezTo>
                    <a:pt x="122" y="2463"/>
                    <a:pt x="122" y="2250"/>
                    <a:pt x="152" y="1946"/>
                  </a:cubicBezTo>
                  <a:cubicBezTo>
                    <a:pt x="181" y="1348"/>
                    <a:pt x="182" y="776"/>
                    <a:pt x="182" y="156"/>
                  </a:cubicBezTo>
                  <a:lnTo>
                    <a:pt x="182" y="156"/>
                  </a:lnTo>
                  <a:cubicBezTo>
                    <a:pt x="357" y="163"/>
                    <a:pt x="531" y="165"/>
                    <a:pt x="706" y="165"/>
                  </a:cubicBezTo>
                  <a:cubicBezTo>
                    <a:pt x="1203" y="165"/>
                    <a:pt x="1703" y="144"/>
                    <a:pt x="2219" y="122"/>
                  </a:cubicBezTo>
                  <a:cubicBezTo>
                    <a:pt x="2419" y="118"/>
                    <a:pt x="2619" y="116"/>
                    <a:pt x="2820" y="116"/>
                  </a:cubicBezTo>
                  <a:cubicBezTo>
                    <a:pt x="4025" y="116"/>
                    <a:pt x="5250" y="183"/>
                    <a:pt x="6474" y="183"/>
                  </a:cubicBezTo>
                  <a:lnTo>
                    <a:pt x="8484" y="183"/>
                  </a:lnTo>
                  <a:cubicBezTo>
                    <a:pt x="8515" y="1004"/>
                    <a:pt x="8573" y="1823"/>
                    <a:pt x="8602" y="2615"/>
                  </a:cubicBezTo>
                  <a:lnTo>
                    <a:pt x="8632" y="2615"/>
                  </a:lnTo>
                  <a:cubicBezTo>
                    <a:pt x="8693" y="1764"/>
                    <a:pt x="8754" y="882"/>
                    <a:pt x="875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8"/>
            <p:cNvSpPr/>
            <p:nvPr/>
          </p:nvSpPr>
          <p:spPr>
            <a:xfrm>
              <a:off x="6194325" y="2096075"/>
              <a:ext cx="275100" cy="69925"/>
            </a:xfrm>
            <a:custGeom>
              <a:avLst/>
              <a:gdLst/>
              <a:ahLst/>
              <a:cxnLst/>
              <a:rect l="l" t="t" r="r" b="b"/>
              <a:pathLst>
                <a:path w="11004" h="2797" extrusionOk="0">
                  <a:moveTo>
                    <a:pt x="0" y="0"/>
                  </a:moveTo>
                  <a:lnTo>
                    <a:pt x="0" y="2797"/>
                  </a:lnTo>
                  <a:lnTo>
                    <a:pt x="11004" y="2797"/>
                  </a:lnTo>
                  <a:lnTo>
                    <a:pt x="110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8"/>
            <p:cNvSpPr/>
            <p:nvPr/>
          </p:nvSpPr>
          <p:spPr>
            <a:xfrm>
              <a:off x="6302225" y="2355725"/>
              <a:ext cx="82100" cy="76600"/>
            </a:xfrm>
            <a:custGeom>
              <a:avLst/>
              <a:gdLst/>
              <a:ahLst/>
              <a:cxnLst/>
              <a:rect l="l" t="t" r="r" b="b"/>
              <a:pathLst>
                <a:path w="3284" h="3064" extrusionOk="0">
                  <a:moveTo>
                    <a:pt x="1637" y="1"/>
                  </a:moveTo>
                  <a:cubicBezTo>
                    <a:pt x="879" y="1"/>
                    <a:pt x="208" y="609"/>
                    <a:pt x="122" y="1377"/>
                  </a:cubicBezTo>
                  <a:cubicBezTo>
                    <a:pt x="1" y="2228"/>
                    <a:pt x="669" y="2988"/>
                    <a:pt x="1490" y="3049"/>
                  </a:cubicBezTo>
                  <a:cubicBezTo>
                    <a:pt x="1560" y="3059"/>
                    <a:pt x="1630" y="3064"/>
                    <a:pt x="1698" y="3064"/>
                  </a:cubicBezTo>
                  <a:cubicBezTo>
                    <a:pt x="2462" y="3064"/>
                    <a:pt x="3106" y="2462"/>
                    <a:pt x="3162" y="1681"/>
                  </a:cubicBezTo>
                  <a:cubicBezTo>
                    <a:pt x="3283" y="861"/>
                    <a:pt x="2645" y="101"/>
                    <a:pt x="1794" y="9"/>
                  </a:cubicBezTo>
                  <a:cubicBezTo>
                    <a:pt x="1741" y="4"/>
                    <a:pt x="1689" y="1"/>
                    <a:pt x="16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8"/>
            <p:cNvSpPr/>
            <p:nvPr/>
          </p:nvSpPr>
          <p:spPr>
            <a:xfrm>
              <a:off x="6164700" y="2341125"/>
              <a:ext cx="370075" cy="107725"/>
            </a:xfrm>
            <a:custGeom>
              <a:avLst/>
              <a:gdLst/>
              <a:ahLst/>
              <a:cxnLst/>
              <a:rect l="l" t="t" r="r" b="b"/>
              <a:pathLst>
                <a:path w="14803" h="4309" extrusionOk="0">
                  <a:moveTo>
                    <a:pt x="5502" y="77"/>
                  </a:moveTo>
                  <a:cubicBezTo>
                    <a:pt x="7295" y="107"/>
                    <a:pt x="9119" y="381"/>
                    <a:pt x="10882" y="897"/>
                  </a:cubicBezTo>
                  <a:cubicBezTo>
                    <a:pt x="11733" y="1141"/>
                    <a:pt x="14803" y="2265"/>
                    <a:pt x="13161" y="3390"/>
                  </a:cubicBezTo>
                  <a:cubicBezTo>
                    <a:pt x="11974" y="4017"/>
                    <a:pt x="10160" y="4215"/>
                    <a:pt x="8558" y="4215"/>
                  </a:cubicBezTo>
                  <a:cubicBezTo>
                    <a:pt x="7986" y="4215"/>
                    <a:pt x="7441" y="4190"/>
                    <a:pt x="6961" y="4150"/>
                  </a:cubicBezTo>
                  <a:cubicBezTo>
                    <a:pt x="5167" y="3937"/>
                    <a:pt x="3344" y="3572"/>
                    <a:pt x="1702" y="2691"/>
                  </a:cubicBezTo>
                  <a:cubicBezTo>
                    <a:pt x="152" y="1900"/>
                    <a:pt x="274" y="1019"/>
                    <a:pt x="1885" y="502"/>
                  </a:cubicBezTo>
                  <a:cubicBezTo>
                    <a:pt x="3070" y="137"/>
                    <a:pt x="4286" y="77"/>
                    <a:pt x="5502" y="77"/>
                  </a:cubicBezTo>
                  <a:close/>
                  <a:moveTo>
                    <a:pt x="5499" y="1"/>
                  </a:moveTo>
                  <a:cubicBezTo>
                    <a:pt x="4832" y="1"/>
                    <a:pt x="4212" y="29"/>
                    <a:pt x="3678" y="77"/>
                  </a:cubicBezTo>
                  <a:cubicBezTo>
                    <a:pt x="2705" y="168"/>
                    <a:pt x="1368" y="350"/>
                    <a:pt x="638" y="1049"/>
                  </a:cubicBezTo>
                  <a:cubicBezTo>
                    <a:pt x="0" y="1809"/>
                    <a:pt x="1003" y="2630"/>
                    <a:pt x="1641" y="2934"/>
                  </a:cubicBezTo>
                  <a:cubicBezTo>
                    <a:pt x="3283" y="3724"/>
                    <a:pt x="5137" y="3998"/>
                    <a:pt x="6961" y="4180"/>
                  </a:cubicBezTo>
                  <a:cubicBezTo>
                    <a:pt x="7768" y="4247"/>
                    <a:pt x="8581" y="4309"/>
                    <a:pt x="9392" y="4309"/>
                  </a:cubicBezTo>
                  <a:cubicBezTo>
                    <a:pt x="10414" y="4309"/>
                    <a:pt x="11432" y="4211"/>
                    <a:pt x="12432" y="3907"/>
                  </a:cubicBezTo>
                  <a:cubicBezTo>
                    <a:pt x="13465" y="3633"/>
                    <a:pt x="14529" y="2873"/>
                    <a:pt x="13465" y="1900"/>
                  </a:cubicBezTo>
                  <a:cubicBezTo>
                    <a:pt x="11709" y="461"/>
                    <a:pt x="8210" y="1"/>
                    <a:pt x="54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8"/>
            <p:cNvSpPr/>
            <p:nvPr/>
          </p:nvSpPr>
          <p:spPr>
            <a:xfrm>
              <a:off x="6153300" y="2355150"/>
              <a:ext cx="49400" cy="47975"/>
            </a:xfrm>
            <a:custGeom>
              <a:avLst/>
              <a:gdLst/>
              <a:ahLst/>
              <a:cxnLst/>
              <a:rect l="l" t="t" r="r" b="b"/>
              <a:pathLst>
                <a:path w="1976" h="1919" extrusionOk="0">
                  <a:moveTo>
                    <a:pt x="1007" y="0"/>
                  </a:moveTo>
                  <a:cubicBezTo>
                    <a:pt x="540" y="0"/>
                    <a:pt x="89" y="358"/>
                    <a:pt x="30" y="884"/>
                  </a:cubicBezTo>
                  <a:cubicBezTo>
                    <a:pt x="0" y="1370"/>
                    <a:pt x="395" y="1856"/>
                    <a:pt x="912" y="1917"/>
                  </a:cubicBezTo>
                  <a:cubicBezTo>
                    <a:pt x="930" y="1918"/>
                    <a:pt x="947" y="1919"/>
                    <a:pt x="965" y="1919"/>
                  </a:cubicBezTo>
                  <a:cubicBezTo>
                    <a:pt x="1435" y="1919"/>
                    <a:pt x="1916" y="1534"/>
                    <a:pt x="1945" y="1035"/>
                  </a:cubicBezTo>
                  <a:cubicBezTo>
                    <a:pt x="1976" y="488"/>
                    <a:pt x="1581" y="32"/>
                    <a:pt x="1064" y="2"/>
                  </a:cubicBezTo>
                  <a:cubicBezTo>
                    <a:pt x="1045" y="1"/>
                    <a:pt x="1026" y="0"/>
                    <a:pt x="10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8"/>
            <p:cNvSpPr/>
            <p:nvPr/>
          </p:nvSpPr>
          <p:spPr>
            <a:xfrm>
              <a:off x="6232325" y="2239425"/>
              <a:ext cx="198050" cy="309725"/>
            </a:xfrm>
            <a:custGeom>
              <a:avLst/>
              <a:gdLst/>
              <a:ahLst/>
              <a:cxnLst/>
              <a:rect l="l" t="t" r="r" b="b"/>
              <a:pathLst>
                <a:path w="7922" h="12389" extrusionOk="0">
                  <a:moveTo>
                    <a:pt x="1979" y="191"/>
                  </a:moveTo>
                  <a:cubicBezTo>
                    <a:pt x="2380" y="191"/>
                    <a:pt x="2872" y="546"/>
                    <a:pt x="3222" y="862"/>
                  </a:cubicBezTo>
                  <a:cubicBezTo>
                    <a:pt x="4499" y="2139"/>
                    <a:pt x="5502" y="3719"/>
                    <a:pt x="6262" y="5361"/>
                  </a:cubicBezTo>
                  <a:cubicBezTo>
                    <a:pt x="7022" y="7032"/>
                    <a:pt x="7538" y="8826"/>
                    <a:pt x="7660" y="10558"/>
                  </a:cubicBezTo>
                  <a:cubicBezTo>
                    <a:pt x="7660" y="11105"/>
                    <a:pt x="7660" y="11865"/>
                    <a:pt x="7174" y="12108"/>
                  </a:cubicBezTo>
                  <a:cubicBezTo>
                    <a:pt x="7077" y="12154"/>
                    <a:pt x="6978" y="12174"/>
                    <a:pt x="6879" y="12174"/>
                  </a:cubicBezTo>
                  <a:cubicBezTo>
                    <a:pt x="6446" y="12174"/>
                    <a:pt x="6000" y="11797"/>
                    <a:pt x="5654" y="11500"/>
                  </a:cubicBezTo>
                  <a:cubicBezTo>
                    <a:pt x="4316" y="10285"/>
                    <a:pt x="3405" y="8613"/>
                    <a:pt x="2705" y="7002"/>
                  </a:cubicBezTo>
                  <a:cubicBezTo>
                    <a:pt x="1976" y="5269"/>
                    <a:pt x="1034" y="2777"/>
                    <a:pt x="1338" y="923"/>
                  </a:cubicBezTo>
                  <a:cubicBezTo>
                    <a:pt x="1441" y="382"/>
                    <a:pt x="1685" y="191"/>
                    <a:pt x="1979" y="191"/>
                  </a:cubicBezTo>
                  <a:close/>
                  <a:moveTo>
                    <a:pt x="1950" y="0"/>
                  </a:moveTo>
                  <a:cubicBezTo>
                    <a:pt x="1684" y="0"/>
                    <a:pt x="1435" y="113"/>
                    <a:pt x="1246" y="406"/>
                  </a:cubicBezTo>
                  <a:cubicBezTo>
                    <a:pt x="0" y="2990"/>
                    <a:pt x="3921" y="10832"/>
                    <a:pt x="6292" y="12200"/>
                  </a:cubicBezTo>
                  <a:cubicBezTo>
                    <a:pt x="6542" y="12331"/>
                    <a:pt x="6757" y="12388"/>
                    <a:pt x="6941" y="12388"/>
                  </a:cubicBezTo>
                  <a:cubicBezTo>
                    <a:pt x="7695" y="12388"/>
                    <a:pt x="7922" y="11420"/>
                    <a:pt x="7873" y="10589"/>
                  </a:cubicBezTo>
                  <a:cubicBezTo>
                    <a:pt x="7751" y="8734"/>
                    <a:pt x="7022" y="7032"/>
                    <a:pt x="6292" y="5361"/>
                  </a:cubicBezTo>
                  <a:cubicBezTo>
                    <a:pt x="5502" y="3719"/>
                    <a:pt x="4681" y="2047"/>
                    <a:pt x="3344" y="771"/>
                  </a:cubicBezTo>
                  <a:cubicBezTo>
                    <a:pt x="3025" y="412"/>
                    <a:pt x="2457" y="0"/>
                    <a:pt x="19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8"/>
            <p:cNvSpPr/>
            <p:nvPr/>
          </p:nvSpPr>
          <p:spPr>
            <a:xfrm>
              <a:off x="6385050" y="2522225"/>
              <a:ext cx="53975" cy="47075"/>
            </a:xfrm>
            <a:custGeom>
              <a:avLst/>
              <a:gdLst/>
              <a:ahLst/>
              <a:cxnLst/>
              <a:rect l="l" t="t" r="r" b="b"/>
              <a:pathLst>
                <a:path w="2159" h="1883" extrusionOk="0">
                  <a:moveTo>
                    <a:pt x="1088" y="1"/>
                  </a:moveTo>
                  <a:cubicBezTo>
                    <a:pt x="952" y="1"/>
                    <a:pt x="811" y="31"/>
                    <a:pt x="669" y="97"/>
                  </a:cubicBezTo>
                  <a:cubicBezTo>
                    <a:pt x="244" y="310"/>
                    <a:pt x="1" y="857"/>
                    <a:pt x="214" y="1343"/>
                  </a:cubicBezTo>
                  <a:cubicBezTo>
                    <a:pt x="392" y="1679"/>
                    <a:pt x="719" y="1882"/>
                    <a:pt x="1084" y="1882"/>
                  </a:cubicBezTo>
                  <a:cubicBezTo>
                    <a:pt x="1216" y="1882"/>
                    <a:pt x="1353" y="1856"/>
                    <a:pt x="1490" y="1799"/>
                  </a:cubicBezTo>
                  <a:cubicBezTo>
                    <a:pt x="1946" y="1556"/>
                    <a:pt x="2159" y="1040"/>
                    <a:pt x="1946" y="523"/>
                  </a:cubicBezTo>
                  <a:cubicBezTo>
                    <a:pt x="1769" y="214"/>
                    <a:pt x="1448"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8"/>
            <p:cNvSpPr/>
            <p:nvPr/>
          </p:nvSpPr>
          <p:spPr>
            <a:xfrm>
              <a:off x="6232325" y="2253375"/>
              <a:ext cx="221900" cy="281050"/>
            </a:xfrm>
            <a:custGeom>
              <a:avLst/>
              <a:gdLst/>
              <a:ahLst/>
              <a:cxnLst/>
              <a:rect l="l" t="t" r="r" b="b"/>
              <a:pathLst>
                <a:path w="8876" h="11242" extrusionOk="0">
                  <a:moveTo>
                    <a:pt x="7828" y="200"/>
                  </a:moveTo>
                  <a:cubicBezTo>
                    <a:pt x="8461" y="200"/>
                    <a:pt x="8706" y="816"/>
                    <a:pt x="8481" y="1945"/>
                  </a:cubicBezTo>
                  <a:cubicBezTo>
                    <a:pt x="8237" y="3131"/>
                    <a:pt x="7660" y="4255"/>
                    <a:pt x="7052" y="5289"/>
                  </a:cubicBezTo>
                  <a:cubicBezTo>
                    <a:pt x="6110" y="6839"/>
                    <a:pt x="4985" y="8298"/>
                    <a:pt x="3648" y="9544"/>
                  </a:cubicBezTo>
                  <a:cubicBezTo>
                    <a:pt x="3184" y="9966"/>
                    <a:pt x="1844" y="11103"/>
                    <a:pt x="1025" y="11103"/>
                  </a:cubicBezTo>
                  <a:cubicBezTo>
                    <a:pt x="663" y="11103"/>
                    <a:pt x="402" y="10880"/>
                    <a:pt x="365" y="10274"/>
                  </a:cubicBezTo>
                  <a:cubicBezTo>
                    <a:pt x="426" y="8420"/>
                    <a:pt x="1733" y="5988"/>
                    <a:pt x="2797" y="4499"/>
                  </a:cubicBezTo>
                  <a:cubicBezTo>
                    <a:pt x="3861" y="3009"/>
                    <a:pt x="5137" y="1641"/>
                    <a:pt x="6657" y="638"/>
                  </a:cubicBezTo>
                  <a:cubicBezTo>
                    <a:pt x="7130" y="342"/>
                    <a:pt x="7524" y="200"/>
                    <a:pt x="7828" y="200"/>
                  </a:cubicBezTo>
                  <a:close/>
                  <a:moveTo>
                    <a:pt x="7897" y="1"/>
                  </a:moveTo>
                  <a:cubicBezTo>
                    <a:pt x="7446" y="1"/>
                    <a:pt x="6912" y="248"/>
                    <a:pt x="6566" y="456"/>
                  </a:cubicBezTo>
                  <a:cubicBezTo>
                    <a:pt x="5016" y="1489"/>
                    <a:pt x="3861" y="2979"/>
                    <a:pt x="2797" y="4468"/>
                  </a:cubicBezTo>
                  <a:cubicBezTo>
                    <a:pt x="1733" y="5988"/>
                    <a:pt x="699" y="7538"/>
                    <a:pt x="243" y="9271"/>
                  </a:cubicBezTo>
                  <a:cubicBezTo>
                    <a:pt x="152" y="9848"/>
                    <a:pt x="0" y="10638"/>
                    <a:pt x="517" y="11094"/>
                  </a:cubicBezTo>
                  <a:cubicBezTo>
                    <a:pt x="687" y="11197"/>
                    <a:pt x="873" y="11242"/>
                    <a:pt x="1068" y="11242"/>
                  </a:cubicBezTo>
                  <a:cubicBezTo>
                    <a:pt x="2029" y="11242"/>
                    <a:pt x="3219" y="10166"/>
                    <a:pt x="3800" y="9635"/>
                  </a:cubicBezTo>
                  <a:cubicBezTo>
                    <a:pt x="5745" y="7720"/>
                    <a:pt x="7295" y="5380"/>
                    <a:pt x="8298" y="2827"/>
                  </a:cubicBezTo>
                  <a:cubicBezTo>
                    <a:pt x="8572" y="2097"/>
                    <a:pt x="8876" y="1307"/>
                    <a:pt x="8663" y="547"/>
                  </a:cubicBezTo>
                  <a:cubicBezTo>
                    <a:pt x="8532" y="142"/>
                    <a:pt x="8238" y="1"/>
                    <a:pt x="78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8"/>
            <p:cNvSpPr/>
            <p:nvPr/>
          </p:nvSpPr>
          <p:spPr>
            <a:xfrm>
              <a:off x="6412425" y="2235200"/>
              <a:ext cx="53975" cy="47700"/>
            </a:xfrm>
            <a:custGeom>
              <a:avLst/>
              <a:gdLst/>
              <a:ahLst/>
              <a:cxnLst/>
              <a:rect l="l" t="t" r="r" b="b"/>
              <a:pathLst>
                <a:path w="2159" h="1908" extrusionOk="0">
                  <a:moveTo>
                    <a:pt x="1079" y="1"/>
                  </a:moveTo>
                  <a:cubicBezTo>
                    <a:pt x="781" y="1"/>
                    <a:pt x="487" y="136"/>
                    <a:pt x="304" y="393"/>
                  </a:cubicBezTo>
                  <a:cubicBezTo>
                    <a:pt x="0" y="818"/>
                    <a:pt x="122" y="1426"/>
                    <a:pt x="547" y="1730"/>
                  </a:cubicBezTo>
                  <a:cubicBezTo>
                    <a:pt x="713" y="1849"/>
                    <a:pt x="907" y="1907"/>
                    <a:pt x="1098" y="1907"/>
                  </a:cubicBezTo>
                  <a:cubicBezTo>
                    <a:pt x="1396" y="1907"/>
                    <a:pt x="1687" y="1765"/>
                    <a:pt x="1854" y="1487"/>
                  </a:cubicBezTo>
                  <a:cubicBezTo>
                    <a:pt x="2158" y="1092"/>
                    <a:pt x="2067" y="484"/>
                    <a:pt x="1641" y="180"/>
                  </a:cubicBezTo>
                  <a:cubicBezTo>
                    <a:pt x="1473" y="59"/>
                    <a:pt x="1275"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6" name="Google Shape;1626;p28"/>
          <p:cNvGrpSpPr/>
          <p:nvPr/>
        </p:nvGrpSpPr>
        <p:grpSpPr>
          <a:xfrm rot="2700000">
            <a:off x="11298157" y="322062"/>
            <a:ext cx="285895" cy="793965"/>
            <a:chOff x="7308325" y="2001075"/>
            <a:chExt cx="300175" cy="833625"/>
          </a:xfrm>
        </p:grpSpPr>
        <p:sp>
          <p:nvSpPr>
            <p:cNvPr id="1627" name="Google Shape;1627;p28"/>
            <p:cNvSpPr/>
            <p:nvPr/>
          </p:nvSpPr>
          <p:spPr>
            <a:xfrm>
              <a:off x="7330375" y="2029375"/>
              <a:ext cx="258375" cy="9725"/>
            </a:xfrm>
            <a:custGeom>
              <a:avLst/>
              <a:gdLst/>
              <a:ahLst/>
              <a:cxnLst/>
              <a:rect l="l" t="t" r="r" b="b"/>
              <a:pathLst>
                <a:path w="10335" h="389" extrusionOk="0">
                  <a:moveTo>
                    <a:pt x="5179" y="1"/>
                  </a:moveTo>
                  <a:cubicBezTo>
                    <a:pt x="3458" y="1"/>
                    <a:pt x="1733" y="69"/>
                    <a:pt x="0" y="206"/>
                  </a:cubicBezTo>
                  <a:cubicBezTo>
                    <a:pt x="1733" y="328"/>
                    <a:pt x="3458" y="388"/>
                    <a:pt x="5179" y="388"/>
                  </a:cubicBezTo>
                  <a:cubicBezTo>
                    <a:pt x="6900" y="388"/>
                    <a:pt x="8617" y="328"/>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8"/>
            <p:cNvSpPr/>
            <p:nvPr/>
          </p:nvSpPr>
          <p:spPr>
            <a:xfrm>
              <a:off x="7357725" y="2076500"/>
              <a:ext cx="203675" cy="10275"/>
            </a:xfrm>
            <a:custGeom>
              <a:avLst/>
              <a:gdLst/>
              <a:ahLst/>
              <a:cxnLst/>
              <a:rect l="l" t="t" r="r" b="b"/>
              <a:pathLst>
                <a:path w="8147" h="411" extrusionOk="0">
                  <a:moveTo>
                    <a:pt x="4073" y="0"/>
                  </a:moveTo>
                  <a:cubicBezTo>
                    <a:pt x="2713" y="0"/>
                    <a:pt x="1353" y="69"/>
                    <a:pt x="0" y="206"/>
                  </a:cubicBezTo>
                  <a:cubicBezTo>
                    <a:pt x="1353" y="342"/>
                    <a:pt x="2713" y="411"/>
                    <a:pt x="4073" y="411"/>
                  </a:cubicBezTo>
                  <a:cubicBezTo>
                    <a:pt x="5434" y="411"/>
                    <a:pt x="6794" y="342"/>
                    <a:pt x="8146" y="206"/>
                  </a:cubicBezTo>
                  <a:cubicBezTo>
                    <a:pt x="6794" y="69"/>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8"/>
            <p:cNvSpPr/>
            <p:nvPr/>
          </p:nvSpPr>
          <p:spPr>
            <a:xfrm>
              <a:off x="7330375" y="2311500"/>
              <a:ext cx="258375" cy="10850"/>
            </a:xfrm>
            <a:custGeom>
              <a:avLst/>
              <a:gdLst/>
              <a:ahLst/>
              <a:cxnLst/>
              <a:rect l="l" t="t" r="r" b="b"/>
              <a:pathLst>
                <a:path w="10335" h="434" extrusionOk="0">
                  <a:moveTo>
                    <a:pt x="5179" y="0"/>
                  </a:moveTo>
                  <a:cubicBezTo>
                    <a:pt x="3458" y="0"/>
                    <a:pt x="1733" y="76"/>
                    <a:pt x="0" y="228"/>
                  </a:cubicBezTo>
                  <a:cubicBezTo>
                    <a:pt x="1733" y="365"/>
                    <a:pt x="3458" y="433"/>
                    <a:pt x="5179" y="433"/>
                  </a:cubicBezTo>
                  <a:cubicBezTo>
                    <a:pt x="6900" y="433"/>
                    <a:pt x="8617" y="365"/>
                    <a:pt x="10335" y="228"/>
                  </a:cubicBezTo>
                  <a:cubicBezTo>
                    <a:pt x="8617" y="76"/>
                    <a:pt x="6900" y="0"/>
                    <a:pt x="5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8"/>
            <p:cNvSpPr/>
            <p:nvPr/>
          </p:nvSpPr>
          <p:spPr>
            <a:xfrm>
              <a:off x="7357725" y="2359650"/>
              <a:ext cx="203675" cy="10000"/>
            </a:xfrm>
            <a:custGeom>
              <a:avLst/>
              <a:gdLst/>
              <a:ahLst/>
              <a:cxnLst/>
              <a:rect l="l" t="t" r="r" b="b"/>
              <a:pathLst>
                <a:path w="8147" h="400" extrusionOk="0">
                  <a:moveTo>
                    <a:pt x="3966" y="0"/>
                  </a:moveTo>
                  <a:cubicBezTo>
                    <a:pt x="2642" y="0"/>
                    <a:pt x="1317" y="69"/>
                    <a:pt x="0" y="217"/>
                  </a:cubicBezTo>
                  <a:cubicBezTo>
                    <a:pt x="1353" y="339"/>
                    <a:pt x="2713" y="400"/>
                    <a:pt x="4073" y="400"/>
                  </a:cubicBezTo>
                  <a:cubicBezTo>
                    <a:pt x="5434" y="400"/>
                    <a:pt x="6794" y="339"/>
                    <a:pt x="8146" y="217"/>
                  </a:cubicBezTo>
                  <a:cubicBezTo>
                    <a:pt x="6758" y="77"/>
                    <a:pt x="5362" y="0"/>
                    <a:pt x="39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8"/>
            <p:cNvSpPr/>
            <p:nvPr/>
          </p:nvSpPr>
          <p:spPr>
            <a:xfrm>
              <a:off x="7330375" y="2249750"/>
              <a:ext cx="258375" cy="9725"/>
            </a:xfrm>
            <a:custGeom>
              <a:avLst/>
              <a:gdLst/>
              <a:ahLst/>
              <a:cxnLst/>
              <a:rect l="l" t="t" r="r" b="b"/>
              <a:pathLst>
                <a:path w="10335" h="389" extrusionOk="0">
                  <a:moveTo>
                    <a:pt x="5145" y="1"/>
                  </a:moveTo>
                  <a:cubicBezTo>
                    <a:pt x="3420" y="1"/>
                    <a:pt x="1702" y="69"/>
                    <a:pt x="0" y="206"/>
                  </a:cubicBezTo>
                  <a:cubicBezTo>
                    <a:pt x="1733" y="327"/>
                    <a:pt x="3458" y="388"/>
                    <a:pt x="5179" y="388"/>
                  </a:cubicBezTo>
                  <a:cubicBezTo>
                    <a:pt x="6900" y="388"/>
                    <a:pt x="8617" y="327"/>
                    <a:pt x="10335" y="206"/>
                  </a:cubicBezTo>
                  <a:cubicBezTo>
                    <a:pt x="8602" y="69"/>
                    <a:pt x="6869" y="1"/>
                    <a:pt x="5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8"/>
            <p:cNvSpPr/>
            <p:nvPr/>
          </p:nvSpPr>
          <p:spPr>
            <a:xfrm>
              <a:off x="7357725" y="2201875"/>
              <a:ext cx="203675" cy="10300"/>
            </a:xfrm>
            <a:custGeom>
              <a:avLst/>
              <a:gdLst/>
              <a:ahLst/>
              <a:cxnLst/>
              <a:rect l="l" t="t" r="r" b="b"/>
              <a:pathLst>
                <a:path w="8147" h="412" extrusionOk="0">
                  <a:moveTo>
                    <a:pt x="4073" y="1"/>
                  </a:moveTo>
                  <a:cubicBezTo>
                    <a:pt x="2713" y="1"/>
                    <a:pt x="1353" y="69"/>
                    <a:pt x="0" y="206"/>
                  </a:cubicBezTo>
                  <a:cubicBezTo>
                    <a:pt x="1353" y="343"/>
                    <a:pt x="2713" y="411"/>
                    <a:pt x="4073" y="411"/>
                  </a:cubicBezTo>
                  <a:cubicBezTo>
                    <a:pt x="5434" y="411"/>
                    <a:pt x="6794" y="343"/>
                    <a:pt x="8146" y="206"/>
                  </a:cubicBezTo>
                  <a:cubicBezTo>
                    <a:pt x="6794" y="69"/>
                    <a:pt x="5434" y="1"/>
                    <a:pt x="4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8"/>
            <p:cNvSpPr/>
            <p:nvPr/>
          </p:nvSpPr>
          <p:spPr>
            <a:xfrm>
              <a:off x="7308325" y="2001075"/>
              <a:ext cx="285750" cy="163400"/>
            </a:xfrm>
            <a:custGeom>
              <a:avLst/>
              <a:gdLst/>
              <a:ahLst/>
              <a:cxnLst/>
              <a:rect l="l" t="t" r="r" b="b"/>
              <a:pathLst>
                <a:path w="11430" h="6536" extrusionOk="0">
                  <a:moveTo>
                    <a:pt x="11247" y="1"/>
                  </a:moveTo>
                  <a:cubicBezTo>
                    <a:pt x="11065" y="761"/>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6"/>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8"/>
            <p:cNvSpPr/>
            <p:nvPr/>
          </p:nvSpPr>
          <p:spPr>
            <a:xfrm>
              <a:off x="7322775" y="2130250"/>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077"/>
                    <a:pt x="821" y="4439"/>
                  </a:cubicBezTo>
                  <a:cubicBezTo>
                    <a:pt x="1125" y="3800"/>
                    <a:pt x="1489" y="3253"/>
                    <a:pt x="1945" y="2797"/>
                  </a:cubicBezTo>
                  <a:cubicBezTo>
                    <a:pt x="2796" y="1961"/>
                    <a:pt x="4111" y="1544"/>
                    <a:pt x="5422" y="1544"/>
                  </a:cubicBezTo>
                  <a:cubicBezTo>
                    <a:pt x="6733" y="1544"/>
                    <a:pt x="8040" y="1961"/>
                    <a:pt x="8876" y="2797"/>
                  </a:cubicBezTo>
                  <a:cubicBezTo>
                    <a:pt x="9879" y="3770"/>
                    <a:pt x="10304" y="5168"/>
                    <a:pt x="10639" y="6536"/>
                  </a:cubicBezTo>
                  <a:cubicBezTo>
                    <a:pt x="11429" y="2889"/>
                    <a:pt x="9180" y="3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8"/>
            <p:cNvSpPr/>
            <p:nvPr/>
          </p:nvSpPr>
          <p:spPr>
            <a:xfrm>
              <a:off x="7308425" y="2277675"/>
              <a:ext cx="285650" cy="162650"/>
            </a:xfrm>
            <a:custGeom>
              <a:avLst/>
              <a:gdLst/>
              <a:ahLst/>
              <a:cxnLst/>
              <a:rect l="l" t="t" r="r" b="b"/>
              <a:pathLst>
                <a:path w="11426" h="6506" extrusionOk="0">
                  <a:moveTo>
                    <a:pt x="11243" y="1"/>
                  </a:moveTo>
                  <a:cubicBezTo>
                    <a:pt x="11061" y="761"/>
                    <a:pt x="10878" y="1429"/>
                    <a:pt x="10605" y="2068"/>
                  </a:cubicBezTo>
                  <a:cubicBezTo>
                    <a:pt x="10301" y="2736"/>
                    <a:pt x="9966" y="3253"/>
                    <a:pt x="9510" y="3709"/>
                  </a:cubicBezTo>
                  <a:cubicBezTo>
                    <a:pt x="8644" y="4545"/>
                    <a:pt x="7322" y="4963"/>
                    <a:pt x="6007" y="4963"/>
                  </a:cubicBezTo>
                  <a:cubicBezTo>
                    <a:pt x="4693" y="4963"/>
                    <a:pt x="3386" y="4545"/>
                    <a:pt x="2550" y="3709"/>
                  </a:cubicBezTo>
                  <a:cubicBezTo>
                    <a:pt x="1547" y="2767"/>
                    <a:pt x="1121" y="1368"/>
                    <a:pt x="787" y="1"/>
                  </a:cubicBezTo>
                  <a:lnTo>
                    <a:pt x="787" y="1"/>
                  </a:lnTo>
                  <a:cubicBezTo>
                    <a:pt x="1" y="3629"/>
                    <a:pt x="2222" y="6506"/>
                    <a:pt x="5986" y="6506"/>
                  </a:cubicBezTo>
                  <a:cubicBezTo>
                    <a:pt x="6006" y="6506"/>
                    <a:pt x="6025" y="6505"/>
                    <a:pt x="6045" y="6505"/>
                  </a:cubicBezTo>
                  <a:cubicBezTo>
                    <a:pt x="8690" y="6505"/>
                    <a:pt x="10969" y="4955"/>
                    <a:pt x="11365" y="2280"/>
                  </a:cubicBezTo>
                  <a:cubicBezTo>
                    <a:pt x="11425" y="1520"/>
                    <a:pt x="11395" y="700"/>
                    <a:pt x="112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28"/>
            <p:cNvSpPr/>
            <p:nvPr/>
          </p:nvSpPr>
          <p:spPr>
            <a:xfrm>
              <a:off x="7330375" y="2581825"/>
              <a:ext cx="258375" cy="10275"/>
            </a:xfrm>
            <a:custGeom>
              <a:avLst/>
              <a:gdLst/>
              <a:ahLst/>
              <a:cxnLst/>
              <a:rect l="l" t="t" r="r" b="b"/>
              <a:pathLst>
                <a:path w="10335" h="411" extrusionOk="0">
                  <a:moveTo>
                    <a:pt x="5179" y="1"/>
                  </a:moveTo>
                  <a:cubicBezTo>
                    <a:pt x="3458" y="1"/>
                    <a:pt x="1733" y="69"/>
                    <a:pt x="0" y="206"/>
                  </a:cubicBezTo>
                  <a:cubicBezTo>
                    <a:pt x="1733" y="342"/>
                    <a:pt x="3458" y="411"/>
                    <a:pt x="5179" y="411"/>
                  </a:cubicBezTo>
                  <a:cubicBezTo>
                    <a:pt x="6900" y="411"/>
                    <a:pt x="8617" y="342"/>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28"/>
            <p:cNvSpPr/>
            <p:nvPr/>
          </p:nvSpPr>
          <p:spPr>
            <a:xfrm>
              <a:off x="7357725" y="2629900"/>
              <a:ext cx="203675" cy="10850"/>
            </a:xfrm>
            <a:custGeom>
              <a:avLst/>
              <a:gdLst/>
              <a:ahLst/>
              <a:cxnLst/>
              <a:rect l="l" t="t" r="r" b="b"/>
              <a:pathLst>
                <a:path w="8147" h="434" extrusionOk="0">
                  <a:moveTo>
                    <a:pt x="4073" y="0"/>
                  </a:moveTo>
                  <a:cubicBezTo>
                    <a:pt x="2713" y="0"/>
                    <a:pt x="1353" y="76"/>
                    <a:pt x="0" y="228"/>
                  </a:cubicBezTo>
                  <a:cubicBezTo>
                    <a:pt x="1353" y="365"/>
                    <a:pt x="2713" y="433"/>
                    <a:pt x="4073" y="433"/>
                  </a:cubicBezTo>
                  <a:cubicBezTo>
                    <a:pt x="5434" y="433"/>
                    <a:pt x="6794" y="365"/>
                    <a:pt x="8146" y="228"/>
                  </a:cubicBezTo>
                  <a:cubicBezTo>
                    <a:pt x="6794" y="76"/>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8"/>
            <p:cNvSpPr/>
            <p:nvPr/>
          </p:nvSpPr>
          <p:spPr>
            <a:xfrm>
              <a:off x="7330375" y="2520275"/>
              <a:ext cx="258375" cy="10275"/>
            </a:xfrm>
            <a:custGeom>
              <a:avLst/>
              <a:gdLst/>
              <a:ahLst/>
              <a:cxnLst/>
              <a:rect l="l" t="t" r="r" b="b"/>
              <a:pathLst>
                <a:path w="10335" h="411" extrusionOk="0">
                  <a:moveTo>
                    <a:pt x="5145" y="0"/>
                  </a:moveTo>
                  <a:cubicBezTo>
                    <a:pt x="3420" y="0"/>
                    <a:pt x="1702" y="69"/>
                    <a:pt x="0" y="206"/>
                  </a:cubicBezTo>
                  <a:cubicBezTo>
                    <a:pt x="1733" y="342"/>
                    <a:pt x="3458" y="411"/>
                    <a:pt x="5179" y="411"/>
                  </a:cubicBezTo>
                  <a:cubicBezTo>
                    <a:pt x="6900" y="411"/>
                    <a:pt x="8617" y="342"/>
                    <a:pt x="10335" y="206"/>
                  </a:cubicBezTo>
                  <a:cubicBezTo>
                    <a:pt x="8602" y="69"/>
                    <a:pt x="6869" y="0"/>
                    <a:pt x="5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8"/>
            <p:cNvSpPr/>
            <p:nvPr/>
          </p:nvSpPr>
          <p:spPr>
            <a:xfrm>
              <a:off x="7357725" y="2472975"/>
              <a:ext cx="203675" cy="9700"/>
            </a:xfrm>
            <a:custGeom>
              <a:avLst/>
              <a:gdLst/>
              <a:ahLst/>
              <a:cxnLst/>
              <a:rect l="l" t="t" r="r" b="b"/>
              <a:pathLst>
                <a:path w="8147" h="388" extrusionOk="0">
                  <a:moveTo>
                    <a:pt x="4073" y="0"/>
                  </a:moveTo>
                  <a:cubicBezTo>
                    <a:pt x="2713" y="0"/>
                    <a:pt x="1353" y="61"/>
                    <a:pt x="0" y="183"/>
                  </a:cubicBezTo>
                  <a:cubicBezTo>
                    <a:pt x="1353" y="319"/>
                    <a:pt x="2713" y="388"/>
                    <a:pt x="4073" y="388"/>
                  </a:cubicBezTo>
                  <a:cubicBezTo>
                    <a:pt x="5434" y="388"/>
                    <a:pt x="6794" y="319"/>
                    <a:pt x="8146" y="183"/>
                  </a:cubicBezTo>
                  <a:cubicBezTo>
                    <a:pt x="6794" y="61"/>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8"/>
            <p:cNvSpPr/>
            <p:nvPr/>
          </p:nvSpPr>
          <p:spPr>
            <a:xfrm>
              <a:off x="7322775" y="2400775"/>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107"/>
                    <a:pt x="821" y="4439"/>
                  </a:cubicBezTo>
                  <a:cubicBezTo>
                    <a:pt x="1125" y="3800"/>
                    <a:pt x="1489" y="3283"/>
                    <a:pt x="1945" y="2828"/>
                  </a:cubicBezTo>
                  <a:cubicBezTo>
                    <a:pt x="2796" y="1992"/>
                    <a:pt x="4111" y="1574"/>
                    <a:pt x="5422" y="1574"/>
                  </a:cubicBezTo>
                  <a:cubicBezTo>
                    <a:pt x="6733" y="1574"/>
                    <a:pt x="8040" y="1992"/>
                    <a:pt x="8876" y="2828"/>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8"/>
            <p:cNvSpPr/>
            <p:nvPr/>
          </p:nvSpPr>
          <p:spPr>
            <a:xfrm>
              <a:off x="7308325" y="2548200"/>
              <a:ext cx="285750" cy="163400"/>
            </a:xfrm>
            <a:custGeom>
              <a:avLst/>
              <a:gdLst/>
              <a:ahLst/>
              <a:cxnLst/>
              <a:rect l="l" t="t" r="r" b="b"/>
              <a:pathLst>
                <a:path w="11430" h="6536" extrusionOk="0">
                  <a:moveTo>
                    <a:pt x="11247" y="1"/>
                  </a:moveTo>
                  <a:cubicBezTo>
                    <a:pt x="11065" y="760"/>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5"/>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8"/>
            <p:cNvSpPr/>
            <p:nvPr/>
          </p:nvSpPr>
          <p:spPr>
            <a:xfrm>
              <a:off x="7328075" y="2796875"/>
              <a:ext cx="258400" cy="9700"/>
            </a:xfrm>
            <a:custGeom>
              <a:avLst/>
              <a:gdLst/>
              <a:ahLst/>
              <a:cxnLst/>
              <a:rect l="l" t="t" r="r" b="b"/>
              <a:pathLst>
                <a:path w="10336" h="388" extrusionOk="0">
                  <a:moveTo>
                    <a:pt x="5168" y="0"/>
                  </a:moveTo>
                  <a:cubicBezTo>
                    <a:pt x="3443" y="0"/>
                    <a:pt x="1718" y="69"/>
                    <a:pt x="1" y="206"/>
                  </a:cubicBezTo>
                  <a:cubicBezTo>
                    <a:pt x="1718" y="327"/>
                    <a:pt x="3443" y="388"/>
                    <a:pt x="5168" y="388"/>
                  </a:cubicBezTo>
                  <a:cubicBezTo>
                    <a:pt x="6893" y="388"/>
                    <a:pt x="8618" y="327"/>
                    <a:pt x="10335" y="206"/>
                  </a:cubicBezTo>
                  <a:cubicBezTo>
                    <a:pt x="8618" y="69"/>
                    <a:pt x="6893" y="0"/>
                    <a:pt x="5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8"/>
            <p:cNvSpPr/>
            <p:nvPr/>
          </p:nvSpPr>
          <p:spPr>
            <a:xfrm>
              <a:off x="7356200" y="2748250"/>
              <a:ext cx="202925" cy="10850"/>
            </a:xfrm>
            <a:custGeom>
              <a:avLst/>
              <a:gdLst/>
              <a:ahLst/>
              <a:cxnLst/>
              <a:rect l="l" t="t" r="r" b="b"/>
              <a:pathLst>
                <a:path w="8117" h="434" extrusionOk="0">
                  <a:moveTo>
                    <a:pt x="4047" y="0"/>
                  </a:moveTo>
                  <a:cubicBezTo>
                    <a:pt x="2691" y="0"/>
                    <a:pt x="1338" y="69"/>
                    <a:pt x="0" y="205"/>
                  </a:cubicBezTo>
                  <a:cubicBezTo>
                    <a:pt x="1338" y="357"/>
                    <a:pt x="2691" y="433"/>
                    <a:pt x="4047" y="433"/>
                  </a:cubicBezTo>
                  <a:cubicBezTo>
                    <a:pt x="5403" y="433"/>
                    <a:pt x="6764" y="357"/>
                    <a:pt x="8116" y="205"/>
                  </a:cubicBezTo>
                  <a:cubicBezTo>
                    <a:pt x="6764" y="69"/>
                    <a:pt x="5403" y="0"/>
                    <a:pt x="40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8"/>
            <p:cNvSpPr/>
            <p:nvPr/>
          </p:nvSpPr>
          <p:spPr>
            <a:xfrm>
              <a:off x="7322775" y="2671300"/>
              <a:ext cx="285725" cy="163400"/>
            </a:xfrm>
            <a:custGeom>
              <a:avLst/>
              <a:gdLst/>
              <a:ahLst/>
              <a:cxnLst/>
              <a:rect l="l" t="t" r="r" b="b"/>
              <a:pathLst>
                <a:path w="11429" h="6536" extrusionOk="0">
                  <a:moveTo>
                    <a:pt x="5380" y="1"/>
                  </a:moveTo>
                  <a:cubicBezTo>
                    <a:pt x="2736" y="1"/>
                    <a:pt x="456" y="1581"/>
                    <a:pt x="61" y="4256"/>
                  </a:cubicBezTo>
                  <a:cubicBezTo>
                    <a:pt x="0" y="5016"/>
                    <a:pt x="30" y="5837"/>
                    <a:pt x="182" y="6536"/>
                  </a:cubicBezTo>
                  <a:cubicBezTo>
                    <a:pt x="365" y="5776"/>
                    <a:pt x="578" y="5107"/>
                    <a:pt x="821" y="4469"/>
                  </a:cubicBezTo>
                  <a:cubicBezTo>
                    <a:pt x="1125" y="3800"/>
                    <a:pt x="1489" y="3283"/>
                    <a:pt x="1945" y="2827"/>
                  </a:cubicBezTo>
                  <a:cubicBezTo>
                    <a:pt x="2796" y="1991"/>
                    <a:pt x="4111" y="1574"/>
                    <a:pt x="5422" y="1574"/>
                  </a:cubicBezTo>
                  <a:cubicBezTo>
                    <a:pt x="6733" y="1574"/>
                    <a:pt x="8040" y="1991"/>
                    <a:pt x="8876" y="2827"/>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45" name="Google Shape;1645;p28"/>
          <p:cNvSpPr/>
          <p:nvPr/>
        </p:nvSpPr>
        <p:spPr>
          <a:xfrm rot="10800000" flipH="1">
            <a:off x="11320669" y="5958866"/>
            <a:ext cx="359620" cy="35962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8"/>
          <p:cNvSpPr/>
          <p:nvPr/>
        </p:nvSpPr>
        <p:spPr>
          <a:xfrm rot="10800000" flipH="1">
            <a:off x="227911" y="4613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8"/>
          <p:cNvSpPr/>
          <p:nvPr/>
        </p:nvSpPr>
        <p:spPr>
          <a:xfrm rot="2700000" flipH="1">
            <a:off x="2287975" y="6517195"/>
            <a:ext cx="934717" cy="89347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888195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25"/>
        <p:cNvGrpSpPr/>
        <p:nvPr/>
      </p:nvGrpSpPr>
      <p:grpSpPr>
        <a:xfrm>
          <a:off x="0" y="0"/>
          <a:ext cx="0" cy="0"/>
          <a:chOff x="0" y="0"/>
          <a:chExt cx="0" cy="0"/>
        </a:xfrm>
      </p:grpSpPr>
      <p:grpSp>
        <p:nvGrpSpPr>
          <p:cNvPr id="1726" name="Google Shape;1726;p30"/>
          <p:cNvGrpSpPr/>
          <p:nvPr/>
        </p:nvGrpSpPr>
        <p:grpSpPr>
          <a:xfrm>
            <a:off x="-136509" y="-226800"/>
            <a:ext cx="12496928" cy="7311600"/>
            <a:chOff x="-102382" y="-170100"/>
            <a:chExt cx="9372696" cy="5483700"/>
          </a:xfrm>
        </p:grpSpPr>
        <p:grpSp>
          <p:nvGrpSpPr>
            <p:cNvPr id="1727" name="Google Shape;1727;p30"/>
            <p:cNvGrpSpPr/>
            <p:nvPr/>
          </p:nvGrpSpPr>
          <p:grpSpPr>
            <a:xfrm>
              <a:off x="-102382" y="449173"/>
              <a:ext cx="9372696" cy="4214993"/>
              <a:chOff x="-721775" y="1833025"/>
              <a:chExt cx="10611000" cy="1466850"/>
            </a:xfrm>
          </p:grpSpPr>
          <p:cxnSp>
            <p:nvCxnSpPr>
              <p:cNvPr id="1728" name="Google Shape;1728;p30"/>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29" name="Google Shape;1729;p30"/>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0" name="Google Shape;1730;p30"/>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1" name="Google Shape;1731;p30"/>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2" name="Google Shape;1732;p30"/>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3" name="Google Shape;1733;p30"/>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4" name="Google Shape;1734;p30"/>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5" name="Google Shape;1735;p30"/>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736" name="Google Shape;1736;p30"/>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7" name="Google Shape;1737;p30"/>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8" name="Google Shape;1738;p30"/>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9" name="Google Shape;1739;p30"/>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0" name="Google Shape;1740;p30"/>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1" name="Google Shape;1741;p30"/>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2" name="Google Shape;1742;p30"/>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3" name="Google Shape;1743;p30"/>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4" name="Google Shape;1744;p30"/>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5" name="Google Shape;1745;p30"/>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6" name="Google Shape;1746;p30"/>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7" name="Google Shape;1747;p30"/>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8" name="Google Shape;1748;p30"/>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9" name="Google Shape;1749;p30"/>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0" name="Google Shape;1750;p30"/>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1" name="Google Shape;1751;p30"/>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2" name="Google Shape;1752;p30"/>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1753" name="Google Shape;1753;p30"/>
          <p:cNvGrpSpPr/>
          <p:nvPr/>
        </p:nvGrpSpPr>
        <p:grpSpPr>
          <a:xfrm>
            <a:off x="10823944" y="270604"/>
            <a:ext cx="1047845" cy="897603"/>
            <a:chOff x="8363694" y="868678"/>
            <a:chExt cx="414190" cy="354784"/>
          </a:xfrm>
        </p:grpSpPr>
        <p:sp>
          <p:nvSpPr>
            <p:cNvPr id="1754" name="Google Shape;1754;p30"/>
            <p:cNvSpPr/>
            <p:nvPr/>
          </p:nvSpPr>
          <p:spPr>
            <a:xfrm>
              <a:off x="8525301" y="996562"/>
              <a:ext cx="83906" cy="81523"/>
            </a:xfrm>
            <a:custGeom>
              <a:avLst/>
              <a:gdLst/>
              <a:ahLst/>
              <a:cxnLst/>
              <a:rect l="l" t="t" r="r" b="b"/>
              <a:pathLst>
                <a:path w="6586" h="6399" extrusionOk="0">
                  <a:moveTo>
                    <a:pt x="3355" y="0"/>
                  </a:moveTo>
                  <a:cubicBezTo>
                    <a:pt x="1727" y="0"/>
                    <a:pt x="337" y="1273"/>
                    <a:pt x="139" y="2922"/>
                  </a:cubicBezTo>
                  <a:cubicBezTo>
                    <a:pt x="0" y="4655"/>
                    <a:pt x="1248" y="6180"/>
                    <a:pt x="2981" y="6388"/>
                  </a:cubicBezTo>
                  <a:cubicBezTo>
                    <a:pt x="3069" y="6395"/>
                    <a:pt x="3157" y="6398"/>
                    <a:pt x="3244" y="6398"/>
                  </a:cubicBezTo>
                  <a:cubicBezTo>
                    <a:pt x="4872" y="6398"/>
                    <a:pt x="6315" y="5187"/>
                    <a:pt x="6447" y="3476"/>
                  </a:cubicBezTo>
                  <a:cubicBezTo>
                    <a:pt x="6586" y="1743"/>
                    <a:pt x="5269" y="218"/>
                    <a:pt x="3605" y="10"/>
                  </a:cubicBezTo>
                  <a:cubicBezTo>
                    <a:pt x="3521" y="4"/>
                    <a:pt x="3438" y="0"/>
                    <a:pt x="33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30"/>
            <p:cNvSpPr/>
            <p:nvPr/>
          </p:nvSpPr>
          <p:spPr>
            <a:xfrm>
              <a:off x="8371644" y="980306"/>
              <a:ext cx="406240" cy="114443"/>
            </a:xfrm>
            <a:custGeom>
              <a:avLst/>
              <a:gdLst/>
              <a:ahLst/>
              <a:cxnLst/>
              <a:rect l="l" t="t" r="r" b="b"/>
              <a:pathLst>
                <a:path w="31887" h="8983" extrusionOk="0">
                  <a:moveTo>
                    <a:pt x="11853" y="177"/>
                  </a:moveTo>
                  <a:cubicBezTo>
                    <a:pt x="15666" y="316"/>
                    <a:pt x="19479" y="870"/>
                    <a:pt x="23152" y="1910"/>
                  </a:cubicBezTo>
                  <a:cubicBezTo>
                    <a:pt x="25301" y="2465"/>
                    <a:pt x="31886" y="5030"/>
                    <a:pt x="27519" y="7386"/>
                  </a:cubicBezTo>
                  <a:cubicBezTo>
                    <a:pt x="25045" y="8529"/>
                    <a:pt x="21851" y="8887"/>
                    <a:pt x="18835" y="8887"/>
                  </a:cubicBezTo>
                  <a:cubicBezTo>
                    <a:pt x="17459" y="8887"/>
                    <a:pt x="16120" y="8812"/>
                    <a:pt x="14904" y="8703"/>
                  </a:cubicBezTo>
                  <a:cubicBezTo>
                    <a:pt x="11091" y="8357"/>
                    <a:pt x="7278" y="7456"/>
                    <a:pt x="3882" y="5723"/>
                  </a:cubicBezTo>
                  <a:cubicBezTo>
                    <a:pt x="624" y="3990"/>
                    <a:pt x="832" y="2188"/>
                    <a:pt x="4298" y="1078"/>
                  </a:cubicBezTo>
                  <a:cubicBezTo>
                    <a:pt x="6724" y="385"/>
                    <a:pt x="9358" y="177"/>
                    <a:pt x="11853" y="177"/>
                  </a:cubicBezTo>
                  <a:close/>
                  <a:moveTo>
                    <a:pt x="11416" y="1"/>
                  </a:moveTo>
                  <a:cubicBezTo>
                    <a:pt x="9000" y="1"/>
                    <a:pt x="6587" y="215"/>
                    <a:pt x="4228" y="870"/>
                  </a:cubicBezTo>
                  <a:cubicBezTo>
                    <a:pt x="2218" y="1425"/>
                    <a:pt x="0" y="2950"/>
                    <a:pt x="2149" y="4960"/>
                  </a:cubicBezTo>
                  <a:cubicBezTo>
                    <a:pt x="5199" y="7594"/>
                    <a:pt x="11022" y="8357"/>
                    <a:pt x="14904" y="8773"/>
                  </a:cubicBezTo>
                  <a:cubicBezTo>
                    <a:pt x="16512" y="8890"/>
                    <a:pt x="18132" y="8982"/>
                    <a:pt x="19744" y="8982"/>
                  </a:cubicBezTo>
                  <a:cubicBezTo>
                    <a:pt x="21954" y="8982"/>
                    <a:pt x="24147" y="8809"/>
                    <a:pt x="26272" y="8288"/>
                  </a:cubicBezTo>
                  <a:cubicBezTo>
                    <a:pt x="30084" y="7109"/>
                    <a:pt x="30223" y="4822"/>
                    <a:pt x="26757" y="2950"/>
                  </a:cubicBezTo>
                  <a:cubicBezTo>
                    <a:pt x="23360" y="1217"/>
                    <a:pt x="19479" y="524"/>
                    <a:pt x="15666" y="177"/>
                  </a:cubicBezTo>
                  <a:cubicBezTo>
                    <a:pt x="14255" y="75"/>
                    <a:pt x="12835" y="1"/>
                    <a:pt x="114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30"/>
            <p:cNvSpPr/>
            <p:nvPr/>
          </p:nvSpPr>
          <p:spPr>
            <a:xfrm>
              <a:off x="8363694" y="995747"/>
              <a:ext cx="52998" cy="51342"/>
            </a:xfrm>
            <a:custGeom>
              <a:avLst/>
              <a:gdLst/>
              <a:ahLst/>
              <a:cxnLst/>
              <a:rect l="l" t="t" r="r" b="b"/>
              <a:pathLst>
                <a:path w="4160" h="4030" extrusionOk="0">
                  <a:moveTo>
                    <a:pt x="2140" y="1"/>
                  </a:moveTo>
                  <a:cubicBezTo>
                    <a:pt x="1035" y="1"/>
                    <a:pt x="202" y="748"/>
                    <a:pt x="70" y="1877"/>
                  </a:cubicBezTo>
                  <a:cubicBezTo>
                    <a:pt x="0" y="2986"/>
                    <a:pt x="763" y="3956"/>
                    <a:pt x="1941" y="4026"/>
                  </a:cubicBezTo>
                  <a:cubicBezTo>
                    <a:pt x="1988" y="4028"/>
                    <a:pt x="2034" y="4030"/>
                    <a:pt x="2081" y="4030"/>
                  </a:cubicBezTo>
                  <a:cubicBezTo>
                    <a:pt x="3130" y="4030"/>
                    <a:pt x="4024" y="3286"/>
                    <a:pt x="4090" y="2223"/>
                  </a:cubicBezTo>
                  <a:cubicBezTo>
                    <a:pt x="4159" y="1045"/>
                    <a:pt x="3397" y="74"/>
                    <a:pt x="2288" y="5"/>
                  </a:cubicBezTo>
                  <a:cubicBezTo>
                    <a:pt x="2238" y="2"/>
                    <a:pt x="2189" y="1"/>
                    <a:pt x="21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30"/>
            <p:cNvSpPr/>
            <p:nvPr/>
          </p:nvSpPr>
          <p:spPr>
            <a:xfrm>
              <a:off x="8468786" y="872806"/>
              <a:ext cx="195177" cy="329023"/>
            </a:xfrm>
            <a:custGeom>
              <a:avLst/>
              <a:gdLst/>
              <a:ahLst/>
              <a:cxnLst/>
              <a:rect l="l" t="t" r="r" b="b"/>
              <a:pathLst>
                <a:path w="15320" h="25826" extrusionOk="0">
                  <a:moveTo>
                    <a:pt x="2538" y="364"/>
                  </a:moveTo>
                  <a:cubicBezTo>
                    <a:pt x="2950" y="364"/>
                    <a:pt x="3460" y="533"/>
                    <a:pt x="4090" y="921"/>
                  </a:cubicBezTo>
                  <a:cubicBezTo>
                    <a:pt x="7279" y="3278"/>
                    <a:pt x="9843" y="7714"/>
                    <a:pt x="11507" y="11249"/>
                  </a:cubicBezTo>
                  <a:cubicBezTo>
                    <a:pt x="13101" y="14715"/>
                    <a:pt x="14280" y="18320"/>
                    <a:pt x="14488" y="22063"/>
                  </a:cubicBezTo>
                  <a:cubicBezTo>
                    <a:pt x="14530" y="24344"/>
                    <a:pt x="13903" y="25493"/>
                    <a:pt x="12795" y="25493"/>
                  </a:cubicBezTo>
                  <a:cubicBezTo>
                    <a:pt x="12084" y="25493"/>
                    <a:pt x="11176" y="25021"/>
                    <a:pt x="10121" y="24073"/>
                  </a:cubicBezTo>
                  <a:cubicBezTo>
                    <a:pt x="8318" y="22340"/>
                    <a:pt x="6863" y="20191"/>
                    <a:pt x="5615" y="17973"/>
                  </a:cubicBezTo>
                  <a:cubicBezTo>
                    <a:pt x="3813" y="14715"/>
                    <a:pt x="2357" y="11180"/>
                    <a:pt x="1456" y="7437"/>
                  </a:cubicBezTo>
                  <a:cubicBezTo>
                    <a:pt x="1044" y="5672"/>
                    <a:pt x="233" y="364"/>
                    <a:pt x="2538" y="364"/>
                  </a:cubicBezTo>
                  <a:close/>
                  <a:moveTo>
                    <a:pt x="2430" y="1"/>
                  </a:moveTo>
                  <a:cubicBezTo>
                    <a:pt x="1662" y="1"/>
                    <a:pt x="1004" y="487"/>
                    <a:pt x="693" y="1822"/>
                  </a:cubicBezTo>
                  <a:cubicBezTo>
                    <a:pt x="0" y="5635"/>
                    <a:pt x="2080" y="11180"/>
                    <a:pt x="3674" y="14715"/>
                  </a:cubicBezTo>
                  <a:cubicBezTo>
                    <a:pt x="5407" y="18112"/>
                    <a:pt x="7348" y="21578"/>
                    <a:pt x="10051" y="24212"/>
                  </a:cubicBezTo>
                  <a:cubicBezTo>
                    <a:pt x="10856" y="25093"/>
                    <a:pt x="11956" y="25826"/>
                    <a:pt x="12897" y="25826"/>
                  </a:cubicBezTo>
                  <a:cubicBezTo>
                    <a:pt x="13659" y="25826"/>
                    <a:pt x="14316" y="25345"/>
                    <a:pt x="14626" y="24073"/>
                  </a:cubicBezTo>
                  <a:cubicBezTo>
                    <a:pt x="15319" y="20191"/>
                    <a:pt x="13101" y="14715"/>
                    <a:pt x="11507" y="11180"/>
                  </a:cubicBezTo>
                  <a:cubicBezTo>
                    <a:pt x="9843" y="7783"/>
                    <a:pt x="8110" y="4248"/>
                    <a:pt x="5338" y="1545"/>
                  </a:cubicBezTo>
                  <a:cubicBezTo>
                    <a:pt x="4495" y="741"/>
                    <a:pt x="3379" y="1"/>
                    <a:pt x="2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30"/>
            <p:cNvSpPr/>
            <p:nvPr/>
          </p:nvSpPr>
          <p:spPr>
            <a:xfrm>
              <a:off x="8610965" y="1173915"/>
              <a:ext cx="57406" cy="49546"/>
            </a:xfrm>
            <a:custGeom>
              <a:avLst/>
              <a:gdLst/>
              <a:ahLst/>
              <a:cxnLst/>
              <a:rect l="l" t="t" r="r" b="b"/>
              <a:pathLst>
                <a:path w="4506" h="3889" extrusionOk="0">
                  <a:moveTo>
                    <a:pt x="2284" y="0"/>
                  </a:moveTo>
                  <a:cubicBezTo>
                    <a:pt x="2009" y="0"/>
                    <a:pt x="1728" y="52"/>
                    <a:pt x="1456" y="161"/>
                  </a:cubicBezTo>
                  <a:cubicBezTo>
                    <a:pt x="416" y="577"/>
                    <a:pt x="0" y="1825"/>
                    <a:pt x="555" y="2795"/>
                  </a:cubicBezTo>
                  <a:cubicBezTo>
                    <a:pt x="858" y="3452"/>
                    <a:pt x="1530" y="3888"/>
                    <a:pt x="2274" y="3888"/>
                  </a:cubicBezTo>
                  <a:cubicBezTo>
                    <a:pt x="2551" y="3888"/>
                    <a:pt x="2838" y="3828"/>
                    <a:pt x="3120" y="3696"/>
                  </a:cubicBezTo>
                  <a:cubicBezTo>
                    <a:pt x="4090" y="3280"/>
                    <a:pt x="4506" y="2171"/>
                    <a:pt x="4090" y="1132"/>
                  </a:cubicBezTo>
                  <a:cubicBezTo>
                    <a:pt x="3783" y="415"/>
                    <a:pt x="3060" y="0"/>
                    <a:pt x="22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30"/>
            <p:cNvSpPr/>
            <p:nvPr/>
          </p:nvSpPr>
          <p:spPr>
            <a:xfrm>
              <a:off x="8446237" y="887864"/>
              <a:ext cx="237028" cy="299747"/>
            </a:xfrm>
            <a:custGeom>
              <a:avLst/>
              <a:gdLst/>
              <a:ahLst/>
              <a:cxnLst/>
              <a:rect l="l" t="t" r="r" b="b"/>
              <a:pathLst>
                <a:path w="18605" h="23528" extrusionOk="0">
                  <a:moveTo>
                    <a:pt x="16470" y="316"/>
                  </a:moveTo>
                  <a:cubicBezTo>
                    <a:pt x="17808" y="316"/>
                    <a:pt x="18294" y="1596"/>
                    <a:pt x="17783" y="3967"/>
                  </a:cubicBezTo>
                  <a:cubicBezTo>
                    <a:pt x="17297" y="6463"/>
                    <a:pt x="16119" y="8820"/>
                    <a:pt x="14802" y="10969"/>
                  </a:cubicBezTo>
                  <a:cubicBezTo>
                    <a:pt x="12861" y="14296"/>
                    <a:pt x="10504" y="17346"/>
                    <a:pt x="7731" y="19911"/>
                  </a:cubicBezTo>
                  <a:cubicBezTo>
                    <a:pt x="6679" y="20963"/>
                    <a:pt x="3935" y="23254"/>
                    <a:pt x="2231" y="23254"/>
                  </a:cubicBezTo>
                  <a:cubicBezTo>
                    <a:pt x="1354" y="23254"/>
                    <a:pt x="752" y="22647"/>
                    <a:pt x="800" y="20950"/>
                  </a:cubicBezTo>
                  <a:cubicBezTo>
                    <a:pt x="1216" y="16999"/>
                    <a:pt x="3780" y="12563"/>
                    <a:pt x="5998" y="9374"/>
                  </a:cubicBezTo>
                  <a:cubicBezTo>
                    <a:pt x="8286" y="6255"/>
                    <a:pt x="10851" y="3413"/>
                    <a:pt x="13901" y="1264"/>
                  </a:cubicBezTo>
                  <a:cubicBezTo>
                    <a:pt x="14951" y="625"/>
                    <a:pt x="15813" y="316"/>
                    <a:pt x="16470" y="316"/>
                  </a:cubicBezTo>
                  <a:close/>
                  <a:moveTo>
                    <a:pt x="16594" y="0"/>
                  </a:moveTo>
                  <a:cubicBezTo>
                    <a:pt x="16314" y="0"/>
                    <a:pt x="15995" y="49"/>
                    <a:pt x="15634" y="155"/>
                  </a:cubicBezTo>
                  <a:cubicBezTo>
                    <a:pt x="11891" y="1472"/>
                    <a:pt x="8355" y="6186"/>
                    <a:pt x="5998" y="9305"/>
                  </a:cubicBezTo>
                  <a:cubicBezTo>
                    <a:pt x="3850" y="12494"/>
                    <a:pt x="1701" y="15752"/>
                    <a:pt x="661" y="19495"/>
                  </a:cubicBezTo>
                  <a:cubicBezTo>
                    <a:pt x="1" y="22088"/>
                    <a:pt x="720" y="23527"/>
                    <a:pt x="2273" y="23527"/>
                  </a:cubicBezTo>
                  <a:cubicBezTo>
                    <a:pt x="3003" y="23527"/>
                    <a:pt x="3917" y="23210"/>
                    <a:pt x="4959" y="22545"/>
                  </a:cubicBezTo>
                  <a:cubicBezTo>
                    <a:pt x="8286" y="20465"/>
                    <a:pt x="10781" y="17415"/>
                    <a:pt x="12930" y="14296"/>
                  </a:cubicBezTo>
                  <a:cubicBezTo>
                    <a:pt x="15010" y="11177"/>
                    <a:pt x="17089" y="7780"/>
                    <a:pt x="18060" y="4106"/>
                  </a:cubicBezTo>
                  <a:cubicBezTo>
                    <a:pt x="18604" y="2291"/>
                    <a:pt x="18515" y="0"/>
                    <a:pt x="165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30"/>
            <p:cNvSpPr/>
            <p:nvPr/>
          </p:nvSpPr>
          <p:spPr>
            <a:xfrm>
              <a:off x="8640101" y="868678"/>
              <a:ext cx="58298" cy="50514"/>
            </a:xfrm>
            <a:custGeom>
              <a:avLst/>
              <a:gdLst/>
              <a:ahLst/>
              <a:cxnLst/>
              <a:rect l="l" t="t" r="r" b="b"/>
              <a:pathLst>
                <a:path w="4576" h="3965" extrusionOk="0">
                  <a:moveTo>
                    <a:pt x="2251" y="1"/>
                  </a:moveTo>
                  <a:cubicBezTo>
                    <a:pt x="1627" y="1"/>
                    <a:pt x="1025" y="291"/>
                    <a:pt x="694" y="829"/>
                  </a:cubicBezTo>
                  <a:cubicBezTo>
                    <a:pt x="1" y="1661"/>
                    <a:pt x="209" y="2978"/>
                    <a:pt x="1110" y="3602"/>
                  </a:cubicBezTo>
                  <a:cubicBezTo>
                    <a:pt x="1493" y="3848"/>
                    <a:pt x="1908" y="3965"/>
                    <a:pt x="2309" y="3965"/>
                  </a:cubicBezTo>
                  <a:cubicBezTo>
                    <a:pt x="2924" y="3965"/>
                    <a:pt x="3505" y="3690"/>
                    <a:pt x="3883" y="3186"/>
                  </a:cubicBezTo>
                  <a:cubicBezTo>
                    <a:pt x="4576" y="2285"/>
                    <a:pt x="4299" y="968"/>
                    <a:pt x="3467" y="413"/>
                  </a:cubicBezTo>
                  <a:cubicBezTo>
                    <a:pt x="3103" y="133"/>
                    <a:pt x="2672" y="1"/>
                    <a:pt x="22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1" name="Google Shape;1761;p30"/>
          <p:cNvSpPr/>
          <p:nvPr/>
        </p:nvSpPr>
        <p:spPr>
          <a:xfrm rot="10800000">
            <a:off x="-597653" y="60224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30"/>
          <p:cNvSpPr/>
          <p:nvPr/>
        </p:nvSpPr>
        <p:spPr>
          <a:xfrm rot="10800000">
            <a:off x="3649530" y="-231268"/>
            <a:ext cx="663069" cy="663069"/>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30"/>
          <p:cNvSpPr/>
          <p:nvPr/>
        </p:nvSpPr>
        <p:spPr>
          <a:xfrm rot="-2700000">
            <a:off x="11635564" y="5930018"/>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17591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64"/>
        <p:cNvGrpSpPr/>
        <p:nvPr/>
      </p:nvGrpSpPr>
      <p:grpSpPr>
        <a:xfrm>
          <a:off x="0" y="0"/>
          <a:ext cx="0" cy="0"/>
          <a:chOff x="0" y="0"/>
          <a:chExt cx="0" cy="0"/>
        </a:xfrm>
      </p:grpSpPr>
      <p:grpSp>
        <p:nvGrpSpPr>
          <p:cNvPr id="1765" name="Google Shape;1765;p31"/>
          <p:cNvGrpSpPr/>
          <p:nvPr/>
        </p:nvGrpSpPr>
        <p:grpSpPr>
          <a:xfrm>
            <a:off x="-136509" y="-226800"/>
            <a:ext cx="12496928" cy="7311600"/>
            <a:chOff x="-102382" y="-170100"/>
            <a:chExt cx="9372696" cy="5483700"/>
          </a:xfrm>
        </p:grpSpPr>
        <p:grpSp>
          <p:nvGrpSpPr>
            <p:cNvPr id="1766" name="Google Shape;1766;p31"/>
            <p:cNvGrpSpPr/>
            <p:nvPr/>
          </p:nvGrpSpPr>
          <p:grpSpPr>
            <a:xfrm>
              <a:off x="-102382" y="449173"/>
              <a:ext cx="9372696" cy="4214993"/>
              <a:chOff x="-721775" y="1833025"/>
              <a:chExt cx="10611000" cy="1466850"/>
            </a:xfrm>
          </p:grpSpPr>
          <p:cxnSp>
            <p:nvCxnSpPr>
              <p:cNvPr id="1767" name="Google Shape;1767;p31"/>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1"/>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1"/>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1"/>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1"/>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2" name="Google Shape;1772;p31"/>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3" name="Google Shape;1773;p31"/>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4" name="Google Shape;1774;p31"/>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775" name="Google Shape;1775;p31"/>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6" name="Google Shape;1776;p31"/>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7" name="Google Shape;1777;p31"/>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8" name="Google Shape;1778;p31"/>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9" name="Google Shape;1779;p31"/>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0" name="Google Shape;1780;p31"/>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1" name="Google Shape;1781;p31"/>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2" name="Google Shape;1782;p31"/>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3" name="Google Shape;1783;p31"/>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4" name="Google Shape;1784;p31"/>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5" name="Google Shape;1785;p31"/>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6" name="Google Shape;1786;p31"/>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7" name="Google Shape;1787;p31"/>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8" name="Google Shape;1788;p31"/>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1"/>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1"/>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1"/>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792" name="Google Shape;1792;p31"/>
          <p:cNvSpPr/>
          <p:nvPr/>
        </p:nvSpPr>
        <p:spPr>
          <a:xfrm rot="10800000">
            <a:off x="10613502" y="-851897"/>
            <a:ext cx="2173828" cy="2173828"/>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93" name="Google Shape;1793;p31"/>
          <p:cNvGrpSpPr/>
          <p:nvPr/>
        </p:nvGrpSpPr>
        <p:grpSpPr>
          <a:xfrm rot="579098">
            <a:off x="10923549" y="5075681"/>
            <a:ext cx="816279" cy="1403631"/>
            <a:chOff x="6585699" y="2196606"/>
            <a:chExt cx="778765" cy="1339125"/>
          </a:xfrm>
        </p:grpSpPr>
        <p:sp>
          <p:nvSpPr>
            <p:cNvPr id="1794" name="Google Shape;1794;p31"/>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31"/>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1796;p31"/>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31"/>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31"/>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31"/>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1800;p31"/>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31"/>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31"/>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31"/>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31"/>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31"/>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31"/>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31"/>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31"/>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31"/>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1810;p31"/>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31"/>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31"/>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31"/>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31"/>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31"/>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31"/>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31"/>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31"/>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31"/>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31"/>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31"/>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31"/>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31"/>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31"/>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31"/>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31"/>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31"/>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28" name="Google Shape;1828;p31"/>
          <p:cNvGrpSpPr/>
          <p:nvPr/>
        </p:nvGrpSpPr>
        <p:grpSpPr>
          <a:xfrm rot="-2700000">
            <a:off x="518401" y="-268086"/>
            <a:ext cx="1093753" cy="1390633"/>
            <a:chOff x="3661501" y="2847663"/>
            <a:chExt cx="465418" cy="591748"/>
          </a:xfrm>
        </p:grpSpPr>
        <p:sp>
          <p:nvSpPr>
            <p:cNvPr id="1829" name="Google Shape;1829;p31"/>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31"/>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31"/>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31"/>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31"/>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31"/>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31"/>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31"/>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31"/>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31"/>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31"/>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31"/>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31"/>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42" name="Google Shape;1842;p31"/>
          <p:cNvSpPr/>
          <p:nvPr/>
        </p:nvSpPr>
        <p:spPr>
          <a:xfrm rot="10800000">
            <a:off x="-556180" y="1644051"/>
            <a:ext cx="1143965" cy="114396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31"/>
          <p:cNvSpPr/>
          <p:nvPr/>
        </p:nvSpPr>
        <p:spPr>
          <a:xfrm rot="-2700000">
            <a:off x="523011" y="6083970"/>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64945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1"/>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980781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79D7-D065-48FB-BF03-CC3BFA00C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F70BC-0BA4-4CA5-B9C7-2E9B6B9DBD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35EA6-A5A7-4240-B642-5758B92122BF}"/>
              </a:ext>
            </a:extLst>
          </p:cNvPr>
          <p:cNvSpPr>
            <a:spLocks noGrp="1"/>
          </p:cNvSpPr>
          <p:nvPr>
            <p:ph type="dt" sz="half" idx="10"/>
          </p:nvPr>
        </p:nvSpPr>
        <p:spPr/>
        <p:txBody>
          <a:bodyPr/>
          <a:lstStyle/>
          <a:p>
            <a:pPr defTabSz="1219170">
              <a:buClr>
                <a:srgbClr val="000000"/>
              </a:buClr>
            </a:pPr>
            <a:fld id="{DAF2E65A-3E63-4A94-B401-87204FBAE0BE}" type="datetimeFigureOut">
              <a:rPr lang="en-US" sz="1867" kern="0" smtClean="0">
                <a:solidFill>
                  <a:srgbClr val="000000"/>
                </a:solidFill>
                <a:cs typeface="Arial"/>
                <a:sym typeface="Arial"/>
              </a:rPr>
              <a:pPr defTabSz="1219170">
                <a:buClr>
                  <a:srgbClr val="000000"/>
                </a:buClr>
              </a:pPr>
              <a:t>4/21/2025</a:t>
            </a:fld>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B6889D49-4E19-43BB-B28C-B97491CB0907}"/>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EDEFDA5D-6FA9-46B9-ABEA-10F6AAB171F8}"/>
              </a:ext>
            </a:extLst>
          </p:cNvPr>
          <p:cNvSpPr>
            <a:spLocks noGrp="1"/>
          </p:cNvSpPr>
          <p:nvPr>
            <p:ph type="sldNum" sz="quarter" idx="12"/>
          </p:nvPr>
        </p:nvSpPr>
        <p:spPr/>
        <p:txBody>
          <a:bodyPr/>
          <a:lstStyle/>
          <a:p>
            <a:pPr defTabSz="1219170">
              <a:buClr>
                <a:srgbClr val="000000"/>
              </a:buClr>
            </a:pPr>
            <a:fld id="{C0DFE422-ACBC-4EBA-A476-74EC4F5DB800}" type="slidenum">
              <a:rPr lang="en-US" sz="1867" kern="0" smtClean="0">
                <a:solidFill>
                  <a:srgbClr val="000000"/>
                </a:solidFill>
                <a:cs typeface="Arial"/>
                <a:sym typeface="Arial"/>
              </a:rPr>
              <a:pPr defTabSz="1219170">
                <a:buClr>
                  <a:srgbClr val="000000"/>
                </a:buCl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265690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632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15" name="Google Shape;15;p3"/>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3"/>
          <p:cNvSpPr txBox="1">
            <a:spLocks noGrp="1"/>
          </p:cNvSpPr>
          <p:nvPr>
            <p:ph type="title"/>
          </p:nvPr>
        </p:nvSpPr>
        <p:spPr>
          <a:xfrm>
            <a:off x="950967" y="2462967"/>
            <a:ext cx="6494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950967" y="1269967"/>
            <a:ext cx="6494800" cy="1193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950967" y="3865667"/>
            <a:ext cx="6494800" cy="49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dirty="0"/>
          </a:p>
        </p:txBody>
      </p:sp>
    </p:spTree>
    <p:extLst>
      <p:ext uri="{BB962C8B-B14F-4D97-AF65-F5344CB8AC3E}">
        <p14:creationId xmlns:p14="http://schemas.microsoft.com/office/powerpoint/2010/main" val="13840971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8747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6070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23328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20589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6509" y="-226800"/>
            <a:ext cx="12496928" cy="7311600"/>
            <a:chOff x="-102382" y="-170100"/>
            <a:chExt cx="9372696" cy="5483700"/>
          </a:xfrm>
        </p:grpSpPr>
        <p:grpSp>
          <p:nvGrpSpPr>
            <p:cNvPr id="10" name="Google Shape;10;p2"/>
            <p:cNvGrpSpPr/>
            <p:nvPr/>
          </p:nvGrpSpPr>
          <p:grpSpPr>
            <a:xfrm>
              <a:off x="-102382" y="449173"/>
              <a:ext cx="9372696" cy="4214993"/>
              <a:chOff x="-721775" y="1833025"/>
              <a:chExt cx="10611000" cy="1466850"/>
            </a:xfrm>
          </p:grpSpPr>
          <p:cxnSp>
            <p:nvCxnSpPr>
              <p:cNvPr id="11" name="Google Shape;11;p2"/>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9" name="Google Shape;19;p2"/>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1" name="Google Shape;31;p2"/>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2" name="Google Shape;32;p2"/>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3" name="Google Shape;33;p2"/>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 name="Google Shape;34;p2"/>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36" name="Google Shape;36;p2"/>
          <p:cNvSpPr txBox="1">
            <a:spLocks noGrp="1"/>
          </p:cNvSpPr>
          <p:nvPr>
            <p:ph type="ctrTitle"/>
          </p:nvPr>
        </p:nvSpPr>
        <p:spPr>
          <a:xfrm>
            <a:off x="5372100" y="1934533"/>
            <a:ext cx="5868800" cy="20968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91919"/>
              </a:buClr>
              <a:buSzPts val="5200"/>
              <a:buNone/>
              <a:defRPr sz="6667">
                <a:latin typeface="Fira Sans Condensed Black" panose="020B0A03050000020004" pitchFamily="34" charset="0"/>
                <a:cs typeface="#9Slide03 Arima Madurai" panose="00000500000000000000" pitchFamily="2" charset="-93"/>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dirty="0"/>
          </a:p>
        </p:txBody>
      </p:sp>
      <p:sp>
        <p:nvSpPr>
          <p:cNvPr id="37" name="Google Shape;37;p2"/>
          <p:cNvSpPr txBox="1">
            <a:spLocks noGrp="1"/>
          </p:cNvSpPr>
          <p:nvPr>
            <p:ph type="subTitle" idx="1"/>
          </p:nvPr>
        </p:nvSpPr>
        <p:spPr>
          <a:xfrm>
            <a:off x="5372100" y="4289067"/>
            <a:ext cx="5868800" cy="634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2133">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dirty="0"/>
          </a:p>
        </p:txBody>
      </p:sp>
      <p:grpSp>
        <p:nvGrpSpPr>
          <p:cNvPr id="38" name="Google Shape;38;p2"/>
          <p:cNvGrpSpPr/>
          <p:nvPr/>
        </p:nvGrpSpPr>
        <p:grpSpPr>
          <a:xfrm>
            <a:off x="10258277" y="232760"/>
            <a:ext cx="982759" cy="973131"/>
            <a:chOff x="3398331" y="1368868"/>
            <a:chExt cx="448639" cy="444244"/>
          </a:xfrm>
        </p:grpSpPr>
        <p:sp>
          <p:nvSpPr>
            <p:cNvPr id="39" name="Google Shape;39;p2"/>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45;p2"/>
          <p:cNvGrpSpPr/>
          <p:nvPr/>
        </p:nvGrpSpPr>
        <p:grpSpPr>
          <a:xfrm rot="-8100000">
            <a:off x="404101" y="467876"/>
            <a:ext cx="1093753" cy="1390633"/>
            <a:chOff x="3661501" y="2847663"/>
            <a:chExt cx="465418" cy="591748"/>
          </a:xfrm>
        </p:grpSpPr>
        <p:sp>
          <p:nvSpPr>
            <p:cNvPr id="46" name="Google Shape;46;p2"/>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 name="Google Shape;59;p2"/>
          <p:cNvSpPr/>
          <p:nvPr/>
        </p:nvSpPr>
        <p:spPr>
          <a:xfrm>
            <a:off x="-174613" y="5238609"/>
            <a:ext cx="436588" cy="41731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11805953" y="6050422"/>
            <a:ext cx="545804" cy="54580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56609" y="6143281"/>
            <a:ext cx="2707864" cy="270786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532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2"/>
        <p:cNvGrpSpPr/>
        <p:nvPr/>
      </p:nvGrpSpPr>
      <p:grpSpPr>
        <a:xfrm>
          <a:off x="0" y="0"/>
          <a:ext cx="0" cy="0"/>
          <a:chOff x="0" y="0"/>
          <a:chExt cx="0" cy="0"/>
        </a:xfrm>
      </p:grpSpPr>
      <p:grpSp>
        <p:nvGrpSpPr>
          <p:cNvPr id="63" name="Google Shape;63;p3"/>
          <p:cNvGrpSpPr/>
          <p:nvPr/>
        </p:nvGrpSpPr>
        <p:grpSpPr>
          <a:xfrm>
            <a:off x="-136509" y="-226800"/>
            <a:ext cx="12496928" cy="7311600"/>
            <a:chOff x="-102382" y="-170100"/>
            <a:chExt cx="9372696" cy="5483700"/>
          </a:xfrm>
        </p:grpSpPr>
        <p:grpSp>
          <p:nvGrpSpPr>
            <p:cNvPr id="64" name="Google Shape;64;p3"/>
            <p:cNvGrpSpPr/>
            <p:nvPr/>
          </p:nvGrpSpPr>
          <p:grpSpPr>
            <a:xfrm>
              <a:off x="-102382" y="449173"/>
              <a:ext cx="9372696" cy="4214993"/>
              <a:chOff x="-721775" y="1833025"/>
              <a:chExt cx="10611000" cy="1466850"/>
            </a:xfrm>
          </p:grpSpPr>
          <p:cxnSp>
            <p:nvCxnSpPr>
              <p:cNvPr id="65" name="Google Shape;65;p3"/>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 name="Google Shape;66;p3"/>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7" name="Google Shape;67;p3"/>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8" name="Google Shape;68;p3"/>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9" name="Google Shape;69;p3"/>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0" name="Google Shape;70;p3"/>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1" name="Google Shape;71;p3"/>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2" name="Google Shape;72;p3"/>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73" name="Google Shape;73;p3"/>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4" name="Google Shape;74;p3"/>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5" name="Google Shape;75;p3"/>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 name="Google Shape;76;p3"/>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 name="Google Shape;77;p3"/>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8" name="Google Shape;78;p3"/>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9" name="Google Shape;79;p3"/>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0" name="Google Shape;90;p3"/>
          <p:cNvSpPr txBox="1">
            <a:spLocks noGrp="1"/>
          </p:cNvSpPr>
          <p:nvPr>
            <p:ph type="title"/>
          </p:nvPr>
        </p:nvSpPr>
        <p:spPr>
          <a:xfrm>
            <a:off x="950967" y="3021325"/>
            <a:ext cx="5089200" cy="2015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67">
                <a:latin typeface="Fira Sans Condensed Black" panose="020B0A03050000020004" pitchFamily="34" charset="0"/>
                <a:cs typeface="#9Slide03 Arima Madurai" panose="00000500000000000000" pitchFamily="2" charset="-93"/>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91" name="Google Shape;91;p3"/>
          <p:cNvSpPr txBox="1">
            <a:spLocks noGrp="1"/>
          </p:cNvSpPr>
          <p:nvPr>
            <p:ph type="title" idx="2" hasCustomPrompt="1"/>
          </p:nvPr>
        </p:nvSpPr>
        <p:spPr>
          <a:xfrm>
            <a:off x="950967" y="1821475"/>
            <a:ext cx="2202800" cy="1221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667">
                <a:solidFill>
                  <a:schemeClr val="lt2"/>
                </a:solidFill>
                <a:latin typeface="Fira Sans Condensed Black" panose="020B0A03050000020004" pitchFamily="34" charset="0"/>
                <a:cs typeface="#9Slide03 Arima Madurai" panose="00000500000000000000" pitchFamily="2" charset="-93"/>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dirty="0"/>
              <a:t>xx%</a:t>
            </a:r>
          </a:p>
        </p:txBody>
      </p:sp>
      <p:sp>
        <p:nvSpPr>
          <p:cNvPr id="92" name="Google Shape;92;p3"/>
          <p:cNvSpPr/>
          <p:nvPr/>
        </p:nvSpPr>
        <p:spPr>
          <a:xfrm>
            <a:off x="94932" y="5545551"/>
            <a:ext cx="856040" cy="85604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rot="8100000">
            <a:off x="11067196" y="6108414"/>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1003302" y="648387"/>
            <a:ext cx="1781575" cy="178157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5" name="Google Shape;95;p3"/>
          <p:cNvGrpSpPr/>
          <p:nvPr/>
        </p:nvGrpSpPr>
        <p:grpSpPr>
          <a:xfrm rot="-3733659">
            <a:off x="10106134" y="423365"/>
            <a:ext cx="982727" cy="973099"/>
            <a:chOff x="3398331" y="1368868"/>
            <a:chExt cx="448639" cy="444244"/>
          </a:xfrm>
        </p:grpSpPr>
        <p:sp>
          <p:nvSpPr>
            <p:cNvPr id="96" name="Google Shape;96;p3"/>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9728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2"/>
        <p:cNvGrpSpPr/>
        <p:nvPr/>
      </p:nvGrpSpPr>
      <p:grpSpPr>
        <a:xfrm>
          <a:off x="0" y="0"/>
          <a:ext cx="0" cy="0"/>
          <a:chOff x="0" y="0"/>
          <a:chExt cx="0" cy="0"/>
        </a:xfrm>
      </p:grpSpPr>
      <p:grpSp>
        <p:nvGrpSpPr>
          <p:cNvPr id="103" name="Google Shape;103;p4"/>
          <p:cNvGrpSpPr/>
          <p:nvPr/>
        </p:nvGrpSpPr>
        <p:grpSpPr>
          <a:xfrm>
            <a:off x="-136509" y="-226800"/>
            <a:ext cx="12496928" cy="7311600"/>
            <a:chOff x="-102382" y="-170100"/>
            <a:chExt cx="9372696" cy="5483700"/>
          </a:xfrm>
        </p:grpSpPr>
        <p:grpSp>
          <p:nvGrpSpPr>
            <p:cNvPr id="104" name="Google Shape;104;p4"/>
            <p:cNvGrpSpPr/>
            <p:nvPr/>
          </p:nvGrpSpPr>
          <p:grpSpPr>
            <a:xfrm>
              <a:off x="-102382" y="449173"/>
              <a:ext cx="9372696" cy="4214993"/>
              <a:chOff x="-721775" y="1833025"/>
              <a:chExt cx="10611000" cy="1466850"/>
            </a:xfrm>
          </p:grpSpPr>
          <p:cxnSp>
            <p:nvCxnSpPr>
              <p:cNvPr id="105" name="Google Shape;105;p4"/>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6" name="Google Shape;106;p4"/>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7" name="Google Shape;107;p4"/>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8" name="Google Shape;108;p4"/>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9" name="Google Shape;109;p4"/>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0" name="Google Shape;110;p4"/>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 name="Google Shape;111;p4"/>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2" name="Google Shape;112;p4"/>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3" name="Google Shape;113;p4"/>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4" name="Google Shape;114;p4"/>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5" name="Google Shape;115;p4"/>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6" name="Google Shape;116;p4"/>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 name="Google Shape;117;p4"/>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 name="Google Shape;118;p4"/>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9" name="Google Shape;119;p4"/>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0" name="Google Shape;120;p4"/>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1" name="Google Shape;121;p4"/>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2" name="Google Shape;122;p4"/>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 name="Google Shape;123;p4"/>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 name="Google Shape;124;p4"/>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5" name="Google Shape;125;p4"/>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6" name="Google Shape;126;p4"/>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7" name="Google Shape;127;p4"/>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8" name="Google Shape;128;p4"/>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9" name="Google Shape;129;p4"/>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130" name="Google Shape;130;p4"/>
          <p:cNvGrpSpPr/>
          <p:nvPr/>
        </p:nvGrpSpPr>
        <p:grpSpPr>
          <a:xfrm rot="-2891110">
            <a:off x="287603" y="5754811"/>
            <a:ext cx="982792" cy="973164"/>
            <a:chOff x="3398331" y="1368868"/>
            <a:chExt cx="448639" cy="444244"/>
          </a:xfrm>
        </p:grpSpPr>
        <p:sp>
          <p:nvSpPr>
            <p:cNvPr id="131" name="Google Shape;131;p4"/>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4"/>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4"/>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Google Shape;137;p4"/>
          <p:cNvSpPr/>
          <p:nvPr/>
        </p:nvSpPr>
        <p:spPr>
          <a:xfrm>
            <a:off x="-149213" y="3295276"/>
            <a:ext cx="436588" cy="41731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p:nvPr/>
        </p:nvSpPr>
        <p:spPr>
          <a:xfrm>
            <a:off x="11297953" y="3231022"/>
            <a:ext cx="545804" cy="54580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4"/>
          <p:cNvSpPr/>
          <p:nvPr/>
        </p:nvSpPr>
        <p:spPr>
          <a:xfrm>
            <a:off x="9670109" y="6003581"/>
            <a:ext cx="2707864" cy="270786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0" name="Google Shape;140;p4"/>
          <p:cNvGrpSpPr/>
          <p:nvPr/>
        </p:nvGrpSpPr>
        <p:grpSpPr>
          <a:xfrm flipH="1">
            <a:off x="10638277" y="91539"/>
            <a:ext cx="1298460" cy="1255605"/>
            <a:chOff x="8127332" y="539502"/>
            <a:chExt cx="757385" cy="732388"/>
          </a:xfrm>
        </p:grpSpPr>
        <p:sp>
          <p:nvSpPr>
            <p:cNvPr id="141" name="Google Shape;141;p4"/>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4"/>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4"/>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4"/>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4"/>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4"/>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4"/>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4"/>
            <p:cNvGrpSpPr/>
            <p:nvPr/>
          </p:nvGrpSpPr>
          <p:grpSpPr>
            <a:xfrm>
              <a:off x="8127332" y="871191"/>
              <a:ext cx="272012" cy="400698"/>
              <a:chOff x="8641857" y="1784441"/>
              <a:chExt cx="272012" cy="400698"/>
            </a:xfrm>
          </p:grpSpPr>
          <p:sp>
            <p:nvSpPr>
              <p:cNvPr id="150" name="Google Shape;150;p4"/>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4"/>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4"/>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4"/>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2" name="Google Shape;162;p4"/>
          <p:cNvSpPr/>
          <p:nvPr/>
        </p:nvSpPr>
        <p:spPr>
          <a:xfrm>
            <a:off x="-707300" y="-645348"/>
            <a:ext cx="1552781" cy="155278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64" name="Google Shape;164;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Nunito Light"/>
              <a:buChar char="●"/>
              <a:defRPr>
                <a:latin typeface="Fira Sans Condensed" panose="020B0503050000020004" pitchFamily="34" charset="0"/>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dirty="0"/>
          </a:p>
        </p:txBody>
      </p:sp>
    </p:spTree>
    <p:extLst>
      <p:ext uri="{BB962C8B-B14F-4D97-AF65-F5344CB8AC3E}">
        <p14:creationId xmlns:p14="http://schemas.microsoft.com/office/powerpoint/2010/main" val="6633712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2"/>
        <p:cNvGrpSpPr/>
        <p:nvPr/>
      </p:nvGrpSpPr>
      <p:grpSpPr>
        <a:xfrm>
          <a:off x="0" y="0"/>
          <a:ext cx="0" cy="0"/>
          <a:chOff x="0" y="0"/>
          <a:chExt cx="0" cy="0"/>
        </a:xfrm>
      </p:grpSpPr>
      <p:grpSp>
        <p:nvGrpSpPr>
          <p:cNvPr id="273" name="Google Shape;273;p6"/>
          <p:cNvGrpSpPr/>
          <p:nvPr/>
        </p:nvGrpSpPr>
        <p:grpSpPr>
          <a:xfrm>
            <a:off x="-136509" y="-226800"/>
            <a:ext cx="12496928" cy="7311600"/>
            <a:chOff x="-102382" y="-170100"/>
            <a:chExt cx="9372696" cy="5483700"/>
          </a:xfrm>
        </p:grpSpPr>
        <p:grpSp>
          <p:nvGrpSpPr>
            <p:cNvPr id="274" name="Google Shape;274;p6"/>
            <p:cNvGrpSpPr/>
            <p:nvPr/>
          </p:nvGrpSpPr>
          <p:grpSpPr>
            <a:xfrm>
              <a:off x="-102382" y="449173"/>
              <a:ext cx="9372696" cy="4214993"/>
              <a:chOff x="-721775" y="1833025"/>
              <a:chExt cx="10611000" cy="1466850"/>
            </a:xfrm>
          </p:grpSpPr>
          <p:cxnSp>
            <p:nvCxnSpPr>
              <p:cNvPr id="275" name="Google Shape;275;p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7" name="Google Shape;277;p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8" name="Google Shape;278;p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9" name="Google Shape;279;p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0" name="Google Shape;280;p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1" name="Google Shape;281;p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2" name="Google Shape;282;p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283" name="Google Shape;283;p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4" name="Google Shape;284;p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5" name="Google Shape;285;p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6" name="Google Shape;286;p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7" name="Google Shape;287;p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8" name="Google Shape;288;p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9" name="Google Shape;289;p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0" name="Google Shape;290;p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1" name="Google Shape;291;p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2" name="Google Shape;292;p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3" name="Google Shape;293;p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4" name="Google Shape;294;p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5" name="Google Shape;295;p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6" name="Google Shape;296;p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7" name="Google Shape;297;p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8" name="Google Shape;298;p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9" name="Google Shape;299;p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300" name="Google Shape;300;p6"/>
          <p:cNvGrpSpPr/>
          <p:nvPr/>
        </p:nvGrpSpPr>
        <p:grpSpPr>
          <a:xfrm>
            <a:off x="11051910" y="118336"/>
            <a:ext cx="1009847" cy="976517"/>
            <a:chOff x="8127332" y="539502"/>
            <a:chExt cx="757385" cy="732388"/>
          </a:xfrm>
        </p:grpSpPr>
        <p:sp>
          <p:nvSpPr>
            <p:cNvPr id="301" name="Google Shape;301;p6"/>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09" name="Google Shape;309;p6"/>
            <p:cNvGrpSpPr/>
            <p:nvPr/>
          </p:nvGrpSpPr>
          <p:grpSpPr>
            <a:xfrm>
              <a:off x="8127332" y="871191"/>
              <a:ext cx="272012" cy="400698"/>
              <a:chOff x="8641857" y="1784441"/>
              <a:chExt cx="272012" cy="400698"/>
            </a:xfrm>
          </p:grpSpPr>
          <p:sp>
            <p:nvSpPr>
              <p:cNvPr id="310" name="Google Shape;310;p6"/>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2" name="Google Shape;322;p6"/>
          <p:cNvGrpSpPr/>
          <p:nvPr/>
        </p:nvGrpSpPr>
        <p:grpSpPr>
          <a:xfrm rot="-1539343">
            <a:off x="-302683" y="5720111"/>
            <a:ext cx="982739" cy="973112"/>
            <a:chOff x="3398331" y="1368868"/>
            <a:chExt cx="448639" cy="444244"/>
          </a:xfrm>
        </p:grpSpPr>
        <p:sp>
          <p:nvSpPr>
            <p:cNvPr id="323" name="Google Shape;323;p6"/>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9" name="Google Shape;329;p6"/>
          <p:cNvSpPr/>
          <p:nvPr/>
        </p:nvSpPr>
        <p:spPr>
          <a:xfrm>
            <a:off x="11575843" y="4820115"/>
            <a:ext cx="1245452" cy="1245452"/>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7175019" y="-259645"/>
            <a:ext cx="545804" cy="54580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1698303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a:off x="-136509" y="-226800"/>
            <a:ext cx="12496928" cy="7311600"/>
            <a:chOff x="-102382" y="-170100"/>
            <a:chExt cx="9372696" cy="5483700"/>
          </a:xfrm>
        </p:grpSpPr>
        <p:grpSp>
          <p:nvGrpSpPr>
            <p:cNvPr id="334" name="Google Shape;334;p7"/>
            <p:cNvGrpSpPr/>
            <p:nvPr/>
          </p:nvGrpSpPr>
          <p:grpSpPr>
            <a:xfrm>
              <a:off x="-102382" y="449173"/>
              <a:ext cx="9372696" cy="4214993"/>
              <a:chOff x="-721775" y="1833025"/>
              <a:chExt cx="10611000" cy="1466850"/>
            </a:xfrm>
          </p:grpSpPr>
          <p:cxnSp>
            <p:nvCxnSpPr>
              <p:cNvPr id="335" name="Google Shape;335;p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6" name="Google Shape;336;p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7" name="Google Shape;337;p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8" name="Google Shape;338;p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9" name="Google Shape;339;p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0" name="Google Shape;340;p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1" name="Google Shape;341;p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2" name="Google Shape;342;p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343" name="Google Shape;343;p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4" name="Google Shape;344;p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5" name="Google Shape;345;p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6" name="Google Shape;346;p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7" name="Google Shape;347;p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8" name="Google Shape;348;p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9" name="Google Shape;349;p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0" name="Google Shape;350;p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1" name="Google Shape;351;p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2" name="Google Shape;352;p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3" name="Google Shape;353;p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4" name="Google Shape;354;p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5" name="Google Shape;355;p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6" name="Google Shape;356;p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7" name="Google Shape;357;p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8" name="Google Shape;358;p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9" name="Google Shape;359;p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360" name="Google Shape;360;p7"/>
          <p:cNvSpPr txBox="1">
            <a:spLocks noGrp="1"/>
          </p:cNvSpPr>
          <p:nvPr>
            <p:ph type="title"/>
          </p:nvPr>
        </p:nvSpPr>
        <p:spPr>
          <a:xfrm>
            <a:off x="960000" y="1446367"/>
            <a:ext cx="4602800" cy="142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61" name="Google Shape;361;p7"/>
          <p:cNvSpPr txBox="1">
            <a:spLocks noGrp="1"/>
          </p:cNvSpPr>
          <p:nvPr>
            <p:ph type="subTitle" idx="1"/>
          </p:nvPr>
        </p:nvSpPr>
        <p:spPr>
          <a:xfrm>
            <a:off x="960000" y="3018451"/>
            <a:ext cx="5174400" cy="239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dirty="0"/>
          </a:p>
        </p:txBody>
      </p:sp>
      <p:grpSp>
        <p:nvGrpSpPr>
          <p:cNvPr id="362" name="Google Shape;362;p7"/>
          <p:cNvGrpSpPr/>
          <p:nvPr/>
        </p:nvGrpSpPr>
        <p:grpSpPr>
          <a:xfrm>
            <a:off x="10823944" y="270604"/>
            <a:ext cx="1047845" cy="897603"/>
            <a:chOff x="8363694" y="868678"/>
            <a:chExt cx="414190" cy="354784"/>
          </a:xfrm>
        </p:grpSpPr>
        <p:sp>
          <p:nvSpPr>
            <p:cNvPr id="363" name="Google Shape;363;p7"/>
            <p:cNvSpPr/>
            <p:nvPr/>
          </p:nvSpPr>
          <p:spPr>
            <a:xfrm>
              <a:off x="8525301" y="996562"/>
              <a:ext cx="83906" cy="81523"/>
            </a:xfrm>
            <a:custGeom>
              <a:avLst/>
              <a:gdLst/>
              <a:ahLst/>
              <a:cxnLst/>
              <a:rect l="l" t="t" r="r" b="b"/>
              <a:pathLst>
                <a:path w="6586" h="6399" extrusionOk="0">
                  <a:moveTo>
                    <a:pt x="3355" y="0"/>
                  </a:moveTo>
                  <a:cubicBezTo>
                    <a:pt x="1727" y="0"/>
                    <a:pt x="337" y="1273"/>
                    <a:pt x="139" y="2922"/>
                  </a:cubicBezTo>
                  <a:cubicBezTo>
                    <a:pt x="0" y="4655"/>
                    <a:pt x="1248" y="6180"/>
                    <a:pt x="2981" y="6388"/>
                  </a:cubicBezTo>
                  <a:cubicBezTo>
                    <a:pt x="3069" y="6395"/>
                    <a:pt x="3157" y="6398"/>
                    <a:pt x="3244" y="6398"/>
                  </a:cubicBezTo>
                  <a:cubicBezTo>
                    <a:pt x="4872" y="6398"/>
                    <a:pt x="6315" y="5187"/>
                    <a:pt x="6447" y="3476"/>
                  </a:cubicBezTo>
                  <a:cubicBezTo>
                    <a:pt x="6586" y="1743"/>
                    <a:pt x="5269" y="218"/>
                    <a:pt x="3605" y="10"/>
                  </a:cubicBezTo>
                  <a:cubicBezTo>
                    <a:pt x="3521" y="4"/>
                    <a:pt x="3438" y="0"/>
                    <a:pt x="33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7"/>
            <p:cNvSpPr/>
            <p:nvPr/>
          </p:nvSpPr>
          <p:spPr>
            <a:xfrm>
              <a:off x="8371644" y="980306"/>
              <a:ext cx="406240" cy="114443"/>
            </a:xfrm>
            <a:custGeom>
              <a:avLst/>
              <a:gdLst/>
              <a:ahLst/>
              <a:cxnLst/>
              <a:rect l="l" t="t" r="r" b="b"/>
              <a:pathLst>
                <a:path w="31887" h="8983" extrusionOk="0">
                  <a:moveTo>
                    <a:pt x="11853" y="177"/>
                  </a:moveTo>
                  <a:cubicBezTo>
                    <a:pt x="15666" y="316"/>
                    <a:pt x="19479" y="870"/>
                    <a:pt x="23152" y="1910"/>
                  </a:cubicBezTo>
                  <a:cubicBezTo>
                    <a:pt x="25301" y="2465"/>
                    <a:pt x="31886" y="5030"/>
                    <a:pt x="27519" y="7386"/>
                  </a:cubicBezTo>
                  <a:cubicBezTo>
                    <a:pt x="25045" y="8529"/>
                    <a:pt x="21851" y="8887"/>
                    <a:pt x="18835" y="8887"/>
                  </a:cubicBezTo>
                  <a:cubicBezTo>
                    <a:pt x="17459" y="8887"/>
                    <a:pt x="16120" y="8812"/>
                    <a:pt x="14904" y="8703"/>
                  </a:cubicBezTo>
                  <a:cubicBezTo>
                    <a:pt x="11091" y="8357"/>
                    <a:pt x="7278" y="7456"/>
                    <a:pt x="3882" y="5723"/>
                  </a:cubicBezTo>
                  <a:cubicBezTo>
                    <a:pt x="624" y="3990"/>
                    <a:pt x="832" y="2188"/>
                    <a:pt x="4298" y="1078"/>
                  </a:cubicBezTo>
                  <a:cubicBezTo>
                    <a:pt x="6724" y="385"/>
                    <a:pt x="9358" y="177"/>
                    <a:pt x="11853" y="177"/>
                  </a:cubicBezTo>
                  <a:close/>
                  <a:moveTo>
                    <a:pt x="11416" y="1"/>
                  </a:moveTo>
                  <a:cubicBezTo>
                    <a:pt x="9000" y="1"/>
                    <a:pt x="6587" y="215"/>
                    <a:pt x="4228" y="870"/>
                  </a:cubicBezTo>
                  <a:cubicBezTo>
                    <a:pt x="2218" y="1425"/>
                    <a:pt x="0" y="2950"/>
                    <a:pt x="2149" y="4960"/>
                  </a:cubicBezTo>
                  <a:cubicBezTo>
                    <a:pt x="5199" y="7594"/>
                    <a:pt x="11022" y="8357"/>
                    <a:pt x="14904" y="8773"/>
                  </a:cubicBezTo>
                  <a:cubicBezTo>
                    <a:pt x="16512" y="8890"/>
                    <a:pt x="18132" y="8982"/>
                    <a:pt x="19744" y="8982"/>
                  </a:cubicBezTo>
                  <a:cubicBezTo>
                    <a:pt x="21954" y="8982"/>
                    <a:pt x="24147" y="8809"/>
                    <a:pt x="26272" y="8288"/>
                  </a:cubicBezTo>
                  <a:cubicBezTo>
                    <a:pt x="30084" y="7109"/>
                    <a:pt x="30223" y="4822"/>
                    <a:pt x="26757" y="2950"/>
                  </a:cubicBezTo>
                  <a:cubicBezTo>
                    <a:pt x="23360" y="1217"/>
                    <a:pt x="19479" y="524"/>
                    <a:pt x="15666" y="177"/>
                  </a:cubicBezTo>
                  <a:cubicBezTo>
                    <a:pt x="14255" y="75"/>
                    <a:pt x="12835" y="1"/>
                    <a:pt x="114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7"/>
            <p:cNvSpPr/>
            <p:nvPr/>
          </p:nvSpPr>
          <p:spPr>
            <a:xfrm>
              <a:off x="8363694" y="995747"/>
              <a:ext cx="52998" cy="51342"/>
            </a:xfrm>
            <a:custGeom>
              <a:avLst/>
              <a:gdLst/>
              <a:ahLst/>
              <a:cxnLst/>
              <a:rect l="l" t="t" r="r" b="b"/>
              <a:pathLst>
                <a:path w="4160" h="4030" extrusionOk="0">
                  <a:moveTo>
                    <a:pt x="2140" y="1"/>
                  </a:moveTo>
                  <a:cubicBezTo>
                    <a:pt x="1035" y="1"/>
                    <a:pt x="202" y="748"/>
                    <a:pt x="70" y="1877"/>
                  </a:cubicBezTo>
                  <a:cubicBezTo>
                    <a:pt x="0" y="2986"/>
                    <a:pt x="763" y="3956"/>
                    <a:pt x="1941" y="4026"/>
                  </a:cubicBezTo>
                  <a:cubicBezTo>
                    <a:pt x="1988" y="4028"/>
                    <a:pt x="2034" y="4030"/>
                    <a:pt x="2081" y="4030"/>
                  </a:cubicBezTo>
                  <a:cubicBezTo>
                    <a:pt x="3130" y="4030"/>
                    <a:pt x="4024" y="3286"/>
                    <a:pt x="4090" y="2223"/>
                  </a:cubicBezTo>
                  <a:cubicBezTo>
                    <a:pt x="4159" y="1045"/>
                    <a:pt x="3397" y="74"/>
                    <a:pt x="2288" y="5"/>
                  </a:cubicBezTo>
                  <a:cubicBezTo>
                    <a:pt x="2238" y="2"/>
                    <a:pt x="2189" y="1"/>
                    <a:pt x="21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7"/>
            <p:cNvSpPr/>
            <p:nvPr/>
          </p:nvSpPr>
          <p:spPr>
            <a:xfrm>
              <a:off x="8468786" y="872806"/>
              <a:ext cx="195177" cy="329023"/>
            </a:xfrm>
            <a:custGeom>
              <a:avLst/>
              <a:gdLst/>
              <a:ahLst/>
              <a:cxnLst/>
              <a:rect l="l" t="t" r="r" b="b"/>
              <a:pathLst>
                <a:path w="15320" h="25826" extrusionOk="0">
                  <a:moveTo>
                    <a:pt x="2538" y="364"/>
                  </a:moveTo>
                  <a:cubicBezTo>
                    <a:pt x="2950" y="364"/>
                    <a:pt x="3460" y="533"/>
                    <a:pt x="4090" y="921"/>
                  </a:cubicBezTo>
                  <a:cubicBezTo>
                    <a:pt x="7279" y="3278"/>
                    <a:pt x="9843" y="7714"/>
                    <a:pt x="11507" y="11249"/>
                  </a:cubicBezTo>
                  <a:cubicBezTo>
                    <a:pt x="13101" y="14715"/>
                    <a:pt x="14280" y="18320"/>
                    <a:pt x="14488" y="22063"/>
                  </a:cubicBezTo>
                  <a:cubicBezTo>
                    <a:pt x="14530" y="24344"/>
                    <a:pt x="13903" y="25493"/>
                    <a:pt x="12795" y="25493"/>
                  </a:cubicBezTo>
                  <a:cubicBezTo>
                    <a:pt x="12084" y="25493"/>
                    <a:pt x="11176" y="25021"/>
                    <a:pt x="10121" y="24073"/>
                  </a:cubicBezTo>
                  <a:cubicBezTo>
                    <a:pt x="8318" y="22340"/>
                    <a:pt x="6863" y="20191"/>
                    <a:pt x="5615" y="17973"/>
                  </a:cubicBezTo>
                  <a:cubicBezTo>
                    <a:pt x="3813" y="14715"/>
                    <a:pt x="2357" y="11180"/>
                    <a:pt x="1456" y="7437"/>
                  </a:cubicBezTo>
                  <a:cubicBezTo>
                    <a:pt x="1044" y="5672"/>
                    <a:pt x="233" y="364"/>
                    <a:pt x="2538" y="364"/>
                  </a:cubicBezTo>
                  <a:close/>
                  <a:moveTo>
                    <a:pt x="2430" y="1"/>
                  </a:moveTo>
                  <a:cubicBezTo>
                    <a:pt x="1662" y="1"/>
                    <a:pt x="1004" y="487"/>
                    <a:pt x="693" y="1822"/>
                  </a:cubicBezTo>
                  <a:cubicBezTo>
                    <a:pt x="0" y="5635"/>
                    <a:pt x="2080" y="11180"/>
                    <a:pt x="3674" y="14715"/>
                  </a:cubicBezTo>
                  <a:cubicBezTo>
                    <a:pt x="5407" y="18112"/>
                    <a:pt x="7348" y="21578"/>
                    <a:pt x="10051" y="24212"/>
                  </a:cubicBezTo>
                  <a:cubicBezTo>
                    <a:pt x="10856" y="25093"/>
                    <a:pt x="11956" y="25826"/>
                    <a:pt x="12897" y="25826"/>
                  </a:cubicBezTo>
                  <a:cubicBezTo>
                    <a:pt x="13659" y="25826"/>
                    <a:pt x="14316" y="25345"/>
                    <a:pt x="14626" y="24073"/>
                  </a:cubicBezTo>
                  <a:cubicBezTo>
                    <a:pt x="15319" y="20191"/>
                    <a:pt x="13101" y="14715"/>
                    <a:pt x="11507" y="11180"/>
                  </a:cubicBezTo>
                  <a:cubicBezTo>
                    <a:pt x="9843" y="7783"/>
                    <a:pt x="8110" y="4248"/>
                    <a:pt x="5338" y="1545"/>
                  </a:cubicBezTo>
                  <a:cubicBezTo>
                    <a:pt x="4495" y="741"/>
                    <a:pt x="3379" y="1"/>
                    <a:pt x="2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7"/>
            <p:cNvSpPr/>
            <p:nvPr/>
          </p:nvSpPr>
          <p:spPr>
            <a:xfrm>
              <a:off x="8610965" y="1173915"/>
              <a:ext cx="57406" cy="49546"/>
            </a:xfrm>
            <a:custGeom>
              <a:avLst/>
              <a:gdLst/>
              <a:ahLst/>
              <a:cxnLst/>
              <a:rect l="l" t="t" r="r" b="b"/>
              <a:pathLst>
                <a:path w="4506" h="3889" extrusionOk="0">
                  <a:moveTo>
                    <a:pt x="2284" y="0"/>
                  </a:moveTo>
                  <a:cubicBezTo>
                    <a:pt x="2009" y="0"/>
                    <a:pt x="1728" y="52"/>
                    <a:pt x="1456" y="161"/>
                  </a:cubicBezTo>
                  <a:cubicBezTo>
                    <a:pt x="416" y="577"/>
                    <a:pt x="0" y="1825"/>
                    <a:pt x="555" y="2795"/>
                  </a:cubicBezTo>
                  <a:cubicBezTo>
                    <a:pt x="858" y="3452"/>
                    <a:pt x="1530" y="3888"/>
                    <a:pt x="2274" y="3888"/>
                  </a:cubicBezTo>
                  <a:cubicBezTo>
                    <a:pt x="2551" y="3888"/>
                    <a:pt x="2838" y="3828"/>
                    <a:pt x="3120" y="3696"/>
                  </a:cubicBezTo>
                  <a:cubicBezTo>
                    <a:pt x="4090" y="3280"/>
                    <a:pt x="4506" y="2171"/>
                    <a:pt x="4090" y="1132"/>
                  </a:cubicBezTo>
                  <a:cubicBezTo>
                    <a:pt x="3783" y="415"/>
                    <a:pt x="3060" y="0"/>
                    <a:pt x="22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7"/>
            <p:cNvSpPr/>
            <p:nvPr/>
          </p:nvSpPr>
          <p:spPr>
            <a:xfrm>
              <a:off x="8446237" y="887864"/>
              <a:ext cx="237028" cy="299747"/>
            </a:xfrm>
            <a:custGeom>
              <a:avLst/>
              <a:gdLst/>
              <a:ahLst/>
              <a:cxnLst/>
              <a:rect l="l" t="t" r="r" b="b"/>
              <a:pathLst>
                <a:path w="18605" h="23528" extrusionOk="0">
                  <a:moveTo>
                    <a:pt x="16470" y="316"/>
                  </a:moveTo>
                  <a:cubicBezTo>
                    <a:pt x="17808" y="316"/>
                    <a:pt x="18294" y="1596"/>
                    <a:pt x="17783" y="3967"/>
                  </a:cubicBezTo>
                  <a:cubicBezTo>
                    <a:pt x="17297" y="6463"/>
                    <a:pt x="16119" y="8820"/>
                    <a:pt x="14802" y="10969"/>
                  </a:cubicBezTo>
                  <a:cubicBezTo>
                    <a:pt x="12861" y="14296"/>
                    <a:pt x="10504" y="17346"/>
                    <a:pt x="7731" y="19911"/>
                  </a:cubicBezTo>
                  <a:cubicBezTo>
                    <a:pt x="6679" y="20963"/>
                    <a:pt x="3935" y="23254"/>
                    <a:pt x="2231" y="23254"/>
                  </a:cubicBezTo>
                  <a:cubicBezTo>
                    <a:pt x="1354" y="23254"/>
                    <a:pt x="752" y="22647"/>
                    <a:pt x="800" y="20950"/>
                  </a:cubicBezTo>
                  <a:cubicBezTo>
                    <a:pt x="1216" y="16999"/>
                    <a:pt x="3780" y="12563"/>
                    <a:pt x="5998" y="9374"/>
                  </a:cubicBezTo>
                  <a:cubicBezTo>
                    <a:pt x="8286" y="6255"/>
                    <a:pt x="10851" y="3413"/>
                    <a:pt x="13901" y="1264"/>
                  </a:cubicBezTo>
                  <a:cubicBezTo>
                    <a:pt x="14951" y="625"/>
                    <a:pt x="15813" y="316"/>
                    <a:pt x="16470" y="316"/>
                  </a:cubicBezTo>
                  <a:close/>
                  <a:moveTo>
                    <a:pt x="16594" y="0"/>
                  </a:moveTo>
                  <a:cubicBezTo>
                    <a:pt x="16314" y="0"/>
                    <a:pt x="15995" y="49"/>
                    <a:pt x="15634" y="155"/>
                  </a:cubicBezTo>
                  <a:cubicBezTo>
                    <a:pt x="11891" y="1472"/>
                    <a:pt x="8355" y="6186"/>
                    <a:pt x="5998" y="9305"/>
                  </a:cubicBezTo>
                  <a:cubicBezTo>
                    <a:pt x="3850" y="12494"/>
                    <a:pt x="1701" y="15752"/>
                    <a:pt x="661" y="19495"/>
                  </a:cubicBezTo>
                  <a:cubicBezTo>
                    <a:pt x="1" y="22088"/>
                    <a:pt x="720" y="23527"/>
                    <a:pt x="2273" y="23527"/>
                  </a:cubicBezTo>
                  <a:cubicBezTo>
                    <a:pt x="3003" y="23527"/>
                    <a:pt x="3917" y="23210"/>
                    <a:pt x="4959" y="22545"/>
                  </a:cubicBezTo>
                  <a:cubicBezTo>
                    <a:pt x="8286" y="20465"/>
                    <a:pt x="10781" y="17415"/>
                    <a:pt x="12930" y="14296"/>
                  </a:cubicBezTo>
                  <a:cubicBezTo>
                    <a:pt x="15010" y="11177"/>
                    <a:pt x="17089" y="7780"/>
                    <a:pt x="18060" y="4106"/>
                  </a:cubicBezTo>
                  <a:cubicBezTo>
                    <a:pt x="18604" y="2291"/>
                    <a:pt x="18515" y="0"/>
                    <a:pt x="165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7"/>
            <p:cNvSpPr/>
            <p:nvPr/>
          </p:nvSpPr>
          <p:spPr>
            <a:xfrm>
              <a:off x="8640101" y="868678"/>
              <a:ext cx="58298" cy="50514"/>
            </a:xfrm>
            <a:custGeom>
              <a:avLst/>
              <a:gdLst/>
              <a:ahLst/>
              <a:cxnLst/>
              <a:rect l="l" t="t" r="r" b="b"/>
              <a:pathLst>
                <a:path w="4576" h="3965" extrusionOk="0">
                  <a:moveTo>
                    <a:pt x="2251" y="1"/>
                  </a:moveTo>
                  <a:cubicBezTo>
                    <a:pt x="1627" y="1"/>
                    <a:pt x="1025" y="291"/>
                    <a:pt x="694" y="829"/>
                  </a:cubicBezTo>
                  <a:cubicBezTo>
                    <a:pt x="1" y="1661"/>
                    <a:pt x="209" y="2978"/>
                    <a:pt x="1110" y="3602"/>
                  </a:cubicBezTo>
                  <a:cubicBezTo>
                    <a:pt x="1493" y="3848"/>
                    <a:pt x="1908" y="3965"/>
                    <a:pt x="2309" y="3965"/>
                  </a:cubicBezTo>
                  <a:cubicBezTo>
                    <a:pt x="2924" y="3965"/>
                    <a:pt x="3505" y="3690"/>
                    <a:pt x="3883" y="3186"/>
                  </a:cubicBezTo>
                  <a:cubicBezTo>
                    <a:pt x="4576" y="2285"/>
                    <a:pt x="4299" y="968"/>
                    <a:pt x="3467" y="413"/>
                  </a:cubicBezTo>
                  <a:cubicBezTo>
                    <a:pt x="3103" y="133"/>
                    <a:pt x="2672" y="1"/>
                    <a:pt x="22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0" name="Google Shape;370;p7"/>
          <p:cNvSpPr/>
          <p:nvPr/>
        </p:nvSpPr>
        <p:spPr>
          <a:xfrm rot="10800000">
            <a:off x="-597653" y="60224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7"/>
          <p:cNvSpPr/>
          <p:nvPr/>
        </p:nvSpPr>
        <p:spPr>
          <a:xfrm rot="10800000">
            <a:off x="3649530" y="-231268"/>
            <a:ext cx="663069" cy="663069"/>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7"/>
          <p:cNvSpPr/>
          <p:nvPr/>
        </p:nvSpPr>
        <p:spPr>
          <a:xfrm rot="-2700000">
            <a:off x="11635564" y="5930018"/>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885128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3"/>
        <p:cNvGrpSpPr/>
        <p:nvPr/>
      </p:nvGrpSpPr>
      <p:grpSpPr>
        <a:xfrm>
          <a:off x="0" y="0"/>
          <a:ext cx="0" cy="0"/>
          <a:chOff x="0" y="0"/>
          <a:chExt cx="0" cy="0"/>
        </a:xfrm>
      </p:grpSpPr>
      <p:grpSp>
        <p:nvGrpSpPr>
          <p:cNvPr id="374" name="Google Shape;374;p8"/>
          <p:cNvGrpSpPr/>
          <p:nvPr/>
        </p:nvGrpSpPr>
        <p:grpSpPr>
          <a:xfrm>
            <a:off x="-136509" y="-226800"/>
            <a:ext cx="12496928" cy="7311600"/>
            <a:chOff x="-102382" y="-170100"/>
            <a:chExt cx="9372696" cy="5483700"/>
          </a:xfrm>
        </p:grpSpPr>
        <p:grpSp>
          <p:nvGrpSpPr>
            <p:cNvPr id="375" name="Google Shape;375;p8"/>
            <p:cNvGrpSpPr/>
            <p:nvPr/>
          </p:nvGrpSpPr>
          <p:grpSpPr>
            <a:xfrm>
              <a:off x="-102382" y="449173"/>
              <a:ext cx="9372696" cy="4214993"/>
              <a:chOff x="-721775" y="1833025"/>
              <a:chExt cx="10611000" cy="1466850"/>
            </a:xfrm>
          </p:grpSpPr>
          <p:cxnSp>
            <p:nvCxnSpPr>
              <p:cNvPr id="376" name="Google Shape;376;p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9" name="Google Shape;379;p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0" name="Google Shape;380;p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1" name="Google Shape;381;p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2" name="Google Shape;382;p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3" name="Google Shape;383;p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384" name="Google Shape;384;p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5" name="Google Shape;385;p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6" name="Google Shape;386;p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7" name="Google Shape;387;p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8" name="Google Shape;388;p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9" name="Google Shape;389;p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0" name="Google Shape;390;p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1" name="Google Shape;391;p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2" name="Google Shape;392;p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3" name="Google Shape;393;p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4" name="Google Shape;394;p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5" name="Google Shape;395;p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6" name="Google Shape;396;p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7" name="Google Shape;397;p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8" name="Google Shape;398;p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9" name="Google Shape;399;p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00" name="Google Shape;400;p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401" name="Google Shape;401;p8"/>
          <p:cNvSpPr/>
          <p:nvPr/>
        </p:nvSpPr>
        <p:spPr>
          <a:xfrm>
            <a:off x="9391332" y="-16"/>
            <a:ext cx="856040" cy="85604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8"/>
          <p:cNvSpPr/>
          <p:nvPr/>
        </p:nvSpPr>
        <p:spPr>
          <a:xfrm rot="8100000">
            <a:off x="11067196" y="6108414"/>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8"/>
          <p:cNvSpPr/>
          <p:nvPr/>
        </p:nvSpPr>
        <p:spPr>
          <a:xfrm>
            <a:off x="-774702" y="417021"/>
            <a:ext cx="1781575" cy="178157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4" name="Google Shape;404;p8"/>
          <p:cNvGrpSpPr/>
          <p:nvPr/>
        </p:nvGrpSpPr>
        <p:grpSpPr>
          <a:xfrm rot="-3733659">
            <a:off x="624701" y="5547148"/>
            <a:ext cx="982727" cy="973099"/>
            <a:chOff x="3398331" y="1368868"/>
            <a:chExt cx="448639" cy="444244"/>
          </a:xfrm>
        </p:grpSpPr>
        <p:sp>
          <p:nvSpPr>
            <p:cNvPr id="405" name="Google Shape;405;p8"/>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8"/>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8"/>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8"/>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8"/>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8"/>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1" name="Google Shape;411;p8"/>
          <p:cNvSpPr txBox="1">
            <a:spLocks noGrp="1"/>
          </p:cNvSpPr>
          <p:nvPr>
            <p:ph type="title"/>
          </p:nvPr>
        </p:nvSpPr>
        <p:spPr>
          <a:xfrm>
            <a:off x="950967" y="2198600"/>
            <a:ext cx="5272000" cy="246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atin typeface="Fira Sans Condensed Black" panose="020B0A03050000020004" pitchFamily="34" charset="0"/>
                <a:cs typeface="#9Slide03 Arima Madurai" panose="00000500000000000000" pitchFamily="2" charset="-93"/>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Tree>
    <p:extLst>
      <p:ext uri="{BB962C8B-B14F-4D97-AF65-F5344CB8AC3E}">
        <p14:creationId xmlns:p14="http://schemas.microsoft.com/office/powerpoint/2010/main" val="562401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21" name="Google Shape;21;p4"/>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4"/>
          <p:cNvSpPr txBox="1">
            <a:spLocks noGrp="1"/>
          </p:cNvSpPr>
          <p:nvPr>
            <p:ph type="body" idx="1"/>
          </p:nvPr>
        </p:nvSpPr>
        <p:spPr>
          <a:xfrm>
            <a:off x="960000" y="1485767"/>
            <a:ext cx="10272000" cy="4652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AutoNum type="arabicPeriod"/>
              <a:defRPr sz="1533">
                <a:solidFill>
                  <a:srgbClr val="434343"/>
                </a:solidFill>
                <a:latin typeface="Arial" panose="020B0604020202020204" pitchFamily="34" charset="0"/>
                <a:cs typeface="Arial" panose="020B0604020202020204" pitchFamily="34" charset="0"/>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dirty="0"/>
          </a:p>
        </p:txBody>
      </p:sp>
      <p:sp>
        <p:nvSpPr>
          <p:cNvPr id="23" name="Google Shape;23;p4"/>
          <p:cNvSpPr txBox="1">
            <a:spLocks noGrp="1"/>
          </p:cNvSpPr>
          <p:nvPr>
            <p:ph type="title"/>
          </p:nvPr>
        </p:nvSpPr>
        <p:spPr>
          <a:xfrm>
            <a:off x="950967" y="719333"/>
            <a:ext cx="10290000"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a:lvl1pPr>
            <a:lvl2pPr lvl="1"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578222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2"/>
        <p:cNvGrpSpPr/>
        <p:nvPr/>
      </p:nvGrpSpPr>
      <p:grpSpPr>
        <a:xfrm>
          <a:off x="0" y="0"/>
          <a:ext cx="0" cy="0"/>
          <a:chOff x="0" y="0"/>
          <a:chExt cx="0" cy="0"/>
        </a:xfrm>
      </p:grpSpPr>
      <p:grpSp>
        <p:nvGrpSpPr>
          <p:cNvPr id="413" name="Google Shape;413;p9"/>
          <p:cNvGrpSpPr/>
          <p:nvPr/>
        </p:nvGrpSpPr>
        <p:grpSpPr>
          <a:xfrm>
            <a:off x="-136509" y="-226800"/>
            <a:ext cx="12496928" cy="7311600"/>
            <a:chOff x="-102382" y="-170100"/>
            <a:chExt cx="9372696" cy="5483700"/>
          </a:xfrm>
        </p:grpSpPr>
        <p:grpSp>
          <p:nvGrpSpPr>
            <p:cNvPr id="414" name="Google Shape;414;p9"/>
            <p:cNvGrpSpPr/>
            <p:nvPr/>
          </p:nvGrpSpPr>
          <p:grpSpPr>
            <a:xfrm>
              <a:off x="-102382" y="449173"/>
              <a:ext cx="9372696" cy="4214993"/>
              <a:chOff x="-721775" y="1833025"/>
              <a:chExt cx="10611000" cy="1466850"/>
            </a:xfrm>
          </p:grpSpPr>
          <p:cxnSp>
            <p:nvCxnSpPr>
              <p:cNvPr id="415" name="Google Shape;415;p9"/>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6" name="Google Shape;416;p9"/>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7" name="Google Shape;417;p9"/>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8" name="Google Shape;418;p9"/>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9" name="Google Shape;419;p9"/>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0" name="Google Shape;420;p9"/>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1" name="Google Shape;421;p9"/>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2" name="Google Shape;422;p9"/>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423" name="Google Shape;423;p9"/>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4" name="Google Shape;424;p9"/>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5" name="Google Shape;425;p9"/>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6" name="Google Shape;426;p9"/>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7" name="Google Shape;427;p9"/>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8" name="Google Shape;428;p9"/>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9" name="Google Shape;429;p9"/>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0" name="Google Shape;430;p9"/>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1" name="Google Shape;431;p9"/>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2" name="Google Shape;432;p9"/>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440" name="Google Shape;440;p9"/>
          <p:cNvSpPr txBox="1">
            <a:spLocks noGrp="1"/>
          </p:cNvSpPr>
          <p:nvPr>
            <p:ph type="title"/>
          </p:nvPr>
        </p:nvSpPr>
        <p:spPr>
          <a:xfrm>
            <a:off x="6157233" y="1926700"/>
            <a:ext cx="5084000" cy="1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600">
                <a:latin typeface="Fira Sans Condensed Black" panose="020B0A03050000020004" pitchFamily="34" charset="0"/>
                <a:cs typeface="#9Slide03 Arima Madurai" panose="00000500000000000000" pitchFamily="2" charset="-93"/>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441" name="Google Shape;441;p9"/>
          <p:cNvSpPr txBox="1">
            <a:spLocks noGrp="1"/>
          </p:cNvSpPr>
          <p:nvPr>
            <p:ph type="subTitle" idx="1"/>
          </p:nvPr>
        </p:nvSpPr>
        <p:spPr>
          <a:xfrm>
            <a:off x="6157233" y="3697300"/>
            <a:ext cx="5084000" cy="12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442" name="Google Shape;442;p9"/>
          <p:cNvGrpSpPr/>
          <p:nvPr/>
        </p:nvGrpSpPr>
        <p:grpSpPr>
          <a:xfrm rot="-1674333">
            <a:off x="10338608" y="360764"/>
            <a:ext cx="1093761" cy="1390645"/>
            <a:chOff x="3661501" y="2847663"/>
            <a:chExt cx="465418" cy="591748"/>
          </a:xfrm>
        </p:grpSpPr>
        <p:sp>
          <p:nvSpPr>
            <p:cNvPr id="443" name="Google Shape;443;p9"/>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9"/>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9"/>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9"/>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9"/>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9"/>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9"/>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9"/>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9"/>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9"/>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9"/>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9"/>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9"/>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6" name="Google Shape;456;p9"/>
          <p:cNvSpPr/>
          <p:nvPr/>
        </p:nvSpPr>
        <p:spPr>
          <a:xfrm>
            <a:off x="8828221" y="6311009"/>
            <a:ext cx="436588" cy="41731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9"/>
          <p:cNvSpPr/>
          <p:nvPr/>
        </p:nvSpPr>
        <p:spPr>
          <a:xfrm>
            <a:off x="-973864" y="-159080"/>
            <a:ext cx="1756831" cy="175683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46941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8"/>
        <p:cNvGrpSpPr/>
        <p:nvPr/>
      </p:nvGrpSpPr>
      <p:grpSpPr>
        <a:xfrm>
          <a:off x="0" y="0"/>
          <a:ext cx="0" cy="0"/>
          <a:chOff x="0" y="0"/>
          <a:chExt cx="0" cy="0"/>
        </a:xfrm>
      </p:grpSpPr>
    </p:spTree>
    <p:extLst>
      <p:ext uri="{BB962C8B-B14F-4D97-AF65-F5344CB8AC3E}">
        <p14:creationId xmlns:p14="http://schemas.microsoft.com/office/powerpoint/2010/main" val="15912567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9"/>
        <p:cNvGrpSpPr/>
        <p:nvPr/>
      </p:nvGrpSpPr>
      <p:grpSpPr>
        <a:xfrm>
          <a:off x="0" y="0"/>
          <a:ext cx="0" cy="0"/>
          <a:chOff x="0" y="0"/>
          <a:chExt cx="0" cy="0"/>
        </a:xfrm>
      </p:grpSpPr>
      <p:grpSp>
        <p:nvGrpSpPr>
          <p:cNvPr id="510" name="Google Shape;510;p13"/>
          <p:cNvGrpSpPr/>
          <p:nvPr/>
        </p:nvGrpSpPr>
        <p:grpSpPr>
          <a:xfrm>
            <a:off x="-136509" y="-226800"/>
            <a:ext cx="12496928" cy="7311600"/>
            <a:chOff x="-102382" y="-170100"/>
            <a:chExt cx="9372696" cy="5483700"/>
          </a:xfrm>
        </p:grpSpPr>
        <p:grpSp>
          <p:nvGrpSpPr>
            <p:cNvPr id="511" name="Google Shape;511;p13"/>
            <p:cNvGrpSpPr/>
            <p:nvPr/>
          </p:nvGrpSpPr>
          <p:grpSpPr>
            <a:xfrm>
              <a:off x="-102382" y="449173"/>
              <a:ext cx="9372696" cy="4214993"/>
              <a:chOff x="-721775" y="1833025"/>
              <a:chExt cx="10611000" cy="1466850"/>
            </a:xfrm>
          </p:grpSpPr>
          <p:cxnSp>
            <p:nvCxnSpPr>
              <p:cNvPr id="512" name="Google Shape;512;p13"/>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3" name="Google Shape;513;p13"/>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4" name="Google Shape;514;p13"/>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5" name="Google Shape;515;p13"/>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6" name="Google Shape;516;p13"/>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7" name="Google Shape;517;p13"/>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8" name="Google Shape;518;p13"/>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9" name="Google Shape;519;p13"/>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520" name="Google Shape;520;p13"/>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1" name="Google Shape;521;p13"/>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2" name="Google Shape;522;p13"/>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3" name="Google Shape;523;p13"/>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3"/>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3"/>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3"/>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3"/>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3"/>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3"/>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3"/>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3"/>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3"/>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3"/>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3"/>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3"/>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3"/>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537" name="Google Shape;537;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38" name="Google Shape;538;p13"/>
          <p:cNvSpPr txBox="1">
            <a:spLocks noGrp="1"/>
          </p:cNvSpPr>
          <p:nvPr>
            <p:ph type="title" idx="2" hasCustomPrompt="1"/>
          </p:nvPr>
        </p:nvSpPr>
        <p:spPr>
          <a:xfrm>
            <a:off x="960000" y="200609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39" name="Google Shape;539;p13"/>
          <p:cNvSpPr txBox="1">
            <a:spLocks noGrp="1"/>
          </p:cNvSpPr>
          <p:nvPr>
            <p:ph type="title" idx="3" hasCustomPrompt="1"/>
          </p:nvPr>
        </p:nvSpPr>
        <p:spPr>
          <a:xfrm>
            <a:off x="960000" y="4236588"/>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40" name="Google Shape;540;p13"/>
          <p:cNvSpPr txBox="1">
            <a:spLocks noGrp="1"/>
          </p:cNvSpPr>
          <p:nvPr>
            <p:ph type="title" idx="4" hasCustomPrompt="1"/>
          </p:nvPr>
        </p:nvSpPr>
        <p:spPr>
          <a:xfrm>
            <a:off x="4559028" y="200609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41" name="Google Shape;541;p13"/>
          <p:cNvSpPr txBox="1">
            <a:spLocks noGrp="1"/>
          </p:cNvSpPr>
          <p:nvPr>
            <p:ph type="title" idx="5" hasCustomPrompt="1"/>
          </p:nvPr>
        </p:nvSpPr>
        <p:spPr>
          <a:xfrm>
            <a:off x="4559028" y="4236588"/>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42" name="Google Shape;542;p13"/>
          <p:cNvSpPr txBox="1">
            <a:spLocks noGrp="1"/>
          </p:cNvSpPr>
          <p:nvPr>
            <p:ph type="subTitle" idx="1"/>
          </p:nvPr>
        </p:nvSpPr>
        <p:spPr>
          <a:xfrm>
            <a:off x="960000" y="26315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3" name="Google Shape;543;p13"/>
          <p:cNvSpPr txBox="1">
            <a:spLocks noGrp="1"/>
          </p:cNvSpPr>
          <p:nvPr>
            <p:ph type="subTitle" idx="6"/>
          </p:nvPr>
        </p:nvSpPr>
        <p:spPr>
          <a:xfrm>
            <a:off x="4559028" y="26315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4" name="Google Shape;544;p13"/>
          <p:cNvSpPr txBox="1">
            <a:spLocks noGrp="1"/>
          </p:cNvSpPr>
          <p:nvPr>
            <p:ph type="subTitle" idx="7"/>
          </p:nvPr>
        </p:nvSpPr>
        <p:spPr>
          <a:xfrm>
            <a:off x="960000" y="48621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5" name="Google Shape;545;p13"/>
          <p:cNvSpPr txBox="1">
            <a:spLocks noGrp="1"/>
          </p:cNvSpPr>
          <p:nvPr>
            <p:ph type="subTitle" idx="8"/>
          </p:nvPr>
        </p:nvSpPr>
        <p:spPr>
          <a:xfrm>
            <a:off x="4559028" y="48621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6" name="Google Shape;546;p13"/>
          <p:cNvSpPr/>
          <p:nvPr/>
        </p:nvSpPr>
        <p:spPr>
          <a:xfrm>
            <a:off x="10774740" y="1264989"/>
            <a:ext cx="227923" cy="229452"/>
          </a:xfrm>
          <a:custGeom>
            <a:avLst/>
            <a:gdLst/>
            <a:ahLst/>
            <a:cxnLst/>
            <a:rect l="l" t="t" r="r" b="b"/>
            <a:pathLst>
              <a:path w="4621" h="4652" extrusionOk="0">
                <a:moveTo>
                  <a:pt x="2311" y="1"/>
                </a:moveTo>
                <a:cubicBezTo>
                  <a:pt x="1004" y="1"/>
                  <a:pt x="1" y="1034"/>
                  <a:pt x="1" y="2311"/>
                </a:cubicBezTo>
                <a:cubicBezTo>
                  <a:pt x="1" y="3618"/>
                  <a:pt x="1004" y="4651"/>
                  <a:pt x="2311" y="4651"/>
                </a:cubicBezTo>
                <a:cubicBezTo>
                  <a:pt x="3587" y="4651"/>
                  <a:pt x="4621" y="3618"/>
                  <a:pt x="4621" y="2311"/>
                </a:cubicBezTo>
                <a:cubicBezTo>
                  <a:pt x="4621" y="1034"/>
                  <a:pt x="3587" y="1"/>
                  <a:pt x="231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3"/>
          <p:cNvSpPr/>
          <p:nvPr/>
        </p:nvSpPr>
        <p:spPr>
          <a:xfrm>
            <a:off x="10882707" y="-55767"/>
            <a:ext cx="12035" cy="1244379"/>
          </a:xfrm>
          <a:custGeom>
            <a:avLst/>
            <a:gdLst/>
            <a:ahLst/>
            <a:cxnLst/>
            <a:rect l="l" t="t" r="r" b="b"/>
            <a:pathLst>
              <a:path w="244" h="25229" extrusionOk="0">
                <a:moveTo>
                  <a:pt x="122" y="0"/>
                </a:moveTo>
                <a:cubicBezTo>
                  <a:pt x="91" y="1064"/>
                  <a:pt x="30" y="2097"/>
                  <a:pt x="30" y="3161"/>
                </a:cubicBezTo>
                <a:cubicBezTo>
                  <a:pt x="0" y="5258"/>
                  <a:pt x="30" y="7386"/>
                  <a:pt x="61" y="9453"/>
                </a:cubicBezTo>
                <a:cubicBezTo>
                  <a:pt x="122" y="11550"/>
                  <a:pt x="30" y="13678"/>
                  <a:pt x="30" y="15775"/>
                </a:cubicBezTo>
                <a:cubicBezTo>
                  <a:pt x="0" y="18936"/>
                  <a:pt x="30" y="22067"/>
                  <a:pt x="122" y="25228"/>
                </a:cubicBezTo>
                <a:cubicBezTo>
                  <a:pt x="182" y="22067"/>
                  <a:pt x="213" y="18936"/>
                  <a:pt x="182" y="15775"/>
                </a:cubicBezTo>
                <a:cubicBezTo>
                  <a:pt x="182" y="13678"/>
                  <a:pt x="152" y="11550"/>
                  <a:pt x="152" y="9453"/>
                </a:cubicBezTo>
                <a:cubicBezTo>
                  <a:pt x="182" y="6322"/>
                  <a:pt x="243" y="3161"/>
                  <a:pt x="1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3"/>
          <p:cNvSpPr/>
          <p:nvPr/>
        </p:nvSpPr>
        <p:spPr>
          <a:xfrm>
            <a:off x="10462924" y="1187009"/>
            <a:ext cx="851617" cy="202472"/>
          </a:xfrm>
          <a:custGeom>
            <a:avLst/>
            <a:gdLst/>
            <a:ahLst/>
            <a:cxnLst/>
            <a:rect l="l" t="t" r="r" b="b"/>
            <a:pathLst>
              <a:path w="17266" h="4105" extrusionOk="0">
                <a:moveTo>
                  <a:pt x="8633" y="1"/>
                </a:moveTo>
                <a:lnTo>
                  <a:pt x="0" y="4104"/>
                </a:lnTo>
                <a:lnTo>
                  <a:pt x="17265" y="4104"/>
                </a:lnTo>
                <a:lnTo>
                  <a:pt x="863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3"/>
          <p:cNvSpPr/>
          <p:nvPr/>
        </p:nvSpPr>
        <p:spPr>
          <a:xfrm>
            <a:off x="10882700" y="5576965"/>
            <a:ext cx="2910120" cy="2910120"/>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3"/>
          <p:cNvSpPr/>
          <p:nvPr/>
        </p:nvSpPr>
        <p:spPr>
          <a:xfrm rot="8100000">
            <a:off x="2906312" y="-70619"/>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3"/>
          <p:cNvSpPr/>
          <p:nvPr/>
        </p:nvSpPr>
        <p:spPr>
          <a:xfrm>
            <a:off x="-1079098" y="3440355"/>
            <a:ext cx="1621635" cy="162163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16591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52"/>
        <p:cNvGrpSpPr/>
        <p:nvPr/>
      </p:nvGrpSpPr>
      <p:grpSpPr>
        <a:xfrm>
          <a:off x="0" y="0"/>
          <a:ext cx="0" cy="0"/>
          <a:chOff x="0" y="0"/>
          <a:chExt cx="0" cy="0"/>
        </a:xfrm>
      </p:grpSpPr>
      <p:grpSp>
        <p:nvGrpSpPr>
          <p:cNvPr id="553" name="Google Shape;553;p14"/>
          <p:cNvGrpSpPr/>
          <p:nvPr/>
        </p:nvGrpSpPr>
        <p:grpSpPr>
          <a:xfrm>
            <a:off x="-136509" y="-226800"/>
            <a:ext cx="12496928" cy="7311600"/>
            <a:chOff x="-102382" y="-170100"/>
            <a:chExt cx="9372696" cy="5483700"/>
          </a:xfrm>
        </p:grpSpPr>
        <p:grpSp>
          <p:nvGrpSpPr>
            <p:cNvPr id="554" name="Google Shape;554;p14"/>
            <p:cNvGrpSpPr/>
            <p:nvPr/>
          </p:nvGrpSpPr>
          <p:grpSpPr>
            <a:xfrm>
              <a:off x="-102382" y="449173"/>
              <a:ext cx="9372696" cy="4214993"/>
              <a:chOff x="-721775" y="1833025"/>
              <a:chExt cx="10611000" cy="1466850"/>
            </a:xfrm>
          </p:grpSpPr>
          <p:cxnSp>
            <p:nvCxnSpPr>
              <p:cNvPr id="555" name="Google Shape;555;p14"/>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6" name="Google Shape;556;p14"/>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7" name="Google Shape;557;p14"/>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8" name="Google Shape;558;p14"/>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9" name="Google Shape;559;p14"/>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0" name="Google Shape;560;p14"/>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1" name="Google Shape;561;p14"/>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2" name="Google Shape;562;p14"/>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563" name="Google Shape;563;p14"/>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4" name="Google Shape;564;p14"/>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5" name="Google Shape;565;p14"/>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6" name="Google Shape;566;p14"/>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7" name="Google Shape;567;p14"/>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8" name="Google Shape;568;p14"/>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9" name="Google Shape;569;p14"/>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0" name="Google Shape;570;p14"/>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1" name="Google Shape;571;p14"/>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2" name="Google Shape;572;p14"/>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3" name="Google Shape;573;p14"/>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4" name="Google Shape;574;p14"/>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5" name="Google Shape;575;p14"/>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4"/>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4"/>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4"/>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4"/>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580" name="Google Shape;580;p14"/>
          <p:cNvSpPr txBox="1">
            <a:spLocks noGrp="1"/>
          </p:cNvSpPr>
          <p:nvPr>
            <p:ph type="title"/>
          </p:nvPr>
        </p:nvSpPr>
        <p:spPr>
          <a:xfrm>
            <a:off x="3532801" y="4133733"/>
            <a:ext cx="77084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333">
                <a:latin typeface="Fira Sans Condensed Black" panose="020B0A03050000020004" pitchFamily="34" charset="0"/>
                <a:cs typeface="#9Slide03 Arima Madurai" panose="00000500000000000000" pitchFamily="2" charset="-93"/>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dirty="0"/>
          </a:p>
        </p:txBody>
      </p:sp>
      <p:sp>
        <p:nvSpPr>
          <p:cNvPr id="581" name="Google Shape;581;p14"/>
          <p:cNvSpPr txBox="1">
            <a:spLocks noGrp="1"/>
          </p:cNvSpPr>
          <p:nvPr>
            <p:ph type="subTitle" idx="1"/>
          </p:nvPr>
        </p:nvSpPr>
        <p:spPr>
          <a:xfrm>
            <a:off x="1420433" y="1501900"/>
            <a:ext cx="98204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dirty="0"/>
          </a:p>
        </p:txBody>
      </p:sp>
      <p:grpSp>
        <p:nvGrpSpPr>
          <p:cNvPr id="582" name="Google Shape;582;p14"/>
          <p:cNvGrpSpPr/>
          <p:nvPr/>
        </p:nvGrpSpPr>
        <p:grpSpPr>
          <a:xfrm rot="-578988" flipH="1">
            <a:off x="1158551" y="4920410"/>
            <a:ext cx="865988" cy="1489108"/>
            <a:chOff x="6585699" y="2196606"/>
            <a:chExt cx="778765" cy="1339125"/>
          </a:xfrm>
        </p:grpSpPr>
        <p:sp>
          <p:nvSpPr>
            <p:cNvPr id="583" name="Google Shape;583;p14"/>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4"/>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4"/>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4"/>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4"/>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4"/>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4"/>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4"/>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4"/>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4"/>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4"/>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4"/>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4"/>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4"/>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4"/>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4"/>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4"/>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4"/>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4"/>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4"/>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4"/>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4"/>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4"/>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4"/>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4"/>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4"/>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4"/>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4"/>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4"/>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4"/>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4"/>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4"/>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4"/>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4"/>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7" name="Google Shape;617;p14"/>
          <p:cNvGrpSpPr/>
          <p:nvPr/>
        </p:nvGrpSpPr>
        <p:grpSpPr>
          <a:xfrm>
            <a:off x="10958307" y="118330"/>
            <a:ext cx="1103357" cy="1066943"/>
            <a:chOff x="8127332" y="539502"/>
            <a:chExt cx="757385" cy="732388"/>
          </a:xfrm>
        </p:grpSpPr>
        <p:sp>
          <p:nvSpPr>
            <p:cNvPr id="618" name="Google Shape;618;p14"/>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4"/>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4"/>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4"/>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4"/>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4"/>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4"/>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4"/>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14"/>
            <p:cNvGrpSpPr/>
            <p:nvPr/>
          </p:nvGrpSpPr>
          <p:grpSpPr>
            <a:xfrm>
              <a:off x="8127332" y="871191"/>
              <a:ext cx="272012" cy="400698"/>
              <a:chOff x="8641857" y="1784441"/>
              <a:chExt cx="272012" cy="400698"/>
            </a:xfrm>
          </p:grpSpPr>
          <p:sp>
            <p:nvSpPr>
              <p:cNvPr id="627" name="Google Shape;627;p14"/>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4"/>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4"/>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4"/>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4"/>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4"/>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4"/>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4"/>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4"/>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4"/>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4"/>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4"/>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39" name="Google Shape;639;p14"/>
          <p:cNvGrpSpPr/>
          <p:nvPr/>
        </p:nvGrpSpPr>
        <p:grpSpPr>
          <a:xfrm rot="-2700000">
            <a:off x="518401" y="-268086"/>
            <a:ext cx="1093753" cy="1390633"/>
            <a:chOff x="3661501" y="2847663"/>
            <a:chExt cx="465418" cy="591748"/>
          </a:xfrm>
        </p:grpSpPr>
        <p:sp>
          <p:nvSpPr>
            <p:cNvPr id="640" name="Google Shape;640;p14"/>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4"/>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4"/>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4"/>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4"/>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4"/>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4"/>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4"/>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4"/>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4"/>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4"/>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4"/>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4"/>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3" name="Google Shape;653;p14"/>
          <p:cNvSpPr/>
          <p:nvPr/>
        </p:nvSpPr>
        <p:spPr>
          <a:xfrm rot="10800000">
            <a:off x="-916686" y="33717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4"/>
          <p:cNvSpPr/>
          <p:nvPr/>
        </p:nvSpPr>
        <p:spPr>
          <a:xfrm rot="10800000">
            <a:off x="7215935" y="548270"/>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4"/>
          <p:cNvSpPr/>
          <p:nvPr/>
        </p:nvSpPr>
        <p:spPr>
          <a:xfrm rot="-2700000">
            <a:off x="11464878" y="5970603"/>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79069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56"/>
        <p:cNvGrpSpPr/>
        <p:nvPr/>
      </p:nvGrpSpPr>
      <p:grpSpPr>
        <a:xfrm>
          <a:off x="0" y="0"/>
          <a:ext cx="0" cy="0"/>
          <a:chOff x="0" y="0"/>
          <a:chExt cx="0" cy="0"/>
        </a:xfrm>
      </p:grpSpPr>
      <p:grpSp>
        <p:nvGrpSpPr>
          <p:cNvPr id="657" name="Google Shape;657;p15"/>
          <p:cNvGrpSpPr/>
          <p:nvPr/>
        </p:nvGrpSpPr>
        <p:grpSpPr>
          <a:xfrm>
            <a:off x="-136509" y="-226800"/>
            <a:ext cx="12496928" cy="7311600"/>
            <a:chOff x="-102382" y="-170100"/>
            <a:chExt cx="9372696" cy="5483700"/>
          </a:xfrm>
        </p:grpSpPr>
        <p:grpSp>
          <p:nvGrpSpPr>
            <p:cNvPr id="658" name="Google Shape;658;p15"/>
            <p:cNvGrpSpPr/>
            <p:nvPr/>
          </p:nvGrpSpPr>
          <p:grpSpPr>
            <a:xfrm>
              <a:off x="-102382" y="449173"/>
              <a:ext cx="9372696" cy="4214993"/>
              <a:chOff x="-721775" y="1833025"/>
              <a:chExt cx="10611000" cy="1466850"/>
            </a:xfrm>
          </p:grpSpPr>
          <p:cxnSp>
            <p:nvCxnSpPr>
              <p:cNvPr id="659" name="Google Shape;659;p15"/>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0" name="Google Shape;660;p15"/>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1" name="Google Shape;661;p15"/>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2" name="Google Shape;662;p15"/>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3" name="Google Shape;663;p15"/>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4" name="Google Shape;664;p15"/>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5" name="Google Shape;665;p15"/>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6" name="Google Shape;666;p15"/>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667" name="Google Shape;667;p15"/>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68" name="Google Shape;668;p15"/>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69" name="Google Shape;669;p15"/>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0" name="Google Shape;670;p15"/>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1" name="Google Shape;671;p15"/>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2" name="Google Shape;672;p15"/>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3" name="Google Shape;673;p15"/>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4" name="Google Shape;674;p15"/>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5" name="Google Shape;675;p15"/>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6" name="Google Shape;676;p15"/>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7" name="Google Shape;677;p15"/>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8" name="Google Shape;678;p15"/>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9" name="Google Shape;679;p15"/>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0" name="Google Shape;680;p15"/>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1" name="Google Shape;681;p15"/>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2" name="Google Shape;682;p15"/>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3" name="Google Shape;683;p15"/>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684" name="Google Shape;684;p15"/>
          <p:cNvSpPr txBox="1">
            <a:spLocks noGrp="1"/>
          </p:cNvSpPr>
          <p:nvPr>
            <p:ph type="title"/>
          </p:nvPr>
        </p:nvSpPr>
        <p:spPr>
          <a:xfrm>
            <a:off x="960000" y="1720184"/>
            <a:ext cx="4692800" cy="2210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85" name="Google Shape;685;p15"/>
          <p:cNvSpPr txBox="1">
            <a:spLocks noGrp="1"/>
          </p:cNvSpPr>
          <p:nvPr>
            <p:ph type="subTitle" idx="1"/>
          </p:nvPr>
        </p:nvSpPr>
        <p:spPr>
          <a:xfrm>
            <a:off x="960000" y="4064617"/>
            <a:ext cx="4692800" cy="10732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686" name="Google Shape;686;p15"/>
          <p:cNvSpPr>
            <a:spLocks noGrp="1"/>
          </p:cNvSpPr>
          <p:nvPr>
            <p:ph type="pic" idx="2"/>
          </p:nvPr>
        </p:nvSpPr>
        <p:spPr>
          <a:xfrm>
            <a:off x="6718300" y="711833"/>
            <a:ext cx="4522800" cy="5434400"/>
          </a:xfrm>
          <a:prstGeom prst="roundRect">
            <a:avLst>
              <a:gd name="adj" fmla="val 16667"/>
            </a:avLst>
          </a:prstGeom>
          <a:noFill/>
          <a:ln>
            <a:noFill/>
          </a:ln>
        </p:spPr>
      </p:sp>
      <p:grpSp>
        <p:nvGrpSpPr>
          <p:cNvPr id="687" name="Google Shape;687;p15"/>
          <p:cNvGrpSpPr/>
          <p:nvPr/>
        </p:nvGrpSpPr>
        <p:grpSpPr>
          <a:xfrm rot="578988">
            <a:off x="11207318" y="4803177"/>
            <a:ext cx="865988" cy="1489108"/>
            <a:chOff x="6585699" y="2196606"/>
            <a:chExt cx="778765" cy="1339125"/>
          </a:xfrm>
        </p:grpSpPr>
        <p:sp>
          <p:nvSpPr>
            <p:cNvPr id="688" name="Google Shape;688;p15"/>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5"/>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5"/>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5"/>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5"/>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5"/>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5"/>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5"/>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5"/>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5"/>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5"/>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5"/>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5"/>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5"/>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5"/>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5"/>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5"/>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5"/>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5"/>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5"/>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5"/>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5"/>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5"/>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5"/>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5"/>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5"/>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5"/>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5"/>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5"/>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5"/>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5"/>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5"/>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5"/>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5"/>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2" name="Google Shape;722;p15"/>
          <p:cNvGrpSpPr/>
          <p:nvPr/>
        </p:nvGrpSpPr>
        <p:grpSpPr>
          <a:xfrm flipH="1">
            <a:off x="446043" y="231070"/>
            <a:ext cx="1009847" cy="976517"/>
            <a:chOff x="8127332" y="539502"/>
            <a:chExt cx="757385" cy="732388"/>
          </a:xfrm>
        </p:grpSpPr>
        <p:sp>
          <p:nvSpPr>
            <p:cNvPr id="723" name="Google Shape;723;p15"/>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15"/>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15"/>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5"/>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5"/>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5"/>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5"/>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5"/>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1" name="Google Shape;731;p15"/>
            <p:cNvGrpSpPr/>
            <p:nvPr/>
          </p:nvGrpSpPr>
          <p:grpSpPr>
            <a:xfrm>
              <a:off x="8127332" y="871191"/>
              <a:ext cx="272012" cy="400698"/>
              <a:chOff x="8641857" y="1784441"/>
              <a:chExt cx="272012" cy="400698"/>
            </a:xfrm>
          </p:grpSpPr>
          <p:sp>
            <p:nvSpPr>
              <p:cNvPr id="732" name="Google Shape;732;p15"/>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5"/>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5"/>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5"/>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5"/>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5"/>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5"/>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5"/>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5"/>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5"/>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5"/>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5"/>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44" name="Google Shape;744;p15"/>
          <p:cNvSpPr/>
          <p:nvPr/>
        </p:nvSpPr>
        <p:spPr>
          <a:xfrm rot="10800000" flipH="1">
            <a:off x="3244532" y="6354317"/>
            <a:ext cx="856040" cy="85604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5"/>
          <p:cNvSpPr/>
          <p:nvPr/>
        </p:nvSpPr>
        <p:spPr>
          <a:xfrm rot="2700000" flipH="1">
            <a:off x="11067196" y="93222"/>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5"/>
          <p:cNvSpPr/>
          <p:nvPr/>
        </p:nvSpPr>
        <p:spPr>
          <a:xfrm rot="10800000" flipH="1">
            <a:off x="-1335536" y="2845549"/>
            <a:ext cx="1781575" cy="178157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8955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47"/>
        <p:cNvGrpSpPr/>
        <p:nvPr/>
      </p:nvGrpSpPr>
      <p:grpSpPr>
        <a:xfrm>
          <a:off x="0" y="0"/>
          <a:ext cx="0" cy="0"/>
          <a:chOff x="0" y="0"/>
          <a:chExt cx="0" cy="0"/>
        </a:xfrm>
      </p:grpSpPr>
      <p:grpSp>
        <p:nvGrpSpPr>
          <p:cNvPr id="748" name="Google Shape;748;p16"/>
          <p:cNvGrpSpPr/>
          <p:nvPr/>
        </p:nvGrpSpPr>
        <p:grpSpPr>
          <a:xfrm>
            <a:off x="-136509" y="-226800"/>
            <a:ext cx="12496928" cy="7311600"/>
            <a:chOff x="-102382" y="-170100"/>
            <a:chExt cx="9372696" cy="5483700"/>
          </a:xfrm>
        </p:grpSpPr>
        <p:grpSp>
          <p:nvGrpSpPr>
            <p:cNvPr id="749" name="Google Shape;749;p16"/>
            <p:cNvGrpSpPr/>
            <p:nvPr/>
          </p:nvGrpSpPr>
          <p:grpSpPr>
            <a:xfrm>
              <a:off x="-102382" y="449173"/>
              <a:ext cx="9372696" cy="4214993"/>
              <a:chOff x="-721775" y="1833025"/>
              <a:chExt cx="10611000" cy="1466850"/>
            </a:xfrm>
          </p:grpSpPr>
          <p:cxnSp>
            <p:nvCxnSpPr>
              <p:cNvPr id="750" name="Google Shape;750;p1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1" name="Google Shape;751;p1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2" name="Google Shape;752;p1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3" name="Google Shape;753;p1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4" name="Google Shape;754;p1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5" name="Google Shape;755;p1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6" name="Google Shape;756;p1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7" name="Google Shape;757;p1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758" name="Google Shape;758;p1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59" name="Google Shape;759;p1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0" name="Google Shape;760;p1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1" name="Google Shape;761;p1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2" name="Google Shape;762;p1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3" name="Google Shape;763;p1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4" name="Google Shape;764;p1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5" name="Google Shape;765;p1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6" name="Google Shape;766;p1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775" name="Google Shape;775;p16"/>
          <p:cNvGrpSpPr/>
          <p:nvPr/>
        </p:nvGrpSpPr>
        <p:grpSpPr>
          <a:xfrm rot="578988">
            <a:off x="10808034" y="5173577"/>
            <a:ext cx="865988" cy="1489108"/>
            <a:chOff x="6585699" y="2196606"/>
            <a:chExt cx="778765" cy="1339125"/>
          </a:xfrm>
        </p:grpSpPr>
        <p:sp>
          <p:nvSpPr>
            <p:cNvPr id="776" name="Google Shape;776;p16"/>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6"/>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6"/>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6"/>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6"/>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6"/>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6"/>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6"/>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6"/>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6"/>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6"/>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6"/>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6"/>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6"/>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6"/>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6"/>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6"/>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6"/>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6"/>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6"/>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6"/>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6"/>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6"/>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6"/>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6"/>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6"/>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6"/>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6"/>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6"/>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6"/>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6"/>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6"/>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6"/>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6"/>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0" name="Google Shape;810;p16"/>
          <p:cNvGrpSpPr/>
          <p:nvPr/>
        </p:nvGrpSpPr>
        <p:grpSpPr>
          <a:xfrm>
            <a:off x="10221707" y="185863"/>
            <a:ext cx="1103357" cy="1066943"/>
            <a:chOff x="8127332" y="539502"/>
            <a:chExt cx="757385" cy="732388"/>
          </a:xfrm>
        </p:grpSpPr>
        <p:sp>
          <p:nvSpPr>
            <p:cNvPr id="811" name="Google Shape;811;p16"/>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6"/>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6"/>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6"/>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6"/>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6"/>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6"/>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6"/>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9" name="Google Shape;819;p16"/>
            <p:cNvGrpSpPr/>
            <p:nvPr/>
          </p:nvGrpSpPr>
          <p:grpSpPr>
            <a:xfrm>
              <a:off x="8127332" y="871191"/>
              <a:ext cx="272012" cy="400698"/>
              <a:chOff x="8641857" y="1784441"/>
              <a:chExt cx="272012" cy="400698"/>
            </a:xfrm>
          </p:grpSpPr>
          <p:sp>
            <p:nvSpPr>
              <p:cNvPr id="820" name="Google Shape;820;p16"/>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6"/>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6"/>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6"/>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6"/>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6"/>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6"/>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6"/>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6"/>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6"/>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6"/>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6"/>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32" name="Google Shape;832;p16"/>
          <p:cNvGrpSpPr/>
          <p:nvPr/>
        </p:nvGrpSpPr>
        <p:grpSpPr>
          <a:xfrm rot="-2700000">
            <a:off x="730634" y="183047"/>
            <a:ext cx="1093753" cy="1390633"/>
            <a:chOff x="3661501" y="2847663"/>
            <a:chExt cx="465418" cy="591748"/>
          </a:xfrm>
        </p:grpSpPr>
        <p:sp>
          <p:nvSpPr>
            <p:cNvPr id="833" name="Google Shape;833;p16"/>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6"/>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6"/>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6"/>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6"/>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6"/>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6"/>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6"/>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6"/>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16"/>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6"/>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6"/>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6"/>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6" name="Google Shape;846;p16"/>
          <p:cNvSpPr/>
          <p:nvPr/>
        </p:nvSpPr>
        <p:spPr>
          <a:xfrm rot="10800000">
            <a:off x="-916686" y="33717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6"/>
          <p:cNvSpPr/>
          <p:nvPr/>
        </p:nvSpPr>
        <p:spPr>
          <a:xfrm rot="10800000">
            <a:off x="7215935" y="548270"/>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6"/>
          <p:cNvSpPr/>
          <p:nvPr/>
        </p:nvSpPr>
        <p:spPr>
          <a:xfrm rot="-2700000">
            <a:off x="1101678" y="6313503"/>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6"/>
          <p:cNvSpPr txBox="1">
            <a:spLocks noGrp="1"/>
          </p:cNvSpPr>
          <p:nvPr>
            <p:ph type="title"/>
          </p:nvPr>
        </p:nvSpPr>
        <p:spPr>
          <a:xfrm>
            <a:off x="960000" y="2183400"/>
            <a:ext cx="47972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850" name="Google Shape;850;p16"/>
          <p:cNvSpPr txBox="1">
            <a:spLocks noGrp="1"/>
          </p:cNvSpPr>
          <p:nvPr>
            <p:ph type="subTitle" idx="1"/>
          </p:nvPr>
        </p:nvSpPr>
        <p:spPr>
          <a:xfrm>
            <a:off x="960000" y="3601000"/>
            <a:ext cx="4797200" cy="10736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Tree>
    <p:extLst>
      <p:ext uri="{BB962C8B-B14F-4D97-AF65-F5344CB8AC3E}">
        <p14:creationId xmlns:p14="http://schemas.microsoft.com/office/powerpoint/2010/main" val="25818799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51"/>
        <p:cNvGrpSpPr/>
        <p:nvPr/>
      </p:nvGrpSpPr>
      <p:grpSpPr>
        <a:xfrm>
          <a:off x="0" y="0"/>
          <a:ext cx="0" cy="0"/>
          <a:chOff x="0" y="0"/>
          <a:chExt cx="0" cy="0"/>
        </a:xfrm>
      </p:grpSpPr>
      <p:grpSp>
        <p:nvGrpSpPr>
          <p:cNvPr id="852" name="Google Shape;852;p17"/>
          <p:cNvGrpSpPr/>
          <p:nvPr/>
        </p:nvGrpSpPr>
        <p:grpSpPr>
          <a:xfrm>
            <a:off x="-136509" y="-226800"/>
            <a:ext cx="12496928" cy="7311600"/>
            <a:chOff x="-102382" y="-170100"/>
            <a:chExt cx="9372696" cy="5483700"/>
          </a:xfrm>
        </p:grpSpPr>
        <p:grpSp>
          <p:nvGrpSpPr>
            <p:cNvPr id="853" name="Google Shape;853;p17"/>
            <p:cNvGrpSpPr/>
            <p:nvPr/>
          </p:nvGrpSpPr>
          <p:grpSpPr>
            <a:xfrm>
              <a:off x="-102382" y="449173"/>
              <a:ext cx="9372696" cy="4214993"/>
              <a:chOff x="-721775" y="1833025"/>
              <a:chExt cx="10611000" cy="1466850"/>
            </a:xfrm>
          </p:grpSpPr>
          <p:cxnSp>
            <p:nvCxnSpPr>
              <p:cNvPr id="854" name="Google Shape;854;p1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5" name="Google Shape;855;p1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6" name="Google Shape;856;p1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7" name="Google Shape;857;p1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8" name="Google Shape;858;p1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9" name="Google Shape;859;p1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60" name="Google Shape;860;p1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61" name="Google Shape;861;p1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862" name="Google Shape;862;p1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3" name="Google Shape;863;p1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4" name="Google Shape;864;p1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5" name="Google Shape;865;p1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6" name="Google Shape;866;p1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7" name="Google Shape;867;p1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879" name="Google Shape;879;p17"/>
          <p:cNvGrpSpPr/>
          <p:nvPr/>
        </p:nvGrpSpPr>
        <p:grpSpPr>
          <a:xfrm rot="1473807">
            <a:off x="846900" y="129059"/>
            <a:ext cx="792336" cy="1180571"/>
            <a:chOff x="1793120" y="2709675"/>
            <a:chExt cx="594253" cy="885429"/>
          </a:xfrm>
        </p:grpSpPr>
        <p:sp>
          <p:nvSpPr>
            <p:cNvPr id="880" name="Google Shape;880;p17"/>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17"/>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7"/>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7"/>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7"/>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7"/>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7"/>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7" name="Google Shape;887;p17"/>
          <p:cNvGrpSpPr/>
          <p:nvPr/>
        </p:nvGrpSpPr>
        <p:grpSpPr>
          <a:xfrm rot="-1172206">
            <a:off x="10920721" y="5652095"/>
            <a:ext cx="982751" cy="973123"/>
            <a:chOff x="3398331" y="1368868"/>
            <a:chExt cx="448639" cy="444244"/>
          </a:xfrm>
        </p:grpSpPr>
        <p:sp>
          <p:nvSpPr>
            <p:cNvPr id="888" name="Google Shape;888;p17"/>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7"/>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7"/>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7"/>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7"/>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7"/>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94" name="Google Shape;894;p17"/>
          <p:cNvSpPr/>
          <p:nvPr/>
        </p:nvSpPr>
        <p:spPr>
          <a:xfrm rot="10800000">
            <a:off x="-802386" y="22287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7"/>
          <p:cNvSpPr/>
          <p:nvPr/>
        </p:nvSpPr>
        <p:spPr>
          <a:xfrm rot="10800000">
            <a:off x="9230293" y="-575271"/>
            <a:ext cx="1556009" cy="1556009"/>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7"/>
          <p:cNvSpPr/>
          <p:nvPr/>
        </p:nvSpPr>
        <p:spPr>
          <a:xfrm rot="-2700000">
            <a:off x="1137678" y="6213770"/>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7"/>
          <p:cNvSpPr txBox="1">
            <a:spLocks noGrp="1"/>
          </p:cNvSpPr>
          <p:nvPr>
            <p:ph type="title"/>
          </p:nvPr>
        </p:nvSpPr>
        <p:spPr>
          <a:xfrm>
            <a:off x="6449600" y="2001600"/>
            <a:ext cx="4791200" cy="14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898" name="Google Shape;898;p17"/>
          <p:cNvSpPr txBox="1">
            <a:spLocks noGrp="1"/>
          </p:cNvSpPr>
          <p:nvPr>
            <p:ph type="subTitle" idx="1"/>
          </p:nvPr>
        </p:nvSpPr>
        <p:spPr>
          <a:xfrm>
            <a:off x="6449828" y="3416000"/>
            <a:ext cx="4791200" cy="144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Tree>
    <p:extLst>
      <p:ext uri="{BB962C8B-B14F-4D97-AF65-F5344CB8AC3E}">
        <p14:creationId xmlns:p14="http://schemas.microsoft.com/office/powerpoint/2010/main" val="27355223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9"/>
        <p:cNvGrpSpPr/>
        <p:nvPr/>
      </p:nvGrpSpPr>
      <p:grpSpPr>
        <a:xfrm>
          <a:off x="0" y="0"/>
          <a:ext cx="0" cy="0"/>
          <a:chOff x="0" y="0"/>
          <a:chExt cx="0" cy="0"/>
        </a:xfrm>
      </p:grpSpPr>
      <p:grpSp>
        <p:nvGrpSpPr>
          <p:cNvPr id="900" name="Google Shape;900;p18"/>
          <p:cNvGrpSpPr/>
          <p:nvPr/>
        </p:nvGrpSpPr>
        <p:grpSpPr>
          <a:xfrm>
            <a:off x="-136509" y="-226800"/>
            <a:ext cx="12496928" cy="7311600"/>
            <a:chOff x="-102382" y="-170100"/>
            <a:chExt cx="9372696" cy="5483700"/>
          </a:xfrm>
        </p:grpSpPr>
        <p:grpSp>
          <p:nvGrpSpPr>
            <p:cNvPr id="901" name="Google Shape;901;p18"/>
            <p:cNvGrpSpPr/>
            <p:nvPr/>
          </p:nvGrpSpPr>
          <p:grpSpPr>
            <a:xfrm>
              <a:off x="-102382" y="449173"/>
              <a:ext cx="9372696" cy="4214993"/>
              <a:chOff x="-721775" y="1833025"/>
              <a:chExt cx="10611000" cy="1466850"/>
            </a:xfrm>
          </p:grpSpPr>
          <p:cxnSp>
            <p:nvCxnSpPr>
              <p:cNvPr id="902" name="Google Shape;902;p1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3" name="Google Shape;903;p1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4" name="Google Shape;904;p1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5" name="Google Shape;905;p1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6" name="Google Shape;906;p1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7" name="Google Shape;907;p1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8" name="Google Shape;908;p1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9" name="Google Shape;909;p1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910" name="Google Shape;910;p1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1" name="Google Shape;911;p1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2" name="Google Shape;912;p1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3" name="Google Shape;913;p1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4" name="Google Shape;914;p1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5" name="Google Shape;915;p1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6" name="Google Shape;916;p1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7" name="Google Shape;917;p1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8" name="Google Shape;918;p1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9" name="Google Shape;919;p1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0" name="Google Shape;920;p1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1" name="Google Shape;921;p1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2" name="Google Shape;922;p1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3" name="Google Shape;923;p1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4" name="Google Shape;924;p1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5" name="Google Shape;925;p1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6" name="Google Shape;926;p1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27" name="Google Shape;92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928" name="Google Shape;928;p18"/>
          <p:cNvSpPr txBox="1">
            <a:spLocks noGrp="1"/>
          </p:cNvSpPr>
          <p:nvPr>
            <p:ph type="subTitle" idx="1"/>
          </p:nvPr>
        </p:nvSpPr>
        <p:spPr>
          <a:xfrm>
            <a:off x="6564100" y="3156700"/>
            <a:ext cx="4668000" cy="20820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29" name="Google Shape;929;p18"/>
          <p:cNvSpPr txBox="1">
            <a:spLocks noGrp="1"/>
          </p:cNvSpPr>
          <p:nvPr>
            <p:ph type="subTitle" idx="2"/>
          </p:nvPr>
        </p:nvSpPr>
        <p:spPr>
          <a:xfrm>
            <a:off x="960000" y="3156700"/>
            <a:ext cx="4668000" cy="20820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30" name="Google Shape;930;p18"/>
          <p:cNvSpPr txBox="1">
            <a:spLocks noGrp="1"/>
          </p:cNvSpPr>
          <p:nvPr>
            <p:ph type="subTitle" idx="3"/>
          </p:nvPr>
        </p:nvSpPr>
        <p:spPr>
          <a:xfrm>
            <a:off x="960001" y="2411500"/>
            <a:ext cx="46680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31" name="Google Shape;931;p18"/>
          <p:cNvSpPr txBox="1">
            <a:spLocks noGrp="1"/>
          </p:cNvSpPr>
          <p:nvPr>
            <p:ph type="subTitle" idx="4"/>
          </p:nvPr>
        </p:nvSpPr>
        <p:spPr>
          <a:xfrm>
            <a:off x="6564147" y="2411500"/>
            <a:ext cx="46680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932" name="Google Shape;932;p18"/>
          <p:cNvGrpSpPr/>
          <p:nvPr/>
        </p:nvGrpSpPr>
        <p:grpSpPr>
          <a:xfrm>
            <a:off x="-92224" y="232760"/>
            <a:ext cx="982759" cy="973131"/>
            <a:chOff x="3398331" y="1368868"/>
            <a:chExt cx="448639" cy="444244"/>
          </a:xfrm>
        </p:grpSpPr>
        <p:sp>
          <p:nvSpPr>
            <p:cNvPr id="933" name="Google Shape;933;p18"/>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8"/>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8"/>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8"/>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8"/>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8"/>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9" name="Google Shape;939;p18"/>
          <p:cNvGrpSpPr/>
          <p:nvPr/>
        </p:nvGrpSpPr>
        <p:grpSpPr>
          <a:xfrm rot="-8100000">
            <a:off x="10932401" y="5284309"/>
            <a:ext cx="1093753" cy="1390633"/>
            <a:chOff x="3661501" y="2847663"/>
            <a:chExt cx="465418" cy="591748"/>
          </a:xfrm>
        </p:grpSpPr>
        <p:sp>
          <p:nvSpPr>
            <p:cNvPr id="940" name="Google Shape;940;p18"/>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8"/>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8"/>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8"/>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8"/>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8"/>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8"/>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8"/>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8"/>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18"/>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8"/>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8"/>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8"/>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53" name="Google Shape;953;p18"/>
          <p:cNvSpPr/>
          <p:nvPr/>
        </p:nvSpPr>
        <p:spPr>
          <a:xfrm rot="10800000">
            <a:off x="-153089" y="4650876"/>
            <a:ext cx="610293" cy="610293"/>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8"/>
          <p:cNvSpPr/>
          <p:nvPr/>
        </p:nvSpPr>
        <p:spPr>
          <a:xfrm rot="10800000">
            <a:off x="11231995" y="2327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8"/>
          <p:cNvSpPr/>
          <p:nvPr/>
        </p:nvSpPr>
        <p:spPr>
          <a:xfrm rot="-2700070">
            <a:off x="6817469" y="6256788"/>
            <a:ext cx="1322997" cy="1264629"/>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10536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56"/>
        <p:cNvGrpSpPr/>
        <p:nvPr/>
      </p:nvGrpSpPr>
      <p:grpSpPr>
        <a:xfrm>
          <a:off x="0" y="0"/>
          <a:ext cx="0" cy="0"/>
          <a:chOff x="0" y="0"/>
          <a:chExt cx="0" cy="0"/>
        </a:xfrm>
      </p:grpSpPr>
      <p:grpSp>
        <p:nvGrpSpPr>
          <p:cNvPr id="957" name="Google Shape;957;p19"/>
          <p:cNvGrpSpPr/>
          <p:nvPr/>
        </p:nvGrpSpPr>
        <p:grpSpPr>
          <a:xfrm>
            <a:off x="-136509" y="-226800"/>
            <a:ext cx="12496928" cy="7311600"/>
            <a:chOff x="-102382" y="-170100"/>
            <a:chExt cx="9372696" cy="5483700"/>
          </a:xfrm>
        </p:grpSpPr>
        <p:grpSp>
          <p:nvGrpSpPr>
            <p:cNvPr id="958" name="Google Shape;958;p19"/>
            <p:cNvGrpSpPr/>
            <p:nvPr/>
          </p:nvGrpSpPr>
          <p:grpSpPr>
            <a:xfrm>
              <a:off x="-102382" y="449173"/>
              <a:ext cx="9372696" cy="4214993"/>
              <a:chOff x="-721775" y="1833025"/>
              <a:chExt cx="10611000" cy="1466850"/>
            </a:xfrm>
          </p:grpSpPr>
          <p:cxnSp>
            <p:nvCxnSpPr>
              <p:cNvPr id="959" name="Google Shape;959;p19"/>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0" name="Google Shape;960;p19"/>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1" name="Google Shape;961;p19"/>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19"/>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19"/>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19"/>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19"/>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19"/>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967" name="Google Shape;967;p19"/>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19"/>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19"/>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19"/>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19"/>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19"/>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19"/>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19"/>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19"/>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6" name="Google Shape;976;p19"/>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7" name="Google Shape;977;p19"/>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8" name="Google Shape;978;p19"/>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9" name="Google Shape;979;p19"/>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0" name="Google Shape;980;p19"/>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1" name="Google Shape;981;p19"/>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2" name="Google Shape;982;p19"/>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3" name="Google Shape;983;p19"/>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84" name="Google Shape;984;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985" name="Google Shape;985;p19"/>
          <p:cNvSpPr txBox="1">
            <a:spLocks noGrp="1"/>
          </p:cNvSpPr>
          <p:nvPr>
            <p:ph type="subTitle" idx="1"/>
          </p:nvPr>
        </p:nvSpPr>
        <p:spPr>
          <a:xfrm>
            <a:off x="6628067" y="2223500"/>
            <a:ext cx="43056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86" name="Google Shape;986;p19"/>
          <p:cNvSpPr txBox="1">
            <a:spLocks noGrp="1"/>
          </p:cNvSpPr>
          <p:nvPr>
            <p:ph type="subTitle" idx="2"/>
          </p:nvPr>
        </p:nvSpPr>
        <p:spPr>
          <a:xfrm>
            <a:off x="1258200" y="2223500"/>
            <a:ext cx="43056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87" name="Google Shape;987;p19"/>
          <p:cNvSpPr/>
          <p:nvPr/>
        </p:nvSpPr>
        <p:spPr>
          <a:xfrm>
            <a:off x="7580218" y="6273266"/>
            <a:ext cx="1742397" cy="174239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88" name="Google Shape;988;p19"/>
          <p:cNvGrpSpPr/>
          <p:nvPr/>
        </p:nvGrpSpPr>
        <p:grpSpPr>
          <a:xfrm rot="578988">
            <a:off x="11088885" y="5024143"/>
            <a:ext cx="865988" cy="1489108"/>
            <a:chOff x="6585699" y="2196606"/>
            <a:chExt cx="778765" cy="1339125"/>
          </a:xfrm>
        </p:grpSpPr>
        <p:sp>
          <p:nvSpPr>
            <p:cNvPr id="989" name="Google Shape;989;p19"/>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9"/>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9"/>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9"/>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9"/>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9"/>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9"/>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9"/>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9"/>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9"/>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9"/>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9"/>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9"/>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9"/>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9"/>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9"/>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9"/>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9"/>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9"/>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9"/>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9"/>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9"/>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9"/>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9"/>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9"/>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9"/>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9"/>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9"/>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9"/>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9"/>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9"/>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9"/>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9"/>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9"/>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23" name="Google Shape;1023;p19"/>
          <p:cNvSpPr/>
          <p:nvPr/>
        </p:nvSpPr>
        <p:spPr>
          <a:xfrm rot="8100000">
            <a:off x="10855542" y="-541831"/>
            <a:ext cx="1079225" cy="1030531"/>
          </a:xfrm>
          <a:custGeom>
            <a:avLst/>
            <a:gdLst/>
            <a:ahLst/>
            <a:cxnLst/>
            <a:rect l="l" t="t" r="r" b="b"/>
            <a:pathLst>
              <a:path w="34175" h="32633" extrusionOk="0">
                <a:moveTo>
                  <a:pt x="17143" y="0"/>
                </a:moveTo>
                <a:cubicBezTo>
                  <a:pt x="8798" y="0"/>
                  <a:pt x="1615" y="6230"/>
                  <a:pt x="763" y="14757"/>
                </a:cubicBezTo>
                <a:cubicBezTo>
                  <a:pt x="0" y="23699"/>
                  <a:pt x="6516" y="31671"/>
                  <a:pt x="15528" y="32572"/>
                </a:cubicBezTo>
                <a:cubicBezTo>
                  <a:pt x="16004" y="32612"/>
                  <a:pt x="16478" y="32632"/>
                  <a:pt x="16949" y="32632"/>
                </a:cubicBezTo>
                <a:cubicBezTo>
                  <a:pt x="25299" y="32632"/>
                  <a:pt x="32486" y="26338"/>
                  <a:pt x="33273" y="17807"/>
                </a:cubicBezTo>
                <a:cubicBezTo>
                  <a:pt x="34174" y="8865"/>
                  <a:pt x="27589" y="893"/>
                  <a:pt x="18578" y="61"/>
                </a:cubicBezTo>
                <a:cubicBezTo>
                  <a:pt x="18096" y="20"/>
                  <a:pt x="17618" y="0"/>
                  <a:pt x="1714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9"/>
          <p:cNvSpPr/>
          <p:nvPr/>
        </p:nvSpPr>
        <p:spPr>
          <a:xfrm>
            <a:off x="-86651" y="3326549"/>
            <a:ext cx="433560" cy="433560"/>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25" name="Google Shape;1025;p19"/>
          <p:cNvGrpSpPr/>
          <p:nvPr/>
        </p:nvGrpSpPr>
        <p:grpSpPr>
          <a:xfrm flipH="1">
            <a:off x="293842" y="183324"/>
            <a:ext cx="518381" cy="763624"/>
            <a:chOff x="8641857" y="1784441"/>
            <a:chExt cx="272012" cy="400698"/>
          </a:xfrm>
        </p:grpSpPr>
        <p:sp>
          <p:nvSpPr>
            <p:cNvPr id="1026" name="Google Shape;1026;p19"/>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9"/>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9"/>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9"/>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9"/>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9"/>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19"/>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19"/>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9"/>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9"/>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9"/>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9"/>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45684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38"/>
        <p:cNvGrpSpPr/>
        <p:nvPr/>
      </p:nvGrpSpPr>
      <p:grpSpPr>
        <a:xfrm>
          <a:off x="0" y="0"/>
          <a:ext cx="0" cy="0"/>
          <a:chOff x="0" y="0"/>
          <a:chExt cx="0" cy="0"/>
        </a:xfrm>
      </p:grpSpPr>
      <p:grpSp>
        <p:nvGrpSpPr>
          <p:cNvPr id="1039" name="Google Shape;1039;p20"/>
          <p:cNvGrpSpPr/>
          <p:nvPr/>
        </p:nvGrpSpPr>
        <p:grpSpPr>
          <a:xfrm>
            <a:off x="-136509" y="-226800"/>
            <a:ext cx="12496928" cy="7311600"/>
            <a:chOff x="-102382" y="-170100"/>
            <a:chExt cx="9372696" cy="5483700"/>
          </a:xfrm>
        </p:grpSpPr>
        <p:grpSp>
          <p:nvGrpSpPr>
            <p:cNvPr id="1040" name="Google Shape;1040;p20"/>
            <p:cNvGrpSpPr/>
            <p:nvPr/>
          </p:nvGrpSpPr>
          <p:grpSpPr>
            <a:xfrm>
              <a:off x="-102382" y="449173"/>
              <a:ext cx="9372696" cy="4214993"/>
              <a:chOff x="-721775" y="1833025"/>
              <a:chExt cx="10611000" cy="1466850"/>
            </a:xfrm>
          </p:grpSpPr>
          <p:cxnSp>
            <p:nvCxnSpPr>
              <p:cNvPr id="1041" name="Google Shape;1041;p20"/>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0"/>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0"/>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0"/>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0"/>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0"/>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0"/>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0"/>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049" name="Google Shape;1049;p20"/>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0"/>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1" name="Google Shape;1051;p20"/>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2" name="Google Shape;1052;p20"/>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3" name="Google Shape;1053;p20"/>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4" name="Google Shape;1054;p20"/>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5" name="Google Shape;1055;p20"/>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6" name="Google Shape;1056;p20"/>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7" name="Google Shape;1057;p20"/>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8" name="Google Shape;1058;p20"/>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9" name="Google Shape;1059;p20"/>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0" name="Google Shape;1060;p20"/>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1" name="Google Shape;1061;p20"/>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2" name="Google Shape;1062;p20"/>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3" name="Google Shape;1063;p20"/>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4" name="Google Shape;1064;p20"/>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5" name="Google Shape;1065;p20"/>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066" name="Google Shape;1066;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7" name="Google Shape;1067;p20"/>
          <p:cNvSpPr txBox="1">
            <a:spLocks noGrp="1"/>
          </p:cNvSpPr>
          <p:nvPr>
            <p:ph type="subTitle" idx="1"/>
          </p:nvPr>
        </p:nvSpPr>
        <p:spPr>
          <a:xfrm>
            <a:off x="1250167" y="3146869"/>
            <a:ext cx="2900400" cy="20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068" name="Google Shape;1068;p20"/>
          <p:cNvSpPr txBox="1">
            <a:spLocks noGrp="1"/>
          </p:cNvSpPr>
          <p:nvPr>
            <p:ph type="subTitle" idx="2"/>
          </p:nvPr>
        </p:nvSpPr>
        <p:spPr>
          <a:xfrm>
            <a:off x="4645796" y="3146869"/>
            <a:ext cx="2900400" cy="20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069" name="Google Shape;1069;p20"/>
          <p:cNvSpPr txBox="1">
            <a:spLocks noGrp="1"/>
          </p:cNvSpPr>
          <p:nvPr>
            <p:ph type="subTitle" idx="3"/>
          </p:nvPr>
        </p:nvSpPr>
        <p:spPr>
          <a:xfrm>
            <a:off x="8041433" y="3146869"/>
            <a:ext cx="2900400" cy="20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070" name="Google Shape;1070;p20"/>
          <p:cNvSpPr txBox="1">
            <a:spLocks noGrp="1"/>
          </p:cNvSpPr>
          <p:nvPr>
            <p:ph type="subTitle" idx="4"/>
          </p:nvPr>
        </p:nvSpPr>
        <p:spPr>
          <a:xfrm>
            <a:off x="1250167" y="2266855"/>
            <a:ext cx="2900400" cy="8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71" name="Google Shape;1071;p20"/>
          <p:cNvSpPr txBox="1">
            <a:spLocks noGrp="1"/>
          </p:cNvSpPr>
          <p:nvPr>
            <p:ph type="subTitle" idx="5"/>
          </p:nvPr>
        </p:nvSpPr>
        <p:spPr>
          <a:xfrm>
            <a:off x="4645800" y="2266855"/>
            <a:ext cx="2900400" cy="8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72" name="Google Shape;1072;p20"/>
          <p:cNvSpPr txBox="1">
            <a:spLocks noGrp="1"/>
          </p:cNvSpPr>
          <p:nvPr>
            <p:ph type="subTitle" idx="6"/>
          </p:nvPr>
        </p:nvSpPr>
        <p:spPr>
          <a:xfrm>
            <a:off x="8041433" y="2266855"/>
            <a:ext cx="2900400" cy="8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1073" name="Google Shape;1073;p20"/>
          <p:cNvGrpSpPr/>
          <p:nvPr/>
        </p:nvGrpSpPr>
        <p:grpSpPr>
          <a:xfrm rot="-1634644">
            <a:off x="183227" y="5534137"/>
            <a:ext cx="777164" cy="927137"/>
            <a:chOff x="6040075" y="2055025"/>
            <a:chExt cx="582850" cy="695325"/>
          </a:xfrm>
        </p:grpSpPr>
        <p:sp>
          <p:nvSpPr>
            <p:cNvPr id="1074" name="Google Shape;1074;p20"/>
            <p:cNvSpPr/>
            <p:nvPr/>
          </p:nvSpPr>
          <p:spPr>
            <a:xfrm>
              <a:off x="6040075" y="2125700"/>
              <a:ext cx="582850" cy="624650"/>
            </a:xfrm>
            <a:custGeom>
              <a:avLst/>
              <a:gdLst/>
              <a:ahLst/>
              <a:cxnLst/>
              <a:rect l="l" t="t" r="r" b="b"/>
              <a:pathLst>
                <a:path w="23314" h="24986" extrusionOk="0">
                  <a:moveTo>
                    <a:pt x="1064" y="1"/>
                  </a:moveTo>
                  <a:lnTo>
                    <a:pt x="0" y="24986"/>
                  </a:lnTo>
                  <a:lnTo>
                    <a:pt x="23314" y="24986"/>
                  </a:lnTo>
                  <a:lnTo>
                    <a:pt x="2228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0"/>
            <p:cNvSpPr/>
            <p:nvPr/>
          </p:nvSpPr>
          <p:spPr>
            <a:xfrm>
              <a:off x="6100100" y="2145450"/>
              <a:ext cx="462800" cy="514475"/>
            </a:xfrm>
            <a:custGeom>
              <a:avLst/>
              <a:gdLst/>
              <a:ahLst/>
              <a:cxnLst/>
              <a:rect l="l" t="t" r="r" b="b"/>
              <a:pathLst>
                <a:path w="18512" h="20579" extrusionOk="0">
                  <a:moveTo>
                    <a:pt x="851" y="1"/>
                  </a:moveTo>
                  <a:lnTo>
                    <a:pt x="0" y="20579"/>
                  </a:lnTo>
                  <a:lnTo>
                    <a:pt x="18511" y="20579"/>
                  </a:lnTo>
                  <a:lnTo>
                    <a:pt x="176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0"/>
            <p:cNvSpPr/>
            <p:nvPr/>
          </p:nvSpPr>
          <p:spPr>
            <a:xfrm>
              <a:off x="6222450" y="2055025"/>
              <a:ext cx="218875" cy="66900"/>
            </a:xfrm>
            <a:custGeom>
              <a:avLst/>
              <a:gdLst/>
              <a:ahLst/>
              <a:cxnLst/>
              <a:rect l="l" t="t" r="r" b="b"/>
              <a:pathLst>
                <a:path w="8755" h="2676" extrusionOk="0">
                  <a:moveTo>
                    <a:pt x="6505" y="1"/>
                  </a:moveTo>
                  <a:cubicBezTo>
                    <a:pt x="5262" y="1"/>
                    <a:pt x="3971" y="97"/>
                    <a:pt x="2718" y="97"/>
                  </a:cubicBezTo>
                  <a:cubicBezTo>
                    <a:pt x="2561" y="97"/>
                    <a:pt x="2405" y="95"/>
                    <a:pt x="2249" y="92"/>
                  </a:cubicBezTo>
                  <a:cubicBezTo>
                    <a:pt x="1540" y="92"/>
                    <a:pt x="888" y="35"/>
                    <a:pt x="182" y="31"/>
                  </a:cubicBezTo>
                  <a:lnTo>
                    <a:pt x="182" y="31"/>
                  </a:lnTo>
                  <a:cubicBezTo>
                    <a:pt x="182" y="31"/>
                    <a:pt x="182" y="31"/>
                    <a:pt x="182" y="31"/>
                  </a:cubicBezTo>
                  <a:lnTo>
                    <a:pt x="182" y="31"/>
                  </a:lnTo>
                  <a:lnTo>
                    <a:pt x="182" y="31"/>
                  </a:lnTo>
                  <a:lnTo>
                    <a:pt x="182" y="31"/>
                  </a:lnTo>
                  <a:cubicBezTo>
                    <a:pt x="162" y="31"/>
                    <a:pt x="142" y="31"/>
                    <a:pt x="122" y="31"/>
                  </a:cubicBezTo>
                  <a:lnTo>
                    <a:pt x="0" y="31"/>
                  </a:lnTo>
                  <a:cubicBezTo>
                    <a:pt x="0" y="913"/>
                    <a:pt x="0" y="1794"/>
                    <a:pt x="91" y="2676"/>
                  </a:cubicBezTo>
                  <a:cubicBezTo>
                    <a:pt x="122" y="2463"/>
                    <a:pt x="122" y="2250"/>
                    <a:pt x="152" y="1946"/>
                  </a:cubicBezTo>
                  <a:cubicBezTo>
                    <a:pt x="181" y="1348"/>
                    <a:pt x="182" y="776"/>
                    <a:pt x="182" y="156"/>
                  </a:cubicBezTo>
                  <a:lnTo>
                    <a:pt x="182" y="156"/>
                  </a:lnTo>
                  <a:cubicBezTo>
                    <a:pt x="357" y="163"/>
                    <a:pt x="531" y="165"/>
                    <a:pt x="706" y="165"/>
                  </a:cubicBezTo>
                  <a:cubicBezTo>
                    <a:pt x="1203" y="165"/>
                    <a:pt x="1703" y="144"/>
                    <a:pt x="2219" y="122"/>
                  </a:cubicBezTo>
                  <a:cubicBezTo>
                    <a:pt x="2419" y="118"/>
                    <a:pt x="2619" y="116"/>
                    <a:pt x="2820" y="116"/>
                  </a:cubicBezTo>
                  <a:cubicBezTo>
                    <a:pt x="4025" y="116"/>
                    <a:pt x="5250" y="183"/>
                    <a:pt x="6474" y="183"/>
                  </a:cubicBezTo>
                  <a:lnTo>
                    <a:pt x="8484" y="183"/>
                  </a:lnTo>
                  <a:cubicBezTo>
                    <a:pt x="8515" y="1004"/>
                    <a:pt x="8573" y="1823"/>
                    <a:pt x="8602" y="2615"/>
                  </a:cubicBezTo>
                  <a:lnTo>
                    <a:pt x="8632" y="2615"/>
                  </a:lnTo>
                  <a:cubicBezTo>
                    <a:pt x="8693" y="1764"/>
                    <a:pt x="8754" y="882"/>
                    <a:pt x="875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0"/>
            <p:cNvSpPr/>
            <p:nvPr/>
          </p:nvSpPr>
          <p:spPr>
            <a:xfrm>
              <a:off x="6194325" y="2096075"/>
              <a:ext cx="275100" cy="69925"/>
            </a:xfrm>
            <a:custGeom>
              <a:avLst/>
              <a:gdLst/>
              <a:ahLst/>
              <a:cxnLst/>
              <a:rect l="l" t="t" r="r" b="b"/>
              <a:pathLst>
                <a:path w="11004" h="2797" extrusionOk="0">
                  <a:moveTo>
                    <a:pt x="0" y="0"/>
                  </a:moveTo>
                  <a:lnTo>
                    <a:pt x="0" y="2797"/>
                  </a:lnTo>
                  <a:lnTo>
                    <a:pt x="11004" y="2797"/>
                  </a:lnTo>
                  <a:lnTo>
                    <a:pt x="110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20"/>
            <p:cNvSpPr/>
            <p:nvPr/>
          </p:nvSpPr>
          <p:spPr>
            <a:xfrm>
              <a:off x="6302225" y="2355725"/>
              <a:ext cx="82100" cy="76600"/>
            </a:xfrm>
            <a:custGeom>
              <a:avLst/>
              <a:gdLst/>
              <a:ahLst/>
              <a:cxnLst/>
              <a:rect l="l" t="t" r="r" b="b"/>
              <a:pathLst>
                <a:path w="3284" h="3064" extrusionOk="0">
                  <a:moveTo>
                    <a:pt x="1637" y="1"/>
                  </a:moveTo>
                  <a:cubicBezTo>
                    <a:pt x="879" y="1"/>
                    <a:pt x="208" y="609"/>
                    <a:pt x="122" y="1377"/>
                  </a:cubicBezTo>
                  <a:cubicBezTo>
                    <a:pt x="1" y="2228"/>
                    <a:pt x="669" y="2988"/>
                    <a:pt x="1490" y="3049"/>
                  </a:cubicBezTo>
                  <a:cubicBezTo>
                    <a:pt x="1560" y="3059"/>
                    <a:pt x="1630" y="3064"/>
                    <a:pt x="1698" y="3064"/>
                  </a:cubicBezTo>
                  <a:cubicBezTo>
                    <a:pt x="2462" y="3064"/>
                    <a:pt x="3106" y="2462"/>
                    <a:pt x="3162" y="1681"/>
                  </a:cubicBezTo>
                  <a:cubicBezTo>
                    <a:pt x="3283" y="861"/>
                    <a:pt x="2645" y="101"/>
                    <a:pt x="1794" y="9"/>
                  </a:cubicBezTo>
                  <a:cubicBezTo>
                    <a:pt x="1741" y="4"/>
                    <a:pt x="1689" y="1"/>
                    <a:pt x="16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20"/>
            <p:cNvSpPr/>
            <p:nvPr/>
          </p:nvSpPr>
          <p:spPr>
            <a:xfrm>
              <a:off x="6164700" y="2341125"/>
              <a:ext cx="370075" cy="107725"/>
            </a:xfrm>
            <a:custGeom>
              <a:avLst/>
              <a:gdLst/>
              <a:ahLst/>
              <a:cxnLst/>
              <a:rect l="l" t="t" r="r" b="b"/>
              <a:pathLst>
                <a:path w="14803" h="4309" extrusionOk="0">
                  <a:moveTo>
                    <a:pt x="5502" y="77"/>
                  </a:moveTo>
                  <a:cubicBezTo>
                    <a:pt x="7295" y="107"/>
                    <a:pt x="9119" y="381"/>
                    <a:pt x="10882" y="897"/>
                  </a:cubicBezTo>
                  <a:cubicBezTo>
                    <a:pt x="11733" y="1141"/>
                    <a:pt x="14803" y="2265"/>
                    <a:pt x="13161" y="3390"/>
                  </a:cubicBezTo>
                  <a:cubicBezTo>
                    <a:pt x="11974" y="4017"/>
                    <a:pt x="10160" y="4215"/>
                    <a:pt x="8558" y="4215"/>
                  </a:cubicBezTo>
                  <a:cubicBezTo>
                    <a:pt x="7986" y="4215"/>
                    <a:pt x="7441" y="4190"/>
                    <a:pt x="6961" y="4150"/>
                  </a:cubicBezTo>
                  <a:cubicBezTo>
                    <a:pt x="5167" y="3937"/>
                    <a:pt x="3344" y="3572"/>
                    <a:pt x="1702" y="2691"/>
                  </a:cubicBezTo>
                  <a:cubicBezTo>
                    <a:pt x="152" y="1900"/>
                    <a:pt x="274" y="1019"/>
                    <a:pt x="1885" y="502"/>
                  </a:cubicBezTo>
                  <a:cubicBezTo>
                    <a:pt x="3070" y="137"/>
                    <a:pt x="4286" y="77"/>
                    <a:pt x="5502" y="77"/>
                  </a:cubicBezTo>
                  <a:close/>
                  <a:moveTo>
                    <a:pt x="5499" y="1"/>
                  </a:moveTo>
                  <a:cubicBezTo>
                    <a:pt x="4832" y="1"/>
                    <a:pt x="4212" y="29"/>
                    <a:pt x="3678" y="77"/>
                  </a:cubicBezTo>
                  <a:cubicBezTo>
                    <a:pt x="2705" y="168"/>
                    <a:pt x="1368" y="350"/>
                    <a:pt x="638" y="1049"/>
                  </a:cubicBezTo>
                  <a:cubicBezTo>
                    <a:pt x="0" y="1809"/>
                    <a:pt x="1003" y="2630"/>
                    <a:pt x="1641" y="2934"/>
                  </a:cubicBezTo>
                  <a:cubicBezTo>
                    <a:pt x="3283" y="3724"/>
                    <a:pt x="5137" y="3998"/>
                    <a:pt x="6961" y="4180"/>
                  </a:cubicBezTo>
                  <a:cubicBezTo>
                    <a:pt x="7768" y="4247"/>
                    <a:pt x="8581" y="4309"/>
                    <a:pt x="9392" y="4309"/>
                  </a:cubicBezTo>
                  <a:cubicBezTo>
                    <a:pt x="10414" y="4309"/>
                    <a:pt x="11432" y="4211"/>
                    <a:pt x="12432" y="3907"/>
                  </a:cubicBezTo>
                  <a:cubicBezTo>
                    <a:pt x="13465" y="3633"/>
                    <a:pt x="14529" y="2873"/>
                    <a:pt x="13465" y="1900"/>
                  </a:cubicBezTo>
                  <a:cubicBezTo>
                    <a:pt x="11709" y="461"/>
                    <a:pt x="8210" y="1"/>
                    <a:pt x="54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20"/>
            <p:cNvSpPr/>
            <p:nvPr/>
          </p:nvSpPr>
          <p:spPr>
            <a:xfrm>
              <a:off x="6153300" y="2355150"/>
              <a:ext cx="49400" cy="47975"/>
            </a:xfrm>
            <a:custGeom>
              <a:avLst/>
              <a:gdLst/>
              <a:ahLst/>
              <a:cxnLst/>
              <a:rect l="l" t="t" r="r" b="b"/>
              <a:pathLst>
                <a:path w="1976" h="1919" extrusionOk="0">
                  <a:moveTo>
                    <a:pt x="1007" y="0"/>
                  </a:moveTo>
                  <a:cubicBezTo>
                    <a:pt x="540" y="0"/>
                    <a:pt x="89" y="358"/>
                    <a:pt x="30" y="884"/>
                  </a:cubicBezTo>
                  <a:cubicBezTo>
                    <a:pt x="0" y="1370"/>
                    <a:pt x="395" y="1856"/>
                    <a:pt x="912" y="1917"/>
                  </a:cubicBezTo>
                  <a:cubicBezTo>
                    <a:pt x="930" y="1918"/>
                    <a:pt x="947" y="1919"/>
                    <a:pt x="965" y="1919"/>
                  </a:cubicBezTo>
                  <a:cubicBezTo>
                    <a:pt x="1435" y="1919"/>
                    <a:pt x="1916" y="1534"/>
                    <a:pt x="1945" y="1035"/>
                  </a:cubicBezTo>
                  <a:cubicBezTo>
                    <a:pt x="1976" y="488"/>
                    <a:pt x="1581" y="32"/>
                    <a:pt x="1064" y="2"/>
                  </a:cubicBezTo>
                  <a:cubicBezTo>
                    <a:pt x="1045" y="1"/>
                    <a:pt x="1026" y="0"/>
                    <a:pt x="10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0"/>
            <p:cNvSpPr/>
            <p:nvPr/>
          </p:nvSpPr>
          <p:spPr>
            <a:xfrm>
              <a:off x="6232325" y="2239425"/>
              <a:ext cx="198050" cy="309725"/>
            </a:xfrm>
            <a:custGeom>
              <a:avLst/>
              <a:gdLst/>
              <a:ahLst/>
              <a:cxnLst/>
              <a:rect l="l" t="t" r="r" b="b"/>
              <a:pathLst>
                <a:path w="7922" h="12389" extrusionOk="0">
                  <a:moveTo>
                    <a:pt x="1979" y="191"/>
                  </a:moveTo>
                  <a:cubicBezTo>
                    <a:pt x="2380" y="191"/>
                    <a:pt x="2872" y="546"/>
                    <a:pt x="3222" y="862"/>
                  </a:cubicBezTo>
                  <a:cubicBezTo>
                    <a:pt x="4499" y="2139"/>
                    <a:pt x="5502" y="3719"/>
                    <a:pt x="6262" y="5361"/>
                  </a:cubicBezTo>
                  <a:cubicBezTo>
                    <a:pt x="7022" y="7032"/>
                    <a:pt x="7538" y="8826"/>
                    <a:pt x="7660" y="10558"/>
                  </a:cubicBezTo>
                  <a:cubicBezTo>
                    <a:pt x="7660" y="11105"/>
                    <a:pt x="7660" y="11865"/>
                    <a:pt x="7174" y="12108"/>
                  </a:cubicBezTo>
                  <a:cubicBezTo>
                    <a:pt x="7077" y="12154"/>
                    <a:pt x="6978" y="12174"/>
                    <a:pt x="6879" y="12174"/>
                  </a:cubicBezTo>
                  <a:cubicBezTo>
                    <a:pt x="6446" y="12174"/>
                    <a:pt x="6000" y="11797"/>
                    <a:pt x="5654" y="11500"/>
                  </a:cubicBezTo>
                  <a:cubicBezTo>
                    <a:pt x="4316" y="10285"/>
                    <a:pt x="3405" y="8613"/>
                    <a:pt x="2705" y="7002"/>
                  </a:cubicBezTo>
                  <a:cubicBezTo>
                    <a:pt x="1976" y="5269"/>
                    <a:pt x="1034" y="2777"/>
                    <a:pt x="1338" y="923"/>
                  </a:cubicBezTo>
                  <a:cubicBezTo>
                    <a:pt x="1441" y="382"/>
                    <a:pt x="1685" y="191"/>
                    <a:pt x="1979" y="191"/>
                  </a:cubicBezTo>
                  <a:close/>
                  <a:moveTo>
                    <a:pt x="1950" y="0"/>
                  </a:moveTo>
                  <a:cubicBezTo>
                    <a:pt x="1684" y="0"/>
                    <a:pt x="1435" y="113"/>
                    <a:pt x="1246" y="406"/>
                  </a:cubicBezTo>
                  <a:cubicBezTo>
                    <a:pt x="0" y="2990"/>
                    <a:pt x="3921" y="10832"/>
                    <a:pt x="6292" y="12200"/>
                  </a:cubicBezTo>
                  <a:cubicBezTo>
                    <a:pt x="6542" y="12331"/>
                    <a:pt x="6757" y="12388"/>
                    <a:pt x="6941" y="12388"/>
                  </a:cubicBezTo>
                  <a:cubicBezTo>
                    <a:pt x="7695" y="12388"/>
                    <a:pt x="7922" y="11420"/>
                    <a:pt x="7873" y="10589"/>
                  </a:cubicBezTo>
                  <a:cubicBezTo>
                    <a:pt x="7751" y="8734"/>
                    <a:pt x="7022" y="7032"/>
                    <a:pt x="6292" y="5361"/>
                  </a:cubicBezTo>
                  <a:cubicBezTo>
                    <a:pt x="5502" y="3719"/>
                    <a:pt x="4681" y="2047"/>
                    <a:pt x="3344" y="771"/>
                  </a:cubicBezTo>
                  <a:cubicBezTo>
                    <a:pt x="3025" y="412"/>
                    <a:pt x="2457" y="0"/>
                    <a:pt x="19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0"/>
            <p:cNvSpPr/>
            <p:nvPr/>
          </p:nvSpPr>
          <p:spPr>
            <a:xfrm>
              <a:off x="6385050" y="2522225"/>
              <a:ext cx="53975" cy="47075"/>
            </a:xfrm>
            <a:custGeom>
              <a:avLst/>
              <a:gdLst/>
              <a:ahLst/>
              <a:cxnLst/>
              <a:rect l="l" t="t" r="r" b="b"/>
              <a:pathLst>
                <a:path w="2159" h="1883" extrusionOk="0">
                  <a:moveTo>
                    <a:pt x="1088" y="1"/>
                  </a:moveTo>
                  <a:cubicBezTo>
                    <a:pt x="952" y="1"/>
                    <a:pt x="811" y="31"/>
                    <a:pt x="669" y="97"/>
                  </a:cubicBezTo>
                  <a:cubicBezTo>
                    <a:pt x="244" y="310"/>
                    <a:pt x="1" y="857"/>
                    <a:pt x="214" y="1343"/>
                  </a:cubicBezTo>
                  <a:cubicBezTo>
                    <a:pt x="392" y="1679"/>
                    <a:pt x="719" y="1882"/>
                    <a:pt x="1084" y="1882"/>
                  </a:cubicBezTo>
                  <a:cubicBezTo>
                    <a:pt x="1216" y="1882"/>
                    <a:pt x="1353" y="1856"/>
                    <a:pt x="1490" y="1799"/>
                  </a:cubicBezTo>
                  <a:cubicBezTo>
                    <a:pt x="1946" y="1556"/>
                    <a:pt x="2159" y="1040"/>
                    <a:pt x="1946" y="523"/>
                  </a:cubicBezTo>
                  <a:cubicBezTo>
                    <a:pt x="1769" y="214"/>
                    <a:pt x="1448"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0"/>
            <p:cNvSpPr/>
            <p:nvPr/>
          </p:nvSpPr>
          <p:spPr>
            <a:xfrm>
              <a:off x="6232325" y="2253375"/>
              <a:ext cx="221900" cy="281050"/>
            </a:xfrm>
            <a:custGeom>
              <a:avLst/>
              <a:gdLst/>
              <a:ahLst/>
              <a:cxnLst/>
              <a:rect l="l" t="t" r="r" b="b"/>
              <a:pathLst>
                <a:path w="8876" h="11242" extrusionOk="0">
                  <a:moveTo>
                    <a:pt x="7828" y="200"/>
                  </a:moveTo>
                  <a:cubicBezTo>
                    <a:pt x="8461" y="200"/>
                    <a:pt x="8706" y="816"/>
                    <a:pt x="8481" y="1945"/>
                  </a:cubicBezTo>
                  <a:cubicBezTo>
                    <a:pt x="8237" y="3131"/>
                    <a:pt x="7660" y="4255"/>
                    <a:pt x="7052" y="5289"/>
                  </a:cubicBezTo>
                  <a:cubicBezTo>
                    <a:pt x="6110" y="6839"/>
                    <a:pt x="4985" y="8298"/>
                    <a:pt x="3648" y="9544"/>
                  </a:cubicBezTo>
                  <a:cubicBezTo>
                    <a:pt x="3184" y="9966"/>
                    <a:pt x="1844" y="11103"/>
                    <a:pt x="1025" y="11103"/>
                  </a:cubicBezTo>
                  <a:cubicBezTo>
                    <a:pt x="663" y="11103"/>
                    <a:pt x="402" y="10880"/>
                    <a:pt x="365" y="10274"/>
                  </a:cubicBezTo>
                  <a:cubicBezTo>
                    <a:pt x="426" y="8420"/>
                    <a:pt x="1733" y="5988"/>
                    <a:pt x="2797" y="4499"/>
                  </a:cubicBezTo>
                  <a:cubicBezTo>
                    <a:pt x="3861" y="3009"/>
                    <a:pt x="5137" y="1641"/>
                    <a:pt x="6657" y="638"/>
                  </a:cubicBezTo>
                  <a:cubicBezTo>
                    <a:pt x="7130" y="342"/>
                    <a:pt x="7524" y="200"/>
                    <a:pt x="7828" y="200"/>
                  </a:cubicBezTo>
                  <a:close/>
                  <a:moveTo>
                    <a:pt x="7897" y="1"/>
                  </a:moveTo>
                  <a:cubicBezTo>
                    <a:pt x="7446" y="1"/>
                    <a:pt x="6912" y="248"/>
                    <a:pt x="6566" y="456"/>
                  </a:cubicBezTo>
                  <a:cubicBezTo>
                    <a:pt x="5016" y="1489"/>
                    <a:pt x="3861" y="2979"/>
                    <a:pt x="2797" y="4468"/>
                  </a:cubicBezTo>
                  <a:cubicBezTo>
                    <a:pt x="1733" y="5988"/>
                    <a:pt x="699" y="7538"/>
                    <a:pt x="243" y="9271"/>
                  </a:cubicBezTo>
                  <a:cubicBezTo>
                    <a:pt x="152" y="9848"/>
                    <a:pt x="0" y="10638"/>
                    <a:pt x="517" y="11094"/>
                  </a:cubicBezTo>
                  <a:cubicBezTo>
                    <a:pt x="687" y="11197"/>
                    <a:pt x="873" y="11242"/>
                    <a:pt x="1068" y="11242"/>
                  </a:cubicBezTo>
                  <a:cubicBezTo>
                    <a:pt x="2029" y="11242"/>
                    <a:pt x="3219" y="10166"/>
                    <a:pt x="3800" y="9635"/>
                  </a:cubicBezTo>
                  <a:cubicBezTo>
                    <a:pt x="5745" y="7720"/>
                    <a:pt x="7295" y="5380"/>
                    <a:pt x="8298" y="2827"/>
                  </a:cubicBezTo>
                  <a:cubicBezTo>
                    <a:pt x="8572" y="2097"/>
                    <a:pt x="8876" y="1307"/>
                    <a:pt x="8663" y="547"/>
                  </a:cubicBezTo>
                  <a:cubicBezTo>
                    <a:pt x="8532" y="142"/>
                    <a:pt x="8238" y="1"/>
                    <a:pt x="78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0"/>
            <p:cNvSpPr/>
            <p:nvPr/>
          </p:nvSpPr>
          <p:spPr>
            <a:xfrm>
              <a:off x="6412425" y="2235200"/>
              <a:ext cx="53975" cy="47700"/>
            </a:xfrm>
            <a:custGeom>
              <a:avLst/>
              <a:gdLst/>
              <a:ahLst/>
              <a:cxnLst/>
              <a:rect l="l" t="t" r="r" b="b"/>
              <a:pathLst>
                <a:path w="2159" h="1908" extrusionOk="0">
                  <a:moveTo>
                    <a:pt x="1079" y="1"/>
                  </a:moveTo>
                  <a:cubicBezTo>
                    <a:pt x="781" y="1"/>
                    <a:pt x="487" y="136"/>
                    <a:pt x="304" y="393"/>
                  </a:cubicBezTo>
                  <a:cubicBezTo>
                    <a:pt x="0" y="818"/>
                    <a:pt x="122" y="1426"/>
                    <a:pt x="547" y="1730"/>
                  </a:cubicBezTo>
                  <a:cubicBezTo>
                    <a:pt x="713" y="1849"/>
                    <a:pt x="907" y="1907"/>
                    <a:pt x="1098" y="1907"/>
                  </a:cubicBezTo>
                  <a:cubicBezTo>
                    <a:pt x="1396" y="1907"/>
                    <a:pt x="1687" y="1765"/>
                    <a:pt x="1854" y="1487"/>
                  </a:cubicBezTo>
                  <a:cubicBezTo>
                    <a:pt x="2158" y="1092"/>
                    <a:pt x="2067" y="484"/>
                    <a:pt x="1641" y="180"/>
                  </a:cubicBezTo>
                  <a:cubicBezTo>
                    <a:pt x="1473" y="59"/>
                    <a:pt x="1275"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5" name="Google Shape;1085;p20"/>
          <p:cNvGrpSpPr/>
          <p:nvPr/>
        </p:nvGrpSpPr>
        <p:grpSpPr>
          <a:xfrm rot="2700000">
            <a:off x="11298157" y="322062"/>
            <a:ext cx="285895" cy="793965"/>
            <a:chOff x="7308325" y="2001075"/>
            <a:chExt cx="300175" cy="833625"/>
          </a:xfrm>
        </p:grpSpPr>
        <p:sp>
          <p:nvSpPr>
            <p:cNvPr id="1086" name="Google Shape;1086;p20"/>
            <p:cNvSpPr/>
            <p:nvPr/>
          </p:nvSpPr>
          <p:spPr>
            <a:xfrm>
              <a:off x="7330375" y="2029375"/>
              <a:ext cx="258375" cy="9725"/>
            </a:xfrm>
            <a:custGeom>
              <a:avLst/>
              <a:gdLst/>
              <a:ahLst/>
              <a:cxnLst/>
              <a:rect l="l" t="t" r="r" b="b"/>
              <a:pathLst>
                <a:path w="10335" h="389" extrusionOk="0">
                  <a:moveTo>
                    <a:pt x="5179" y="1"/>
                  </a:moveTo>
                  <a:cubicBezTo>
                    <a:pt x="3458" y="1"/>
                    <a:pt x="1733" y="69"/>
                    <a:pt x="0" y="206"/>
                  </a:cubicBezTo>
                  <a:cubicBezTo>
                    <a:pt x="1733" y="328"/>
                    <a:pt x="3458" y="388"/>
                    <a:pt x="5179" y="388"/>
                  </a:cubicBezTo>
                  <a:cubicBezTo>
                    <a:pt x="6900" y="388"/>
                    <a:pt x="8617" y="328"/>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0"/>
            <p:cNvSpPr/>
            <p:nvPr/>
          </p:nvSpPr>
          <p:spPr>
            <a:xfrm>
              <a:off x="7357725" y="2076500"/>
              <a:ext cx="203675" cy="10275"/>
            </a:xfrm>
            <a:custGeom>
              <a:avLst/>
              <a:gdLst/>
              <a:ahLst/>
              <a:cxnLst/>
              <a:rect l="l" t="t" r="r" b="b"/>
              <a:pathLst>
                <a:path w="8147" h="411" extrusionOk="0">
                  <a:moveTo>
                    <a:pt x="4073" y="0"/>
                  </a:moveTo>
                  <a:cubicBezTo>
                    <a:pt x="2713" y="0"/>
                    <a:pt x="1353" y="69"/>
                    <a:pt x="0" y="206"/>
                  </a:cubicBezTo>
                  <a:cubicBezTo>
                    <a:pt x="1353" y="342"/>
                    <a:pt x="2713" y="411"/>
                    <a:pt x="4073" y="411"/>
                  </a:cubicBezTo>
                  <a:cubicBezTo>
                    <a:pt x="5434" y="411"/>
                    <a:pt x="6794" y="342"/>
                    <a:pt x="8146" y="206"/>
                  </a:cubicBezTo>
                  <a:cubicBezTo>
                    <a:pt x="6794" y="69"/>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0"/>
            <p:cNvSpPr/>
            <p:nvPr/>
          </p:nvSpPr>
          <p:spPr>
            <a:xfrm>
              <a:off x="7330375" y="2311500"/>
              <a:ext cx="258375" cy="10850"/>
            </a:xfrm>
            <a:custGeom>
              <a:avLst/>
              <a:gdLst/>
              <a:ahLst/>
              <a:cxnLst/>
              <a:rect l="l" t="t" r="r" b="b"/>
              <a:pathLst>
                <a:path w="10335" h="434" extrusionOk="0">
                  <a:moveTo>
                    <a:pt x="5179" y="0"/>
                  </a:moveTo>
                  <a:cubicBezTo>
                    <a:pt x="3458" y="0"/>
                    <a:pt x="1733" y="76"/>
                    <a:pt x="0" y="228"/>
                  </a:cubicBezTo>
                  <a:cubicBezTo>
                    <a:pt x="1733" y="365"/>
                    <a:pt x="3458" y="433"/>
                    <a:pt x="5179" y="433"/>
                  </a:cubicBezTo>
                  <a:cubicBezTo>
                    <a:pt x="6900" y="433"/>
                    <a:pt x="8617" y="365"/>
                    <a:pt x="10335" y="228"/>
                  </a:cubicBezTo>
                  <a:cubicBezTo>
                    <a:pt x="8617" y="76"/>
                    <a:pt x="6900" y="0"/>
                    <a:pt x="5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0"/>
            <p:cNvSpPr/>
            <p:nvPr/>
          </p:nvSpPr>
          <p:spPr>
            <a:xfrm>
              <a:off x="7357725" y="2359650"/>
              <a:ext cx="203675" cy="10000"/>
            </a:xfrm>
            <a:custGeom>
              <a:avLst/>
              <a:gdLst/>
              <a:ahLst/>
              <a:cxnLst/>
              <a:rect l="l" t="t" r="r" b="b"/>
              <a:pathLst>
                <a:path w="8147" h="400" extrusionOk="0">
                  <a:moveTo>
                    <a:pt x="3966" y="0"/>
                  </a:moveTo>
                  <a:cubicBezTo>
                    <a:pt x="2642" y="0"/>
                    <a:pt x="1317" y="69"/>
                    <a:pt x="0" y="217"/>
                  </a:cubicBezTo>
                  <a:cubicBezTo>
                    <a:pt x="1353" y="339"/>
                    <a:pt x="2713" y="400"/>
                    <a:pt x="4073" y="400"/>
                  </a:cubicBezTo>
                  <a:cubicBezTo>
                    <a:pt x="5434" y="400"/>
                    <a:pt x="6794" y="339"/>
                    <a:pt x="8146" y="217"/>
                  </a:cubicBezTo>
                  <a:cubicBezTo>
                    <a:pt x="6758" y="77"/>
                    <a:pt x="5362" y="0"/>
                    <a:pt x="39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20"/>
            <p:cNvSpPr/>
            <p:nvPr/>
          </p:nvSpPr>
          <p:spPr>
            <a:xfrm>
              <a:off x="7330375" y="2249750"/>
              <a:ext cx="258375" cy="9725"/>
            </a:xfrm>
            <a:custGeom>
              <a:avLst/>
              <a:gdLst/>
              <a:ahLst/>
              <a:cxnLst/>
              <a:rect l="l" t="t" r="r" b="b"/>
              <a:pathLst>
                <a:path w="10335" h="389" extrusionOk="0">
                  <a:moveTo>
                    <a:pt x="5145" y="1"/>
                  </a:moveTo>
                  <a:cubicBezTo>
                    <a:pt x="3420" y="1"/>
                    <a:pt x="1702" y="69"/>
                    <a:pt x="0" y="206"/>
                  </a:cubicBezTo>
                  <a:cubicBezTo>
                    <a:pt x="1733" y="327"/>
                    <a:pt x="3458" y="388"/>
                    <a:pt x="5179" y="388"/>
                  </a:cubicBezTo>
                  <a:cubicBezTo>
                    <a:pt x="6900" y="388"/>
                    <a:pt x="8617" y="327"/>
                    <a:pt x="10335" y="206"/>
                  </a:cubicBezTo>
                  <a:cubicBezTo>
                    <a:pt x="8602" y="69"/>
                    <a:pt x="6869" y="1"/>
                    <a:pt x="5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20"/>
            <p:cNvSpPr/>
            <p:nvPr/>
          </p:nvSpPr>
          <p:spPr>
            <a:xfrm>
              <a:off x="7357725" y="2201875"/>
              <a:ext cx="203675" cy="10300"/>
            </a:xfrm>
            <a:custGeom>
              <a:avLst/>
              <a:gdLst/>
              <a:ahLst/>
              <a:cxnLst/>
              <a:rect l="l" t="t" r="r" b="b"/>
              <a:pathLst>
                <a:path w="8147" h="412" extrusionOk="0">
                  <a:moveTo>
                    <a:pt x="4073" y="1"/>
                  </a:moveTo>
                  <a:cubicBezTo>
                    <a:pt x="2713" y="1"/>
                    <a:pt x="1353" y="69"/>
                    <a:pt x="0" y="206"/>
                  </a:cubicBezTo>
                  <a:cubicBezTo>
                    <a:pt x="1353" y="343"/>
                    <a:pt x="2713" y="411"/>
                    <a:pt x="4073" y="411"/>
                  </a:cubicBezTo>
                  <a:cubicBezTo>
                    <a:pt x="5434" y="411"/>
                    <a:pt x="6794" y="343"/>
                    <a:pt x="8146" y="206"/>
                  </a:cubicBezTo>
                  <a:cubicBezTo>
                    <a:pt x="6794" y="69"/>
                    <a:pt x="5434" y="1"/>
                    <a:pt x="4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0"/>
            <p:cNvSpPr/>
            <p:nvPr/>
          </p:nvSpPr>
          <p:spPr>
            <a:xfrm>
              <a:off x="7308325" y="2001075"/>
              <a:ext cx="285750" cy="163400"/>
            </a:xfrm>
            <a:custGeom>
              <a:avLst/>
              <a:gdLst/>
              <a:ahLst/>
              <a:cxnLst/>
              <a:rect l="l" t="t" r="r" b="b"/>
              <a:pathLst>
                <a:path w="11430" h="6536" extrusionOk="0">
                  <a:moveTo>
                    <a:pt x="11247" y="1"/>
                  </a:moveTo>
                  <a:cubicBezTo>
                    <a:pt x="11065" y="761"/>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6"/>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0"/>
            <p:cNvSpPr/>
            <p:nvPr/>
          </p:nvSpPr>
          <p:spPr>
            <a:xfrm>
              <a:off x="7322775" y="2130250"/>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077"/>
                    <a:pt x="821" y="4439"/>
                  </a:cubicBezTo>
                  <a:cubicBezTo>
                    <a:pt x="1125" y="3800"/>
                    <a:pt x="1489" y="3253"/>
                    <a:pt x="1945" y="2797"/>
                  </a:cubicBezTo>
                  <a:cubicBezTo>
                    <a:pt x="2796" y="1961"/>
                    <a:pt x="4111" y="1544"/>
                    <a:pt x="5422" y="1544"/>
                  </a:cubicBezTo>
                  <a:cubicBezTo>
                    <a:pt x="6733" y="1544"/>
                    <a:pt x="8040" y="1961"/>
                    <a:pt x="8876" y="2797"/>
                  </a:cubicBezTo>
                  <a:cubicBezTo>
                    <a:pt x="9879" y="3770"/>
                    <a:pt x="10304" y="5168"/>
                    <a:pt x="10639" y="6536"/>
                  </a:cubicBezTo>
                  <a:cubicBezTo>
                    <a:pt x="11429" y="2889"/>
                    <a:pt x="9180" y="3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0"/>
            <p:cNvSpPr/>
            <p:nvPr/>
          </p:nvSpPr>
          <p:spPr>
            <a:xfrm>
              <a:off x="7308425" y="2277675"/>
              <a:ext cx="285650" cy="162650"/>
            </a:xfrm>
            <a:custGeom>
              <a:avLst/>
              <a:gdLst/>
              <a:ahLst/>
              <a:cxnLst/>
              <a:rect l="l" t="t" r="r" b="b"/>
              <a:pathLst>
                <a:path w="11426" h="6506" extrusionOk="0">
                  <a:moveTo>
                    <a:pt x="11243" y="1"/>
                  </a:moveTo>
                  <a:cubicBezTo>
                    <a:pt x="11061" y="761"/>
                    <a:pt x="10878" y="1429"/>
                    <a:pt x="10605" y="2068"/>
                  </a:cubicBezTo>
                  <a:cubicBezTo>
                    <a:pt x="10301" y="2736"/>
                    <a:pt x="9966" y="3253"/>
                    <a:pt x="9510" y="3709"/>
                  </a:cubicBezTo>
                  <a:cubicBezTo>
                    <a:pt x="8644" y="4545"/>
                    <a:pt x="7322" y="4963"/>
                    <a:pt x="6007" y="4963"/>
                  </a:cubicBezTo>
                  <a:cubicBezTo>
                    <a:pt x="4693" y="4963"/>
                    <a:pt x="3386" y="4545"/>
                    <a:pt x="2550" y="3709"/>
                  </a:cubicBezTo>
                  <a:cubicBezTo>
                    <a:pt x="1547" y="2767"/>
                    <a:pt x="1121" y="1368"/>
                    <a:pt x="787" y="1"/>
                  </a:cubicBezTo>
                  <a:lnTo>
                    <a:pt x="787" y="1"/>
                  </a:lnTo>
                  <a:cubicBezTo>
                    <a:pt x="1" y="3629"/>
                    <a:pt x="2222" y="6506"/>
                    <a:pt x="5986" y="6506"/>
                  </a:cubicBezTo>
                  <a:cubicBezTo>
                    <a:pt x="6006" y="6506"/>
                    <a:pt x="6025" y="6505"/>
                    <a:pt x="6045" y="6505"/>
                  </a:cubicBezTo>
                  <a:cubicBezTo>
                    <a:pt x="8690" y="6505"/>
                    <a:pt x="10969" y="4955"/>
                    <a:pt x="11365" y="2280"/>
                  </a:cubicBezTo>
                  <a:cubicBezTo>
                    <a:pt x="11425" y="1520"/>
                    <a:pt x="11395" y="700"/>
                    <a:pt x="112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0"/>
            <p:cNvSpPr/>
            <p:nvPr/>
          </p:nvSpPr>
          <p:spPr>
            <a:xfrm>
              <a:off x="7330375" y="2581825"/>
              <a:ext cx="258375" cy="10275"/>
            </a:xfrm>
            <a:custGeom>
              <a:avLst/>
              <a:gdLst/>
              <a:ahLst/>
              <a:cxnLst/>
              <a:rect l="l" t="t" r="r" b="b"/>
              <a:pathLst>
                <a:path w="10335" h="411" extrusionOk="0">
                  <a:moveTo>
                    <a:pt x="5179" y="1"/>
                  </a:moveTo>
                  <a:cubicBezTo>
                    <a:pt x="3458" y="1"/>
                    <a:pt x="1733" y="69"/>
                    <a:pt x="0" y="206"/>
                  </a:cubicBezTo>
                  <a:cubicBezTo>
                    <a:pt x="1733" y="342"/>
                    <a:pt x="3458" y="411"/>
                    <a:pt x="5179" y="411"/>
                  </a:cubicBezTo>
                  <a:cubicBezTo>
                    <a:pt x="6900" y="411"/>
                    <a:pt x="8617" y="342"/>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0"/>
            <p:cNvSpPr/>
            <p:nvPr/>
          </p:nvSpPr>
          <p:spPr>
            <a:xfrm>
              <a:off x="7357725" y="2629900"/>
              <a:ext cx="203675" cy="10850"/>
            </a:xfrm>
            <a:custGeom>
              <a:avLst/>
              <a:gdLst/>
              <a:ahLst/>
              <a:cxnLst/>
              <a:rect l="l" t="t" r="r" b="b"/>
              <a:pathLst>
                <a:path w="8147" h="434" extrusionOk="0">
                  <a:moveTo>
                    <a:pt x="4073" y="0"/>
                  </a:moveTo>
                  <a:cubicBezTo>
                    <a:pt x="2713" y="0"/>
                    <a:pt x="1353" y="76"/>
                    <a:pt x="0" y="228"/>
                  </a:cubicBezTo>
                  <a:cubicBezTo>
                    <a:pt x="1353" y="365"/>
                    <a:pt x="2713" y="433"/>
                    <a:pt x="4073" y="433"/>
                  </a:cubicBezTo>
                  <a:cubicBezTo>
                    <a:pt x="5434" y="433"/>
                    <a:pt x="6794" y="365"/>
                    <a:pt x="8146" y="228"/>
                  </a:cubicBezTo>
                  <a:cubicBezTo>
                    <a:pt x="6794" y="76"/>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0"/>
            <p:cNvSpPr/>
            <p:nvPr/>
          </p:nvSpPr>
          <p:spPr>
            <a:xfrm>
              <a:off x="7330375" y="2520275"/>
              <a:ext cx="258375" cy="10275"/>
            </a:xfrm>
            <a:custGeom>
              <a:avLst/>
              <a:gdLst/>
              <a:ahLst/>
              <a:cxnLst/>
              <a:rect l="l" t="t" r="r" b="b"/>
              <a:pathLst>
                <a:path w="10335" h="411" extrusionOk="0">
                  <a:moveTo>
                    <a:pt x="5145" y="0"/>
                  </a:moveTo>
                  <a:cubicBezTo>
                    <a:pt x="3420" y="0"/>
                    <a:pt x="1702" y="69"/>
                    <a:pt x="0" y="206"/>
                  </a:cubicBezTo>
                  <a:cubicBezTo>
                    <a:pt x="1733" y="342"/>
                    <a:pt x="3458" y="411"/>
                    <a:pt x="5179" y="411"/>
                  </a:cubicBezTo>
                  <a:cubicBezTo>
                    <a:pt x="6900" y="411"/>
                    <a:pt x="8617" y="342"/>
                    <a:pt x="10335" y="206"/>
                  </a:cubicBezTo>
                  <a:cubicBezTo>
                    <a:pt x="8602" y="69"/>
                    <a:pt x="6869" y="0"/>
                    <a:pt x="5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0"/>
            <p:cNvSpPr/>
            <p:nvPr/>
          </p:nvSpPr>
          <p:spPr>
            <a:xfrm>
              <a:off x="7357725" y="2472975"/>
              <a:ext cx="203675" cy="9700"/>
            </a:xfrm>
            <a:custGeom>
              <a:avLst/>
              <a:gdLst/>
              <a:ahLst/>
              <a:cxnLst/>
              <a:rect l="l" t="t" r="r" b="b"/>
              <a:pathLst>
                <a:path w="8147" h="388" extrusionOk="0">
                  <a:moveTo>
                    <a:pt x="4073" y="0"/>
                  </a:moveTo>
                  <a:cubicBezTo>
                    <a:pt x="2713" y="0"/>
                    <a:pt x="1353" y="61"/>
                    <a:pt x="0" y="183"/>
                  </a:cubicBezTo>
                  <a:cubicBezTo>
                    <a:pt x="1353" y="319"/>
                    <a:pt x="2713" y="388"/>
                    <a:pt x="4073" y="388"/>
                  </a:cubicBezTo>
                  <a:cubicBezTo>
                    <a:pt x="5434" y="388"/>
                    <a:pt x="6794" y="319"/>
                    <a:pt x="8146" y="183"/>
                  </a:cubicBezTo>
                  <a:cubicBezTo>
                    <a:pt x="6794" y="61"/>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0"/>
            <p:cNvSpPr/>
            <p:nvPr/>
          </p:nvSpPr>
          <p:spPr>
            <a:xfrm>
              <a:off x="7322775" y="2400775"/>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107"/>
                    <a:pt x="821" y="4439"/>
                  </a:cubicBezTo>
                  <a:cubicBezTo>
                    <a:pt x="1125" y="3800"/>
                    <a:pt x="1489" y="3283"/>
                    <a:pt x="1945" y="2828"/>
                  </a:cubicBezTo>
                  <a:cubicBezTo>
                    <a:pt x="2796" y="1992"/>
                    <a:pt x="4111" y="1574"/>
                    <a:pt x="5422" y="1574"/>
                  </a:cubicBezTo>
                  <a:cubicBezTo>
                    <a:pt x="6733" y="1574"/>
                    <a:pt x="8040" y="1992"/>
                    <a:pt x="8876" y="2828"/>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0"/>
            <p:cNvSpPr/>
            <p:nvPr/>
          </p:nvSpPr>
          <p:spPr>
            <a:xfrm>
              <a:off x="7308325" y="2548200"/>
              <a:ext cx="285750" cy="163400"/>
            </a:xfrm>
            <a:custGeom>
              <a:avLst/>
              <a:gdLst/>
              <a:ahLst/>
              <a:cxnLst/>
              <a:rect l="l" t="t" r="r" b="b"/>
              <a:pathLst>
                <a:path w="11430" h="6536" extrusionOk="0">
                  <a:moveTo>
                    <a:pt x="11247" y="1"/>
                  </a:moveTo>
                  <a:cubicBezTo>
                    <a:pt x="11065" y="760"/>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5"/>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0"/>
            <p:cNvSpPr/>
            <p:nvPr/>
          </p:nvSpPr>
          <p:spPr>
            <a:xfrm>
              <a:off x="7328075" y="2796875"/>
              <a:ext cx="258400" cy="9700"/>
            </a:xfrm>
            <a:custGeom>
              <a:avLst/>
              <a:gdLst/>
              <a:ahLst/>
              <a:cxnLst/>
              <a:rect l="l" t="t" r="r" b="b"/>
              <a:pathLst>
                <a:path w="10336" h="388" extrusionOk="0">
                  <a:moveTo>
                    <a:pt x="5168" y="0"/>
                  </a:moveTo>
                  <a:cubicBezTo>
                    <a:pt x="3443" y="0"/>
                    <a:pt x="1718" y="69"/>
                    <a:pt x="1" y="206"/>
                  </a:cubicBezTo>
                  <a:cubicBezTo>
                    <a:pt x="1718" y="327"/>
                    <a:pt x="3443" y="388"/>
                    <a:pt x="5168" y="388"/>
                  </a:cubicBezTo>
                  <a:cubicBezTo>
                    <a:pt x="6893" y="388"/>
                    <a:pt x="8618" y="327"/>
                    <a:pt x="10335" y="206"/>
                  </a:cubicBezTo>
                  <a:cubicBezTo>
                    <a:pt x="8618" y="69"/>
                    <a:pt x="6893" y="0"/>
                    <a:pt x="5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0"/>
            <p:cNvSpPr/>
            <p:nvPr/>
          </p:nvSpPr>
          <p:spPr>
            <a:xfrm>
              <a:off x="7356200" y="2748250"/>
              <a:ext cx="202925" cy="10850"/>
            </a:xfrm>
            <a:custGeom>
              <a:avLst/>
              <a:gdLst/>
              <a:ahLst/>
              <a:cxnLst/>
              <a:rect l="l" t="t" r="r" b="b"/>
              <a:pathLst>
                <a:path w="8117" h="434" extrusionOk="0">
                  <a:moveTo>
                    <a:pt x="4047" y="0"/>
                  </a:moveTo>
                  <a:cubicBezTo>
                    <a:pt x="2691" y="0"/>
                    <a:pt x="1338" y="69"/>
                    <a:pt x="0" y="205"/>
                  </a:cubicBezTo>
                  <a:cubicBezTo>
                    <a:pt x="1338" y="357"/>
                    <a:pt x="2691" y="433"/>
                    <a:pt x="4047" y="433"/>
                  </a:cubicBezTo>
                  <a:cubicBezTo>
                    <a:pt x="5403" y="433"/>
                    <a:pt x="6764" y="357"/>
                    <a:pt x="8116" y="205"/>
                  </a:cubicBezTo>
                  <a:cubicBezTo>
                    <a:pt x="6764" y="69"/>
                    <a:pt x="5403" y="0"/>
                    <a:pt x="40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20"/>
            <p:cNvSpPr/>
            <p:nvPr/>
          </p:nvSpPr>
          <p:spPr>
            <a:xfrm>
              <a:off x="7322775" y="2671300"/>
              <a:ext cx="285725" cy="163400"/>
            </a:xfrm>
            <a:custGeom>
              <a:avLst/>
              <a:gdLst/>
              <a:ahLst/>
              <a:cxnLst/>
              <a:rect l="l" t="t" r="r" b="b"/>
              <a:pathLst>
                <a:path w="11429" h="6536" extrusionOk="0">
                  <a:moveTo>
                    <a:pt x="5380" y="1"/>
                  </a:moveTo>
                  <a:cubicBezTo>
                    <a:pt x="2736" y="1"/>
                    <a:pt x="456" y="1581"/>
                    <a:pt x="61" y="4256"/>
                  </a:cubicBezTo>
                  <a:cubicBezTo>
                    <a:pt x="0" y="5016"/>
                    <a:pt x="30" y="5837"/>
                    <a:pt x="182" y="6536"/>
                  </a:cubicBezTo>
                  <a:cubicBezTo>
                    <a:pt x="365" y="5776"/>
                    <a:pt x="578" y="5107"/>
                    <a:pt x="821" y="4469"/>
                  </a:cubicBezTo>
                  <a:cubicBezTo>
                    <a:pt x="1125" y="3800"/>
                    <a:pt x="1489" y="3283"/>
                    <a:pt x="1945" y="2827"/>
                  </a:cubicBezTo>
                  <a:cubicBezTo>
                    <a:pt x="2796" y="1991"/>
                    <a:pt x="4111" y="1574"/>
                    <a:pt x="5422" y="1574"/>
                  </a:cubicBezTo>
                  <a:cubicBezTo>
                    <a:pt x="6733" y="1574"/>
                    <a:pt x="8040" y="1991"/>
                    <a:pt x="8876" y="2827"/>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4" name="Google Shape;1104;p20"/>
          <p:cNvSpPr/>
          <p:nvPr/>
        </p:nvSpPr>
        <p:spPr>
          <a:xfrm rot="10800000" flipH="1">
            <a:off x="11184602" y="5893849"/>
            <a:ext cx="359620" cy="35962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20"/>
          <p:cNvSpPr/>
          <p:nvPr/>
        </p:nvSpPr>
        <p:spPr>
          <a:xfrm rot="10800000" flipH="1">
            <a:off x="227911" y="4613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20"/>
          <p:cNvSpPr/>
          <p:nvPr/>
        </p:nvSpPr>
        <p:spPr>
          <a:xfrm rot="2700000" flipH="1">
            <a:off x="2399042" y="6188361"/>
            <a:ext cx="934717" cy="89347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359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24"/>
        <p:cNvGrpSpPr/>
        <p:nvPr/>
      </p:nvGrpSpPr>
      <p:grpSpPr>
        <a:xfrm>
          <a:off x="0" y="0"/>
          <a:ext cx="0" cy="0"/>
          <a:chOff x="0" y="0"/>
          <a:chExt cx="0" cy="0"/>
        </a:xfrm>
      </p:grpSpPr>
      <p:pic>
        <p:nvPicPr>
          <p:cNvPr id="25" name="Google Shape;25;p5"/>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26" name="Google Shape;26;p5"/>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5"/>
          <p:cNvSpPr txBox="1">
            <a:spLocks noGrp="1"/>
          </p:cNvSpPr>
          <p:nvPr>
            <p:ph type="title"/>
          </p:nvPr>
        </p:nvSpPr>
        <p:spPr>
          <a:xfrm>
            <a:off x="1256516" y="3009067"/>
            <a:ext cx="3974800" cy="58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200"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8" name="Google Shape;28;p5"/>
          <p:cNvSpPr txBox="1">
            <a:spLocks noGrp="1"/>
          </p:cNvSpPr>
          <p:nvPr>
            <p:ph type="title" idx="2"/>
          </p:nvPr>
        </p:nvSpPr>
        <p:spPr>
          <a:xfrm>
            <a:off x="6678407" y="3009067"/>
            <a:ext cx="3974800" cy="58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200"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9" name="Google Shape;29;p5"/>
          <p:cNvSpPr txBox="1">
            <a:spLocks noGrp="1"/>
          </p:cNvSpPr>
          <p:nvPr>
            <p:ph type="subTitle" idx="1"/>
          </p:nvPr>
        </p:nvSpPr>
        <p:spPr>
          <a:xfrm>
            <a:off x="6678400" y="3593933"/>
            <a:ext cx="3974800" cy="13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sp>
        <p:nvSpPr>
          <p:cNvPr id="30" name="Google Shape;30;p5"/>
          <p:cNvSpPr txBox="1">
            <a:spLocks noGrp="1"/>
          </p:cNvSpPr>
          <p:nvPr>
            <p:ph type="subTitle" idx="3"/>
          </p:nvPr>
        </p:nvSpPr>
        <p:spPr>
          <a:xfrm>
            <a:off x="1256333" y="3593933"/>
            <a:ext cx="3974800" cy="13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sp>
        <p:nvSpPr>
          <p:cNvPr id="31" name="Google Shape;31;p5"/>
          <p:cNvSpPr txBox="1">
            <a:spLocks noGrp="1"/>
          </p:cNvSpPr>
          <p:nvPr>
            <p:ph type="title" idx="4"/>
          </p:nvPr>
        </p:nvSpPr>
        <p:spPr>
          <a:xfrm>
            <a:off x="950967" y="719333"/>
            <a:ext cx="10290000"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a:lvl1pPr>
            <a:lvl2pPr lvl="1"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999337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07"/>
        <p:cNvGrpSpPr/>
        <p:nvPr/>
      </p:nvGrpSpPr>
      <p:grpSpPr>
        <a:xfrm>
          <a:off x="0" y="0"/>
          <a:ext cx="0" cy="0"/>
          <a:chOff x="0" y="0"/>
          <a:chExt cx="0" cy="0"/>
        </a:xfrm>
      </p:grpSpPr>
      <p:grpSp>
        <p:nvGrpSpPr>
          <p:cNvPr id="1108" name="Google Shape;1108;p21"/>
          <p:cNvGrpSpPr/>
          <p:nvPr/>
        </p:nvGrpSpPr>
        <p:grpSpPr>
          <a:xfrm>
            <a:off x="-136509" y="-226800"/>
            <a:ext cx="12496928" cy="7311600"/>
            <a:chOff x="-102382" y="-170100"/>
            <a:chExt cx="9372696" cy="5483700"/>
          </a:xfrm>
        </p:grpSpPr>
        <p:grpSp>
          <p:nvGrpSpPr>
            <p:cNvPr id="1109" name="Google Shape;1109;p21"/>
            <p:cNvGrpSpPr/>
            <p:nvPr/>
          </p:nvGrpSpPr>
          <p:grpSpPr>
            <a:xfrm>
              <a:off x="-102382" y="449173"/>
              <a:ext cx="9372696" cy="4214993"/>
              <a:chOff x="-721775" y="1833025"/>
              <a:chExt cx="10611000" cy="1466850"/>
            </a:xfrm>
          </p:grpSpPr>
          <p:cxnSp>
            <p:nvCxnSpPr>
              <p:cNvPr id="1110" name="Google Shape;1110;p21"/>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1" name="Google Shape;1111;p21"/>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2" name="Google Shape;1112;p21"/>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3" name="Google Shape;1113;p21"/>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4" name="Google Shape;1114;p21"/>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5" name="Google Shape;1115;p21"/>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6" name="Google Shape;1116;p21"/>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7" name="Google Shape;1117;p21"/>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18" name="Google Shape;1118;p21"/>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19" name="Google Shape;1119;p21"/>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1"/>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1"/>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1"/>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1"/>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1"/>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1"/>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1"/>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1"/>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1"/>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1"/>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1"/>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1"/>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1"/>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1"/>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4" name="Google Shape;1134;p21"/>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135" name="Google Shape;1135;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36" name="Google Shape;1136;p21"/>
          <p:cNvSpPr txBox="1">
            <a:spLocks noGrp="1"/>
          </p:cNvSpPr>
          <p:nvPr>
            <p:ph type="subTitle" idx="1"/>
          </p:nvPr>
        </p:nvSpPr>
        <p:spPr>
          <a:xfrm>
            <a:off x="1670965" y="24334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37" name="Google Shape;1137;p21"/>
          <p:cNvSpPr txBox="1">
            <a:spLocks noGrp="1"/>
          </p:cNvSpPr>
          <p:nvPr>
            <p:ph type="subTitle" idx="2"/>
          </p:nvPr>
        </p:nvSpPr>
        <p:spPr>
          <a:xfrm>
            <a:off x="6773035" y="24334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38" name="Google Shape;1138;p21"/>
          <p:cNvSpPr txBox="1">
            <a:spLocks noGrp="1"/>
          </p:cNvSpPr>
          <p:nvPr>
            <p:ph type="subTitle" idx="3"/>
          </p:nvPr>
        </p:nvSpPr>
        <p:spPr>
          <a:xfrm>
            <a:off x="1670965" y="46475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39" name="Google Shape;1139;p21"/>
          <p:cNvSpPr txBox="1">
            <a:spLocks noGrp="1"/>
          </p:cNvSpPr>
          <p:nvPr>
            <p:ph type="subTitle" idx="4"/>
          </p:nvPr>
        </p:nvSpPr>
        <p:spPr>
          <a:xfrm>
            <a:off x="6773035" y="46475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40" name="Google Shape;1140;p21"/>
          <p:cNvSpPr txBox="1">
            <a:spLocks noGrp="1"/>
          </p:cNvSpPr>
          <p:nvPr>
            <p:ph type="subTitle" idx="5"/>
          </p:nvPr>
        </p:nvSpPr>
        <p:spPr>
          <a:xfrm>
            <a:off x="1670965" y="19407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41" name="Google Shape;1141;p21"/>
          <p:cNvSpPr txBox="1">
            <a:spLocks noGrp="1"/>
          </p:cNvSpPr>
          <p:nvPr>
            <p:ph type="subTitle" idx="6"/>
          </p:nvPr>
        </p:nvSpPr>
        <p:spPr>
          <a:xfrm>
            <a:off x="1670965" y="41549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42" name="Google Shape;1142;p21"/>
          <p:cNvSpPr txBox="1">
            <a:spLocks noGrp="1"/>
          </p:cNvSpPr>
          <p:nvPr>
            <p:ph type="subTitle" idx="7"/>
          </p:nvPr>
        </p:nvSpPr>
        <p:spPr>
          <a:xfrm>
            <a:off x="6772999" y="19407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43" name="Google Shape;1143;p21"/>
          <p:cNvSpPr txBox="1">
            <a:spLocks noGrp="1"/>
          </p:cNvSpPr>
          <p:nvPr>
            <p:ph type="subTitle" idx="8"/>
          </p:nvPr>
        </p:nvSpPr>
        <p:spPr>
          <a:xfrm>
            <a:off x="6772999" y="41549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grpSp>
        <p:nvGrpSpPr>
          <p:cNvPr id="1144" name="Google Shape;1144;p21"/>
          <p:cNvGrpSpPr/>
          <p:nvPr/>
        </p:nvGrpSpPr>
        <p:grpSpPr>
          <a:xfrm rot="1473807">
            <a:off x="14317" y="202025"/>
            <a:ext cx="792336" cy="1180571"/>
            <a:chOff x="1793120" y="2709675"/>
            <a:chExt cx="594253" cy="885429"/>
          </a:xfrm>
        </p:grpSpPr>
        <p:sp>
          <p:nvSpPr>
            <p:cNvPr id="1145" name="Google Shape;1145;p21"/>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21"/>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1"/>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p21"/>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21"/>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1"/>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1"/>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2" name="Google Shape;1152;p21"/>
          <p:cNvGrpSpPr/>
          <p:nvPr/>
        </p:nvGrpSpPr>
        <p:grpSpPr>
          <a:xfrm rot="-1172206">
            <a:off x="11113971" y="4154928"/>
            <a:ext cx="982751" cy="973123"/>
            <a:chOff x="3398331" y="1368868"/>
            <a:chExt cx="448639" cy="444244"/>
          </a:xfrm>
        </p:grpSpPr>
        <p:sp>
          <p:nvSpPr>
            <p:cNvPr id="1153" name="Google Shape;1153;p21"/>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1"/>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1"/>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1"/>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21"/>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1"/>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59" name="Google Shape;1159;p21"/>
          <p:cNvSpPr/>
          <p:nvPr/>
        </p:nvSpPr>
        <p:spPr>
          <a:xfrm rot="10800000">
            <a:off x="-546119" y="5264377"/>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1"/>
          <p:cNvSpPr/>
          <p:nvPr/>
        </p:nvSpPr>
        <p:spPr>
          <a:xfrm rot="10800000">
            <a:off x="11241020" y="251254"/>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1"/>
          <p:cNvSpPr/>
          <p:nvPr/>
        </p:nvSpPr>
        <p:spPr>
          <a:xfrm rot="-2700000">
            <a:off x="9963445" y="6384437"/>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82853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62"/>
        <p:cNvGrpSpPr/>
        <p:nvPr/>
      </p:nvGrpSpPr>
      <p:grpSpPr>
        <a:xfrm>
          <a:off x="0" y="0"/>
          <a:ext cx="0" cy="0"/>
          <a:chOff x="0" y="0"/>
          <a:chExt cx="0" cy="0"/>
        </a:xfrm>
      </p:grpSpPr>
      <p:grpSp>
        <p:nvGrpSpPr>
          <p:cNvPr id="1163" name="Google Shape;1163;p22"/>
          <p:cNvGrpSpPr/>
          <p:nvPr/>
        </p:nvGrpSpPr>
        <p:grpSpPr>
          <a:xfrm>
            <a:off x="-136509" y="-226800"/>
            <a:ext cx="12496928" cy="7311600"/>
            <a:chOff x="-102382" y="-170100"/>
            <a:chExt cx="9372696" cy="5483700"/>
          </a:xfrm>
        </p:grpSpPr>
        <p:grpSp>
          <p:nvGrpSpPr>
            <p:cNvPr id="1164" name="Google Shape;1164;p22"/>
            <p:cNvGrpSpPr/>
            <p:nvPr/>
          </p:nvGrpSpPr>
          <p:grpSpPr>
            <a:xfrm>
              <a:off x="-102382" y="449173"/>
              <a:ext cx="9372696" cy="4214993"/>
              <a:chOff x="-721775" y="1833025"/>
              <a:chExt cx="10611000" cy="1466850"/>
            </a:xfrm>
          </p:grpSpPr>
          <p:cxnSp>
            <p:nvCxnSpPr>
              <p:cNvPr id="1165" name="Google Shape;1165;p22"/>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6" name="Google Shape;1166;p22"/>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2"/>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2"/>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2"/>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2"/>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2"/>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2"/>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73" name="Google Shape;1173;p22"/>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2"/>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2"/>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2"/>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2"/>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2"/>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2"/>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2"/>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1" name="Google Shape;1181;p22"/>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2" name="Google Shape;1182;p22"/>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3" name="Google Shape;1183;p22"/>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4" name="Google Shape;1184;p22"/>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5" name="Google Shape;1185;p22"/>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6" name="Google Shape;1186;p22"/>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7" name="Google Shape;1187;p22"/>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8" name="Google Shape;1188;p22"/>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9" name="Google Shape;1189;p22"/>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190" name="Google Shape;1190;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91" name="Google Shape;1191;p22"/>
          <p:cNvSpPr txBox="1">
            <a:spLocks noGrp="1"/>
          </p:cNvSpPr>
          <p:nvPr>
            <p:ph type="subTitle" idx="1"/>
          </p:nvPr>
        </p:nvSpPr>
        <p:spPr>
          <a:xfrm>
            <a:off x="960000" y="2280229"/>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2" name="Google Shape;1192;p22"/>
          <p:cNvSpPr txBox="1">
            <a:spLocks noGrp="1"/>
          </p:cNvSpPr>
          <p:nvPr>
            <p:ph type="subTitle" idx="2"/>
          </p:nvPr>
        </p:nvSpPr>
        <p:spPr>
          <a:xfrm>
            <a:off x="4688200" y="2280229"/>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3" name="Google Shape;1193;p22"/>
          <p:cNvSpPr txBox="1">
            <a:spLocks noGrp="1"/>
          </p:cNvSpPr>
          <p:nvPr>
            <p:ph type="subTitle" idx="3"/>
          </p:nvPr>
        </p:nvSpPr>
        <p:spPr>
          <a:xfrm>
            <a:off x="960000" y="4587272"/>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4" name="Google Shape;1194;p22"/>
          <p:cNvSpPr txBox="1">
            <a:spLocks noGrp="1"/>
          </p:cNvSpPr>
          <p:nvPr>
            <p:ph type="subTitle" idx="4"/>
          </p:nvPr>
        </p:nvSpPr>
        <p:spPr>
          <a:xfrm>
            <a:off x="4688200" y="4587272"/>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5" name="Google Shape;1195;p22"/>
          <p:cNvSpPr txBox="1">
            <a:spLocks noGrp="1"/>
          </p:cNvSpPr>
          <p:nvPr>
            <p:ph type="subTitle" idx="5"/>
          </p:nvPr>
        </p:nvSpPr>
        <p:spPr>
          <a:xfrm>
            <a:off x="8416400" y="2280229"/>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6" name="Google Shape;1196;p22"/>
          <p:cNvSpPr txBox="1">
            <a:spLocks noGrp="1"/>
          </p:cNvSpPr>
          <p:nvPr>
            <p:ph type="subTitle" idx="6"/>
          </p:nvPr>
        </p:nvSpPr>
        <p:spPr>
          <a:xfrm>
            <a:off x="8416400" y="4587272"/>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7" name="Google Shape;1197;p22"/>
          <p:cNvSpPr txBox="1">
            <a:spLocks noGrp="1"/>
          </p:cNvSpPr>
          <p:nvPr>
            <p:ph type="subTitle" idx="7"/>
          </p:nvPr>
        </p:nvSpPr>
        <p:spPr>
          <a:xfrm>
            <a:off x="965536" y="1781700"/>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98" name="Google Shape;1198;p22"/>
          <p:cNvSpPr txBox="1">
            <a:spLocks noGrp="1"/>
          </p:cNvSpPr>
          <p:nvPr>
            <p:ph type="subTitle" idx="8"/>
          </p:nvPr>
        </p:nvSpPr>
        <p:spPr>
          <a:xfrm>
            <a:off x="4693732" y="1781700"/>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99" name="Google Shape;1199;p22"/>
          <p:cNvSpPr txBox="1">
            <a:spLocks noGrp="1"/>
          </p:cNvSpPr>
          <p:nvPr>
            <p:ph type="subTitle" idx="9"/>
          </p:nvPr>
        </p:nvSpPr>
        <p:spPr>
          <a:xfrm>
            <a:off x="8421927" y="1781700"/>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200" name="Google Shape;1200;p22"/>
          <p:cNvSpPr txBox="1">
            <a:spLocks noGrp="1"/>
          </p:cNvSpPr>
          <p:nvPr>
            <p:ph type="subTitle" idx="13"/>
          </p:nvPr>
        </p:nvSpPr>
        <p:spPr>
          <a:xfrm>
            <a:off x="965536" y="4084475"/>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201" name="Google Shape;1201;p22"/>
          <p:cNvSpPr txBox="1">
            <a:spLocks noGrp="1"/>
          </p:cNvSpPr>
          <p:nvPr>
            <p:ph type="subTitle" idx="14"/>
          </p:nvPr>
        </p:nvSpPr>
        <p:spPr>
          <a:xfrm>
            <a:off x="4693732" y="4084475"/>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202" name="Google Shape;1202;p22"/>
          <p:cNvSpPr txBox="1">
            <a:spLocks noGrp="1"/>
          </p:cNvSpPr>
          <p:nvPr>
            <p:ph type="subTitle" idx="15"/>
          </p:nvPr>
        </p:nvSpPr>
        <p:spPr>
          <a:xfrm>
            <a:off x="8421927" y="4084475"/>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grpSp>
        <p:nvGrpSpPr>
          <p:cNvPr id="1203" name="Google Shape;1203;p22"/>
          <p:cNvGrpSpPr/>
          <p:nvPr/>
        </p:nvGrpSpPr>
        <p:grpSpPr>
          <a:xfrm rot="7687878" flipH="1">
            <a:off x="10998774" y="112963"/>
            <a:ext cx="1093748" cy="1390628"/>
            <a:chOff x="3661501" y="2847663"/>
            <a:chExt cx="465418" cy="591748"/>
          </a:xfrm>
        </p:grpSpPr>
        <p:sp>
          <p:nvSpPr>
            <p:cNvPr id="1204" name="Google Shape;1204;p22"/>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2"/>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2"/>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2"/>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2"/>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2"/>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2"/>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2"/>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2"/>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2"/>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2"/>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2"/>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2"/>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17" name="Google Shape;1217;p22"/>
          <p:cNvSpPr/>
          <p:nvPr/>
        </p:nvSpPr>
        <p:spPr>
          <a:xfrm flipH="1">
            <a:off x="163950" y="3647926"/>
            <a:ext cx="331356" cy="331356"/>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2"/>
          <p:cNvSpPr/>
          <p:nvPr/>
        </p:nvSpPr>
        <p:spPr>
          <a:xfrm rot="-8100000" flipH="1">
            <a:off x="3859043" y="-32519"/>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2"/>
          <p:cNvSpPr/>
          <p:nvPr/>
        </p:nvSpPr>
        <p:spPr>
          <a:xfrm flipH="1">
            <a:off x="11586985" y="4718688"/>
            <a:ext cx="1621635" cy="162163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531067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85"/>
        <p:cNvGrpSpPr/>
        <p:nvPr/>
      </p:nvGrpSpPr>
      <p:grpSpPr>
        <a:xfrm>
          <a:off x="0" y="0"/>
          <a:ext cx="0" cy="0"/>
          <a:chOff x="0" y="0"/>
          <a:chExt cx="0" cy="0"/>
        </a:xfrm>
      </p:grpSpPr>
      <p:grpSp>
        <p:nvGrpSpPr>
          <p:cNvPr id="1486" name="Google Shape;1486;p26"/>
          <p:cNvGrpSpPr/>
          <p:nvPr/>
        </p:nvGrpSpPr>
        <p:grpSpPr>
          <a:xfrm>
            <a:off x="-136509" y="-226800"/>
            <a:ext cx="12496928" cy="7311600"/>
            <a:chOff x="-102382" y="-170100"/>
            <a:chExt cx="9372696" cy="5483700"/>
          </a:xfrm>
        </p:grpSpPr>
        <p:grpSp>
          <p:nvGrpSpPr>
            <p:cNvPr id="1487" name="Google Shape;1487;p26"/>
            <p:cNvGrpSpPr/>
            <p:nvPr/>
          </p:nvGrpSpPr>
          <p:grpSpPr>
            <a:xfrm>
              <a:off x="-102382" y="449173"/>
              <a:ext cx="9372696" cy="4214993"/>
              <a:chOff x="-721775" y="1833025"/>
              <a:chExt cx="10611000" cy="1466850"/>
            </a:xfrm>
          </p:grpSpPr>
          <p:cxnSp>
            <p:nvCxnSpPr>
              <p:cNvPr id="1488" name="Google Shape;1488;p2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89" name="Google Shape;1489;p2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0" name="Google Shape;1490;p2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1" name="Google Shape;1491;p2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2" name="Google Shape;1492;p2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3" name="Google Shape;1493;p2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4" name="Google Shape;1494;p2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5" name="Google Shape;1495;p2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496" name="Google Shape;1496;p2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7" name="Google Shape;1497;p2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8" name="Google Shape;1498;p2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9" name="Google Shape;1499;p2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0" name="Google Shape;1500;p2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1" name="Google Shape;1501;p2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2" name="Google Shape;1502;p2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3" name="Google Shape;1503;p2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4" name="Google Shape;1504;p2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5" name="Google Shape;1505;p2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6" name="Google Shape;1506;p2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7" name="Google Shape;1507;p2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8" name="Google Shape;1508;p2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9" name="Google Shape;1509;p2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0" name="Google Shape;1510;p2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1" name="Google Shape;1511;p2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2" name="Google Shape;1512;p2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513" name="Google Shape;1513;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514" name="Google Shape;1514;p26"/>
          <p:cNvGrpSpPr/>
          <p:nvPr/>
        </p:nvGrpSpPr>
        <p:grpSpPr>
          <a:xfrm>
            <a:off x="-92224" y="232760"/>
            <a:ext cx="982759" cy="973131"/>
            <a:chOff x="3398331" y="1368868"/>
            <a:chExt cx="448639" cy="444244"/>
          </a:xfrm>
        </p:grpSpPr>
        <p:sp>
          <p:nvSpPr>
            <p:cNvPr id="1515" name="Google Shape;1515;p26"/>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6"/>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26"/>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26"/>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6"/>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6"/>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21" name="Google Shape;1521;p26"/>
          <p:cNvGrpSpPr/>
          <p:nvPr/>
        </p:nvGrpSpPr>
        <p:grpSpPr>
          <a:xfrm rot="-8100000">
            <a:off x="11060797" y="5610585"/>
            <a:ext cx="795983" cy="1012040"/>
            <a:chOff x="3661501" y="2847663"/>
            <a:chExt cx="465418" cy="591748"/>
          </a:xfrm>
        </p:grpSpPr>
        <p:sp>
          <p:nvSpPr>
            <p:cNvPr id="1522" name="Google Shape;1522;p26"/>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6"/>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6"/>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6"/>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6"/>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6"/>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6"/>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6"/>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6"/>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6"/>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6"/>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6"/>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6"/>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5" name="Google Shape;1535;p26"/>
          <p:cNvSpPr/>
          <p:nvPr/>
        </p:nvSpPr>
        <p:spPr>
          <a:xfrm rot="10800000">
            <a:off x="-153089" y="4650876"/>
            <a:ext cx="610293" cy="610293"/>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6"/>
          <p:cNvSpPr/>
          <p:nvPr/>
        </p:nvSpPr>
        <p:spPr>
          <a:xfrm rot="10800000">
            <a:off x="11231995" y="2327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6"/>
          <p:cNvSpPr/>
          <p:nvPr/>
        </p:nvSpPr>
        <p:spPr>
          <a:xfrm rot="-2700070">
            <a:off x="6817469" y="6256788"/>
            <a:ext cx="1322997" cy="1264629"/>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23366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538"/>
        <p:cNvGrpSpPr/>
        <p:nvPr/>
      </p:nvGrpSpPr>
      <p:grpSpPr>
        <a:xfrm>
          <a:off x="0" y="0"/>
          <a:ext cx="0" cy="0"/>
          <a:chOff x="0" y="0"/>
          <a:chExt cx="0" cy="0"/>
        </a:xfrm>
      </p:grpSpPr>
      <p:grpSp>
        <p:nvGrpSpPr>
          <p:cNvPr id="1539" name="Google Shape;1539;p27"/>
          <p:cNvGrpSpPr/>
          <p:nvPr/>
        </p:nvGrpSpPr>
        <p:grpSpPr>
          <a:xfrm>
            <a:off x="-136509" y="-226800"/>
            <a:ext cx="12496928" cy="7311600"/>
            <a:chOff x="-102382" y="-170100"/>
            <a:chExt cx="9372696" cy="5483700"/>
          </a:xfrm>
        </p:grpSpPr>
        <p:grpSp>
          <p:nvGrpSpPr>
            <p:cNvPr id="1540" name="Google Shape;1540;p27"/>
            <p:cNvGrpSpPr/>
            <p:nvPr/>
          </p:nvGrpSpPr>
          <p:grpSpPr>
            <a:xfrm>
              <a:off x="-102382" y="449173"/>
              <a:ext cx="9372696" cy="4214993"/>
              <a:chOff x="-721775" y="1833025"/>
              <a:chExt cx="10611000" cy="1466850"/>
            </a:xfrm>
          </p:grpSpPr>
          <p:cxnSp>
            <p:nvCxnSpPr>
              <p:cNvPr id="1541" name="Google Shape;1541;p2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2" name="Google Shape;1542;p2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3" name="Google Shape;1543;p2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4" name="Google Shape;1544;p2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5" name="Google Shape;1545;p2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6" name="Google Shape;1546;p2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7" name="Google Shape;1547;p2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8" name="Google Shape;1548;p2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549" name="Google Shape;1549;p2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0" name="Google Shape;1550;p2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1" name="Google Shape;1551;p2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2" name="Google Shape;1552;p2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3" name="Google Shape;1553;p2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4" name="Google Shape;1554;p2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5" name="Google Shape;1555;p2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6" name="Google Shape;1556;p2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7" name="Google Shape;1557;p2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8" name="Google Shape;1558;p2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9" name="Google Shape;1559;p2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0" name="Google Shape;1560;p2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1" name="Google Shape;1561;p2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2" name="Google Shape;1562;p2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3" name="Google Shape;1563;p2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4" name="Google Shape;1564;p2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5" name="Google Shape;1565;p2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566" name="Google Shape;1566;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567" name="Google Shape;1567;p27"/>
          <p:cNvGrpSpPr/>
          <p:nvPr/>
        </p:nvGrpSpPr>
        <p:grpSpPr>
          <a:xfrm rot="1473807">
            <a:off x="14317" y="202025"/>
            <a:ext cx="792336" cy="1180571"/>
            <a:chOff x="1793120" y="2709675"/>
            <a:chExt cx="594253" cy="885429"/>
          </a:xfrm>
        </p:grpSpPr>
        <p:sp>
          <p:nvSpPr>
            <p:cNvPr id="1568" name="Google Shape;1568;p27"/>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7"/>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7"/>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7"/>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7"/>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7"/>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7"/>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5" name="Google Shape;1575;p27"/>
          <p:cNvGrpSpPr/>
          <p:nvPr/>
        </p:nvGrpSpPr>
        <p:grpSpPr>
          <a:xfrm rot="-1172206">
            <a:off x="11113971" y="4154928"/>
            <a:ext cx="982751" cy="973123"/>
            <a:chOff x="3398331" y="1368868"/>
            <a:chExt cx="448639" cy="444244"/>
          </a:xfrm>
        </p:grpSpPr>
        <p:sp>
          <p:nvSpPr>
            <p:cNvPr id="1576" name="Google Shape;1576;p27"/>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7"/>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7"/>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7"/>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7"/>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7"/>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82" name="Google Shape;1582;p27"/>
          <p:cNvSpPr/>
          <p:nvPr/>
        </p:nvSpPr>
        <p:spPr>
          <a:xfrm rot="10800000">
            <a:off x="-546119" y="5264377"/>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7"/>
          <p:cNvSpPr/>
          <p:nvPr/>
        </p:nvSpPr>
        <p:spPr>
          <a:xfrm rot="10800000">
            <a:off x="11241020" y="251254"/>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7"/>
          <p:cNvSpPr/>
          <p:nvPr/>
        </p:nvSpPr>
        <p:spPr>
          <a:xfrm rot="-2700000">
            <a:off x="9963445" y="6384437"/>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76688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85"/>
        <p:cNvGrpSpPr/>
        <p:nvPr/>
      </p:nvGrpSpPr>
      <p:grpSpPr>
        <a:xfrm>
          <a:off x="0" y="0"/>
          <a:ext cx="0" cy="0"/>
          <a:chOff x="0" y="0"/>
          <a:chExt cx="0" cy="0"/>
        </a:xfrm>
      </p:grpSpPr>
      <p:grpSp>
        <p:nvGrpSpPr>
          <p:cNvPr id="1586" name="Google Shape;1586;p28"/>
          <p:cNvGrpSpPr/>
          <p:nvPr/>
        </p:nvGrpSpPr>
        <p:grpSpPr>
          <a:xfrm>
            <a:off x="-136509" y="-226800"/>
            <a:ext cx="12496928" cy="7311600"/>
            <a:chOff x="-102382" y="-170100"/>
            <a:chExt cx="9372696" cy="5483700"/>
          </a:xfrm>
        </p:grpSpPr>
        <p:grpSp>
          <p:nvGrpSpPr>
            <p:cNvPr id="1587" name="Google Shape;1587;p28"/>
            <p:cNvGrpSpPr/>
            <p:nvPr/>
          </p:nvGrpSpPr>
          <p:grpSpPr>
            <a:xfrm>
              <a:off x="-102382" y="449173"/>
              <a:ext cx="9372696" cy="4214993"/>
              <a:chOff x="-721775" y="1833025"/>
              <a:chExt cx="10611000" cy="1466850"/>
            </a:xfrm>
          </p:grpSpPr>
          <p:cxnSp>
            <p:nvCxnSpPr>
              <p:cNvPr id="1588" name="Google Shape;1588;p2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89" name="Google Shape;1589;p2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0" name="Google Shape;1590;p2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1" name="Google Shape;1591;p2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2" name="Google Shape;1592;p2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3" name="Google Shape;1593;p2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4" name="Google Shape;1594;p2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5" name="Google Shape;1595;p2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596" name="Google Shape;1596;p2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7" name="Google Shape;1597;p2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8" name="Google Shape;1598;p2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9" name="Google Shape;1599;p2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0" name="Google Shape;1600;p2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1" name="Google Shape;1601;p2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2" name="Google Shape;1602;p2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3" name="Google Shape;1603;p2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4" name="Google Shape;1604;p2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5" name="Google Shape;1605;p2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6" name="Google Shape;1606;p2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7" name="Google Shape;1607;p2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8" name="Google Shape;1608;p2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9" name="Google Shape;1609;p2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0" name="Google Shape;1610;p2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1" name="Google Shape;1611;p2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2" name="Google Shape;1612;p2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613" name="Google Shape;1613;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614" name="Google Shape;1614;p28"/>
          <p:cNvGrpSpPr/>
          <p:nvPr/>
        </p:nvGrpSpPr>
        <p:grpSpPr>
          <a:xfrm rot="-1634644">
            <a:off x="-46339" y="5687570"/>
            <a:ext cx="777164" cy="927137"/>
            <a:chOff x="6040075" y="2055025"/>
            <a:chExt cx="582850" cy="695325"/>
          </a:xfrm>
        </p:grpSpPr>
        <p:sp>
          <p:nvSpPr>
            <p:cNvPr id="1615" name="Google Shape;1615;p28"/>
            <p:cNvSpPr/>
            <p:nvPr/>
          </p:nvSpPr>
          <p:spPr>
            <a:xfrm>
              <a:off x="6040075" y="2125700"/>
              <a:ext cx="582850" cy="624650"/>
            </a:xfrm>
            <a:custGeom>
              <a:avLst/>
              <a:gdLst/>
              <a:ahLst/>
              <a:cxnLst/>
              <a:rect l="l" t="t" r="r" b="b"/>
              <a:pathLst>
                <a:path w="23314" h="24986" extrusionOk="0">
                  <a:moveTo>
                    <a:pt x="1064" y="1"/>
                  </a:moveTo>
                  <a:lnTo>
                    <a:pt x="0" y="24986"/>
                  </a:lnTo>
                  <a:lnTo>
                    <a:pt x="23314" y="24986"/>
                  </a:lnTo>
                  <a:lnTo>
                    <a:pt x="2228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8"/>
            <p:cNvSpPr/>
            <p:nvPr/>
          </p:nvSpPr>
          <p:spPr>
            <a:xfrm>
              <a:off x="6100100" y="2145450"/>
              <a:ext cx="462800" cy="514475"/>
            </a:xfrm>
            <a:custGeom>
              <a:avLst/>
              <a:gdLst/>
              <a:ahLst/>
              <a:cxnLst/>
              <a:rect l="l" t="t" r="r" b="b"/>
              <a:pathLst>
                <a:path w="18512" h="20579" extrusionOk="0">
                  <a:moveTo>
                    <a:pt x="851" y="1"/>
                  </a:moveTo>
                  <a:lnTo>
                    <a:pt x="0" y="20579"/>
                  </a:lnTo>
                  <a:lnTo>
                    <a:pt x="18511" y="20579"/>
                  </a:lnTo>
                  <a:lnTo>
                    <a:pt x="176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8"/>
            <p:cNvSpPr/>
            <p:nvPr/>
          </p:nvSpPr>
          <p:spPr>
            <a:xfrm>
              <a:off x="6222450" y="2055025"/>
              <a:ext cx="218875" cy="66900"/>
            </a:xfrm>
            <a:custGeom>
              <a:avLst/>
              <a:gdLst/>
              <a:ahLst/>
              <a:cxnLst/>
              <a:rect l="l" t="t" r="r" b="b"/>
              <a:pathLst>
                <a:path w="8755" h="2676" extrusionOk="0">
                  <a:moveTo>
                    <a:pt x="6505" y="1"/>
                  </a:moveTo>
                  <a:cubicBezTo>
                    <a:pt x="5262" y="1"/>
                    <a:pt x="3971" y="97"/>
                    <a:pt x="2718" y="97"/>
                  </a:cubicBezTo>
                  <a:cubicBezTo>
                    <a:pt x="2561" y="97"/>
                    <a:pt x="2405" y="95"/>
                    <a:pt x="2249" y="92"/>
                  </a:cubicBezTo>
                  <a:cubicBezTo>
                    <a:pt x="1540" y="92"/>
                    <a:pt x="888" y="35"/>
                    <a:pt x="182" y="31"/>
                  </a:cubicBezTo>
                  <a:lnTo>
                    <a:pt x="182" y="31"/>
                  </a:lnTo>
                  <a:cubicBezTo>
                    <a:pt x="182" y="31"/>
                    <a:pt x="182" y="31"/>
                    <a:pt x="182" y="31"/>
                  </a:cubicBezTo>
                  <a:lnTo>
                    <a:pt x="182" y="31"/>
                  </a:lnTo>
                  <a:lnTo>
                    <a:pt x="182" y="31"/>
                  </a:lnTo>
                  <a:lnTo>
                    <a:pt x="182" y="31"/>
                  </a:lnTo>
                  <a:cubicBezTo>
                    <a:pt x="162" y="31"/>
                    <a:pt x="142" y="31"/>
                    <a:pt x="122" y="31"/>
                  </a:cubicBezTo>
                  <a:lnTo>
                    <a:pt x="0" y="31"/>
                  </a:lnTo>
                  <a:cubicBezTo>
                    <a:pt x="0" y="913"/>
                    <a:pt x="0" y="1794"/>
                    <a:pt x="91" y="2676"/>
                  </a:cubicBezTo>
                  <a:cubicBezTo>
                    <a:pt x="122" y="2463"/>
                    <a:pt x="122" y="2250"/>
                    <a:pt x="152" y="1946"/>
                  </a:cubicBezTo>
                  <a:cubicBezTo>
                    <a:pt x="181" y="1348"/>
                    <a:pt x="182" y="776"/>
                    <a:pt x="182" y="156"/>
                  </a:cubicBezTo>
                  <a:lnTo>
                    <a:pt x="182" y="156"/>
                  </a:lnTo>
                  <a:cubicBezTo>
                    <a:pt x="357" y="163"/>
                    <a:pt x="531" y="165"/>
                    <a:pt x="706" y="165"/>
                  </a:cubicBezTo>
                  <a:cubicBezTo>
                    <a:pt x="1203" y="165"/>
                    <a:pt x="1703" y="144"/>
                    <a:pt x="2219" y="122"/>
                  </a:cubicBezTo>
                  <a:cubicBezTo>
                    <a:pt x="2419" y="118"/>
                    <a:pt x="2619" y="116"/>
                    <a:pt x="2820" y="116"/>
                  </a:cubicBezTo>
                  <a:cubicBezTo>
                    <a:pt x="4025" y="116"/>
                    <a:pt x="5250" y="183"/>
                    <a:pt x="6474" y="183"/>
                  </a:cubicBezTo>
                  <a:lnTo>
                    <a:pt x="8484" y="183"/>
                  </a:lnTo>
                  <a:cubicBezTo>
                    <a:pt x="8515" y="1004"/>
                    <a:pt x="8573" y="1823"/>
                    <a:pt x="8602" y="2615"/>
                  </a:cubicBezTo>
                  <a:lnTo>
                    <a:pt x="8632" y="2615"/>
                  </a:lnTo>
                  <a:cubicBezTo>
                    <a:pt x="8693" y="1764"/>
                    <a:pt x="8754" y="882"/>
                    <a:pt x="875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8"/>
            <p:cNvSpPr/>
            <p:nvPr/>
          </p:nvSpPr>
          <p:spPr>
            <a:xfrm>
              <a:off x="6194325" y="2096075"/>
              <a:ext cx="275100" cy="69925"/>
            </a:xfrm>
            <a:custGeom>
              <a:avLst/>
              <a:gdLst/>
              <a:ahLst/>
              <a:cxnLst/>
              <a:rect l="l" t="t" r="r" b="b"/>
              <a:pathLst>
                <a:path w="11004" h="2797" extrusionOk="0">
                  <a:moveTo>
                    <a:pt x="0" y="0"/>
                  </a:moveTo>
                  <a:lnTo>
                    <a:pt x="0" y="2797"/>
                  </a:lnTo>
                  <a:lnTo>
                    <a:pt x="11004" y="2797"/>
                  </a:lnTo>
                  <a:lnTo>
                    <a:pt x="110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8"/>
            <p:cNvSpPr/>
            <p:nvPr/>
          </p:nvSpPr>
          <p:spPr>
            <a:xfrm>
              <a:off x="6302225" y="2355725"/>
              <a:ext cx="82100" cy="76600"/>
            </a:xfrm>
            <a:custGeom>
              <a:avLst/>
              <a:gdLst/>
              <a:ahLst/>
              <a:cxnLst/>
              <a:rect l="l" t="t" r="r" b="b"/>
              <a:pathLst>
                <a:path w="3284" h="3064" extrusionOk="0">
                  <a:moveTo>
                    <a:pt x="1637" y="1"/>
                  </a:moveTo>
                  <a:cubicBezTo>
                    <a:pt x="879" y="1"/>
                    <a:pt x="208" y="609"/>
                    <a:pt x="122" y="1377"/>
                  </a:cubicBezTo>
                  <a:cubicBezTo>
                    <a:pt x="1" y="2228"/>
                    <a:pt x="669" y="2988"/>
                    <a:pt x="1490" y="3049"/>
                  </a:cubicBezTo>
                  <a:cubicBezTo>
                    <a:pt x="1560" y="3059"/>
                    <a:pt x="1630" y="3064"/>
                    <a:pt x="1698" y="3064"/>
                  </a:cubicBezTo>
                  <a:cubicBezTo>
                    <a:pt x="2462" y="3064"/>
                    <a:pt x="3106" y="2462"/>
                    <a:pt x="3162" y="1681"/>
                  </a:cubicBezTo>
                  <a:cubicBezTo>
                    <a:pt x="3283" y="861"/>
                    <a:pt x="2645" y="101"/>
                    <a:pt x="1794" y="9"/>
                  </a:cubicBezTo>
                  <a:cubicBezTo>
                    <a:pt x="1741" y="4"/>
                    <a:pt x="1689" y="1"/>
                    <a:pt x="16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8"/>
            <p:cNvSpPr/>
            <p:nvPr/>
          </p:nvSpPr>
          <p:spPr>
            <a:xfrm>
              <a:off x="6164700" y="2341125"/>
              <a:ext cx="370075" cy="107725"/>
            </a:xfrm>
            <a:custGeom>
              <a:avLst/>
              <a:gdLst/>
              <a:ahLst/>
              <a:cxnLst/>
              <a:rect l="l" t="t" r="r" b="b"/>
              <a:pathLst>
                <a:path w="14803" h="4309" extrusionOk="0">
                  <a:moveTo>
                    <a:pt x="5502" y="77"/>
                  </a:moveTo>
                  <a:cubicBezTo>
                    <a:pt x="7295" y="107"/>
                    <a:pt x="9119" y="381"/>
                    <a:pt x="10882" y="897"/>
                  </a:cubicBezTo>
                  <a:cubicBezTo>
                    <a:pt x="11733" y="1141"/>
                    <a:pt x="14803" y="2265"/>
                    <a:pt x="13161" y="3390"/>
                  </a:cubicBezTo>
                  <a:cubicBezTo>
                    <a:pt x="11974" y="4017"/>
                    <a:pt x="10160" y="4215"/>
                    <a:pt x="8558" y="4215"/>
                  </a:cubicBezTo>
                  <a:cubicBezTo>
                    <a:pt x="7986" y="4215"/>
                    <a:pt x="7441" y="4190"/>
                    <a:pt x="6961" y="4150"/>
                  </a:cubicBezTo>
                  <a:cubicBezTo>
                    <a:pt x="5167" y="3937"/>
                    <a:pt x="3344" y="3572"/>
                    <a:pt x="1702" y="2691"/>
                  </a:cubicBezTo>
                  <a:cubicBezTo>
                    <a:pt x="152" y="1900"/>
                    <a:pt x="274" y="1019"/>
                    <a:pt x="1885" y="502"/>
                  </a:cubicBezTo>
                  <a:cubicBezTo>
                    <a:pt x="3070" y="137"/>
                    <a:pt x="4286" y="77"/>
                    <a:pt x="5502" y="77"/>
                  </a:cubicBezTo>
                  <a:close/>
                  <a:moveTo>
                    <a:pt x="5499" y="1"/>
                  </a:moveTo>
                  <a:cubicBezTo>
                    <a:pt x="4832" y="1"/>
                    <a:pt x="4212" y="29"/>
                    <a:pt x="3678" y="77"/>
                  </a:cubicBezTo>
                  <a:cubicBezTo>
                    <a:pt x="2705" y="168"/>
                    <a:pt x="1368" y="350"/>
                    <a:pt x="638" y="1049"/>
                  </a:cubicBezTo>
                  <a:cubicBezTo>
                    <a:pt x="0" y="1809"/>
                    <a:pt x="1003" y="2630"/>
                    <a:pt x="1641" y="2934"/>
                  </a:cubicBezTo>
                  <a:cubicBezTo>
                    <a:pt x="3283" y="3724"/>
                    <a:pt x="5137" y="3998"/>
                    <a:pt x="6961" y="4180"/>
                  </a:cubicBezTo>
                  <a:cubicBezTo>
                    <a:pt x="7768" y="4247"/>
                    <a:pt x="8581" y="4309"/>
                    <a:pt x="9392" y="4309"/>
                  </a:cubicBezTo>
                  <a:cubicBezTo>
                    <a:pt x="10414" y="4309"/>
                    <a:pt x="11432" y="4211"/>
                    <a:pt x="12432" y="3907"/>
                  </a:cubicBezTo>
                  <a:cubicBezTo>
                    <a:pt x="13465" y="3633"/>
                    <a:pt x="14529" y="2873"/>
                    <a:pt x="13465" y="1900"/>
                  </a:cubicBezTo>
                  <a:cubicBezTo>
                    <a:pt x="11709" y="461"/>
                    <a:pt x="8210" y="1"/>
                    <a:pt x="54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8"/>
            <p:cNvSpPr/>
            <p:nvPr/>
          </p:nvSpPr>
          <p:spPr>
            <a:xfrm>
              <a:off x="6153300" y="2355150"/>
              <a:ext cx="49400" cy="47975"/>
            </a:xfrm>
            <a:custGeom>
              <a:avLst/>
              <a:gdLst/>
              <a:ahLst/>
              <a:cxnLst/>
              <a:rect l="l" t="t" r="r" b="b"/>
              <a:pathLst>
                <a:path w="1976" h="1919" extrusionOk="0">
                  <a:moveTo>
                    <a:pt x="1007" y="0"/>
                  </a:moveTo>
                  <a:cubicBezTo>
                    <a:pt x="540" y="0"/>
                    <a:pt x="89" y="358"/>
                    <a:pt x="30" y="884"/>
                  </a:cubicBezTo>
                  <a:cubicBezTo>
                    <a:pt x="0" y="1370"/>
                    <a:pt x="395" y="1856"/>
                    <a:pt x="912" y="1917"/>
                  </a:cubicBezTo>
                  <a:cubicBezTo>
                    <a:pt x="930" y="1918"/>
                    <a:pt x="947" y="1919"/>
                    <a:pt x="965" y="1919"/>
                  </a:cubicBezTo>
                  <a:cubicBezTo>
                    <a:pt x="1435" y="1919"/>
                    <a:pt x="1916" y="1534"/>
                    <a:pt x="1945" y="1035"/>
                  </a:cubicBezTo>
                  <a:cubicBezTo>
                    <a:pt x="1976" y="488"/>
                    <a:pt x="1581" y="32"/>
                    <a:pt x="1064" y="2"/>
                  </a:cubicBezTo>
                  <a:cubicBezTo>
                    <a:pt x="1045" y="1"/>
                    <a:pt x="1026" y="0"/>
                    <a:pt x="10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8"/>
            <p:cNvSpPr/>
            <p:nvPr/>
          </p:nvSpPr>
          <p:spPr>
            <a:xfrm>
              <a:off x="6232325" y="2239425"/>
              <a:ext cx="198050" cy="309725"/>
            </a:xfrm>
            <a:custGeom>
              <a:avLst/>
              <a:gdLst/>
              <a:ahLst/>
              <a:cxnLst/>
              <a:rect l="l" t="t" r="r" b="b"/>
              <a:pathLst>
                <a:path w="7922" h="12389" extrusionOk="0">
                  <a:moveTo>
                    <a:pt x="1979" y="191"/>
                  </a:moveTo>
                  <a:cubicBezTo>
                    <a:pt x="2380" y="191"/>
                    <a:pt x="2872" y="546"/>
                    <a:pt x="3222" y="862"/>
                  </a:cubicBezTo>
                  <a:cubicBezTo>
                    <a:pt x="4499" y="2139"/>
                    <a:pt x="5502" y="3719"/>
                    <a:pt x="6262" y="5361"/>
                  </a:cubicBezTo>
                  <a:cubicBezTo>
                    <a:pt x="7022" y="7032"/>
                    <a:pt x="7538" y="8826"/>
                    <a:pt x="7660" y="10558"/>
                  </a:cubicBezTo>
                  <a:cubicBezTo>
                    <a:pt x="7660" y="11105"/>
                    <a:pt x="7660" y="11865"/>
                    <a:pt x="7174" y="12108"/>
                  </a:cubicBezTo>
                  <a:cubicBezTo>
                    <a:pt x="7077" y="12154"/>
                    <a:pt x="6978" y="12174"/>
                    <a:pt x="6879" y="12174"/>
                  </a:cubicBezTo>
                  <a:cubicBezTo>
                    <a:pt x="6446" y="12174"/>
                    <a:pt x="6000" y="11797"/>
                    <a:pt x="5654" y="11500"/>
                  </a:cubicBezTo>
                  <a:cubicBezTo>
                    <a:pt x="4316" y="10285"/>
                    <a:pt x="3405" y="8613"/>
                    <a:pt x="2705" y="7002"/>
                  </a:cubicBezTo>
                  <a:cubicBezTo>
                    <a:pt x="1976" y="5269"/>
                    <a:pt x="1034" y="2777"/>
                    <a:pt x="1338" y="923"/>
                  </a:cubicBezTo>
                  <a:cubicBezTo>
                    <a:pt x="1441" y="382"/>
                    <a:pt x="1685" y="191"/>
                    <a:pt x="1979" y="191"/>
                  </a:cubicBezTo>
                  <a:close/>
                  <a:moveTo>
                    <a:pt x="1950" y="0"/>
                  </a:moveTo>
                  <a:cubicBezTo>
                    <a:pt x="1684" y="0"/>
                    <a:pt x="1435" y="113"/>
                    <a:pt x="1246" y="406"/>
                  </a:cubicBezTo>
                  <a:cubicBezTo>
                    <a:pt x="0" y="2990"/>
                    <a:pt x="3921" y="10832"/>
                    <a:pt x="6292" y="12200"/>
                  </a:cubicBezTo>
                  <a:cubicBezTo>
                    <a:pt x="6542" y="12331"/>
                    <a:pt x="6757" y="12388"/>
                    <a:pt x="6941" y="12388"/>
                  </a:cubicBezTo>
                  <a:cubicBezTo>
                    <a:pt x="7695" y="12388"/>
                    <a:pt x="7922" y="11420"/>
                    <a:pt x="7873" y="10589"/>
                  </a:cubicBezTo>
                  <a:cubicBezTo>
                    <a:pt x="7751" y="8734"/>
                    <a:pt x="7022" y="7032"/>
                    <a:pt x="6292" y="5361"/>
                  </a:cubicBezTo>
                  <a:cubicBezTo>
                    <a:pt x="5502" y="3719"/>
                    <a:pt x="4681" y="2047"/>
                    <a:pt x="3344" y="771"/>
                  </a:cubicBezTo>
                  <a:cubicBezTo>
                    <a:pt x="3025" y="412"/>
                    <a:pt x="2457" y="0"/>
                    <a:pt x="19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8"/>
            <p:cNvSpPr/>
            <p:nvPr/>
          </p:nvSpPr>
          <p:spPr>
            <a:xfrm>
              <a:off x="6385050" y="2522225"/>
              <a:ext cx="53975" cy="47075"/>
            </a:xfrm>
            <a:custGeom>
              <a:avLst/>
              <a:gdLst/>
              <a:ahLst/>
              <a:cxnLst/>
              <a:rect l="l" t="t" r="r" b="b"/>
              <a:pathLst>
                <a:path w="2159" h="1883" extrusionOk="0">
                  <a:moveTo>
                    <a:pt x="1088" y="1"/>
                  </a:moveTo>
                  <a:cubicBezTo>
                    <a:pt x="952" y="1"/>
                    <a:pt x="811" y="31"/>
                    <a:pt x="669" y="97"/>
                  </a:cubicBezTo>
                  <a:cubicBezTo>
                    <a:pt x="244" y="310"/>
                    <a:pt x="1" y="857"/>
                    <a:pt x="214" y="1343"/>
                  </a:cubicBezTo>
                  <a:cubicBezTo>
                    <a:pt x="392" y="1679"/>
                    <a:pt x="719" y="1882"/>
                    <a:pt x="1084" y="1882"/>
                  </a:cubicBezTo>
                  <a:cubicBezTo>
                    <a:pt x="1216" y="1882"/>
                    <a:pt x="1353" y="1856"/>
                    <a:pt x="1490" y="1799"/>
                  </a:cubicBezTo>
                  <a:cubicBezTo>
                    <a:pt x="1946" y="1556"/>
                    <a:pt x="2159" y="1040"/>
                    <a:pt x="1946" y="523"/>
                  </a:cubicBezTo>
                  <a:cubicBezTo>
                    <a:pt x="1769" y="214"/>
                    <a:pt x="1448"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8"/>
            <p:cNvSpPr/>
            <p:nvPr/>
          </p:nvSpPr>
          <p:spPr>
            <a:xfrm>
              <a:off x="6232325" y="2253375"/>
              <a:ext cx="221900" cy="281050"/>
            </a:xfrm>
            <a:custGeom>
              <a:avLst/>
              <a:gdLst/>
              <a:ahLst/>
              <a:cxnLst/>
              <a:rect l="l" t="t" r="r" b="b"/>
              <a:pathLst>
                <a:path w="8876" h="11242" extrusionOk="0">
                  <a:moveTo>
                    <a:pt x="7828" y="200"/>
                  </a:moveTo>
                  <a:cubicBezTo>
                    <a:pt x="8461" y="200"/>
                    <a:pt x="8706" y="816"/>
                    <a:pt x="8481" y="1945"/>
                  </a:cubicBezTo>
                  <a:cubicBezTo>
                    <a:pt x="8237" y="3131"/>
                    <a:pt x="7660" y="4255"/>
                    <a:pt x="7052" y="5289"/>
                  </a:cubicBezTo>
                  <a:cubicBezTo>
                    <a:pt x="6110" y="6839"/>
                    <a:pt x="4985" y="8298"/>
                    <a:pt x="3648" y="9544"/>
                  </a:cubicBezTo>
                  <a:cubicBezTo>
                    <a:pt x="3184" y="9966"/>
                    <a:pt x="1844" y="11103"/>
                    <a:pt x="1025" y="11103"/>
                  </a:cubicBezTo>
                  <a:cubicBezTo>
                    <a:pt x="663" y="11103"/>
                    <a:pt x="402" y="10880"/>
                    <a:pt x="365" y="10274"/>
                  </a:cubicBezTo>
                  <a:cubicBezTo>
                    <a:pt x="426" y="8420"/>
                    <a:pt x="1733" y="5988"/>
                    <a:pt x="2797" y="4499"/>
                  </a:cubicBezTo>
                  <a:cubicBezTo>
                    <a:pt x="3861" y="3009"/>
                    <a:pt x="5137" y="1641"/>
                    <a:pt x="6657" y="638"/>
                  </a:cubicBezTo>
                  <a:cubicBezTo>
                    <a:pt x="7130" y="342"/>
                    <a:pt x="7524" y="200"/>
                    <a:pt x="7828" y="200"/>
                  </a:cubicBezTo>
                  <a:close/>
                  <a:moveTo>
                    <a:pt x="7897" y="1"/>
                  </a:moveTo>
                  <a:cubicBezTo>
                    <a:pt x="7446" y="1"/>
                    <a:pt x="6912" y="248"/>
                    <a:pt x="6566" y="456"/>
                  </a:cubicBezTo>
                  <a:cubicBezTo>
                    <a:pt x="5016" y="1489"/>
                    <a:pt x="3861" y="2979"/>
                    <a:pt x="2797" y="4468"/>
                  </a:cubicBezTo>
                  <a:cubicBezTo>
                    <a:pt x="1733" y="5988"/>
                    <a:pt x="699" y="7538"/>
                    <a:pt x="243" y="9271"/>
                  </a:cubicBezTo>
                  <a:cubicBezTo>
                    <a:pt x="152" y="9848"/>
                    <a:pt x="0" y="10638"/>
                    <a:pt x="517" y="11094"/>
                  </a:cubicBezTo>
                  <a:cubicBezTo>
                    <a:pt x="687" y="11197"/>
                    <a:pt x="873" y="11242"/>
                    <a:pt x="1068" y="11242"/>
                  </a:cubicBezTo>
                  <a:cubicBezTo>
                    <a:pt x="2029" y="11242"/>
                    <a:pt x="3219" y="10166"/>
                    <a:pt x="3800" y="9635"/>
                  </a:cubicBezTo>
                  <a:cubicBezTo>
                    <a:pt x="5745" y="7720"/>
                    <a:pt x="7295" y="5380"/>
                    <a:pt x="8298" y="2827"/>
                  </a:cubicBezTo>
                  <a:cubicBezTo>
                    <a:pt x="8572" y="2097"/>
                    <a:pt x="8876" y="1307"/>
                    <a:pt x="8663" y="547"/>
                  </a:cubicBezTo>
                  <a:cubicBezTo>
                    <a:pt x="8532" y="142"/>
                    <a:pt x="8238" y="1"/>
                    <a:pt x="78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8"/>
            <p:cNvSpPr/>
            <p:nvPr/>
          </p:nvSpPr>
          <p:spPr>
            <a:xfrm>
              <a:off x="6412425" y="2235200"/>
              <a:ext cx="53975" cy="47700"/>
            </a:xfrm>
            <a:custGeom>
              <a:avLst/>
              <a:gdLst/>
              <a:ahLst/>
              <a:cxnLst/>
              <a:rect l="l" t="t" r="r" b="b"/>
              <a:pathLst>
                <a:path w="2159" h="1908" extrusionOk="0">
                  <a:moveTo>
                    <a:pt x="1079" y="1"/>
                  </a:moveTo>
                  <a:cubicBezTo>
                    <a:pt x="781" y="1"/>
                    <a:pt x="487" y="136"/>
                    <a:pt x="304" y="393"/>
                  </a:cubicBezTo>
                  <a:cubicBezTo>
                    <a:pt x="0" y="818"/>
                    <a:pt x="122" y="1426"/>
                    <a:pt x="547" y="1730"/>
                  </a:cubicBezTo>
                  <a:cubicBezTo>
                    <a:pt x="713" y="1849"/>
                    <a:pt x="907" y="1907"/>
                    <a:pt x="1098" y="1907"/>
                  </a:cubicBezTo>
                  <a:cubicBezTo>
                    <a:pt x="1396" y="1907"/>
                    <a:pt x="1687" y="1765"/>
                    <a:pt x="1854" y="1487"/>
                  </a:cubicBezTo>
                  <a:cubicBezTo>
                    <a:pt x="2158" y="1092"/>
                    <a:pt x="2067" y="484"/>
                    <a:pt x="1641" y="180"/>
                  </a:cubicBezTo>
                  <a:cubicBezTo>
                    <a:pt x="1473" y="59"/>
                    <a:pt x="1275"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6" name="Google Shape;1626;p28"/>
          <p:cNvGrpSpPr/>
          <p:nvPr/>
        </p:nvGrpSpPr>
        <p:grpSpPr>
          <a:xfrm rot="2700000">
            <a:off x="11298157" y="322062"/>
            <a:ext cx="285895" cy="793965"/>
            <a:chOff x="7308325" y="2001075"/>
            <a:chExt cx="300175" cy="833625"/>
          </a:xfrm>
        </p:grpSpPr>
        <p:sp>
          <p:nvSpPr>
            <p:cNvPr id="1627" name="Google Shape;1627;p28"/>
            <p:cNvSpPr/>
            <p:nvPr/>
          </p:nvSpPr>
          <p:spPr>
            <a:xfrm>
              <a:off x="7330375" y="2029375"/>
              <a:ext cx="258375" cy="9725"/>
            </a:xfrm>
            <a:custGeom>
              <a:avLst/>
              <a:gdLst/>
              <a:ahLst/>
              <a:cxnLst/>
              <a:rect l="l" t="t" r="r" b="b"/>
              <a:pathLst>
                <a:path w="10335" h="389" extrusionOk="0">
                  <a:moveTo>
                    <a:pt x="5179" y="1"/>
                  </a:moveTo>
                  <a:cubicBezTo>
                    <a:pt x="3458" y="1"/>
                    <a:pt x="1733" y="69"/>
                    <a:pt x="0" y="206"/>
                  </a:cubicBezTo>
                  <a:cubicBezTo>
                    <a:pt x="1733" y="328"/>
                    <a:pt x="3458" y="388"/>
                    <a:pt x="5179" y="388"/>
                  </a:cubicBezTo>
                  <a:cubicBezTo>
                    <a:pt x="6900" y="388"/>
                    <a:pt x="8617" y="328"/>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8"/>
            <p:cNvSpPr/>
            <p:nvPr/>
          </p:nvSpPr>
          <p:spPr>
            <a:xfrm>
              <a:off x="7357725" y="2076500"/>
              <a:ext cx="203675" cy="10275"/>
            </a:xfrm>
            <a:custGeom>
              <a:avLst/>
              <a:gdLst/>
              <a:ahLst/>
              <a:cxnLst/>
              <a:rect l="l" t="t" r="r" b="b"/>
              <a:pathLst>
                <a:path w="8147" h="411" extrusionOk="0">
                  <a:moveTo>
                    <a:pt x="4073" y="0"/>
                  </a:moveTo>
                  <a:cubicBezTo>
                    <a:pt x="2713" y="0"/>
                    <a:pt x="1353" y="69"/>
                    <a:pt x="0" y="206"/>
                  </a:cubicBezTo>
                  <a:cubicBezTo>
                    <a:pt x="1353" y="342"/>
                    <a:pt x="2713" y="411"/>
                    <a:pt x="4073" y="411"/>
                  </a:cubicBezTo>
                  <a:cubicBezTo>
                    <a:pt x="5434" y="411"/>
                    <a:pt x="6794" y="342"/>
                    <a:pt x="8146" y="206"/>
                  </a:cubicBezTo>
                  <a:cubicBezTo>
                    <a:pt x="6794" y="69"/>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8"/>
            <p:cNvSpPr/>
            <p:nvPr/>
          </p:nvSpPr>
          <p:spPr>
            <a:xfrm>
              <a:off x="7330375" y="2311500"/>
              <a:ext cx="258375" cy="10850"/>
            </a:xfrm>
            <a:custGeom>
              <a:avLst/>
              <a:gdLst/>
              <a:ahLst/>
              <a:cxnLst/>
              <a:rect l="l" t="t" r="r" b="b"/>
              <a:pathLst>
                <a:path w="10335" h="434" extrusionOk="0">
                  <a:moveTo>
                    <a:pt x="5179" y="0"/>
                  </a:moveTo>
                  <a:cubicBezTo>
                    <a:pt x="3458" y="0"/>
                    <a:pt x="1733" y="76"/>
                    <a:pt x="0" y="228"/>
                  </a:cubicBezTo>
                  <a:cubicBezTo>
                    <a:pt x="1733" y="365"/>
                    <a:pt x="3458" y="433"/>
                    <a:pt x="5179" y="433"/>
                  </a:cubicBezTo>
                  <a:cubicBezTo>
                    <a:pt x="6900" y="433"/>
                    <a:pt x="8617" y="365"/>
                    <a:pt x="10335" y="228"/>
                  </a:cubicBezTo>
                  <a:cubicBezTo>
                    <a:pt x="8617" y="76"/>
                    <a:pt x="6900" y="0"/>
                    <a:pt x="5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8"/>
            <p:cNvSpPr/>
            <p:nvPr/>
          </p:nvSpPr>
          <p:spPr>
            <a:xfrm>
              <a:off x="7357725" y="2359650"/>
              <a:ext cx="203675" cy="10000"/>
            </a:xfrm>
            <a:custGeom>
              <a:avLst/>
              <a:gdLst/>
              <a:ahLst/>
              <a:cxnLst/>
              <a:rect l="l" t="t" r="r" b="b"/>
              <a:pathLst>
                <a:path w="8147" h="400" extrusionOk="0">
                  <a:moveTo>
                    <a:pt x="3966" y="0"/>
                  </a:moveTo>
                  <a:cubicBezTo>
                    <a:pt x="2642" y="0"/>
                    <a:pt x="1317" y="69"/>
                    <a:pt x="0" y="217"/>
                  </a:cubicBezTo>
                  <a:cubicBezTo>
                    <a:pt x="1353" y="339"/>
                    <a:pt x="2713" y="400"/>
                    <a:pt x="4073" y="400"/>
                  </a:cubicBezTo>
                  <a:cubicBezTo>
                    <a:pt x="5434" y="400"/>
                    <a:pt x="6794" y="339"/>
                    <a:pt x="8146" y="217"/>
                  </a:cubicBezTo>
                  <a:cubicBezTo>
                    <a:pt x="6758" y="77"/>
                    <a:pt x="5362" y="0"/>
                    <a:pt x="39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8"/>
            <p:cNvSpPr/>
            <p:nvPr/>
          </p:nvSpPr>
          <p:spPr>
            <a:xfrm>
              <a:off x="7330375" y="2249750"/>
              <a:ext cx="258375" cy="9725"/>
            </a:xfrm>
            <a:custGeom>
              <a:avLst/>
              <a:gdLst/>
              <a:ahLst/>
              <a:cxnLst/>
              <a:rect l="l" t="t" r="r" b="b"/>
              <a:pathLst>
                <a:path w="10335" h="389" extrusionOk="0">
                  <a:moveTo>
                    <a:pt x="5145" y="1"/>
                  </a:moveTo>
                  <a:cubicBezTo>
                    <a:pt x="3420" y="1"/>
                    <a:pt x="1702" y="69"/>
                    <a:pt x="0" y="206"/>
                  </a:cubicBezTo>
                  <a:cubicBezTo>
                    <a:pt x="1733" y="327"/>
                    <a:pt x="3458" y="388"/>
                    <a:pt x="5179" y="388"/>
                  </a:cubicBezTo>
                  <a:cubicBezTo>
                    <a:pt x="6900" y="388"/>
                    <a:pt x="8617" y="327"/>
                    <a:pt x="10335" y="206"/>
                  </a:cubicBezTo>
                  <a:cubicBezTo>
                    <a:pt x="8602" y="69"/>
                    <a:pt x="6869" y="1"/>
                    <a:pt x="5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8"/>
            <p:cNvSpPr/>
            <p:nvPr/>
          </p:nvSpPr>
          <p:spPr>
            <a:xfrm>
              <a:off x="7357725" y="2201875"/>
              <a:ext cx="203675" cy="10300"/>
            </a:xfrm>
            <a:custGeom>
              <a:avLst/>
              <a:gdLst/>
              <a:ahLst/>
              <a:cxnLst/>
              <a:rect l="l" t="t" r="r" b="b"/>
              <a:pathLst>
                <a:path w="8147" h="412" extrusionOk="0">
                  <a:moveTo>
                    <a:pt x="4073" y="1"/>
                  </a:moveTo>
                  <a:cubicBezTo>
                    <a:pt x="2713" y="1"/>
                    <a:pt x="1353" y="69"/>
                    <a:pt x="0" y="206"/>
                  </a:cubicBezTo>
                  <a:cubicBezTo>
                    <a:pt x="1353" y="343"/>
                    <a:pt x="2713" y="411"/>
                    <a:pt x="4073" y="411"/>
                  </a:cubicBezTo>
                  <a:cubicBezTo>
                    <a:pt x="5434" y="411"/>
                    <a:pt x="6794" y="343"/>
                    <a:pt x="8146" y="206"/>
                  </a:cubicBezTo>
                  <a:cubicBezTo>
                    <a:pt x="6794" y="69"/>
                    <a:pt x="5434" y="1"/>
                    <a:pt x="4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8"/>
            <p:cNvSpPr/>
            <p:nvPr/>
          </p:nvSpPr>
          <p:spPr>
            <a:xfrm>
              <a:off x="7308325" y="2001075"/>
              <a:ext cx="285750" cy="163400"/>
            </a:xfrm>
            <a:custGeom>
              <a:avLst/>
              <a:gdLst/>
              <a:ahLst/>
              <a:cxnLst/>
              <a:rect l="l" t="t" r="r" b="b"/>
              <a:pathLst>
                <a:path w="11430" h="6536" extrusionOk="0">
                  <a:moveTo>
                    <a:pt x="11247" y="1"/>
                  </a:moveTo>
                  <a:cubicBezTo>
                    <a:pt x="11065" y="761"/>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6"/>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8"/>
            <p:cNvSpPr/>
            <p:nvPr/>
          </p:nvSpPr>
          <p:spPr>
            <a:xfrm>
              <a:off x="7322775" y="2130250"/>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077"/>
                    <a:pt x="821" y="4439"/>
                  </a:cubicBezTo>
                  <a:cubicBezTo>
                    <a:pt x="1125" y="3800"/>
                    <a:pt x="1489" y="3253"/>
                    <a:pt x="1945" y="2797"/>
                  </a:cubicBezTo>
                  <a:cubicBezTo>
                    <a:pt x="2796" y="1961"/>
                    <a:pt x="4111" y="1544"/>
                    <a:pt x="5422" y="1544"/>
                  </a:cubicBezTo>
                  <a:cubicBezTo>
                    <a:pt x="6733" y="1544"/>
                    <a:pt x="8040" y="1961"/>
                    <a:pt x="8876" y="2797"/>
                  </a:cubicBezTo>
                  <a:cubicBezTo>
                    <a:pt x="9879" y="3770"/>
                    <a:pt x="10304" y="5168"/>
                    <a:pt x="10639" y="6536"/>
                  </a:cubicBezTo>
                  <a:cubicBezTo>
                    <a:pt x="11429" y="2889"/>
                    <a:pt x="9180" y="3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8"/>
            <p:cNvSpPr/>
            <p:nvPr/>
          </p:nvSpPr>
          <p:spPr>
            <a:xfrm>
              <a:off x="7308425" y="2277675"/>
              <a:ext cx="285650" cy="162650"/>
            </a:xfrm>
            <a:custGeom>
              <a:avLst/>
              <a:gdLst/>
              <a:ahLst/>
              <a:cxnLst/>
              <a:rect l="l" t="t" r="r" b="b"/>
              <a:pathLst>
                <a:path w="11426" h="6506" extrusionOk="0">
                  <a:moveTo>
                    <a:pt x="11243" y="1"/>
                  </a:moveTo>
                  <a:cubicBezTo>
                    <a:pt x="11061" y="761"/>
                    <a:pt x="10878" y="1429"/>
                    <a:pt x="10605" y="2068"/>
                  </a:cubicBezTo>
                  <a:cubicBezTo>
                    <a:pt x="10301" y="2736"/>
                    <a:pt x="9966" y="3253"/>
                    <a:pt x="9510" y="3709"/>
                  </a:cubicBezTo>
                  <a:cubicBezTo>
                    <a:pt x="8644" y="4545"/>
                    <a:pt x="7322" y="4963"/>
                    <a:pt x="6007" y="4963"/>
                  </a:cubicBezTo>
                  <a:cubicBezTo>
                    <a:pt x="4693" y="4963"/>
                    <a:pt x="3386" y="4545"/>
                    <a:pt x="2550" y="3709"/>
                  </a:cubicBezTo>
                  <a:cubicBezTo>
                    <a:pt x="1547" y="2767"/>
                    <a:pt x="1121" y="1368"/>
                    <a:pt x="787" y="1"/>
                  </a:cubicBezTo>
                  <a:lnTo>
                    <a:pt x="787" y="1"/>
                  </a:lnTo>
                  <a:cubicBezTo>
                    <a:pt x="1" y="3629"/>
                    <a:pt x="2222" y="6506"/>
                    <a:pt x="5986" y="6506"/>
                  </a:cubicBezTo>
                  <a:cubicBezTo>
                    <a:pt x="6006" y="6506"/>
                    <a:pt x="6025" y="6505"/>
                    <a:pt x="6045" y="6505"/>
                  </a:cubicBezTo>
                  <a:cubicBezTo>
                    <a:pt x="8690" y="6505"/>
                    <a:pt x="10969" y="4955"/>
                    <a:pt x="11365" y="2280"/>
                  </a:cubicBezTo>
                  <a:cubicBezTo>
                    <a:pt x="11425" y="1520"/>
                    <a:pt x="11395" y="700"/>
                    <a:pt x="112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28"/>
            <p:cNvSpPr/>
            <p:nvPr/>
          </p:nvSpPr>
          <p:spPr>
            <a:xfrm>
              <a:off x="7330375" y="2581825"/>
              <a:ext cx="258375" cy="10275"/>
            </a:xfrm>
            <a:custGeom>
              <a:avLst/>
              <a:gdLst/>
              <a:ahLst/>
              <a:cxnLst/>
              <a:rect l="l" t="t" r="r" b="b"/>
              <a:pathLst>
                <a:path w="10335" h="411" extrusionOk="0">
                  <a:moveTo>
                    <a:pt x="5179" y="1"/>
                  </a:moveTo>
                  <a:cubicBezTo>
                    <a:pt x="3458" y="1"/>
                    <a:pt x="1733" y="69"/>
                    <a:pt x="0" y="206"/>
                  </a:cubicBezTo>
                  <a:cubicBezTo>
                    <a:pt x="1733" y="342"/>
                    <a:pt x="3458" y="411"/>
                    <a:pt x="5179" y="411"/>
                  </a:cubicBezTo>
                  <a:cubicBezTo>
                    <a:pt x="6900" y="411"/>
                    <a:pt x="8617" y="342"/>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28"/>
            <p:cNvSpPr/>
            <p:nvPr/>
          </p:nvSpPr>
          <p:spPr>
            <a:xfrm>
              <a:off x="7357725" y="2629900"/>
              <a:ext cx="203675" cy="10850"/>
            </a:xfrm>
            <a:custGeom>
              <a:avLst/>
              <a:gdLst/>
              <a:ahLst/>
              <a:cxnLst/>
              <a:rect l="l" t="t" r="r" b="b"/>
              <a:pathLst>
                <a:path w="8147" h="434" extrusionOk="0">
                  <a:moveTo>
                    <a:pt x="4073" y="0"/>
                  </a:moveTo>
                  <a:cubicBezTo>
                    <a:pt x="2713" y="0"/>
                    <a:pt x="1353" y="76"/>
                    <a:pt x="0" y="228"/>
                  </a:cubicBezTo>
                  <a:cubicBezTo>
                    <a:pt x="1353" y="365"/>
                    <a:pt x="2713" y="433"/>
                    <a:pt x="4073" y="433"/>
                  </a:cubicBezTo>
                  <a:cubicBezTo>
                    <a:pt x="5434" y="433"/>
                    <a:pt x="6794" y="365"/>
                    <a:pt x="8146" y="228"/>
                  </a:cubicBezTo>
                  <a:cubicBezTo>
                    <a:pt x="6794" y="76"/>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8"/>
            <p:cNvSpPr/>
            <p:nvPr/>
          </p:nvSpPr>
          <p:spPr>
            <a:xfrm>
              <a:off x="7330375" y="2520275"/>
              <a:ext cx="258375" cy="10275"/>
            </a:xfrm>
            <a:custGeom>
              <a:avLst/>
              <a:gdLst/>
              <a:ahLst/>
              <a:cxnLst/>
              <a:rect l="l" t="t" r="r" b="b"/>
              <a:pathLst>
                <a:path w="10335" h="411" extrusionOk="0">
                  <a:moveTo>
                    <a:pt x="5145" y="0"/>
                  </a:moveTo>
                  <a:cubicBezTo>
                    <a:pt x="3420" y="0"/>
                    <a:pt x="1702" y="69"/>
                    <a:pt x="0" y="206"/>
                  </a:cubicBezTo>
                  <a:cubicBezTo>
                    <a:pt x="1733" y="342"/>
                    <a:pt x="3458" y="411"/>
                    <a:pt x="5179" y="411"/>
                  </a:cubicBezTo>
                  <a:cubicBezTo>
                    <a:pt x="6900" y="411"/>
                    <a:pt x="8617" y="342"/>
                    <a:pt x="10335" y="206"/>
                  </a:cubicBezTo>
                  <a:cubicBezTo>
                    <a:pt x="8602" y="69"/>
                    <a:pt x="6869" y="0"/>
                    <a:pt x="5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8"/>
            <p:cNvSpPr/>
            <p:nvPr/>
          </p:nvSpPr>
          <p:spPr>
            <a:xfrm>
              <a:off x="7357725" y="2472975"/>
              <a:ext cx="203675" cy="9700"/>
            </a:xfrm>
            <a:custGeom>
              <a:avLst/>
              <a:gdLst/>
              <a:ahLst/>
              <a:cxnLst/>
              <a:rect l="l" t="t" r="r" b="b"/>
              <a:pathLst>
                <a:path w="8147" h="388" extrusionOk="0">
                  <a:moveTo>
                    <a:pt x="4073" y="0"/>
                  </a:moveTo>
                  <a:cubicBezTo>
                    <a:pt x="2713" y="0"/>
                    <a:pt x="1353" y="61"/>
                    <a:pt x="0" y="183"/>
                  </a:cubicBezTo>
                  <a:cubicBezTo>
                    <a:pt x="1353" y="319"/>
                    <a:pt x="2713" y="388"/>
                    <a:pt x="4073" y="388"/>
                  </a:cubicBezTo>
                  <a:cubicBezTo>
                    <a:pt x="5434" y="388"/>
                    <a:pt x="6794" y="319"/>
                    <a:pt x="8146" y="183"/>
                  </a:cubicBezTo>
                  <a:cubicBezTo>
                    <a:pt x="6794" y="61"/>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8"/>
            <p:cNvSpPr/>
            <p:nvPr/>
          </p:nvSpPr>
          <p:spPr>
            <a:xfrm>
              <a:off x="7322775" y="2400775"/>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107"/>
                    <a:pt x="821" y="4439"/>
                  </a:cubicBezTo>
                  <a:cubicBezTo>
                    <a:pt x="1125" y="3800"/>
                    <a:pt x="1489" y="3283"/>
                    <a:pt x="1945" y="2828"/>
                  </a:cubicBezTo>
                  <a:cubicBezTo>
                    <a:pt x="2796" y="1992"/>
                    <a:pt x="4111" y="1574"/>
                    <a:pt x="5422" y="1574"/>
                  </a:cubicBezTo>
                  <a:cubicBezTo>
                    <a:pt x="6733" y="1574"/>
                    <a:pt x="8040" y="1992"/>
                    <a:pt x="8876" y="2828"/>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8"/>
            <p:cNvSpPr/>
            <p:nvPr/>
          </p:nvSpPr>
          <p:spPr>
            <a:xfrm>
              <a:off x="7308325" y="2548200"/>
              <a:ext cx="285750" cy="163400"/>
            </a:xfrm>
            <a:custGeom>
              <a:avLst/>
              <a:gdLst/>
              <a:ahLst/>
              <a:cxnLst/>
              <a:rect l="l" t="t" r="r" b="b"/>
              <a:pathLst>
                <a:path w="11430" h="6536" extrusionOk="0">
                  <a:moveTo>
                    <a:pt x="11247" y="1"/>
                  </a:moveTo>
                  <a:cubicBezTo>
                    <a:pt x="11065" y="760"/>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5"/>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8"/>
            <p:cNvSpPr/>
            <p:nvPr/>
          </p:nvSpPr>
          <p:spPr>
            <a:xfrm>
              <a:off x="7328075" y="2796875"/>
              <a:ext cx="258400" cy="9700"/>
            </a:xfrm>
            <a:custGeom>
              <a:avLst/>
              <a:gdLst/>
              <a:ahLst/>
              <a:cxnLst/>
              <a:rect l="l" t="t" r="r" b="b"/>
              <a:pathLst>
                <a:path w="10336" h="388" extrusionOk="0">
                  <a:moveTo>
                    <a:pt x="5168" y="0"/>
                  </a:moveTo>
                  <a:cubicBezTo>
                    <a:pt x="3443" y="0"/>
                    <a:pt x="1718" y="69"/>
                    <a:pt x="1" y="206"/>
                  </a:cubicBezTo>
                  <a:cubicBezTo>
                    <a:pt x="1718" y="327"/>
                    <a:pt x="3443" y="388"/>
                    <a:pt x="5168" y="388"/>
                  </a:cubicBezTo>
                  <a:cubicBezTo>
                    <a:pt x="6893" y="388"/>
                    <a:pt x="8618" y="327"/>
                    <a:pt x="10335" y="206"/>
                  </a:cubicBezTo>
                  <a:cubicBezTo>
                    <a:pt x="8618" y="69"/>
                    <a:pt x="6893" y="0"/>
                    <a:pt x="5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8"/>
            <p:cNvSpPr/>
            <p:nvPr/>
          </p:nvSpPr>
          <p:spPr>
            <a:xfrm>
              <a:off x="7356200" y="2748250"/>
              <a:ext cx="202925" cy="10850"/>
            </a:xfrm>
            <a:custGeom>
              <a:avLst/>
              <a:gdLst/>
              <a:ahLst/>
              <a:cxnLst/>
              <a:rect l="l" t="t" r="r" b="b"/>
              <a:pathLst>
                <a:path w="8117" h="434" extrusionOk="0">
                  <a:moveTo>
                    <a:pt x="4047" y="0"/>
                  </a:moveTo>
                  <a:cubicBezTo>
                    <a:pt x="2691" y="0"/>
                    <a:pt x="1338" y="69"/>
                    <a:pt x="0" y="205"/>
                  </a:cubicBezTo>
                  <a:cubicBezTo>
                    <a:pt x="1338" y="357"/>
                    <a:pt x="2691" y="433"/>
                    <a:pt x="4047" y="433"/>
                  </a:cubicBezTo>
                  <a:cubicBezTo>
                    <a:pt x="5403" y="433"/>
                    <a:pt x="6764" y="357"/>
                    <a:pt x="8116" y="205"/>
                  </a:cubicBezTo>
                  <a:cubicBezTo>
                    <a:pt x="6764" y="69"/>
                    <a:pt x="5403" y="0"/>
                    <a:pt x="40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8"/>
            <p:cNvSpPr/>
            <p:nvPr/>
          </p:nvSpPr>
          <p:spPr>
            <a:xfrm>
              <a:off x="7322775" y="2671300"/>
              <a:ext cx="285725" cy="163400"/>
            </a:xfrm>
            <a:custGeom>
              <a:avLst/>
              <a:gdLst/>
              <a:ahLst/>
              <a:cxnLst/>
              <a:rect l="l" t="t" r="r" b="b"/>
              <a:pathLst>
                <a:path w="11429" h="6536" extrusionOk="0">
                  <a:moveTo>
                    <a:pt x="5380" y="1"/>
                  </a:moveTo>
                  <a:cubicBezTo>
                    <a:pt x="2736" y="1"/>
                    <a:pt x="456" y="1581"/>
                    <a:pt x="61" y="4256"/>
                  </a:cubicBezTo>
                  <a:cubicBezTo>
                    <a:pt x="0" y="5016"/>
                    <a:pt x="30" y="5837"/>
                    <a:pt x="182" y="6536"/>
                  </a:cubicBezTo>
                  <a:cubicBezTo>
                    <a:pt x="365" y="5776"/>
                    <a:pt x="578" y="5107"/>
                    <a:pt x="821" y="4469"/>
                  </a:cubicBezTo>
                  <a:cubicBezTo>
                    <a:pt x="1125" y="3800"/>
                    <a:pt x="1489" y="3283"/>
                    <a:pt x="1945" y="2827"/>
                  </a:cubicBezTo>
                  <a:cubicBezTo>
                    <a:pt x="2796" y="1991"/>
                    <a:pt x="4111" y="1574"/>
                    <a:pt x="5422" y="1574"/>
                  </a:cubicBezTo>
                  <a:cubicBezTo>
                    <a:pt x="6733" y="1574"/>
                    <a:pt x="8040" y="1991"/>
                    <a:pt x="8876" y="2827"/>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45" name="Google Shape;1645;p28"/>
          <p:cNvSpPr/>
          <p:nvPr/>
        </p:nvSpPr>
        <p:spPr>
          <a:xfrm rot="10800000" flipH="1">
            <a:off x="11320669" y="5958866"/>
            <a:ext cx="359620" cy="35962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8"/>
          <p:cNvSpPr/>
          <p:nvPr/>
        </p:nvSpPr>
        <p:spPr>
          <a:xfrm rot="10800000" flipH="1">
            <a:off x="227911" y="4613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8"/>
          <p:cNvSpPr/>
          <p:nvPr/>
        </p:nvSpPr>
        <p:spPr>
          <a:xfrm rot="2700000" flipH="1">
            <a:off x="2287975" y="6517195"/>
            <a:ext cx="934717" cy="89347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88748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25"/>
        <p:cNvGrpSpPr/>
        <p:nvPr/>
      </p:nvGrpSpPr>
      <p:grpSpPr>
        <a:xfrm>
          <a:off x="0" y="0"/>
          <a:ext cx="0" cy="0"/>
          <a:chOff x="0" y="0"/>
          <a:chExt cx="0" cy="0"/>
        </a:xfrm>
      </p:grpSpPr>
      <p:grpSp>
        <p:nvGrpSpPr>
          <p:cNvPr id="1726" name="Google Shape;1726;p30"/>
          <p:cNvGrpSpPr/>
          <p:nvPr/>
        </p:nvGrpSpPr>
        <p:grpSpPr>
          <a:xfrm>
            <a:off x="-136509" y="-226800"/>
            <a:ext cx="12496928" cy="7311600"/>
            <a:chOff x="-102382" y="-170100"/>
            <a:chExt cx="9372696" cy="5483700"/>
          </a:xfrm>
        </p:grpSpPr>
        <p:grpSp>
          <p:nvGrpSpPr>
            <p:cNvPr id="1727" name="Google Shape;1727;p30"/>
            <p:cNvGrpSpPr/>
            <p:nvPr/>
          </p:nvGrpSpPr>
          <p:grpSpPr>
            <a:xfrm>
              <a:off x="-102382" y="449173"/>
              <a:ext cx="9372696" cy="4214993"/>
              <a:chOff x="-721775" y="1833025"/>
              <a:chExt cx="10611000" cy="1466850"/>
            </a:xfrm>
          </p:grpSpPr>
          <p:cxnSp>
            <p:nvCxnSpPr>
              <p:cNvPr id="1728" name="Google Shape;1728;p30"/>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29" name="Google Shape;1729;p30"/>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0" name="Google Shape;1730;p30"/>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1" name="Google Shape;1731;p30"/>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2" name="Google Shape;1732;p30"/>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3" name="Google Shape;1733;p30"/>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4" name="Google Shape;1734;p30"/>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35" name="Google Shape;1735;p30"/>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736" name="Google Shape;1736;p30"/>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7" name="Google Shape;1737;p30"/>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8" name="Google Shape;1738;p30"/>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39" name="Google Shape;1739;p30"/>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0" name="Google Shape;1740;p30"/>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1" name="Google Shape;1741;p30"/>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2" name="Google Shape;1742;p30"/>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3" name="Google Shape;1743;p30"/>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4" name="Google Shape;1744;p30"/>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5" name="Google Shape;1745;p30"/>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6" name="Google Shape;1746;p30"/>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7" name="Google Shape;1747;p30"/>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8" name="Google Shape;1748;p30"/>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49" name="Google Shape;1749;p30"/>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0" name="Google Shape;1750;p30"/>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1" name="Google Shape;1751;p30"/>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52" name="Google Shape;1752;p30"/>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1753" name="Google Shape;1753;p30"/>
          <p:cNvGrpSpPr/>
          <p:nvPr/>
        </p:nvGrpSpPr>
        <p:grpSpPr>
          <a:xfrm>
            <a:off x="10823944" y="270604"/>
            <a:ext cx="1047845" cy="897603"/>
            <a:chOff x="8363694" y="868678"/>
            <a:chExt cx="414190" cy="354784"/>
          </a:xfrm>
        </p:grpSpPr>
        <p:sp>
          <p:nvSpPr>
            <p:cNvPr id="1754" name="Google Shape;1754;p30"/>
            <p:cNvSpPr/>
            <p:nvPr/>
          </p:nvSpPr>
          <p:spPr>
            <a:xfrm>
              <a:off x="8525301" y="996562"/>
              <a:ext cx="83906" cy="81523"/>
            </a:xfrm>
            <a:custGeom>
              <a:avLst/>
              <a:gdLst/>
              <a:ahLst/>
              <a:cxnLst/>
              <a:rect l="l" t="t" r="r" b="b"/>
              <a:pathLst>
                <a:path w="6586" h="6399" extrusionOk="0">
                  <a:moveTo>
                    <a:pt x="3355" y="0"/>
                  </a:moveTo>
                  <a:cubicBezTo>
                    <a:pt x="1727" y="0"/>
                    <a:pt x="337" y="1273"/>
                    <a:pt x="139" y="2922"/>
                  </a:cubicBezTo>
                  <a:cubicBezTo>
                    <a:pt x="0" y="4655"/>
                    <a:pt x="1248" y="6180"/>
                    <a:pt x="2981" y="6388"/>
                  </a:cubicBezTo>
                  <a:cubicBezTo>
                    <a:pt x="3069" y="6395"/>
                    <a:pt x="3157" y="6398"/>
                    <a:pt x="3244" y="6398"/>
                  </a:cubicBezTo>
                  <a:cubicBezTo>
                    <a:pt x="4872" y="6398"/>
                    <a:pt x="6315" y="5187"/>
                    <a:pt x="6447" y="3476"/>
                  </a:cubicBezTo>
                  <a:cubicBezTo>
                    <a:pt x="6586" y="1743"/>
                    <a:pt x="5269" y="218"/>
                    <a:pt x="3605" y="10"/>
                  </a:cubicBezTo>
                  <a:cubicBezTo>
                    <a:pt x="3521" y="4"/>
                    <a:pt x="3438" y="0"/>
                    <a:pt x="33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30"/>
            <p:cNvSpPr/>
            <p:nvPr/>
          </p:nvSpPr>
          <p:spPr>
            <a:xfrm>
              <a:off x="8371644" y="980306"/>
              <a:ext cx="406240" cy="114443"/>
            </a:xfrm>
            <a:custGeom>
              <a:avLst/>
              <a:gdLst/>
              <a:ahLst/>
              <a:cxnLst/>
              <a:rect l="l" t="t" r="r" b="b"/>
              <a:pathLst>
                <a:path w="31887" h="8983" extrusionOk="0">
                  <a:moveTo>
                    <a:pt x="11853" y="177"/>
                  </a:moveTo>
                  <a:cubicBezTo>
                    <a:pt x="15666" y="316"/>
                    <a:pt x="19479" y="870"/>
                    <a:pt x="23152" y="1910"/>
                  </a:cubicBezTo>
                  <a:cubicBezTo>
                    <a:pt x="25301" y="2465"/>
                    <a:pt x="31886" y="5030"/>
                    <a:pt x="27519" y="7386"/>
                  </a:cubicBezTo>
                  <a:cubicBezTo>
                    <a:pt x="25045" y="8529"/>
                    <a:pt x="21851" y="8887"/>
                    <a:pt x="18835" y="8887"/>
                  </a:cubicBezTo>
                  <a:cubicBezTo>
                    <a:pt x="17459" y="8887"/>
                    <a:pt x="16120" y="8812"/>
                    <a:pt x="14904" y="8703"/>
                  </a:cubicBezTo>
                  <a:cubicBezTo>
                    <a:pt x="11091" y="8357"/>
                    <a:pt x="7278" y="7456"/>
                    <a:pt x="3882" y="5723"/>
                  </a:cubicBezTo>
                  <a:cubicBezTo>
                    <a:pt x="624" y="3990"/>
                    <a:pt x="832" y="2188"/>
                    <a:pt x="4298" y="1078"/>
                  </a:cubicBezTo>
                  <a:cubicBezTo>
                    <a:pt x="6724" y="385"/>
                    <a:pt x="9358" y="177"/>
                    <a:pt x="11853" y="177"/>
                  </a:cubicBezTo>
                  <a:close/>
                  <a:moveTo>
                    <a:pt x="11416" y="1"/>
                  </a:moveTo>
                  <a:cubicBezTo>
                    <a:pt x="9000" y="1"/>
                    <a:pt x="6587" y="215"/>
                    <a:pt x="4228" y="870"/>
                  </a:cubicBezTo>
                  <a:cubicBezTo>
                    <a:pt x="2218" y="1425"/>
                    <a:pt x="0" y="2950"/>
                    <a:pt x="2149" y="4960"/>
                  </a:cubicBezTo>
                  <a:cubicBezTo>
                    <a:pt x="5199" y="7594"/>
                    <a:pt x="11022" y="8357"/>
                    <a:pt x="14904" y="8773"/>
                  </a:cubicBezTo>
                  <a:cubicBezTo>
                    <a:pt x="16512" y="8890"/>
                    <a:pt x="18132" y="8982"/>
                    <a:pt x="19744" y="8982"/>
                  </a:cubicBezTo>
                  <a:cubicBezTo>
                    <a:pt x="21954" y="8982"/>
                    <a:pt x="24147" y="8809"/>
                    <a:pt x="26272" y="8288"/>
                  </a:cubicBezTo>
                  <a:cubicBezTo>
                    <a:pt x="30084" y="7109"/>
                    <a:pt x="30223" y="4822"/>
                    <a:pt x="26757" y="2950"/>
                  </a:cubicBezTo>
                  <a:cubicBezTo>
                    <a:pt x="23360" y="1217"/>
                    <a:pt x="19479" y="524"/>
                    <a:pt x="15666" y="177"/>
                  </a:cubicBezTo>
                  <a:cubicBezTo>
                    <a:pt x="14255" y="75"/>
                    <a:pt x="12835" y="1"/>
                    <a:pt x="114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30"/>
            <p:cNvSpPr/>
            <p:nvPr/>
          </p:nvSpPr>
          <p:spPr>
            <a:xfrm>
              <a:off x="8363694" y="995747"/>
              <a:ext cx="52998" cy="51342"/>
            </a:xfrm>
            <a:custGeom>
              <a:avLst/>
              <a:gdLst/>
              <a:ahLst/>
              <a:cxnLst/>
              <a:rect l="l" t="t" r="r" b="b"/>
              <a:pathLst>
                <a:path w="4160" h="4030" extrusionOk="0">
                  <a:moveTo>
                    <a:pt x="2140" y="1"/>
                  </a:moveTo>
                  <a:cubicBezTo>
                    <a:pt x="1035" y="1"/>
                    <a:pt x="202" y="748"/>
                    <a:pt x="70" y="1877"/>
                  </a:cubicBezTo>
                  <a:cubicBezTo>
                    <a:pt x="0" y="2986"/>
                    <a:pt x="763" y="3956"/>
                    <a:pt x="1941" y="4026"/>
                  </a:cubicBezTo>
                  <a:cubicBezTo>
                    <a:pt x="1988" y="4028"/>
                    <a:pt x="2034" y="4030"/>
                    <a:pt x="2081" y="4030"/>
                  </a:cubicBezTo>
                  <a:cubicBezTo>
                    <a:pt x="3130" y="4030"/>
                    <a:pt x="4024" y="3286"/>
                    <a:pt x="4090" y="2223"/>
                  </a:cubicBezTo>
                  <a:cubicBezTo>
                    <a:pt x="4159" y="1045"/>
                    <a:pt x="3397" y="74"/>
                    <a:pt x="2288" y="5"/>
                  </a:cubicBezTo>
                  <a:cubicBezTo>
                    <a:pt x="2238" y="2"/>
                    <a:pt x="2189" y="1"/>
                    <a:pt x="21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30"/>
            <p:cNvSpPr/>
            <p:nvPr/>
          </p:nvSpPr>
          <p:spPr>
            <a:xfrm>
              <a:off x="8468786" y="872806"/>
              <a:ext cx="195177" cy="329023"/>
            </a:xfrm>
            <a:custGeom>
              <a:avLst/>
              <a:gdLst/>
              <a:ahLst/>
              <a:cxnLst/>
              <a:rect l="l" t="t" r="r" b="b"/>
              <a:pathLst>
                <a:path w="15320" h="25826" extrusionOk="0">
                  <a:moveTo>
                    <a:pt x="2538" y="364"/>
                  </a:moveTo>
                  <a:cubicBezTo>
                    <a:pt x="2950" y="364"/>
                    <a:pt x="3460" y="533"/>
                    <a:pt x="4090" y="921"/>
                  </a:cubicBezTo>
                  <a:cubicBezTo>
                    <a:pt x="7279" y="3278"/>
                    <a:pt x="9843" y="7714"/>
                    <a:pt x="11507" y="11249"/>
                  </a:cubicBezTo>
                  <a:cubicBezTo>
                    <a:pt x="13101" y="14715"/>
                    <a:pt x="14280" y="18320"/>
                    <a:pt x="14488" y="22063"/>
                  </a:cubicBezTo>
                  <a:cubicBezTo>
                    <a:pt x="14530" y="24344"/>
                    <a:pt x="13903" y="25493"/>
                    <a:pt x="12795" y="25493"/>
                  </a:cubicBezTo>
                  <a:cubicBezTo>
                    <a:pt x="12084" y="25493"/>
                    <a:pt x="11176" y="25021"/>
                    <a:pt x="10121" y="24073"/>
                  </a:cubicBezTo>
                  <a:cubicBezTo>
                    <a:pt x="8318" y="22340"/>
                    <a:pt x="6863" y="20191"/>
                    <a:pt x="5615" y="17973"/>
                  </a:cubicBezTo>
                  <a:cubicBezTo>
                    <a:pt x="3813" y="14715"/>
                    <a:pt x="2357" y="11180"/>
                    <a:pt x="1456" y="7437"/>
                  </a:cubicBezTo>
                  <a:cubicBezTo>
                    <a:pt x="1044" y="5672"/>
                    <a:pt x="233" y="364"/>
                    <a:pt x="2538" y="364"/>
                  </a:cubicBezTo>
                  <a:close/>
                  <a:moveTo>
                    <a:pt x="2430" y="1"/>
                  </a:moveTo>
                  <a:cubicBezTo>
                    <a:pt x="1662" y="1"/>
                    <a:pt x="1004" y="487"/>
                    <a:pt x="693" y="1822"/>
                  </a:cubicBezTo>
                  <a:cubicBezTo>
                    <a:pt x="0" y="5635"/>
                    <a:pt x="2080" y="11180"/>
                    <a:pt x="3674" y="14715"/>
                  </a:cubicBezTo>
                  <a:cubicBezTo>
                    <a:pt x="5407" y="18112"/>
                    <a:pt x="7348" y="21578"/>
                    <a:pt x="10051" y="24212"/>
                  </a:cubicBezTo>
                  <a:cubicBezTo>
                    <a:pt x="10856" y="25093"/>
                    <a:pt x="11956" y="25826"/>
                    <a:pt x="12897" y="25826"/>
                  </a:cubicBezTo>
                  <a:cubicBezTo>
                    <a:pt x="13659" y="25826"/>
                    <a:pt x="14316" y="25345"/>
                    <a:pt x="14626" y="24073"/>
                  </a:cubicBezTo>
                  <a:cubicBezTo>
                    <a:pt x="15319" y="20191"/>
                    <a:pt x="13101" y="14715"/>
                    <a:pt x="11507" y="11180"/>
                  </a:cubicBezTo>
                  <a:cubicBezTo>
                    <a:pt x="9843" y="7783"/>
                    <a:pt x="8110" y="4248"/>
                    <a:pt x="5338" y="1545"/>
                  </a:cubicBezTo>
                  <a:cubicBezTo>
                    <a:pt x="4495" y="741"/>
                    <a:pt x="3379" y="1"/>
                    <a:pt x="2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30"/>
            <p:cNvSpPr/>
            <p:nvPr/>
          </p:nvSpPr>
          <p:spPr>
            <a:xfrm>
              <a:off x="8610965" y="1173915"/>
              <a:ext cx="57406" cy="49546"/>
            </a:xfrm>
            <a:custGeom>
              <a:avLst/>
              <a:gdLst/>
              <a:ahLst/>
              <a:cxnLst/>
              <a:rect l="l" t="t" r="r" b="b"/>
              <a:pathLst>
                <a:path w="4506" h="3889" extrusionOk="0">
                  <a:moveTo>
                    <a:pt x="2284" y="0"/>
                  </a:moveTo>
                  <a:cubicBezTo>
                    <a:pt x="2009" y="0"/>
                    <a:pt x="1728" y="52"/>
                    <a:pt x="1456" y="161"/>
                  </a:cubicBezTo>
                  <a:cubicBezTo>
                    <a:pt x="416" y="577"/>
                    <a:pt x="0" y="1825"/>
                    <a:pt x="555" y="2795"/>
                  </a:cubicBezTo>
                  <a:cubicBezTo>
                    <a:pt x="858" y="3452"/>
                    <a:pt x="1530" y="3888"/>
                    <a:pt x="2274" y="3888"/>
                  </a:cubicBezTo>
                  <a:cubicBezTo>
                    <a:pt x="2551" y="3888"/>
                    <a:pt x="2838" y="3828"/>
                    <a:pt x="3120" y="3696"/>
                  </a:cubicBezTo>
                  <a:cubicBezTo>
                    <a:pt x="4090" y="3280"/>
                    <a:pt x="4506" y="2171"/>
                    <a:pt x="4090" y="1132"/>
                  </a:cubicBezTo>
                  <a:cubicBezTo>
                    <a:pt x="3783" y="415"/>
                    <a:pt x="3060" y="0"/>
                    <a:pt x="22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30"/>
            <p:cNvSpPr/>
            <p:nvPr/>
          </p:nvSpPr>
          <p:spPr>
            <a:xfrm>
              <a:off x="8446237" y="887864"/>
              <a:ext cx="237028" cy="299747"/>
            </a:xfrm>
            <a:custGeom>
              <a:avLst/>
              <a:gdLst/>
              <a:ahLst/>
              <a:cxnLst/>
              <a:rect l="l" t="t" r="r" b="b"/>
              <a:pathLst>
                <a:path w="18605" h="23528" extrusionOk="0">
                  <a:moveTo>
                    <a:pt x="16470" y="316"/>
                  </a:moveTo>
                  <a:cubicBezTo>
                    <a:pt x="17808" y="316"/>
                    <a:pt x="18294" y="1596"/>
                    <a:pt x="17783" y="3967"/>
                  </a:cubicBezTo>
                  <a:cubicBezTo>
                    <a:pt x="17297" y="6463"/>
                    <a:pt x="16119" y="8820"/>
                    <a:pt x="14802" y="10969"/>
                  </a:cubicBezTo>
                  <a:cubicBezTo>
                    <a:pt x="12861" y="14296"/>
                    <a:pt x="10504" y="17346"/>
                    <a:pt x="7731" y="19911"/>
                  </a:cubicBezTo>
                  <a:cubicBezTo>
                    <a:pt x="6679" y="20963"/>
                    <a:pt x="3935" y="23254"/>
                    <a:pt x="2231" y="23254"/>
                  </a:cubicBezTo>
                  <a:cubicBezTo>
                    <a:pt x="1354" y="23254"/>
                    <a:pt x="752" y="22647"/>
                    <a:pt x="800" y="20950"/>
                  </a:cubicBezTo>
                  <a:cubicBezTo>
                    <a:pt x="1216" y="16999"/>
                    <a:pt x="3780" y="12563"/>
                    <a:pt x="5998" y="9374"/>
                  </a:cubicBezTo>
                  <a:cubicBezTo>
                    <a:pt x="8286" y="6255"/>
                    <a:pt x="10851" y="3413"/>
                    <a:pt x="13901" y="1264"/>
                  </a:cubicBezTo>
                  <a:cubicBezTo>
                    <a:pt x="14951" y="625"/>
                    <a:pt x="15813" y="316"/>
                    <a:pt x="16470" y="316"/>
                  </a:cubicBezTo>
                  <a:close/>
                  <a:moveTo>
                    <a:pt x="16594" y="0"/>
                  </a:moveTo>
                  <a:cubicBezTo>
                    <a:pt x="16314" y="0"/>
                    <a:pt x="15995" y="49"/>
                    <a:pt x="15634" y="155"/>
                  </a:cubicBezTo>
                  <a:cubicBezTo>
                    <a:pt x="11891" y="1472"/>
                    <a:pt x="8355" y="6186"/>
                    <a:pt x="5998" y="9305"/>
                  </a:cubicBezTo>
                  <a:cubicBezTo>
                    <a:pt x="3850" y="12494"/>
                    <a:pt x="1701" y="15752"/>
                    <a:pt x="661" y="19495"/>
                  </a:cubicBezTo>
                  <a:cubicBezTo>
                    <a:pt x="1" y="22088"/>
                    <a:pt x="720" y="23527"/>
                    <a:pt x="2273" y="23527"/>
                  </a:cubicBezTo>
                  <a:cubicBezTo>
                    <a:pt x="3003" y="23527"/>
                    <a:pt x="3917" y="23210"/>
                    <a:pt x="4959" y="22545"/>
                  </a:cubicBezTo>
                  <a:cubicBezTo>
                    <a:pt x="8286" y="20465"/>
                    <a:pt x="10781" y="17415"/>
                    <a:pt x="12930" y="14296"/>
                  </a:cubicBezTo>
                  <a:cubicBezTo>
                    <a:pt x="15010" y="11177"/>
                    <a:pt x="17089" y="7780"/>
                    <a:pt x="18060" y="4106"/>
                  </a:cubicBezTo>
                  <a:cubicBezTo>
                    <a:pt x="18604" y="2291"/>
                    <a:pt x="18515" y="0"/>
                    <a:pt x="165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30"/>
            <p:cNvSpPr/>
            <p:nvPr/>
          </p:nvSpPr>
          <p:spPr>
            <a:xfrm>
              <a:off x="8640101" y="868678"/>
              <a:ext cx="58298" cy="50514"/>
            </a:xfrm>
            <a:custGeom>
              <a:avLst/>
              <a:gdLst/>
              <a:ahLst/>
              <a:cxnLst/>
              <a:rect l="l" t="t" r="r" b="b"/>
              <a:pathLst>
                <a:path w="4576" h="3965" extrusionOk="0">
                  <a:moveTo>
                    <a:pt x="2251" y="1"/>
                  </a:moveTo>
                  <a:cubicBezTo>
                    <a:pt x="1627" y="1"/>
                    <a:pt x="1025" y="291"/>
                    <a:pt x="694" y="829"/>
                  </a:cubicBezTo>
                  <a:cubicBezTo>
                    <a:pt x="1" y="1661"/>
                    <a:pt x="209" y="2978"/>
                    <a:pt x="1110" y="3602"/>
                  </a:cubicBezTo>
                  <a:cubicBezTo>
                    <a:pt x="1493" y="3848"/>
                    <a:pt x="1908" y="3965"/>
                    <a:pt x="2309" y="3965"/>
                  </a:cubicBezTo>
                  <a:cubicBezTo>
                    <a:pt x="2924" y="3965"/>
                    <a:pt x="3505" y="3690"/>
                    <a:pt x="3883" y="3186"/>
                  </a:cubicBezTo>
                  <a:cubicBezTo>
                    <a:pt x="4576" y="2285"/>
                    <a:pt x="4299" y="968"/>
                    <a:pt x="3467" y="413"/>
                  </a:cubicBezTo>
                  <a:cubicBezTo>
                    <a:pt x="3103" y="133"/>
                    <a:pt x="2672" y="1"/>
                    <a:pt x="22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1" name="Google Shape;1761;p30"/>
          <p:cNvSpPr/>
          <p:nvPr/>
        </p:nvSpPr>
        <p:spPr>
          <a:xfrm rot="10800000">
            <a:off x="-597653" y="60224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30"/>
          <p:cNvSpPr/>
          <p:nvPr/>
        </p:nvSpPr>
        <p:spPr>
          <a:xfrm rot="10800000">
            <a:off x="3649530" y="-231268"/>
            <a:ext cx="663069" cy="663069"/>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30"/>
          <p:cNvSpPr/>
          <p:nvPr/>
        </p:nvSpPr>
        <p:spPr>
          <a:xfrm rot="-2700000">
            <a:off x="11635564" y="5930018"/>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618171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64"/>
        <p:cNvGrpSpPr/>
        <p:nvPr/>
      </p:nvGrpSpPr>
      <p:grpSpPr>
        <a:xfrm>
          <a:off x="0" y="0"/>
          <a:ext cx="0" cy="0"/>
          <a:chOff x="0" y="0"/>
          <a:chExt cx="0" cy="0"/>
        </a:xfrm>
      </p:grpSpPr>
      <p:grpSp>
        <p:nvGrpSpPr>
          <p:cNvPr id="1765" name="Google Shape;1765;p31"/>
          <p:cNvGrpSpPr/>
          <p:nvPr/>
        </p:nvGrpSpPr>
        <p:grpSpPr>
          <a:xfrm>
            <a:off x="-136509" y="-226800"/>
            <a:ext cx="12496928" cy="7311600"/>
            <a:chOff x="-102382" y="-170100"/>
            <a:chExt cx="9372696" cy="5483700"/>
          </a:xfrm>
        </p:grpSpPr>
        <p:grpSp>
          <p:nvGrpSpPr>
            <p:cNvPr id="1766" name="Google Shape;1766;p31"/>
            <p:cNvGrpSpPr/>
            <p:nvPr/>
          </p:nvGrpSpPr>
          <p:grpSpPr>
            <a:xfrm>
              <a:off x="-102382" y="449173"/>
              <a:ext cx="9372696" cy="4214993"/>
              <a:chOff x="-721775" y="1833025"/>
              <a:chExt cx="10611000" cy="1466850"/>
            </a:xfrm>
          </p:grpSpPr>
          <p:cxnSp>
            <p:nvCxnSpPr>
              <p:cNvPr id="1767" name="Google Shape;1767;p31"/>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1"/>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1"/>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1"/>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1"/>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2" name="Google Shape;1772;p31"/>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3" name="Google Shape;1773;p31"/>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74" name="Google Shape;1774;p31"/>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775" name="Google Shape;1775;p31"/>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6" name="Google Shape;1776;p31"/>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7" name="Google Shape;1777;p31"/>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8" name="Google Shape;1778;p31"/>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79" name="Google Shape;1779;p31"/>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0" name="Google Shape;1780;p31"/>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1" name="Google Shape;1781;p31"/>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2" name="Google Shape;1782;p31"/>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3" name="Google Shape;1783;p31"/>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4" name="Google Shape;1784;p31"/>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5" name="Google Shape;1785;p31"/>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6" name="Google Shape;1786;p31"/>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7" name="Google Shape;1787;p31"/>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8" name="Google Shape;1788;p31"/>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1"/>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1"/>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1"/>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792" name="Google Shape;1792;p31"/>
          <p:cNvSpPr/>
          <p:nvPr/>
        </p:nvSpPr>
        <p:spPr>
          <a:xfrm rot="10800000">
            <a:off x="10613502" y="-851897"/>
            <a:ext cx="2173828" cy="2173828"/>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93" name="Google Shape;1793;p31"/>
          <p:cNvGrpSpPr/>
          <p:nvPr/>
        </p:nvGrpSpPr>
        <p:grpSpPr>
          <a:xfrm rot="579098">
            <a:off x="10923549" y="5075681"/>
            <a:ext cx="816279" cy="1403631"/>
            <a:chOff x="6585699" y="2196606"/>
            <a:chExt cx="778765" cy="1339125"/>
          </a:xfrm>
        </p:grpSpPr>
        <p:sp>
          <p:nvSpPr>
            <p:cNvPr id="1794" name="Google Shape;1794;p31"/>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31"/>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1796;p31"/>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31"/>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31"/>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31"/>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1800;p31"/>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31"/>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31"/>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31"/>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31"/>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31"/>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31"/>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31"/>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31"/>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31"/>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1810;p31"/>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31"/>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31"/>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31"/>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31"/>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31"/>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31"/>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31"/>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31"/>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31"/>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31"/>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31"/>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31"/>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31"/>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31"/>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31"/>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31"/>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31"/>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28" name="Google Shape;1828;p31"/>
          <p:cNvGrpSpPr/>
          <p:nvPr/>
        </p:nvGrpSpPr>
        <p:grpSpPr>
          <a:xfrm rot="-2700000">
            <a:off x="518401" y="-268086"/>
            <a:ext cx="1093753" cy="1390633"/>
            <a:chOff x="3661501" y="2847663"/>
            <a:chExt cx="465418" cy="591748"/>
          </a:xfrm>
        </p:grpSpPr>
        <p:sp>
          <p:nvSpPr>
            <p:cNvPr id="1829" name="Google Shape;1829;p31"/>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31"/>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31"/>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31"/>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31"/>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31"/>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31"/>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31"/>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31"/>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31"/>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31"/>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31"/>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31"/>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42" name="Google Shape;1842;p31"/>
          <p:cNvSpPr/>
          <p:nvPr/>
        </p:nvSpPr>
        <p:spPr>
          <a:xfrm rot="10800000">
            <a:off x="-556180" y="1644051"/>
            <a:ext cx="1143965" cy="114396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31"/>
          <p:cNvSpPr/>
          <p:nvPr/>
        </p:nvSpPr>
        <p:spPr>
          <a:xfrm rot="-2700000">
            <a:off x="523011" y="6083970"/>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31373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1"/>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4097020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79D7-D065-48FB-BF03-CC3BFA00C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F70BC-0BA4-4CA5-B9C7-2E9B6B9DBD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35EA6-A5A7-4240-B642-5758B92122BF}"/>
              </a:ext>
            </a:extLst>
          </p:cNvPr>
          <p:cNvSpPr>
            <a:spLocks noGrp="1"/>
          </p:cNvSpPr>
          <p:nvPr>
            <p:ph type="dt" sz="half" idx="10"/>
          </p:nvPr>
        </p:nvSpPr>
        <p:spPr/>
        <p:txBody>
          <a:bodyPr/>
          <a:lstStyle/>
          <a:p>
            <a:pPr defTabSz="1219170">
              <a:buClr>
                <a:srgbClr val="000000"/>
              </a:buClr>
            </a:pPr>
            <a:fld id="{DAF2E65A-3E63-4A94-B401-87204FBAE0BE}" type="datetimeFigureOut">
              <a:rPr lang="en-US" sz="1867" kern="0" smtClean="0">
                <a:solidFill>
                  <a:srgbClr val="000000"/>
                </a:solidFill>
                <a:cs typeface="Arial"/>
                <a:sym typeface="Arial"/>
              </a:rPr>
              <a:pPr defTabSz="1219170">
                <a:buClr>
                  <a:srgbClr val="000000"/>
                </a:buClr>
              </a:pPr>
              <a:t>4/21/2025</a:t>
            </a:fld>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B6889D49-4E19-43BB-B28C-B97491CB0907}"/>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EDEFDA5D-6FA9-46B9-ABEA-10F6AAB171F8}"/>
              </a:ext>
            </a:extLst>
          </p:cNvPr>
          <p:cNvSpPr>
            <a:spLocks noGrp="1"/>
          </p:cNvSpPr>
          <p:nvPr>
            <p:ph type="sldNum" sz="quarter" idx="12"/>
          </p:nvPr>
        </p:nvSpPr>
        <p:spPr/>
        <p:txBody>
          <a:bodyPr/>
          <a:lstStyle/>
          <a:p>
            <a:pPr defTabSz="1219170">
              <a:buClr>
                <a:srgbClr val="000000"/>
              </a:buClr>
            </a:pPr>
            <a:fld id="{C0DFE422-ACBC-4EBA-A476-74EC4F5DB800}" type="slidenum">
              <a:rPr lang="en-US" sz="1867" kern="0" smtClean="0">
                <a:solidFill>
                  <a:srgbClr val="000000"/>
                </a:solidFill>
                <a:cs typeface="Arial"/>
                <a:sym typeface="Arial"/>
              </a:rPr>
              <a:pPr defTabSz="1219170">
                <a:buClr>
                  <a:srgbClr val="000000"/>
                </a:buCl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17487262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10423313" y="413265"/>
            <a:ext cx="548055" cy="548055"/>
            <a:chOff x="6290200" y="1110775"/>
            <a:chExt cx="189350" cy="189350"/>
          </a:xfrm>
        </p:grpSpPr>
        <p:sp>
          <p:nvSpPr>
            <p:cNvPr id="11" name="Google Shape;11;p2"/>
            <p:cNvSpPr/>
            <p:nvPr/>
          </p:nvSpPr>
          <p:spPr>
            <a:xfrm>
              <a:off x="6382400" y="1110775"/>
              <a:ext cx="4950" cy="81975"/>
            </a:xfrm>
            <a:custGeom>
              <a:avLst/>
              <a:gdLst/>
              <a:ahLst/>
              <a:cxnLst/>
              <a:rect l="l" t="t" r="r" b="b"/>
              <a:pathLst>
                <a:path w="198" h="3279" extrusionOk="0">
                  <a:moveTo>
                    <a:pt x="99" y="1"/>
                  </a:moveTo>
                  <a:cubicBezTo>
                    <a:pt x="33" y="542"/>
                    <a:pt x="1" y="1099"/>
                    <a:pt x="17" y="1640"/>
                  </a:cubicBezTo>
                  <a:cubicBezTo>
                    <a:pt x="1" y="2181"/>
                    <a:pt x="33" y="2738"/>
                    <a:pt x="99" y="3279"/>
                  </a:cubicBezTo>
                  <a:cubicBezTo>
                    <a:pt x="164" y="2738"/>
                    <a:pt x="197" y="2181"/>
                    <a:pt x="197" y="1640"/>
                  </a:cubicBezTo>
                  <a:cubicBezTo>
                    <a:pt x="197" y="1099"/>
                    <a:pt x="164" y="542"/>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6382400" y="1218150"/>
              <a:ext cx="4950" cy="81975"/>
            </a:xfrm>
            <a:custGeom>
              <a:avLst/>
              <a:gdLst/>
              <a:ahLst/>
              <a:cxnLst/>
              <a:rect l="l" t="t" r="r" b="b"/>
              <a:pathLst>
                <a:path w="198" h="3279" extrusionOk="0">
                  <a:moveTo>
                    <a:pt x="99" y="0"/>
                  </a:moveTo>
                  <a:cubicBezTo>
                    <a:pt x="33" y="541"/>
                    <a:pt x="1" y="1098"/>
                    <a:pt x="17" y="1639"/>
                  </a:cubicBezTo>
                  <a:cubicBezTo>
                    <a:pt x="1" y="2197"/>
                    <a:pt x="33" y="2738"/>
                    <a:pt x="99" y="3278"/>
                  </a:cubicBezTo>
                  <a:cubicBezTo>
                    <a:pt x="164" y="2738"/>
                    <a:pt x="197" y="2197"/>
                    <a:pt x="197" y="1639"/>
                  </a:cubicBezTo>
                  <a:cubicBezTo>
                    <a:pt x="197" y="1098"/>
                    <a:pt x="164" y="541"/>
                    <a:pt x="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6290200" y="1203400"/>
              <a:ext cx="81975" cy="4525"/>
            </a:xfrm>
            <a:custGeom>
              <a:avLst/>
              <a:gdLst/>
              <a:ahLst/>
              <a:cxnLst/>
              <a:rect l="l" t="t" r="r" b="b"/>
              <a:pathLst>
                <a:path w="3279" h="181" extrusionOk="0">
                  <a:moveTo>
                    <a:pt x="1640" y="0"/>
                  </a:moveTo>
                  <a:cubicBezTo>
                    <a:pt x="1099" y="0"/>
                    <a:pt x="541" y="17"/>
                    <a:pt x="1" y="82"/>
                  </a:cubicBezTo>
                  <a:cubicBezTo>
                    <a:pt x="541" y="148"/>
                    <a:pt x="1099" y="180"/>
                    <a:pt x="1640" y="180"/>
                  </a:cubicBezTo>
                  <a:cubicBezTo>
                    <a:pt x="2181" y="180"/>
                    <a:pt x="2738" y="148"/>
                    <a:pt x="3279" y="82"/>
                  </a:cubicBezTo>
                  <a:cubicBezTo>
                    <a:pt x="2738" y="17"/>
                    <a:pt x="2181" y="0"/>
                    <a:pt x="1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6397575" y="1203400"/>
              <a:ext cx="81975" cy="4525"/>
            </a:xfrm>
            <a:custGeom>
              <a:avLst/>
              <a:gdLst/>
              <a:ahLst/>
              <a:cxnLst/>
              <a:rect l="l" t="t" r="r" b="b"/>
              <a:pathLst>
                <a:path w="3279" h="181" extrusionOk="0">
                  <a:moveTo>
                    <a:pt x="1639" y="0"/>
                  </a:moveTo>
                  <a:cubicBezTo>
                    <a:pt x="1098" y="0"/>
                    <a:pt x="541" y="17"/>
                    <a:pt x="0" y="82"/>
                  </a:cubicBezTo>
                  <a:cubicBezTo>
                    <a:pt x="541" y="148"/>
                    <a:pt x="1098" y="180"/>
                    <a:pt x="1639" y="180"/>
                  </a:cubicBezTo>
                  <a:cubicBezTo>
                    <a:pt x="2180" y="180"/>
                    <a:pt x="2737" y="148"/>
                    <a:pt x="3278" y="82"/>
                  </a:cubicBezTo>
                  <a:cubicBezTo>
                    <a:pt x="2737" y="17"/>
                    <a:pt x="2180" y="0"/>
                    <a:pt x="16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5;p2"/>
          <p:cNvGrpSpPr/>
          <p:nvPr/>
        </p:nvGrpSpPr>
        <p:grpSpPr>
          <a:xfrm>
            <a:off x="8244481" y="501038"/>
            <a:ext cx="274100" cy="274100"/>
            <a:chOff x="5537425" y="1141100"/>
            <a:chExt cx="94700" cy="94700"/>
          </a:xfrm>
        </p:grpSpPr>
        <p:sp>
          <p:nvSpPr>
            <p:cNvPr id="16" name="Google Shape;16;p2"/>
            <p:cNvSpPr/>
            <p:nvPr/>
          </p:nvSpPr>
          <p:spPr>
            <a:xfrm>
              <a:off x="5582500" y="1141100"/>
              <a:ext cx="4525" cy="41000"/>
            </a:xfrm>
            <a:custGeom>
              <a:avLst/>
              <a:gdLst/>
              <a:ahLst/>
              <a:cxnLst/>
              <a:rect l="l" t="t" r="r" b="b"/>
              <a:pathLst>
                <a:path w="181" h="1640"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582500" y="1194775"/>
              <a:ext cx="4525" cy="41025"/>
            </a:xfrm>
            <a:custGeom>
              <a:avLst/>
              <a:gdLst/>
              <a:ahLst/>
              <a:cxnLst/>
              <a:rect l="l" t="t" r="r" b="b"/>
              <a:pathLst>
                <a:path w="181" h="1641"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537425" y="1186175"/>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5591100" y="1186175"/>
              <a:ext cx="41025" cy="4525"/>
            </a:xfrm>
            <a:custGeom>
              <a:avLst/>
              <a:gdLst/>
              <a:ahLst/>
              <a:cxnLst/>
              <a:rect l="l" t="t" r="r" b="b"/>
              <a:pathLst>
                <a:path w="1641" h="181" extrusionOk="0">
                  <a:moveTo>
                    <a:pt x="820" y="1"/>
                  </a:moveTo>
                  <a:cubicBezTo>
                    <a:pt x="558" y="1"/>
                    <a:pt x="280" y="33"/>
                    <a:pt x="1" y="99"/>
                  </a:cubicBezTo>
                  <a:cubicBezTo>
                    <a:pt x="280" y="148"/>
                    <a:pt x="558"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20;p2"/>
          <p:cNvGrpSpPr/>
          <p:nvPr/>
        </p:nvGrpSpPr>
        <p:grpSpPr>
          <a:xfrm>
            <a:off x="11336567" y="3022639"/>
            <a:ext cx="380831" cy="380831"/>
            <a:chOff x="6605725" y="2012300"/>
            <a:chExt cx="131575" cy="131575"/>
          </a:xfrm>
        </p:grpSpPr>
        <p:sp>
          <p:nvSpPr>
            <p:cNvPr id="21" name="Google Shape;21;p2"/>
            <p:cNvSpPr/>
            <p:nvPr/>
          </p:nvSpPr>
          <p:spPr>
            <a:xfrm>
              <a:off x="6668425" y="2012300"/>
              <a:ext cx="6175" cy="56975"/>
            </a:xfrm>
            <a:custGeom>
              <a:avLst/>
              <a:gdLst/>
              <a:ahLst/>
              <a:cxnLst/>
              <a:rect l="l" t="t" r="r" b="b"/>
              <a:pathLst>
                <a:path w="247" h="2279" extrusionOk="0">
                  <a:moveTo>
                    <a:pt x="132" y="1"/>
                  </a:moveTo>
                  <a:cubicBezTo>
                    <a:pt x="33" y="377"/>
                    <a:pt x="1" y="754"/>
                    <a:pt x="1" y="1148"/>
                  </a:cubicBezTo>
                  <a:cubicBezTo>
                    <a:pt x="1" y="1525"/>
                    <a:pt x="33" y="1902"/>
                    <a:pt x="132" y="2279"/>
                  </a:cubicBezTo>
                  <a:cubicBezTo>
                    <a:pt x="214" y="1902"/>
                    <a:pt x="247" y="1525"/>
                    <a:pt x="247" y="1148"/>
                  </a:cubicBezTo>
                  <a:cubicBezTo>
                    <a:pt x="247" y="754"/>
                    <a:pt x="214" y="377"/>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668425" y="2086875"/>
              <a:ext cx="6175" cy="57000"/>
            </a:xfrm>
            <a:custGeom>
              <a:avLst/>
              <a:gdLst/>
              <a:ahLst/>
              <a:cxnLst/>
              <a:rect l="l" t="t" r="r" b="b"/>
              <a:pathLst>
                <a:path w="247" h="2280" extrusionOk="0">
                  <a:moveTo>
                    <a:pt x="132" y="1"/>
                  </a:moveTo>
                  <a:cubicBezTo>
                    <a:pt x="33" y="378"/>
                    <a:pt x="1" y="755"/>
                    <a:pt x="1" y="1148"/>
                  </a:cubicBezTo>
                  <a:cubicBezTo>
                    <a:pt x="1" y="1525"/>
                    <a:pt x="33" y="1902"/>
                    <a:pt x="132" y="2279"/>
                  </a:cubicBezTo>
                  <a:cubicBezTo>
                    <a:pt x="214" y="1902"/>
                    <a:pt x="247" y="1525"/>
                    <a:pt x="247" y="1148"/>
                  </a:cubicBezTo>
                  <a:cubicBezTo>
                    <a:pt x="247" y="755"/>
                    <a:pt x="214" y="378"/>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605725" y="2075000"/>
              <a:ext cx="57000" cy="6575"/>
            </a:xfrm>
            <a:custGeom>
              <a:avLst/>
              <a:gdLst/>
              <a:ahLst/>
              <a:cxnLst/>
              <a:rect l="l" t="t" r="r" b="b"/>
              <a:pathLst>
                <a:path w="2280" h="263" extrusionOk="0">
                  <a:moveTo>
                    <a:pt x="1148" y="0"/>
                  </a:moveTo>
                  <a:cubicBezTo>
                    <a:pt x="755" y="0"/>
                    <a:pt x="378" y="33"/>
                    <a:pt x="1" y="131"/>
                  </a:cubicBezTo>
                  <a:cubicBezTo>
                    <a:pt x="378" y="213"/>
                    <a:pt x="755" y="263"/>
                    <a:pt x="1148" y="263"/>
                  </a:cubicBezTo>
                  <a:cubicBezTo>
                    <a:pt x="1525" y="263"/>
                    <a:pt x="1902" y="213"/>
                    <a:pt x="2279" y="131"/>
                  </a:cubicBezTo>
                  <a:cubicBezTo>
                    <a:pt x="1902" y="33"/>
                    <a:pt x="1525" y="0"/>
                    <a:pt x="1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6680325" y="2075000"/>
              <a:ext cx="56975" cy="6250"/>
            </a:xfrm>
            <a:custGeom>
              <a:avLst/>
              <a:gdLst/>
              <a:ahLst/>
              <a:cxnLst/>
              <a:rect l="l" t="t" r="r" b="b"/>
              <a:pathLst>
                <a:path w="2279" h="250" extrusionOk="0">
                  <a:moveTo>
                    <a:pt x="1131" y="0"/>
                  </a:moveTo>
                  <a:cubicBezTo>
                    <a:pt x="754" y="0"/>
                    <a:pt x="377" y="33"/>
                    <a:pt x="0" y="131"/>
                  </a:cubicBezTo>
                  <a:cubicBezTo>
                    <a:pt x="328" y="203"/>
                    <a:pt x="657" y="249"/>
                    <a:pt x="985" y="249"/>
                  </a:cubicBezTo>
                  <a:cubicBezTo>
                    <a:pt x="1034" y="249"/>
                    <a:pt x="1082" y="248"/>
                    <a:pt x="1131" y="246"/>
                  </a:cubicBezTo>
                  <a:cubicBezTo>
                    <a:pt x="1182" y="248"/>
                    <a:pt x="1232" y="249"/>
                    <a:pt x="1283" y="249"/>
                  </a:cubicBezTo>
                  <a:cubicBezTo>
                    <a:pt x="1622" y="249"/>
                    <a:pt x="1950" y="203"/>
                    <a:pt x="2278" y="131"/>
                  </a:cubicBezTo>
                  <a:cubicBezTo>
                    <a:pt x="1901" y="33"/>
                    <a:pt x="1524" y="0"/>
                    <a:pt x="11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Google Shape;25;p2"/>
          <p:cNvGrpSpPr/>
          <p:nvPr/>
        </p:nvGrpSpPr>
        <p:grpSpPr>
          <a:xfrm>
            <a:off x="2319604" y="228761"/>
            <a:ext cx="546501" cy="546429"/>
            <a:chOff x="1335500" y="1010800"/>
            <a:chExt cx="189775" cy="189750"/>
          </a:xfrm>
        </p:grpSpPr>
        <p:sp>
          <p:nvSpPr>
            <p:cNvPr id="26" name="Google Shape;26;p2"/>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30;p2"/>
          <p:cNvGrpSpPr/>
          <p:nvPr/>
        </p:nvGrpSpPr>
        <p:grpSpPr>
          <a:xfrm>
            <a:off x="250949" y="2946438"/>
            <a:ext cx="272711" cy="272639"/>
            <a:chOff x="617150" y="1954525"/>
            <a:chExt cx="94700" cy="94675"/>
          </a:xfrm>
        </p:grpSpPr>
        <p:sp>
          <p:nvSpPr>
            <p:cNvPr id="31" name="Google Shape;31;p2"/>
            <p:cNvSpPr/>
            <p:nvPr/>
          </p:nvSpPr>
          <p:spPr>
            <a:xfrm>
              <a:off x="662250" y="1954525"/>
              <a:ext cx="4525" cy="41000"/>
            </a:xfrm>
            <a:custGeom>
              <a:avLst/>
              <a:gdLst/>
              <a:ahLst/>
              <a:cxnLst/>
              <a:rect l="l" t="t" r="r" b="b"/>
              <a:pathLst>
                <a:path w="181" h="1640" extrusionOk="0">
                  <a:moveTo>
                    <a:pt x="82" y="0"/>
                  </a:moveTo>
                  <a:cubicBezTo>
                    <a:pt x="33" y="263"/>
                    <a:pt x="0" y="541"/>
                    <a:pt x="0" y="820"/>
                  </a:cubicBezTo>
                  <a:cubicBezTo>
                    <a:pt x="0" y="1099"/>
                    <a:pt x="16" y="1361"/>
                    <a:pt x="82" y="1639"/>
                  </a:cubicBezTo>
                  <a:cubicBezTo>
                    <a:pt x="148" y="1361"/>
                    <a:pt x="180" y="1099"/>
                    <a:pt x="180" y="820"/>
                  </a:cubicBezTo>
                  <a:cubicBezTo>
                    <a:pt x="180" y="541"/>
                    <a:pt x="148" y="263"/>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662250" y="2008200"/>
              <a:ext cx="4525" cy="41000"/>
            </a:xfrm>
            <a:custGeom>
              <a:avLst/>
              <a:gdLst/>
              <a:ahLst/>
              <a:cxnLst/>
              <a:rect l="l" t="t" r="r" b="b"/>
              <a:pathLst>
                <a:path w="181" h="1640" extrusionOk="0">
                  <a:moveTo>
                    <a:pt x="82" y="1"/>
                  </a:moveTo>
                  <a:cubicBezTo>
                    <a:pt x="16" y="263"/>
                    <a:pt x="0" y="541"/>
                    <a:pt x="0" y="820"/>
                  </a:cubicBezTo>
                  <a:cubicBezTo>
                    <a:pt x="0" y="1099"/>
                    <a:pt x="33" y="1361"/>
                    <a:pt x="82" y="1640"/>
                  </a:cubicBezTo>
                  <a:cubicBezTo>
                    <a:pt x="148" y="1361"/>
                    <a:pt x="180" y="1099"/>
                    <a:pt x="180" y="820"/>
                  </a:cubicBezTo>
                  <a:cubicBezTo>
                    <a:pt x="180" y="541"/>
                    <a:pt x="148" y="263"/>
                    <a:pt x="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617150" y="1999600"/>
              <a:ext cx="41025" cy="4525"/>
            </a:xfrm>
            <a:custGeom>
              <a:avLst/>
              <a:gdLst/>
              <a:ahLst/>
              <a:cxnLst/>
              <a:rect l="l" t="t" r="r" b="b"/>
              <a:pathLst>
                <a:path w="1641" h="181" extrusionOk="0">
                  <a:moveTo>
                    <a:pt x="821" y="0"/>
                  </a:moveTo>
                  <a:cubicBezTo>
                    <a:pt x="542" y="0"/>
                    <a:pt x="263" y="33"/>
                    <a:pt x="1" y="82"/>
                  </a:cubicBezTo>
                  <a:cubicBezTo>
                    <a:pt x="263" y="148"/>
                    <a:pt x="542" y="181"/>
                    <a:pt x="821" y="181"/>
                  </a:cubicBezTo>
                  <a:cubicBezTo>
                    <a:pt x="1099" y="181"/>
                    <a:pt x="1361" y="148"/>
                    <a:pt x="1640" y="82"/>
                  </a:cubicBezTo>
                  <a:cubicBezTo>
                    <a:pt x="1361" y="17"/>
                    <a:pt x="1099" y="0"/>
                    <a:pt x="8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70850" y="1999600"/>
              <a:ext cx="41000" cy="4525"/>
            </a:xfrm>
            <a:custGeom>
              <a:avLst/>
              <a:gdLst/>
              <a:ahLst/>
              <a:cxnLst/>
              <a:rect l="l" t="t" r="r" b="b"/>
              <a:pathLst>
                <a:path w="1640" h="181" extrusionOk="0">
                  <a:moveTo>
                    <a:pt x="820" y="0"/>
                  </a:moveTo>
                  <a:cubicBezTo>
                    <a:pt x="541" y="0"/>
                    <a:pt x="263" y="17"/>
                    <a:pt x="0" y="82"/>
                  </a:cubicBezTo>
                  <a:cubicBezTo>
                    <a:pt x="263" y="148"/>
                    <a:pt x="541" y="181"/>
                    <a:pt x="820" y="181"/>
                  </a:cubicBezTo>
                  <a:cubicBezTo>
                    <a:pt x="1098" y="181"/>
                    <a:pt x="1361" y="148"/>
                    <a:pt x="1639" y="82"/>
                  </a:cubicBezTo>
                  <a:cubicBezTo>
                    <a:pt x="1361" y="33"/>
                    <a:pt x="1098" y="0"/>
                    <a:pt x="8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534158" y="13533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txBox="1">
            <a:spLocks noGrp="1"/>
          </p:cNvSpPr>
          <p:nvPr>
            <p:ph type="ctrTitle"/>
          </p:nvPr>
        </p:nvSpPr>
        <p:spPr>
          <a:xfrm>
            <a:off x="870600" y="1195967"/>
            <a:ext cx="6568400" cy="2736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8000" b="1">
                <a:latin typeface="Varela Round"/>
                <a:ea typeface="Varela Round"/>
                <a:cs typeface="Varela Round"/>
                <a:sym typeface="Varela Roun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7" name="Google Shape;37;p2"/>
          <p:cNvSpPr txBox="1">
            <a:spLocks noGrp="1"/>
          </p:cNvSpPr>
          <p:nvPr>
            <p:ph type="subTitle" idx="1"/>
          </p:nvPr>
        </p:nvSpPr>
        <p:spPr>
          <a:xfrm>
            <a:off x="870600" y="4015733"/>
            <a:ext cx="6379200" cy="54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dk1"/>
                </a:solidFill>
                <a:latin typeface="Montserrat"/>
                <a:ea typeface="Montserrat"/>
                <a:cs typeface="Montserrat"/>
                <a:sym typeface="Montserra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97809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36"/>
        <p:cNvGrpSpPr/>
        <p:nvPr/>
      </p:nvGrpSpPr>
      <p:grpSpPr>
        <a:xfrm>
          <a:off x="0" y="0"/>
          <a:ext cx="0" cy="0"/>
          <a:chOff x="0" y="0"/>
          <a:chExt cx="0" cy="0"/>
        </a:xfrm>
      </p:grpSpPr>
      <p:pic>
        <p:nvPicPr>
          <p:cNvPr id="37" name="Google Shape;37;p7"/>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38" name="Google Shape;38;p7"/>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7"/>
          <p:cNvSpPr txBox="1">
            <a:spLocks noGrp="1"/>
          </p:cNvSpPr>
          <p:nvPr>
            <p:ph type="title"/>
          </p:nvPr>
        </p:nvSpPr>
        <p:spPr>
          <a:xfrm>
            <a:off x="950967" y="1215684"/>
            <a:ext cx="5750800" cy="144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0" name="Google Shape;40;p7"/>
          <p:cNvSpPr txBox="1">
            <a:spLocks noGrp="1"/>
          </p:cNvSpPr>
          <p:nvPr>
            <p:ph type="subTitle" idx="1"/>
          </p:nvPr>
        </p:nvSpPr>
        <p:spPr>
          <a:xfrm>
            <a:off x="950967" y="2787100"/>
            <a:ext cx="5750800" cy="279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5"/>
              </a:buClr>
              <a:buSzPts val="1600"/>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500"/>
              <a:buFont typeface="Nunito Light"/>
              <a:buChar char="○"/>
              <a:defRPr/>
            </a:lvl5pPr>
            <a:lvl6pPr lvl="5" algn="ctr" rtl="0">
              <a:lnSpc>
                <a:spcPct val="100000"/>
              </a:lnSpc>
              <a:spcBef>
                <a:spcPts val="0"/>
              </a:spcBef>
              <a:spcAft>
                <a:spcPts val="0"/>
              </a:spcAft>
              <a:buClr>
                <a:srgbClr val="999999"/>
              </a:buClr>
              <a:buSzPts val="15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500"/>
              <a:buFont typeface="Nunito Light"/>
              <a:buChar char="■"/>
              <a:defRPr/>
            </a:lvl9pPr>
          </a:lstStyle>
          <a:p>
            <a:endParaRPr dirty="0"/>
          </a:p>
        </p:txBody>
      </p:sp>
    </p:spTree>
    <p:extLst>
      <p:ext uri="{BB962C8B-B14F-4D97-AF65-F5344CB8AC3E}">
        <p14:creationId xmlns:p14="http://schemas.microsoft.com/office/powerpoint/2010/main" val="12108292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
        <p:cNvGrpSpPr/>
        <p:nvPr/>
      </p:nvGrpSpPr>
      <p:grpSpPr>
        <a:xfrm>
          <a:off x="0" y="0"/>
          <a:ext cx="0" cy="0"/>
          <a:chOff x="0" y="0"/>
          <a:chExt cx="0" cy="0"/>
        </a:xfrm>
      </p:grpSpPr>
      <p:sp>
        <p:nvSpPr>
          <p:cNvPr id="39" name="Google Shape;39;p3"/>
          <p:cNvSpPr txBox="1">
            <a:spLocks noGrp="1"/>
          </p:cNvSpPr>
          <p:nvPr>
            <p:ph type="title"/>
          </p:nvPr>
        </p:nvSpPr>
        <p:spPr>
          <a:xfrm>
            <a:off x="950967" y="2993600"/>
            <a:ext cx="52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 name="Google Shape;40;p3"/>
          <p:cNvSpPr txBox="1">
            <a:spLocks noGrp="1"/>
          </p:cNvSpPr>
          <p:nvPr>
            <p:ph type="title" idx="2" hasCustomPrompt="1"/>
          </p:nvPr>
        </p:nvSpPr>
        <p:spPr>
          <a:xfrm>
            <a:off x="950967" y="1503167"/>
            <a:ext cx="18684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 name="Google Shape;41;p3"/>
          <p:cNvSpPr txBox="1">
            <a:spLocks noGrp="1"/>
          </p:cNvSpPr>
          <p:nvPr>
            <p:ph type="subTitle" idx="1"/>
          </p:nvPr>
        </p:nvSpPr>
        <p:spPr>
          <a:xfrm>
            <a:off x="950967" y="4403633"/>
            <a:ext cx="43004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 name="Google Shape;42;p3"/>
          <p:cNvGrpSpPr/>
          <p:nvPr/>
        </p:nvGrpSpPr>
        <p:grpSpPr>
          <a:xfrm flipH="1">
            <a:off x="11584387" y="3225838"/>
            <a:ext cx="272711" cy="272639"/>
            <a:chOff x="617150" y="1954525"/>
            <a:chExt cx="94700" cy="94675"/>
          </a:xfrm>
        </p:grpSpPr>
        <p:sp>
          <p:nvSpPr>
            <p:cNvPr id="43" name="Google Shape;43;p3"/>
            <p:cNvSpPr/>
            <p:nvPr/>
          </p:nvSpPr>
          <p:spPr>
            <a:xfrm>
              <a:off x="662250" y="1954525"/>
              <a:ext cx="4525" cy="41000"/>
            </a:xfrm>
            <a:custGeom>
              <a:avLst/>
              <a:gdLst/>
              <a:ahLst/>
              <a:cxnLst/>
              <a:rect l="l" t="t" r="r" b="b"/>
              <a:pathLst>
                <a:path w="181" h="1640" extrusionOk="0">
                  <a:moveTo>
                    <a:pt x="82" y="0"/>
                  </a:moveTo>
                  <a:cubicBezTo>
                    <a:pt x="33" y="263"/>
                    <a:pt x="0" y="541"/>
                    <a:pt x="0" y="820"/>
                  </a:cubicBezTo>
                  <a:cubicBezTo>
                    <a:pt x="0" y="1099"/>
                    <a:pt x="16" y="1361"/>
                    <a:pt x="82" y="1639"/>
                  </a:cubicBezTo>
                  <a:cubicBezTo>
                    <a:pt x="148" y="1361"/>
                    <a:pt x="180" y="1099"/>
                    <a:pt x="180" y="820"/>
                  </a:cubicBezTo>
                  <a:cubicBezTo>
                    <a:pt x="180" y="541"/>
                    <a:pt x="148" y="263"/>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662250" y="2008200"/>
              <a:ext cx="4525" cy="41000"/>
            </a:xfrm>
            <a:custGeom>
              <a:avLst/>
              <a:gdLst/>
              <a:ahLst/>
              <a:cxnLst/>
              <a:rect l="l" t="t" r="r" b="b"/>
              <a:pathLst>
                <a:path w="181" h="1640" extrusionOk="0">
                  <a:moveTo>
                    <a:pt x="82" y="1"/>
                  </a:moveTo>
                  <a:cubicBezTo>
                    <a:pt x="16" y="263"/>
                    <a:pt x="0" y="541"/>
                    <a:pt x="0" y="820"/>
                  </a:cubicBezTo>
                  <a:cubicBezTo>
                    <a:pt x="0" y="1099"/>
                    <a:pt x="33" y="1361"/>
                    <a:pt x="82" y="1640"/>
                  </a:cubicBezTo>
                  <a:cubicBezTo>
                    <a:pt x="148" y="1361"/>
                    <a:pt x="180" y="1099"/>
                    <a:pt x="180" y="820"/>
                  </a:cubicBezTo>
                  <a:cubicBezTo>
                    <a:pt x="180" y="541"/>
                    <a:pt x="148" y="263"/>
                    <a:pt x="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617150" y="1999600"/>
              <a:ext cx="41025" cy="4525"/>
            </a:xfrm>
            <a:custGeom>
              <a:avLst/>
              <a:gdLst/>
              <a:ahLst/>
              <a:cxnLst/>
              <a:rect l="l" t="t" r="r" b="b"/>
              <a:pathLst>
                <a:path w="1641" h="181" extrusionOk="0">
                  <a:moveTo>
                    <a:pt x="821" y="0"/>
                  </a:moveTo>
                  <a:cubicBezTo>
                    <a:pt x="542" y="0"/>
                    <a:pt x="263" y="33"/>
                    <a:pt x="1" y="82"/>
                  </a:cubicBezTo>
                  <a:cubicBezTo>
                    <a:pt x="263" y="148"/>
                    <a:pt x="542" y="181"/>
                    <a:pt x="821" y="181"/>
                  </a:cubicBezTo>
                  <a:cubicBezTo>
                    <a:pt x="1099" y="181"/>
                    <a:pt x="1361" y="148"/>
                    <a:pt x="1640" y="82"/>
                  </a:cubicBezTo>
                  <a:cubicBezTo>
                    <a:pt x="1361" y="17"/>
                    <a:pt x="1099" y="0"/>
                    <a:pt x="8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670850" y="1999600"/>
              <a:ext cx="41000" cy="4525"/>
            </a:xfrm>
            <a:custGeom>
              <a:avLst/>
              <a:gdLst/>
              <a:ahLst/>
              <a:cxnLst/>
              <a:rect l="l" t="t" r="r" b="b"/>
              <a:pathLst>
                <a:path w="1640" h="181" extrusionOk="0">
                  <a:moveTo>
                    <a:pt x="820" y="0"/>
                  </a:moveTo>
                  <a:cubicBezTo>
                    <a:pt x="541" y="0"/>
                    <a:pt x="263" y="17"/>
                    <a:pt x="0" y="82"/>
                  </a:cubicBezTo>
                  <a:cubicBezTo>
                    <a:pt x="263" y="148"/>
                    <a:pt x="541" y="181"/>
                    <a:pt x="820" y="181"/>
                  </a:cubicBezTo>
                  <a:cubicBezTo>
                    <a:pt x="1098" y="181"/>
                    <a:pt x="1361" y="148"/>
                    <a:pt x="1639" y="82"/>
                  </a:cubicBezTo>
                  <a:cubicBezTo>
                    <a:pt x="1361" y="33"/>
                    <a:pt x="1098" y="0"/>
                    <a:pt x="8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7" name="Google Shape;47;p3"/>
          <p:cNvSpPr/>
          <p:nvPr/>
        </p:nvSpPr>
        <p:spPr>
          <a:xfrm flipH="1">
            <a:off x="11525438" y="16327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3"/>
          <p:cNvGrpSpPr/>
          <p:nvPr/>
        </p:nvGrpSpPr>
        <p:grpSpPr>
          <a:xfrm>
            <a:off x="677722" y="673495"/>
            <a:ext cx="546501" cy="546429"/>
            <a:chOff x="1335500" y="1010800"/>
            <a:chExt cx="189775" cy="189750"/>
          </a:xfrm>
        </p:grpSpPr>
        <p:sp>
          <p:nvSpPr>
            <p:cNvPr id="49" name="Google Shape;49;p3"/>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3"/>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3"/>
          <p:cNvGrpSpPr/>
          <p:nvPr/>
        </p:nvGrpSpPr>
        <p:grpSpPr>
          <a:xfrm>
            <a:off x="250949" y="2946438"/>
            <a:ext cx="272711" cy="272639"/>
            <a:chOff x="617150" y="1954525"/>
            <a:chExt cx="94700" cy="94675"/>
          </a:xfrm>
        </p:grpSpPr>
        <p:sp>
          <p:nvSpPr>
            <p:cNvPr id="54" name="Google Shape;54;p3"/>
            <p:cNvSpPr/>
            <p:nvPr/>
          </p:nvSpPr>
          <p:spPr>
            <a:xfrm>
              <a:off x="662250" y="1954525"/>
              <a:ext cx="4525" cy="41000"/>
            </a:xfrm>
            <a:custGeom>
              <a:avLst/>
              <a:gdLst/>
              <a:ahLst/>
              <a:cxnLst/>
              <a:rect l="l" t="t" r="r" b="b"/>
              <a:pathLst>
                <a:path w="181" h="1640" extrusionOk="0">
                  <a:moveTo>
                    <a:pt x="82" y="0"/>
                  </a:moveTo>
                  <a:cubicBezTo>
                    <a:pt x="33" y="263"/>
                    <a:pt x="0" y="541"/>
                    <a:pt x="0" y="820"/>
                  </a:cubicBezTo>
                  <a:cubicBezTo>
                    <a:pt x="0" y="1099"/>
                    <a:pt x="16" y="1361"/>
                    <a:pt x="82" y="1639"/>
                  </a:cubicBezTo>
                  <a:cubicBezTo>
                    <a:pt x="148" y="1361"/>
                    <a:pt x="180" y="1099"/>
                    <a:pt x="180" y="820"/>
                  </a:cubicBezTo>
                  <a:cubicBezTo>
                    <a:pt x="180" y="541"/>
                    <a:pt x="148" y="263"/>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662250" y="2008200"/>
              <a:ext cx="4525" cy="41000"/>
            </a:xfrm>
            <a:custGeom>
              <a:avLst/>
              <a:gdLst/>
              <a:ahLst/>
              <a:cxnLst/>
              <a:rect l="l" t="t" r="r" b="b"/>
              <a:pathLst>
                <a:path w="181" h="1640" extrusionOk="0">
                  <a:moveTo>
                    <a:pt x="82" y="1"/>
                  </a:moveTo>
                  <a:cubicBezTo>
                    <a:pt x="16" y="263"/>
                    <a:pt x="0" y="541"/>
                    <a:pt x="0" y="820"/>
                  </a:cubicBezTo>
                  <a:cubicBezTo>
                    <a:pt x="0" y="1099"/>
                    <a:pt x="33" y="1361"/>
                    <a:pt x="82" y="1640"/>
                  </a:cubicBezTo>
                  <a:cubicBezTo>
                    <a:pt x="148" y="1361"/>
                    <a:pt x="180" y="1099"/>
                    <a:pt x="180" y="820"/>
                  </a:cubicBezTo>
                  <a:cubicBezTo>
                    <a:pt x="180" y="541"/>
                    <a:pt x="148" y="263"/>
                    <a:pt x="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617150" y="1999600"/>
              <a:ext cx="41025" cy="4525"/>
            </a:xfrm>
            <a:custGeom>
              <a:avLst/>
              <a:gdLst/>
              <a:ahLst/>
              <a:cxnLst/>
              <a:rect l="l" t="t" r="r" b="b"/>
              <a:pathLst>
                <a:path w="1641" h="181" extrusionOk="0">
                  <a:moveTo>
                    <a:pt x="821" y="0"/>
                  </a:moveTo>
                  <a:cubicBezTo>
                    <a:pt x="542" y="0"/>
                    <a:pt x="263" y="33"/>
                    <a:pt x="1" y="82"/>
                  </a:cubicBezTo>
                  <a:cubicBezTo>
                    <a:pt x="263" y="148"/>
                    <a:pt x="542" y="181"/>
                    <a:pt x="821" y="181"/>
                  </a:cubicBezTo>
                  <a:cubicBezTo>
                    <a:pt x="1099" y="181"/>
                    <a:pt x="1361" y="148"/>
                    <a:pt x="1640" y="82"/>
                  </a:cubicBezTo>
                  <a:cubicBezTo>
                    <a:pt x="1361" y="17"/>
                    <a:pt x="1099" y="0"/>
                    <a:pt x="8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670850" y="1999600"/>
              <a:ext cx="41000" cy="4525"/>
            </a:xfrm>
            <a:custGeom>
              <a:avLst/>
              <a:gdLst/>
              <a:ahLst/>
              <a:cxnLst/>
              <a:rect l="l" t="t" r="r" b="b"/>
              <a:pathLst>
                <a:path w="1640" h="181" extrusionOk="0">
                  <a:moveTo>
                    <a:pt x="820" y="0"/>
                  </a:moveTo>
                  <a:cubicBezTo>
                    <a:pt x="541" y="0"/>
                    <a:pt x="263" y="17"/>
                    <a:pt x="0" y="82"/>
                  </a:cubicBezTo>
                  <a:cubicBezTo>
                    <a:pt x="263" y="148"/>
                    <a:pt x="541" y="181"/>
                    <a:pt x="820" y="181"/>
                  </a:cubicBezTo>
                  <a:cubicBezTo>
                    <a:pt x="1098" y="181"/>
                    <a:pt x="1361" y="148"/>
                    <a:pt x="1639" y="82"/>
                  </a:cubicBezTo>
                  <a:cubicBezTo>
                    <a:pt x="1361" y="33"/>
                    <a:pt x="1098" y="0"/>
                    <a:pt x="8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3672481" y="399438"/>
            <a:ext cx="274100" cy="274100"/>
            <a:chOff x="5537425" y="1141100"/>
            <a:chExt cx="94700" cy="94700"/>
          </a:xfrm>
        </p:grpSpPr>
        <p:sp>
          <p:nvSpPr>
            <p:cNvPr id="59" name="Google Shape;59;p3"/>
            <p:cNvSpPr/>
            <p:nvPr/>
          </p:nvSpPr>
          <p:spPr>
            <a:xfrm>
              <a:off x="5582500" y="1141100"/>
              <a:ext cx="4525" cy="41000"/>
            </a:xfrm>
            <a:custGeom>
              <a:avLst/>
              <a:gdLst/>
              <a:ahLst/>
              <a:cxnLst/>
              <a:rect l="l" t="t" r="r" b="b"/>
              <a:pathLst>
                <a:path w="181" h="1640"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5582500" y="1194775"/>
              <a:ext cx="4525" cy="41025"/>
            </a:xfrm>
            <a:custGeom>
              <a:avLst/>
              <a:gdLst/>
              <a:ahLst/>
              <a:cxnLst/>
              <a:rect l="l" t="t" r="r" b="b"/>
              <a:pathLst>
                <a:path w="181" h="1641"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5537425" y="1186175"/>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5591100" y="1186175"/>
              <a:ext cx="41025" cy="4525"/>
            </a:xfrm>
            <a:custGeom>
              <a:avLst/>
              <a:gdLst/>
              <a:ahLst/>
              <a:cxnLst/>
              <a:rect l="l" t="t" r="r" b="b"/>
              <a:pathLst>
                <a:path w="1641" h="181" extrusionOk="0">
                  <a:moveTo>
                    <a:pt x="820" y="1"/>
                  </a:moveTo>
                  <a:cubicBezTo>
                    <a:pt x="558" y="1"/>
                    <a:pt x="280" y="33"/>
                    <a:pt x="1" y="99"/>
                  </a:cubicBezTo>
                  <a:cubicBezTo>
                    <a:pt x="280" y="148"/>
                    <a:pt x="558"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63;p3"/>
          <p:cNvSpPr/>
          <p:nvPr/>
        </p:nvSpPr>
        <p:spPr>
          <a:xfrm>
            <a:off x="681941" y="569030"/>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3988558" y="7437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22962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402900"/>
            <a:ext cx="10272800" cy="4764400"/>
          </a:xfrm>
          <a:prstGeom prst="rect">
            <a:avLst/>
          </a:prstGeom>
        </p:spPr>
        <p:txBody>
          <a:bodyPr spcFirstLastPara="1" wrap="square" lIns="91425" tIns="91425" rIns="91425" bIns="91425" anchor="t" anchorCtr="0">
            <a:noAutofit/>
          </a:bodyPr>
          <a:lstStyle>
            <a:lvl1pPr marL="609585" lvl="0" indent="-457189">
              <a:lnSpc>
                <a:spcPct val="100000"/>
              </a:lnSpc>
              <a:spcBef>
                <a:spcPts val="0"/>
              </a:spcBef>
              <a:spcAft>
                <a:spcPts val="0"/>
              </a:spcAft>
              <a:buSzPts val="18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67" name="Google Shape;67;p4"/>
          <p:cNvSpPr txBox="1">
            <a:spLocks noGrp="1"/>
          </p:cNvSpPr>
          <p:nvPr>
            <p:ph type="title"/>
          </p:nvPr>
        </p:nvSpPr>
        <p:spPr>
          <a:xfrm>
            <a:off x="950967" y="491767"/>
            <a:ext cx="1027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1062304" y="254162"/>
            <a:ext cx="546501" cy="546429"/>
            <a:chOff x="1335500" y="1010800"/>
            <a:chExt cx="189775" cy="189750"/>
          </a:xfrm>
        </p:grpSpPr>
        <p:sp>
          <p:nvSpPr>
            <p:cNvPr id="69" name="Google Shape;69;p4"/>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 name="Google Shape;73;p4"/>
          <p:cNvGrpSpPr/>
          <p:nvPr/>
        </p:nvGrpSpPr>
        <p:grpSpPr>
          <a:xfrm>
            <a:off x="200149" y="737254"/>
            <a:ext cx="272711" cy="272639"/>
            <a:chOff x="617150" y="1954525"/>
            <a:chExt cx="94700" cy="94675"/>
          </a:xfrm>
        </p:grpSpPr>
        <p:sp>
          <p:nvSpPr>
            <p:cNvPr id="74" name="Google Shape;74;p4"/>
            <p:cNvSpPr/>
            <p:nvPr/>
          </p:nvSpPr>
          <p:spPr>
            <a:xfrm>
              <a:off x="662250" y="1954525"/>
              <a:ext cx="4525" cy="41000"/>
            </a:xfrm>
            <a:custGeom>
              <a:avLst/>
              <a:gdLst/>
              <a:ahLst/>
              <a:cxnLst/>
              <a:rect l="l" t="t" r="r" b="b"/>
              <a:pathLst>
                <a:path w="181" h="1640" extrusionOk="0">
                  <a:moveTo>
                    <a:pt x="82" y="0"/>
                  </a:moveTo>
                  <a:cubicBezTo>
                    <a:pt x="33" y="263"/>
                    <a:pt x="0" y="541"/>
                    <a:pt x="0" y="820"/>
                  </a:cubicBezTo>
                  <a:cubicBezTo>
                    <a:pt x="0" y="1099"/>
                    <a:pt x="16" y="1361"/>
                    <a:pt x="82" y="1639"/>
                  </a:cubicBezTo>
                  <a:cubicBezTo>
                    <a:pt x="148" y="1361"/>
                    <a:pt x="180" y="1099"/>
                    <a:pt x="180" y="820"/>
                  </a:cubicBezTo>
                  <a:cubicBezTo>
                    <a:pt x="180" y="541"/>
                    <a:pt x="148" y="263"/>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a:off x="662250" y="2008200"/>
              <a:ext cx="4525" cy="41000"/>
            </a:xfrm>
            <a:custGeom>
              <a:avLst/>
              <a:gdLst/>
              <a:ahLst/>
              <a:cxnLst/>
              <a:rect l="l" t="t" r="r" b="b"/>
              <a:pathLst>
                <a:path w="181" h="1640" extrusionOk="0">
                  <a:moveTo>
                    <a:pt x="82" y="1"/>
                  </a:moveTo>
                  <a:cubicBezTo>
                    <a:pt x="16" y="263"/>
                    <a:pt x="0" y="541"/>
                    <a:pt x="0" y="820"/>
                  </a:cubicBezTo>
                  <a:cubicBezTo>
                    <a:pt x="0" y="1099"/>
                    <a:pt x="33" y="1361"/>
                    <a:pt x="82" y="1640"/>
                  </a:cubicBezTo>
                  <a:cubicBezTo>
                    <a:pt x="148" y="1361"/>
                    <a:pt x="180" y="1099"/>
                    <a:pt x="180" y="820"/>
                  </a:cubicBezTo>
                  <a:cubicBezTo>
                    <a:pt x="180" y="541"/>
                    <a:pt x="148" y="263"/>
                    <a:pt x="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617150" y="1999600"/>
              <a:ext cx="41025" cy="4525"/>
            </a:xfrm>
            <a:custGeom>
              <a:avLst/>
              <a:gdLst/>
              <a:ahLst/>
              <a:cxnLst/>
              <a:rect l="l" t="t" r="r" b="b"/>
              <a:pathLst>
                <a:path w="1641" h="181" extrusionOk="0">
                  <a:moveTo>
                    <a:pt x="821" y="0"/>
                  </a:moveTo>
                  <a:cubicBezTo>
                    <a:pt x="542" y="0"/>
                    <a:pt x="263" y="33"/>
                    <a:pt x="1" y="82"/>
                  </a:cubicBezTo>
                  <a:cubicBezTo>
                    <a:pt x="263" y="148"/>
                    <a:pt x="542" y="181"/>
                    <a:pt x="821" y="181"/>
                  </a:cubicBezTo>
                  <a:cubicBezTo>
                    <a:pt x="1099" y="181"/>
                    <a:pt x="1361" y="148"/>
                    <a:pt x="1640" y="82"/>
                  </a:cubicBezTo>
                  <a:cubicBezTo>
                    <a:pt x="1361" y="17"/>
                    <a:pt x="1099" y="0"/>
                    <a:pt x="8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670850" y="1999600"/>
              <a:ext cx="41000" cy="4525"/>
            </a:xfrm>
            <a:custGeom>
              <a:avLst/>
              <a:gdLst/>
              <a:ahLst/>
              <a:cxnLst/>
              <a:rect l="l" t="t" r="r" b="b"/>
              <a:pathLst>
                <a:path w="1640" h="181" extrusionOk="0">
                  <a:moveTo>
                    <a:pt x="820" y="0"/>
                  </a:moveTo>
                  <a:cubicBezTo>
                    <a:pt x="541" y="0"/>
                    <a:pt x="263" y="17"/>
                    <a:pt x="0" y="82"/>
                  </a:cubicBezTo>
                  <a:cubicBezTo>
                    <a:pt x="263" y="148"/>
                    <a:pt x="541" y="181"/>
                    <a:pt x="820" y="181"/>
                  </a:cubicBezTo>
                  <a:cubicBezTo>
                    <a:pt x="1098" y="181"/>
                    <a:pt x="1361" y="148"/>
                    <a:pt x="1639" y="82"/>
                  </a:cubicBezTo>
                  <a:cubicBezTo>
                    <a:pt x="1361" y="33"/>
                    <a:pt x="1098" y="0"/>
                    <a:pt x="8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 name="Google Shape;78;p4"/>
          <p:cNvSpPr/>
          <p:nvPr/>
        </p:nvSpPr>
        <p:spPr>
          <a:xfrm>
            <a:off x="534158" y="13533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9" name="Google Shape;79;p4"/>
          <p:cNvGrpSpPr/>
          <p:nvPr/>
        </p:nvGrpSpPr>
        <p:grpSpPr>
          <a:xfrm>
            <a:off x="10829713" y="210065"/>
            <a:ext cx="548055" cy="548055"/>
            <a:chOff x="6290200" y="1110775"/>
            <a:chExt cx="189350" cy="189350"/>
          </a:xfrm>
        </p:grpSpPr>
        <p:sp>
          <p:nvSpPr>
            <p:cNvPr id="80" name="Google Shape;80;p4"/>
            <p:cNvSpPr/>
            <p:nvPr/>
          </p:nvSpPr>
          <p:spPr>
            <a:xfrm>
              <a:off x="6382400" y="1110775"/>
              <a:ext cx="4950" cy="81975"/>
            </a:xfrm>
            <a:custGeom>
              <a:avLst/>
              <a:gdLst/>
              <a:ahLst/>
              <a:cxnLst/>
              <a:rect l="l" t="t" r="r" b="b"/>
              <a:pathLst>
                <a:path w="198" h="3279" extrusionOk="0">
                  <a:moveTo>
                    <a:pt x="99" y="1"/>
                  </a:moveTo>
                  <a:cubicBezTo>
                    <a:pt x="33" y="542"/>
                    <a:pt x="1" y="1099"/>
                    <a:pt x="17" y="1640"/>
                  </a:cubicBezTo>
                  <a:cubicBezTo>
                    <a:pt x="1" y="2181"/>
                    <a:pt x="33" y="2738"/>
                    <a:pt x="99" y="3279"/>
                  </a:cubicBezTo>
                  <a:cubicBezTo>
                    <a:pt x="164" y="2738"/>
                    <a:pt x="197" y="2181"/>
                    <a:pt x="197" y="1640"/>
                  </a:cubicBezTo>
                  <a:cubicBezTo>
                    <a:pt x="197" y="1099"/>
                    <a:pt x="164" y="542"/>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6382400" y="1218150"/>
              <a:ext cx="4950" cy="81975"/>
            </a:xfrm>
            <a:custGeom>
              <a:avLst/>
              <a:gdLst/>
              <a:ahLst/>
              <a:cxnLst/>
              <a:rect l="l" t="t" r="r" b="b"/>
              <a:pathLst>
                <a:path w="198" h="3279" extrusionOk="0">
                  <a:moveTo>
                    <a:pt x="99" y="0"/>
                  </a:moveTo>
                  <a:cubicBezTo>
                    <a:pt x="33" y="541"/>
                    <a:pt x="1" y="1098"/>
                    <a:pt x="17" y="1639"/>
                  </a:cubicBezTo>
                  <a:cubicBezTo>
                    <a:pt x="1" y="2197"/>
                    <a:pt x="33" y="2738"/>
                    <a:pt x="99" y="3278"/>
                  </a:cubicBezTo>
                  <a:cubicBezTo>
                    <a:pt x="164" y="2738"/>
                    <a:pt x="197" y="2197"/>
                    <a:pt x="197" y="1639"/>
                  </a:cubicBezTo>
                  <a:cubicBezTo>
                    <a:pt x="197" y="1098"/>
                    <a:pt x="164" y="541"/>
                    <a:pt x="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4"/>
            <p:cNvSpPr/>
            <p:nvPr/>
          </p:nvSpPr>
          <p:spPr>
            <a:xfrm>
              <a:off x="6290200" y="1203400"/>
              <a:ext cx="81975" cy="4525"/>
            </a:xfrm>
            <a:custGeom>
              <a:avLst/>
              <a:gdLst/>
              <a:ahLst/>
              <a:cxnLst/>
              <a:rect l="l" t="t" r="r" b="b"/>
              <a:pathLst>
                <a:path w="3279" h="181" extrusionOk="0">
                  <a:moveTo>
                    <a:pt x="1640" y="0"/>
                  </a:moveTo>
                  <a:cubicBezTo>
                    <a:pt x="1099" y="0"/>
                    <a:pt x="541" y="17"/>
                    <a:pt x="1" y="82"/>
                  </a:cubicBezTo>
                  <a:cubicBezTo>
                    <a:pt x="541" y="148"/>
                    <a:pt x="1099" y="180"/>
                    <a:pt x="1640" y="180"/>
                  </a:cubicBezTo>
                  <a:cubicBezTo>
                    <a:pt x="2181" y="180"/>
                    <a:pt x="2738" y="148"/>
                    <a:pt x="3279" y="82"/>
                  </a:cubicBezTo>
                  <a:cubicBezTo>
                    <a:pt x="2738" y="17"/>
                    <a:pt x="2181" y="0"/>
                    <a:pt x="1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4"/>
            <p:cNvSpPr/>
            <p:nvPr/>
          </p:nvSpPr>
          <p:spPr>
            <a:xfrm>
              <a:off x="6397575" y="1203400"/>
              <a:ext cx="81975" cy="4525"/>
            </a:xfrm>
            <a:custGeom>
              <a:avLst/>
              <a:gdLst/>
              <a:ahLst/>
              <a:cxnLst/>
              <a:rect l="l" t="t" r="r" b="b"/>
              <a:pathLst>
                <a:path w="3279" h="181" extrusionOk="0">
                  <a:moveTo>
                    <a:pt x="1639" y="0"/>
                  </a:moveTo>
                  <a:cubicBezTo>
                    <a:pt x="1098" y="0"/>
                    <a:pt x="541" y="17"/>
                    <a:pt x="0" y="82"/>
                  </a:cubicBezTo>
                  <a:cubicBezTo>
                    <a:pt x="541" y="148"/>
                    <a:pt x="1098" y="180"/>
                    <a:pt x="1639" y="180"/>
                  </a:cubicBezTo>
                  <a:cubicBezTo>
                    <a:pt x="2180" y="180"/>
                    <a:pt x="2737" y="148"/>
                    <a:pt x="3278" y="82"/>
                  </a:cubicBezTo>
                  <a:cubicBezTo>
                    <a:pt x="2737" y="17"/>
                    <a:pt x="2180" y="0"/>
                    <a:pt x="16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 name="Google Shape;84;p4"/>
          <p:cNvGrpSpPr/>
          <p:nvPr/>
        </p:nvGrpSpPr>
        <p:grpSpPr>
          <a:xfrm>
            <a:off x="8650881" y="297838"/>
            <a:ext cx="274100" cy="274100"/>
            <a:chOff x="5537425" y="1141100"/>
            <a:chExt cx="94700" cy="94700"/>
          </a:xfrm>
        </p:grpSpPr>
        <p:sp>
          <p:nvSpPr>
            <p:cNvPr id="85" name="Google Shape;85;p4"/>
            <p:cNvSpPr/>
            <p:nvPr/>
          </p:nvSpPr>
          <p:spPr>
            <a:xfrm>
              <a:off x="5582500" y="1141100"/>
              <a:ext cx="4525" cy="41000"/>
            </a:xfrm>
            <a:custGeom>
              <a:avLst/>
              <a:gdLst/>
              <a:ahLst/>
              <a:cxnLst/>
              <a:rect l="l" t="t" r="r" b="b"/>
              <a:pathLst>
                <a:path w="181" h="1640"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4"/>
            <p:cNvSpPr/>
            <p:nvPr/>
          </p:nvSpPr>
          <p:spPr>
            <a:xfrm>
              <a:off x="5582500" y="1194775"/>
              <a:ext cx="4525" cy="41025"/>
            </a:xfrm>
            <a:custGeom>
              <a:avLst/>
              <a:gdLst/>
              <a:ahLst/>
              <a:cxnLst/>
              <a:rect l="l" t="t" r="r" b="b"/>
              <a:pathLst>
                <a:path w="181" h="1641"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5537425" y="1186175"/>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5591100" y="1186175"/>
              <a:ext cx="41025" cy="4525"/>
            </a:xfrm>
            <a:custGeom>
              <a:avLst/>
              <a:gdLst/>
              <a:ahLst/>
              <a:cxnLst/>
              <a:rect l="l" t="t" r="r" b="b"/>
              <a:pathLst>
                <a:path w="1641" h="181" extrusionOk="0">
                  <a:moveTo>
                    <a:pt x="820" y="1"/>
                  </a:moveTo>
                  <a:cubicBezTo>
                    <a:pt x="558" y="1"/>
                    <a:pt x="280" y="33"/>
                    <a:pt x="1" y="99"/>
                  </a:cubicBezTo>
                  <a:cubicBezTo>
                    <a:pt x="280" y="148"/>
                    <a:pt x="558"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89;p4"/>
          <p:cNvGrpSpPr/>
          <p:nvPr/>
        </p:nvGrpSpPr>
        <p:grpSpPr>
          <a:xfrm>
            <a:off x="11742967" y="2819439"/>
            <a:ext cx="380831" cy="380831"/>
            <a:chOff x="6605725" y="2012300"/>
            <a:chExt cx="131575" cy="131575"/>
          </a:xfrm>
        </p:grpSpPr>
        <p:sp>
          <p:nvSpPr>
            <p:cNvPr id="90" name="Google Shape;90;p4"/>
            <p:cNvSpPr/>
            <p:nvPr/>
          </p:nvSpPr>
          <p:spPr>
            <a:xfrm>
              <a:off x="6668425" y="2012300"/>
              <a:ext cx="6175" cy="56975"/>
            </a:xfrm>
            <a:custGeom>
              <a:avLst/>
              <a:gdLst/>
              <a:ahLst/>
              <a:cxnLst/>
              <a:rect l="l" t="t" r="r" b="b"/>
              <a:pathLst>
                <a:path w="247" h="2279" extrusionOk="0">
                  <a:moveTo>
                    <a:pt x="132" y="1"/>
                  </a:moveTo>
                  <a:cubicBezTo>
                    <a:pt x="33" y="377"/>
                    <a:pt x="1" y="754"/>
                    <a:pt x="1" y="1148"/>
                  </a:cubicBezTo>
                  <a:cubicBezTo>
                    <a:pt x="1" y="1525"/>
                    <a:pt x="33" y="1902"/>
                    <a:pt x="132" y="2279"/>
                  </a:cubicBezTo>
                  <a:cubicBezTo>
                    <a:pt x="214" y="1902"/>
                    <a:pt x="247" y="1525"/>
                    <a:pt x="247" y="1148"/>
                  </a:cubicBezTo>
                  <a:cubicBezTo>
                    <a:pt x="247" y="754"/>
                    <a:pt x="214" y="377"/>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6668425" y="2086875"/>
              <a:ext cx="6175" cy="57000"/>
            </a:xfrm>
            <a:custGeom>
              <a:avLst/>
              <a:gdLst/>
              <a:ahLst/>
              <a:cxnLst/>
              <a:rect l="l" t="t" r="r" b="b"/>
              <a:pathLst>
                <a:path w="247" h="2280" extrusionOk="0">
                  <a:moveTo>
                    <a:pt x="132" y="1"/>
                  </a:moveTo>
                  <a:cubicBezTo>
                    <a:pt x="33" y="378"/>
                    <a:pt x="1" y="755"/>
                    <a:pt x="1" y="1148"/>
                  </a:cubicBezTo>
                  <a:cubicBezTo>
                    <a:pt x="1" y="1525"/>
                    <a:pt x="33" y="1902"/>
                    <a:pt x="132" y="2279"/>
                  </a:cubicBezTo>
                  <a:cubicBezTo>
                    <a:pt x="214" y="1902"/>
                    <a:pt x="247" y="1525"/>
                    <a:pt x="247" y="1148"/>
                  </a:cubicBezTo>
                  <a:cubicBezTo>
                    <a:pt x="247" y="755"/>
                    <a:pt x="214" y="378"/>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6605725" y="2075000"/>
              <a:ext cx="57000" cy="6575"/>
            </a:xfrm>
            <a:custGeom>
              <a:avLst/>
              <a:gdLst/>
              <a:ahLst/>
              <a:cxnLst/>
              <a:rect l="l" t="t" r="r" b="b"/>
              <a:pathLst>
                <a:path w="2280" h="263" extrusionOk="0">
                  <a:moveTo>
                    <a:pt x="1148" y="0"/>
                  </a:moveTo>
                  <a:cubicBezTo>
                    <a:pt x="755" y="0"/>
                    <a:pt x="378" y="33"/>
                    <a:pt x="1" y="131"/>
                  </a:cubicBezTo>
                  <a:cubicBezTo>
                    <a:pt x="378" y="213"/>
                    <a:pt x="755" y="263"/>
                    <a:pt x="1148" y="263"/>
                  </a:cubicBezTo>
                  <a:cubicBezTo>
                    <a:pt x="1525" y="263"/>
                    <a:pt x="1902" y="213"/>
                    <a:pt x="2279" y="131"/>
                  </a:cubicBezTo>
                  <a:cubicBezTo>
                    <a:pt x="1902" y="33"/>
                    <a:pt x="1525" y="0"/>
                    <a:pt x="1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680325" y="2075000"/>
              <a:ext cx="56975" cy="6250"/>
            </a:xfrm>
            <a:custGeom>
              <a:avLst/>
              <a:gdLst/>
              <a:ahLst/>
              <a:cxnLst/>
              <a:rect l="l" t="t" r="r" b="b"/>
              <a:pathLst>
                <a:path w="2279" h="250" extrusionOk="0">
                  <a:moveTo>
                    <a:pt x="1131" y="0"/>
                  </a:moveTo>
                  <a:cubicBezTo>
                    <a:pt x="754" y="0"/>
                    <a:pt x="377" y="33"/>
                    <a:pt x="0" y="131"/>
                  </a:cubicBezTo>
                  <a:cubicBezTo>
                    <a:pt x="328" y="203"/>
                    <a:pt x="657" y="249"/>
                    <a:pt x="985" y="249"/>
                  </a:cubicBezTo>
                  <a:cubicBezTo>
                    <a:pt x="1034" y="249"/>
                    <a:pt x="1082" y="248"/>
                    <a:pt x="1131" y="246"/>
                  </a:cubicBezTo>
                  <a:cubicBezTo>
                    <a:pt x="1182" y="248"/>
                    <a:pt x="1232" y="249"/>
                    <a:pt x="1283" y="249"/>
                  </a:cubicBezTo>
                  <a:cubicBezTo>
                    <a:pt x="1622" y="249"/>
                    <a:pt x="1950" y="203"/>
                    <a:pt x="2278" y="131"/>
                  </a:cubicBezTo>
                  <a:cubicBezTo>
                    <a:pt x="1901" y="33"/>
                    <a:pt x="1524" y="0"/>
                    <a:pt x="11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4"/>
          <p:cNvSpPr/>
          <p:nvPr/>
        </p:nvSpPr>
        <p:spPr>
          <a:xfrm>
            <a:off x="11701858" y="800597"/>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52762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5"/>
        <p:cNvGrpSpPr/>
        <p:nvPr/>
      </p:nvGrpSpPr>
      <p:grpSpPr>
        <a:xfrm>
          <a:off x="0" y="0"/>
          <a:ext cx="0" cy="0"/>
          <a:chOff x="0" y="0"/>
          <a:chExt cx="0" cy="0"/>
        </a:xfrm>
      </p:grpSpPr>
      <p:sp>
        <p:nvSpPr>
          <p:cNvPr id="96" name="Google Shape;96;p5"/>
          <p:cNvSpPr txBox="1">
            <a:spLocks noGrp="1"/>
          </p:cNvSpPr>
          <p:nvPr>
            <p:ph type="title"/>
          </p:nvPr>
        </p:nvSpPr>
        <p:spPr>
          <a:xfrm>
            <a:off x="940967" y="987463"/>
            <a:ext cx="3656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 name="Google Shape;97;p5"/>
          <p:cNvSpPr txBox="1">
            <a:spLocks noGrp="1"/>
          </p:cNvSpPr>
          <p:nvPr>
            <p:ph type="title" idx="2"/>
          </p:nvPr>
        </p:nvSpPr>
        <p:spPr>
          <a:xfrm>
            <a:off x="7595567" y="3425863"/>
            <a:ext cx="3656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 name="Google Shape;98;p5"/>
          <p:cNvSpPr txBox="1">
            <a:spLocks noGrp="1"/>
          </p:cNvSpPr>
          <p:nvPr>
            <p:ph type="subTitle" idx="1"/>
          </p:nvPr>
        </p:nvSpPr>
        <p:spPr>
          <a:xfrm>
            <a:off x="8216367" y="4379243"/>
            <a:ext cx="30360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9" name="Google Shape;99;p5"/>
          <p:cNvSpPr txBox="1">
            <a:spLocks noGrp="1"/>
          </p:cNvSpPr>
          <p:nvPr>
            <p:ph type="subTitle" idx="3"/>
          </p:nvPr>
        </p:nvSpPr>
        <p:spPr>
          <a:xfrm>
            <a:off x="940967" y="1942433"/>
            <a:ext cx="30340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497320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975800" y="1055600"/>
            <a:ext cx="6523600" cy="352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56" name="Google Shape;156;p8"/>
          <p:cNvGrpSpPr/>
          <p:nvPr/>
        </p:nvGrpSpPr>
        <p:grpSpPr>
          <a:xfrm>
            <a:off x="10423313" y="413265"/>
            <a:ext cx="548055" cy="548055"/>
            <a:chOff x="6290200" y="1110775"/>
            <a:chExt cx="189350" cy="189350"/>
          </a:xfrm>
        </p:grpSpPr>
        <p:sp>
          <p:nvSpPr>
            <p:cNvPr id="157" name="Google Shape;157;p8"/>
            <p:cNvSpPr/>
            <p:nvPr/>
          </p:nvSpPr>
          <p:spPr>
            <a:xfrm>
              <a:off x="6382400" y="1110775"/>
              <a:ext cx="4950" cy="81975"/>
            </a:xfrm>
            <a:custGeom>
              <a:avLst/>
              <a:gdLst/>
              <a:ahLst/>
              <a:cxnLst/>
              <a:rect l="l" t="t" r="r" b="b"/>
              <a:pathLst>
                <a:path w="198" h="3279" extrusionOk="0">
                  <a:moveTo>
                    <a:pt x="99" y="1"/>
                  </a:moveTo>
                  <a:cubicBezTo>
                    <a:pt x="33" y="542"/>
                    <a:pt x="1" y="1099"/>
                    <a:pt x="17" y="1640"/>
                  </a:cubicBezTo>
                  <a:cubicBezTo>
                    <a:pt x="1" y="2181"/>
                    <a:pt x="33" y="2738"/>
                    <a:pt x="99" y="3279"/>
                  </a:cubicBezTo>
                  <a:cubicBezTo>
                    <a:pt x="164" y="2738"/>
                    <a:pt x="197" y="2181"/>
                    <a:pt x="197" y="1640"/>
                  </a:cubicBezTo>
                  <a:cubicBezTo>
                    <a:pt x="197" y="1099"/>
                    <a:pt x="164" y="542"/>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a:off x="6382400" y="1218150"/>
              <a:ext cx="4950" cy="81975"/>
            </a:xfrm>
            <a:custGeom>
              <a:avLst/>
              <a:gdLst/>
              <a:ahLst/>
              <a:cxnLst/>
              <a:rect l="l" t="t" r="r" b="b"/>
              <a:pathLst>
                <a:path w="198" h="3279" extrusionOk="0">
                  <a:moveTo>
                    <a:pt x="99" y="0"/>
                  </a:moveTo>
                  <a:cubicBezTo>
                    <a:pt x="33" y="541"/>
                    <a:pt x="1" y="1098"/>
                    <a:pt x="17" y="1639"/>
                  </a:cubicBezTo>
                  <a:cubicBezTo>
                    <a:pt x="1" y="2197"/>
                    <a:pt x="33" y="2738"/>
                    <a:pt x="99" y="3278"/>
                  </a:cubicBezTo>
                  <a:cubicBezTo>
                    <a:pt x="164" y="2738"/>
                    <a:pt x="197" y="2197"/>
                    <a:pt x="197" y="1639"/>
                  </a:cubicBezTo>
                  <a:cubicBezTo>
                    <a:pt x="197" y="1098"/>
                    <a:pt x="164" y="541"/>
                    <a:pt x="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a:off x="6290200" y="1203400"/>
              <a:ext cx="81975" cy="4525"/>
            </a:xfrm>
            <a:custGeom>
              <a:avLst/>
              <a:gdLst/>
              <a:ahLst/>
              <a:cxnLst/>
              <a:rect l="l" t="t" r="r" b="b"/>
              <a:pathLst>
                <a:path w="3279" h="181" extrusionOk="0">
                  <a:moveTo>
                    <a:pt x="1640" y="0"/>
                  </a:moveTo>
                  <a:cubicBezTo>
                    <a:pt x="1099" y="0"/>
                    <a:pt x="541" y="17"/>
                    <a:pt x="1" y="82"/>
                  </a:cubicBezTo>
                  <a:cubicBezTo>
                    <a:pt x="541" y="148"/>
                    <a:pt x="1099" y="180"/>
                    <a:pt x="1640" y="180"/>
                  </a:cubicBezTo>
                  <a:cubicBezTo>
                    <a:pt x="2181" y="180"/>
                    <a:pt x="2738" y="148"/>
                    <a:pt x="3279" y="82"/>
                  </a:cubicBezTo>
                  <a:cubicBezTo>
                    <a:pt x="2738" y="17"/>
                    <a:pt x="2181" y="0"/>
                    <a:pt x="1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a:off x="6397575" y="1203400"/>
              <a:ext cx="81975" cy="4525"/>
            </a:xfrm>
            <a:custGeom>
              <a:avLst/>
              <a:gdLst/>
              <a:ahLst/>
              <a:cxnLst/>
              <a:rect l="l" t="t" r="r" b="b"/>
              <a:pathLst>
                <a:path w="3279" h="181" extrusionOk="0">
                  <a:moveTo>
                    <a:pt x="1639" y="0"/>
                  </a:moveTo>
                  <a:cubicBezTo>
                    <a:pt x="1098" y="0"/>
                    <a:pt x="541" y="17"/>
                    <a:pt x="0" y="82"/>
                  </a:cubicBezTo>
                  <a:cubicBezTo>
                    <a:pt x="541" y="148"/>
                    <a:pt x="1098" y="180"/>
                    <a:pt x="1639" y="180"/>
                  </a:cubicBezTo>
                  <a:cubicBezTo>
                    <a:pt x="2180" y="180"/>
                    <a:pt x="2737" y="148"/>
                    <a:pt x="3278" y="82"/>
                  </a:cubicBezTo>
                  <a:cubicBezTo>
                    <a:pt x="2737" y="17"/>
                    <a:pt x="2180" y="0"/>
                    <a:pt x="16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 name="Google Shape;161;p8"/>
          <p:cNvGrpSpPr/>
          <p:nvPr/>
        </p:nvGrpSpPr>
        <p:grpSpPr>
          <a:xfrm>
            <a:off x="8244481" y="501038"/>
            <a:ext cx="274100" cy="274100"/>
            <a:chOff x="5537425" y="1141100"/>
            <a:chExt cx="94700" cy="94700"/>
          </a:xfrm>
        </p:grpSpPr>
        <p:sp>
          <p:nvSpPr>
            <p:cNvPr id="162" name="Google Shape;162;p8"/>
            <p:cNvSpPr/>
            <p:nvPr/>
          </p:nvSpPr>
          <p:spPr>
            <a:xfrm>
              <a:off x="5582500" y="1141100"/>
              <a:ext cx="4525" cy="41000"/>
            </a:xfrm>
            <a:custGeom>
              <a:avLst/>
              <a:gdLst/>
              <a:ahLst/>
              <a:cxnLst/>
              <a:rect l="l" t="t" r="r" b="b"/>
              <a:pathLst>
                <a:path w="181" h="1640"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5582500" y="1194775"/>
              <a:ext cx="4525" cy="41025"/>
            </a:xfrm>
            <a:custGeom>
              <a:avLst/>
              <a:gdLst/>
              <a:ahLst/>
              <a:cxnLst/>
              <a:rect l="l" t="t" r="r" b="b"/>
              <a:pathLst>
                <a:path w="181" h="1641"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5537425" y="1186175"/>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5591100" y="1186175"/>
              <a:ext cx="41025" cy="4525"/>
            </a:xfrm>
            <a:custGeom>
              <a:avLst/>
              <a:gdLst/>
              <a:ahLst/>
              <a:cxnLst/>
              <a:rect l="l" t="t" r="r" b="b"/>
              <a:pathLst>
                <a:path w="1641" h="181" extrusionOk="0">
                  <a:moveTo>
                    <a:pt x="820" y="1"/>
                  </a:moveTo>
                  <a:cubicBezTo>
                    <a:pt x="558" y="1"/>
                    <a:pt x="280" y="33"/>
                    <a:pt x="1" y="99"/>
                  </a:cubicBezTo>
                  <a:cubicBezTo>
                    <a:pt x="280" y="148"/>
                    <a:pt x="558"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 name="Google Shape;166;p8"/>
          <p:cNvGrpSpPr/>
          <p:nvPr/>
        </p:nvGrpSpPr>
        <p:grpSpPr>
          <a:xfrm>
            <a:off x="11793545" y="5693637"/>
            <a:ext cx="227887" cy="227887"/>
            <a:chOff x="4207675" y="2947000"/>
            <a:chExt cx="94700" cy="94700"/>
          </a:xfrm>
        </p:grpSpPr>
        <p:sp>
          <p:nvSpPr>
            <p:cNvPr id="167" name="Google Shape;167;p8"/>
            <p:cNvSpPr/>
            <p:nvPr/>
          </p:nvSpPr>
          <p:spPr>
            <a:xfrm>
              <a:off x="4252750" y="2947000"/>
              <a:ext cx="4550" cy="41025"/>
            </a:xfrm>
            <a:custGeom>
              <a:avLst/>
              <a:gdLst/>
              <a:ahLst/>
              <a:cxnLst/>
              <a:rect l="l" t="t" r="r" b="b"/>
              <a:pathLst>
                <a:path w="182" h="1641" extrusionOk="0">
                  <a:moveTo>
                    <a:pt x="83" y="1"/>
                  </a:moveTo>
                  <a:cubicBezTo>
                    <a:pt x="34" y="280"/>
                    <a:pt x="1" y="542"/>
                    <a:pt x="1" y="821"/>
                  </a:cubicBezTo>
                  <a:cubicBezTo>
                    <a:pt x="1" y="1099"/>
                    <a:pt x="34" y="1378"/>
                    <a:pt x="83" y="1640"/>
                  </a:cubicBezTo>
                  <a:cubicBezTo>
                    <a:pt x="148" y="1378"/>
                    <a:pt x="181" y="1099"/>
                    <a:pt x="181" y="821"/>
                  </a:cubicBezTo>
                  <a:cubicBezTo>
                    <a:pt x="181" y="542"/>
                    <a:pt x="148" y="280"/>
                    <a:pt x="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4252750" y="3000700"/>
              <a:ext cx="4550" cy="41000"/>
            </a:xfrm>
            <a:custGeom>
              <a:avLst/>
              <a:gdLst/>
              <a:ahLst/>
              <a:cxnLst/>
              <a:rect l="l" t="t" r="r" b="b"/>
              <a:pathLst>
                <a:path w="182" h="1640" extrusionOk="0">
                  <a:moveTo>
                    <a:pt x="83" y="0"/>
                  </a:moveTo>
                  <a:cubicBezTo>
                    <a:pt x="34" y="263"/>
                    <a:pt x="1" y="541"/>
                    <a:pt x="1" y="820"/>
                  </a:cubicBezTo>
                  <a:cubicBezTo>
                    <a:pt x="1" y="1098"/>
                    <a:pt x="34" y="1377"/>
                    <a:pt x="83" y="1639"/>
                  </a:cubicBezTo>
                  <a:cubicBezTo>
                    <a:pt x="148" y="1377"/>
                    <a:pt x="181" y="1098"/>
                    <a:pt x="181" y="820"/>
                  </a:cubicBezTo>
                  <a:cubicBezTo>
                    <a:pt x="181" y="541"/>
                    <a:pt x="148" y="263"/>
                    <a:pt x="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4207675" y="2992100"/>
              <a:ext cx="41000" cy="4525"/>
            </a:xfrm>
            <a:custGeom>
              <a:avLst/>
              <a:gdLst/>
              <a:ahLst/>
              <a:cxnLst/>
              <a:rect l="l" t="t" r="r" b="b"/>
              <a:pathLst>
                <a:path w="1640" h="181" extrusionOk="0">
                  <a:moveTo>
                    <a:pt x="820" y="0"/>
                  </a:moveTo>
                  <a:cubicBezTo>
                    <a:pt x="542" y="0"/>
                    <a:pt x="263" y="33"/>
                    <a:pt x="1" y="98"/>
                  </a:cubicBezTo>
                  <a:cubicBezTo>
                    <a:pt x="263" y="148"/>
                    <a:pt x="542" y="180"/>
                    <a:pt x="820" y="180"/>
                  </a:cubicBezTo>
                  <a:cubicBezTo>
                    <a:pt x="1099" y="180"/>
                    <a:pt x="1361" y="148"/>
                    <a:pt x="1640" y="98"/>
                  </a:cubicBezTo>
                  <a:cubicBezTo>
                    <a:pt x="1361" y="33"/>
                    <a:pt x="1099" y="0"/>
                    <a:pt x="8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4261375" y="2992100"/>
              <a:ext cx="41000" cy="4525"/>
            </a:xfrm>
            <a:custGeom>
              <a:avLst/>
              <a:gdLst/>
              <a:ahLst/>
              <a:cxnLst/>
              <a:rect l="l" t="t" r="r" b="b"/>
              <a:pathLst>
                <a:path w="1640" h="181" extrusionOk="0">
                  <a:moveTo>
                    <a:pt x="820" y="0"/>
                  </a:moveTo>
                  <a:cubicBezTo>
                    <a:pt x="541" y="0"/>
                    <a:pt x="262" y="33"/>
                    <a:pt x="0" y="98"/>
                  </a:cubicBezTo>
                  <a:cubicBezTo>
                    <a:pt x="262" y="148"/>
                    <a:pt x="541" y="180"/>
                    <a:pt x="820" y="180"/>
                  </a:cubicBezTo>
                  <a:cubicBezTo>
                    <a:pt x="1098" y="180"/>
                    <a:pt x="1361" y="148"/>
                    <a:pt x="1639" y="98"/>
                  </a:cubicBezTo>
                  <a:cubicBezTo>
                    <a:pt x="1361" y="33"/>
                    <a:pt x="1098" y="0"/>
                    <a:pt x="8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1" name="Google Shape;171;p8"/>
          <p:cNvGrpSpPr/>
          <p:nvPr/>
        </p:nvGrpSpPr>
        <p:grpSpPr>
          <a:xfrm>
            <a:off x="2319604" y="228761"/>
            <a:ext cx="546501" cy="546429"/>
            <a:chOff x="1335500" y="1010800"/>
            <a:chExt cx="189775" cy="189750"/>
          </a:xfrm>
        </p:grpSpPr>
        <p:sp>
          <p:nvSpPr>
            <p:cNvPr id="172" name="Google Shape;172;p8"/>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8"/>
          <p:cNvGrpSpPr/>
          <p:nvPr/>
        </p:nvGrpSpPr>
        <p:grpSpPr>
          <a:xfrm>
            <a:off x="250949" y="2946438"/>
            <a:ext cx="272711" cy="272639"/>
            <a:chOff x="617150" y="1954525"/>
            <a:chExt cx="94700" cy="94675"/>
          </a:xfrm>
        </p:grpSpPr>
        <p:sp>
          <p:nvSpPr>
            <p:cNvPr id="177" name="Google Shape;177;p8"/>
            <p:cNvSpPr/>
            <p:nvPr/>
          </p:nvSpPr>
          <p:spPr>
            <a:xfrm>
              <a:off x="662250" y="1954525"/>
              <a:ext cx="4525" cy="41000"/>
            </a:xfrm>
            <a:custGeom>
              <a:avLst/>
              <a:gdLst/>
              <a:ahLst/>
              <a:cxnLst/>
              <a:rect l="l" t="t" r="r" b="b"/>
              <a:pathLst>
                <a:path w="181" h="1640" extrusionOk="0">
                  <a:moveTo>
                    <a:pt x="82" y="0"/>
                  </a:moveTo>
                  <a:cubicBezTo>
                    <a:pt x="33" y="263"/>
                    <a:pt x="0" y="541"/>
                    <a:pt x="0" y="820"/>
                  </a:cubicBezTo>
                  <a:cubicBezTo>
                    <a:pt x="0" y="1099"/>
                    <a:pt x="16" y="1361"/>
                    <a:pt x="82" y="1639"/>
                  </a:cubicBezTo>
                  <a:cubicBezTo>
                    <a:pt x="148" y="1361"/>
                    <a:pt x="180" y="1099"/>
                    <a:pt x="180" y="820"/>
                  </a:cubicBezTo>
                  <a:cubicBezTo>
                    <a:pt x="180" y="541"/>
                    <a:pt x="148" y="263"/>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662250" y="2008200"/>
              <a:ext cx="4525" cy="41000"/>
            </a:xfrm>
            <a:custGeom>
              <a:avLst/>
              <a:gdLst/>
              <a:ahLst/>
              <a:cxnLst/>
              <a:rect l="l" t="t" r="r" b="b"/>
              <a:pathLst>
                <a:path w="181" h="1640" extrusionOk="0">
                  <a:moveTo>
                    <a:pt x="82" y="1"/>
                  </a:moveTo>
                  <a:cubicBezTo>
                    <a:pt x="16" y="263"/>
                    <a:pt x="0" y="541"/>
                    <a:pt x="0" y="820"/>
                  </a:cubicBezTo>
                  <a:cubicBezTo>
                    <a:pt x="0" y="1099"/>
                    <a:pt x="33" y="1361"/>
                    <a:pt x="82" y="1640"/>
                  </a:cubicBezTo>
                  <a:cubicBezTo>
                    <a:pt x="148" y="1361"/>
                    <a:pt x="180" y="1099"/>
                    <a:pt x="180" y="820"/>
                  </a:cubicBezTo>
                  <a:cubicBezTo>
                    <a:pt x="180" y="541"/>
                    <a:pt x="148" y="263"/>
                    <a:pt x="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617150" y="1999600"/>
              <a:ext cx="41025" cy="4525"/>
            </a:xfrm>
            <a:custGeom>
              <a:avLst/>
              <a:gdLst/>
              <a:ahLst/>
              <a:cxnLst/>
              <a:rect l="l" t="t" r="r" b="b"/>
              <a:pathLst>
                <a:path w="1641" h="181" extrusionOk="0">
                  <a:moveTo>
                    <a:pt x="821" y="0"/>
                  </a:moveTo>
                  <a:cubicBezTo>
                    <a:pt x="542" y="0"/>
                    <a:pt x="263" y="33"/>
                    <a:pt x="1" y="82"/>
                  </a:cubicBezTo>
                  <a:cubicBezTo>
                    <a:pt x="263" y="148"/>
                    <a:pt x="542" y="181"/>
                    <a:pt x="821" y="181"/>
                  </a:cubicBezTo>
                  <a:cubicBezTo>
                    <a:pt x="1099" y="181"/>
                    <a:pt x="1361" y="148"/>
                    <a:pt x="1640" y="82"/>
                  </a:cubicBezTo>
                  <a:cubicBezTo>
                    <a:pt x="1361" y="17"/>
                    <a:pt x="1099" y="0"/>
                    <a:pt x="8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670850" y="1999600"/>
              <a:ext cx="41000" cy="4525"/>
            </a:xfrm>
            <a:custGeom>
              <a:avLst/>
              <a:gdLst/>
              <a:ahLst/>
              <a:cxnLst/>
              <a:rect l="l" t="t" r="r" b="b"/>
              <a:pathLst>
                <a:path w="1640" h="181" extrusionOk="0">
                  <a:moveTo>
                    <a:pt x="820" y="0"/>
                  </a:moveTo>
                  <a:cubicBezTo>
                    <a:pt x="541" y="0"/>
                    <a:pt x="263" y="17"/>
                    <a:pt x="0" y="82"/>
                  </a:cubicBezTo>
                  <a:cubicBezTo>
                    <a:pt x="263" y="148"/>
                    <a:pt x="541" y="181"/>
                    <a:pt x="820" y="181"/>
                  </a:cubicBezTo>
                  <a:cubicBezTo>
                    <a:pt x="1098" y="181"/>
                    <a:pt x="1361" y="148"/>
                    <a:pt x="1639" y="82"/>
                  </a:cubicBezTo>
                  <a:cubicBezTo>
                    <a:pt x="1361" y="33"/>
                    <a:pt x="1098" y="0"/>
                    <a:pt x="8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1" name="Google Shape;181;p8"/>
          <p:cNvSpPr/>
          <p:nvPr/>
        </p:nvSpPr>
        <p:spPr>
          <a:xfrm>
            <a:off x="534158" y="13533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709349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2"/>
        <p:cNvGrpSpPr/>
        <p:nvPr/>
      </p:nvGrpSpPr>
      <p:grpSpPr>
        <a:xfrm>
          <a:off x="0" y="0"/>
          <a:ext cx="0" cy="0"/>
          <a:chOff x="0" y="0"/>
          <a:chExt cx="0" cy="0"/>
        </a:xfrm>
      </p:grpSpPr>
      <p:sp>
        <p:nvSpPr>
          <p:cNvPr id="183" name="Google Shape;183;p9"/>
          <p:cNvSpPr txBox="1">
            <a:spLocks noGrp="1"/>
          </p:cNvSpPr>
          <p:nvPr>
            <p:ph type="title"/>
          </p:nvPr>
        </p:nvSpPr>
        <p:spPr>
          <a:xfrm>
            <a:off x="964429" y="1780267"/>
            <a:ext cx="5708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4" name="Google Shape;184;p9"/>
          <p:cNvSpPr txBox="1">
            <a:spLocks noGrp="1"/>
          </p:cNvSpPr>
          <p:nvPr>
            <p:ph type="subTitle" idx="1"/>
          </p:nvPr>
        </p:nvSpPr>
        <p:spPr>
          <a:xfrm>
            <a:off x="964429" y="2835333"/>
            <a:ext cx="4694800" cy="224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5" name="Google Shape;185;p9"/>
          <p:cNvGrpSpPr/>
          <p:nvPr/>
        </p:nvGrpSpPr>
        <p:grpSpPr>
          <a:xfrm>
            <a:off x="10423313" y="514865"/>
            <a:ext cx="548055" cy="548055"/>
            <a:chOff x="6290200" y="1110775"/>
            <a:chExt cx="189350" cy="189350"/>
          </a:xfrm>
        </p:grpSpPr>
        <p:sp>
          <p:nvSpPr>
            <p:cNvPr id="186" name="Google Shape;186;p9"/>
            <p:cNvSpPr/>
            <p:nvPr/>
          </p:nvSpPr>
          <p:spPr>
            <a:xfrm>
              <a:off x="6382400" y="1110775"/>
              <a:ext cx="4950" cy="81975"/>
            </a:xfrm>
            <a:custGeom>
              <a:avLst/>
              <a:gdLst/>
              <a:ahLst/>
              <a:cxnLst/>
              <a:rect l="l" t="t" r="r" b="b"/>
              <a:pathLst>
                <a:path w="198" h="3279" extrusionOk="0">
                  <a:moveTo>
                    <a:pt x="99" y="1"/>
                  </a:moveTo>
                  <a:cubicBezTo>
                    <a:pt x="33" y="542"/>
                    <a:pt x="1" y="1099"/>
                    <a:pt x="17" y="1640"/>
                  </a:cubicBezTo>
                  <a:cubicBezTo>
                    <a:pt x="1" y="2181"/>
                    <a:pt x="33" y="2738"/>
                    <a:pt x="99" y="3279"/>
                  </a:cubicBezTo>
                  <a:cubicBezTo>
                    <a:pt x="164" y="2738"/>
                    <a:pt x="197" y="2181"/>
                    <a:pt x="197" y="1640"/>
                  </a:cubicBezTo>
                  <a:cubicBezTo>
                    <a:pt x="197" y="1099"/>
                    <a:pt x="164" y="542"/>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6382400" y="1218150"/>
              <a:ext cx="4950" cy="81975"/>
            </a:xfrm>
            <a:custGeom>
              <a:avLst/>
              <a:gdLst/>
              <a:ahLst/>
              <a:cxnLst/>
              <a:rect l="l" t="t" r="r" b="b"/>
              <a:pathLst>
                <a:path w="198" h="3279" extrusionOk="0">
                  <a:moveTo>
                    <a:pt x="99" y="0"/>
                  </a:moveTo>
                  <a:cubicBezTo>
                    <a:pt x="33" y="541"/>
                    <a:pt x="1" y="1098"/>
                    <a:pt x="17" y="1639"/>
                  </a:cubicBezTo>
                  <a:cubicBezTo>
                    <a:pt x="1" y="2197"/>
                    <a:pt x="33" y="2738"/>
                    <a:pt x="99" y="3278"/>
                  </a:cubicBezTo>
                  <a:cubicBezTo>
                    <a:pt x="164" y="2738"/>
                    <a:pt x="197" y="2197"/>
                    <a:pt x="197" y="1639"/>
                  </a:cubicBezTo>
                  <a:cubicBezTo>
                    <a:pt x="197" y="1098"/>
                    <a:pt x="164" y="541"/>
                    <a:pt x="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6290200" y="1203400"/>
              <a:ext cx="81975" cy="4525"/>
            </a:xfrm>
            <a:custGeom>
              <a:avLst/>
              <a:gdLst/>
              <a:ahLst/>
              <a:cxnLst/>
              <a:rect l="l" t="t" r="r" b="b"/>
              <a:pathLst>
                <a:path w="3279" h="181" extrusionOk="0">
                  <a:moveTo>
                    <a:pt x="1640" y="0"/>
                  </a:moveTo>
                  <a:cubicBezTo>
                    <a:pt x="1099" y="0"/>
                    <a:pt x="541" y="17"/>
                    <a:pt x="1" y="82"/>
                  </a:cubicBezTo>
                  <a:cubicBezTo>
                    <a:pt x="541" y="148"/>
                    <a:pt x="1099" y="180"/>
                    <a:pt x="1640" y="180"/>
                  </a:cubicBezTo>
                  <a:cubicBezTo>
                    <a:pt x="2181" y="180"/>
                    <a:pt x="2738" y="148"/>
                    <a:pt x="3279" y="82"/>
                  </a:cubicBezTo>
                  <a:cubicBezTo>
                    <a:pt x="2738" y="17"/>
                    <a:pt x="2181" y="0"/>
                    <a:pt x="1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9"/>
            <p:cNvSpPr/>
            <p:nvPr/>
          </p:nvSpPr>
          <p:spPr>
            <a:xfrm>
              <a:off x="6397575" y="1203400"/>
              <a:ext cx="81975" cy="4525"/>
            </a:xfrm>
            <a:custGeom>
              <a:avLst/>
              <a:gdLst/>
              <a:ahLst/>
              <a:cxnLst/>
              <a:rect l="l" t="t" r="r" b="b"/>
              <a:pathLst>
                <a:path w="3279" h="181" extrusionOk="0">
                  <a:moveTo>
                    <a:pt x="1639" y="0"/>
                  </a:moveTo>
                  <a:cubicBezTo>
                    <a:pt x="1098" y="0"/>
                    <a:pt x="541" y="17"/>
                    <a:pt x="0" y="82"/>
                  </a:cubicBezTo>
                  <a:cubicBezTo>
                    <a:pt x="541" y="148"/>
                    <a:pt x="1098" y="180"/>
                    <a:pt x="1639" y="180"/>
                  </a:cubicBezTo>
                  <a:cubicBezTo>
                    <a:pt x="2180" y="180"/>
                    <a:pt x="2737" y="148"/>
                    <a:pt x="3278" y="82"/>
                  </a:cubicBezTo>
                  <a:cubicBezTo>
                    <a:pt x="2737" y="17"/>
                    <a:pt x="2180" y="0"/>
                    <a:pt x="16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0" name="Google Shape;190;p9"/>
          <p:cNvGrpSpPr/>
          <p:nvPr/>
        </p:nvGrpSpPr>
        <p:grpSpPr>
          <a:xfrm>
            <a:off x="8244481" y="602638"/>
            <a:ext cx="274100" cy="274100"/>
            <a:chOff x="5537425" y="1141100"/>
            <a:chExt cx="94700" cy="94700"/>
          </a:xfrm>
        </p:grpSpPr>
        <p:sp>
          <p:nvSpPr>
            <p:cNvPr id="191" name="Google Shape;191;p9"/>
            <p:cNvSpPr/>
            <p:nvPr/>
          </p:nvSpPr>
          <p:spPr>
            <a:xfrm>
              <a:off x="5582500" y="1141100"/>
              <a:ext cx="4525" cy="41000"/>
            </a:xfrm>
            <a:custGeom>
              <a:avLst/>
              <a:gdLst/>
              <a:ahLst/>
              <a:cxnLst/>
              <a:rect l="l" t="t" r="r" b="b"/>
              <a:pathLst>
                <a:path w="181" h="1640"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5582500" y="1194775"/>
              <a:ext cx="4525" cy="41025"/>
            </a:xfrm>
            <a:custGeom>
              <a:avLst/>
              <a:gdLst/>
              <a:ahLst/>
              <a:cxnLst/>
              <a:rect l="l" t="t" r="r" b="b"/>
              <a:pathLst>
                <a:path w="181" h="1641"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5537425" y="1186175"/>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5591100" y="1186175"/>
              <a:ext cx="41025" cy="4525"/>
            </a:xfrm>
            <a:custGeom>
              <a:avLst/>
              <a:gdLst/>
              <a:ahLst/>
              <a:cxnLst/>
              <a:rect l="l" t="t" r="r" b="b"/>
              <a:pathLst>
                <a:path w="1641" h="181" extrusionOk="0">
                  <a:moveTo>
                    <a:pt x="820" y="1"/>
                  </a:moveTo>
                  <a:cubicBezTo>
                    <a:pt x="558" y="1"/>
                    <a:pt x="280" y="33"/>
                    <a:pt x="1" y="99"/>
                  </a:cubicBezTo>
                  <a:cubicBezTo>
                    <a:pt x="280" y="148"/>
                    <a:pt x="558"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5" name="Google Shape;195;p9"/>
          <p:cNvGrpSpPr/>
          <p:nvPr/>
        </p:nvGrpSpPr>
        <p:grpSpPr>
          <a:xfrm>
            <a:off x="11336567" y="3124239"/>
            <a:ext cx="380831" cy="380831"/>
            <a:chOff x="6605725" y="2012300"/>
            <a:chExt cx="131575" cy="131575"/>
          </a:xfrm>
        </p:grpSpPr>
        <p:sp>
          <p:nvSpPr>
            <p:cNvPr id="196" name="Google Shape;196;p9"/>
            <p:cNvSpPr/>
            <p:nvPr/>
          </p:nvSpPr>
          <p:spPr>
            <a:xfrm>
              <a:off x="6668425" y="2012300"/>
              <a:ext cx="6175" cy="56975"/>
            </a:xfrm>
            <a:custGeom>
              <a:avLst/>
              <a:gdLst/>
              <a:ahLst/>
              <a:cxnLst/>
              <a:rect l="l" t="t" r="r" b="b"/>
              <a:pathLst>
                <a:path w="247" h="2279" extrusionOk="0">
                  <a:moveTo>
                    <a:pt x="132" y="1"/>
                  </a:moveTo>
                  <a:cubicBezTo>
                    <a:pt x="33" y="377"/>
                    <a:pt x="1" y="754"/>
                    <a:pt x="1" y="1148"/>
                  </a:cubicBezTo>
                  <a:cubicBezTo>
                    <a:pt x="1" y="1525"/>
                    <a:pt x="33" y="1902"/>
                    <a:pt x="132" y="2279"/>
                  </a:cubicBezTo>
                  <a:cubicBezTo>
                    <a:pt x="214" y="1902"/>
                    <a:pt x="247" y="1525"/>
                    <a:pt x="247" y="1148"/>
                  </a:cubicBezTo>
                  <a:cubicBezTo>
                    <a:pt x="247" y="754"/>
                    <a:pt x="214" y="377"/>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6668425" y="2086875"/>
              <a:ext cx="6175" cy="57000"/>
            </a:xfrm>
            <a:custGeom>
              <a:avLst/>
              <a:gdLst/>
              <a:ahLst/>
              <a:cxnLst/>
              <a:rect l="l" t="t" r="r" b="b"/>
              <a:pathLst>
                <a:path w="247" h="2280" extrusionOk="0">
                  <a:moveTo>
                    <a:pt x="132" y="1"/>
                  </a:moveTo>
                  <a:cubicBezTo>
                    <a:pt x="33" y="378"/>
                    <a:pt x="1" y="755"/>
                    <a:pt x="1" y="1148"/>
                  </a:cubicBezTo>
                  <a:cubicBezTo>
                    <a:pt x="1" y="1525"/>
                    <a:pt x="33" y="1902"/>
                    <a:pt x="132" y="2279"/>
                  </a:cubicBezTo>
                  <a:cubicBezTo>
                    <a:pt x="214" y="1902"/>
                    <a:pt x="247" y="1525"/>
                    <a:pt x="247" y="1148"/>
                  </a:cubicBezTo>
                  <a:cubicBezTo>
                    <a:pt x="247" y="755"/>
                    <a:pt x="214" y="378"/>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6605725" y="2075000"/>
              <a:ext cx="57000" cy="6575"/>
            </a:xfrm>
            <a:custGeom>
              <a:avLst/>
              <a:gdLst/>
              <a:ahLst/>
              <a:cxnLst/>
              <a:rect l="l" t="t" r="r" b="b"/>
              <a:pathLst>
                <a:path w="2280" h="263" extrusionOk="0">
                  <a:moveTo>
                    <a:pt x="1148" y="0"/>
                  </a:moveTo>
                  <a:cubicBezTo>
                    <a:pt x="755" y="0"/>
                    <a:pt x="378" y="33"/>
                    <a:pt x="1" y="131"/>
                  </a:cubicBezTo>
                  <a:cubicBezTo>
                    <a:pt x="378" y="213"/>
                    <a:pt x="755" y="263"/>
                    <a:pt x="1148" y="263"/>
                  </a:cubicBezTo>
                  <a:cubicBezTo>
                    <a:pt x="1525" y="263"/>
                    <a:pt x="1902" y="213"/>
                    <a:pt x="2279" y="131"/>
                  </a:cubicBezTo>
                  <a:cubicBezTo>
                    <a:pt x="1902" y="33"/>
                    <a:pt x="1525" y="0"/>
                    <a:pt x="1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680325" y="2075000"/>
              <a:ext cx="56975" cy="6250"/>
            </a:xfrm>
            <a:custGeom>
              <a:avLst/>
              <a:gdLst/>
              <a:ahLst/>
              <a:cxnLst/>
              <a:rect l="l" t="t" r="r" b="b"/>
              <a:pathLst>
                <a:path w="2279" h="250" extrusionOk="0">
                  <a:moveTo>
                    <a:pt x="1131" y="0"/>
                  </a:moveTo>
                  <a:cubicBezTo>
                    <a:pt x="754" y="0"/>
                    <a:pt x="377" y="33"/>
                    <a:pt x="0" y="131"/>
                  </a:cubicBezTo>
                  <a:cubicBezTo>
                    <a:pt x="328" y="203"/>
                    <a:pt x="657" y="249"/>
                    <a:pt x="985" y="249"/>
                  </a:cubicBezTo>
                  <a:cubicBezTo>
                    <a:pt x="1034" y="249"/>
                    <a:pt x="1082" y="248"/>
                    <a:pt x="1131" y="246"/>
                  </a:cubicBezTo>
                  <a:cubicBezTo>
                    <a:pt x="1182" y="248"/>
                    <a:pt x="1232" y="249"/>
                    <a:pt x="1283" y="249"/>
                  </a:cubicBezTo>
                  <a:cubicBezTo>
                    <a:pt x="1622" y="249"/>
                    <a:pt x="1950" y="203"/>
                    <a:pt x="2278" y="131"/>
                  </a:cubicBezTo>
                  <a:cubicBezTo>
                    <a:pt x="1901" y="33"/>
                    <a:pt x="1524" y="0"/>
                    <a:pt x="11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0" name="Google Shape;200;p9"/>
          <p:cNvGrpSpPr/>
          <p:nvPr/>
        </p:nvGrpSpPr>
        <p:grpSpPr>
          <a:xfrm>
            <a:off x="677722" y="673495"/>
            <a:ext cx="546501" cy="546429"/>
            <a:chOff x="1335500" y="1010800"/>
            <a:chExt cx="189775" cy="189750"/>
          </a:xfrm>
        </p:grpSpPr>
        <p:sp>
          <p:nvSpPr>
            <p:cNvPr id="201" name="Google Shape;201;p9"/>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5" name="Google Shape;205;p9"/>
          <p:cNvSpPr/>
          <p:nvPr/>
        </p:nvSpPr>
        <p:spPr>
          <a:xfrm>
            <a:off x="10185809" y="1066665"/>
            <a:ext cx="40488" cy="40488"/>
          </a:xfrm>
          <a:custGeom>
            <a:avLst/>
            <a:gdLst/>
            <a:ahLst/>
            <a:cxnLst/>
            <a:rect l="l" t="t" r="r" b="b"/>
            <a:pathLst>
              <a:path w="673" h="673" extrusionOk="0">
                <a:moveTo>
                  <a:pt x="329" y="0"/>
                </a:moveTo>
                <a:cubicBezTo>
                  <a:pt x="148" y="0"/>
                  <a:pt x="1" y="148"/>
                  <a:pt x="1" y="344"/>
                </a:cubicBezTo>
                <a:cubicBezTo>
                  <a:pt x="1" y="525"/>
                  <a:pt x="148" y="672"/>
                  <a:pt x="329" y="672"/>
                </a:cubicBezTo>
                <a:cubicBezTo>
                  <a:pt x="525" y="672"/>
                  <a:pt x="673" y="525"/>
                  <a:pt x="673" y="344"/>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6" name="Google Shape;206;p9"/>
          <p:cNvGrpSpPr/>
          <p:nvPr/>
        </p:nvGrpSpPr>
        <p:grpSpPr>
          <a:xfrm>
            <a:off x="250949" y="2946438"/>
            <a:ext cx="272711" cy="272639"/>
            <a:chOff x="617150" y="1954525"/>
            <a:chExt cx="94700" cy="94675"/>
          </a:xfrm>
        </p:grpSpPr>
        <p:sp>
          <p:nvSpPr>
            <p:cNvPr id="207" name="Google Shape;207;p9"/>
            <p:cNvSpPr/>
            <p:nvPr/>
          </p:nvSpPr>
          <p:spPr>
            <a:xfrm>
              <a:off x="662250" y="1954525"/>
              <a:ext cx="4525" cy="41000"/>
            </a:xfrm>
            <a:custGeom>
              <a:avLst/>
              <a:gdLst/>
              <a:ahLst/>
              <a:cxnLst/>
              <a:rect l="l" t="t" r="r" b="b"/>
              <a:pathLst>
                <a:path w="181" h="1640" extrusionOk="0">
                  <a:moveTo>
                    <a:pt x="82" y="0"/>
                  </a:moveTo>
                  <a:cubicBezTo>
                    <a:pt x="33" y="263"/>
                    <a:pt x="0" y="541"/>
                    <a:pt x="0" y="820"/>
                  </a:cubicBezTo>
                  <a:cubicBezTo>
                    <a:pt x="0" y="1099"/>
                    <a:pt x="16" y="1361"/>
                    <a:pt x="82" y="1639"/>
                  </a:cubicBezTo>
                  <a:cubicBezTo>
                    <a:pt x="148" y="1361"/>
                    <a:pt x="180" y="1099"/>
                    <a:pt x="180" y="820"/>
                  </a:cubicBezTo>
                  <a:cubicBezTo>
                    <a:pt x="180" y="541"/>
                    <a:pt x="148" y="263"/>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662250" y="2008200"/>
              <a:ext cx="4525" cy="41000"/>
            </a:xfrm>
            <a:custGeom>
              <a:avLst/>
              <a:gdLst/>
              <a:ahLst/>
              <a:cxnLst/>
              <a:rect l="l" t="t" r="r" b="b"/>
              <a:pathLst>
                <a:path w="181" h="1640" extrusionOk="0">
                  <a:moveTo>
                    <a:pt x="82" y="1"/>
                  </a:moveTo>
                  <a:cubicBezTo>
                    <a:pt x="16" y="263"/>
                    <a:pt x="0" y="541"/>
                    <a:pt x="0" y="820"/>
                  </a:cubicBezTo>
                  <a:cubicBezTo>
                    <a:pt x="0" y="1099"/>
                    <a:pt x="33" y="1361"/>
                    <a:pt x="82" y="1640"/>
                  </a:cubicBezTo>
                  <a:cubicBezTo>
                    <a:pt x="148" y="1361"/>
                    <a:pt x="180" y="1099"/>
                    <a:pt x="180" y="820"/>
                  </a:cubicBezTo>
                  <a:cubicBezTo>
                    <a:pt x="180" y="541"/>
                    <a:pt x="148" y="263"/>
                    <a:pt x="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617150" y="1999600"/>
              <a:ext cx="41025" cy="4525"/>
            </a:xfrm>
            <a:custGeom>
              <a:avLst/>
              <a:gdLst/>
              <a:ahLst/>
              <a:cxnLst/>
              <a:rect l="l" t="t" r="r" b="b"/>
              <a:pathLst>
                <a:path w="1641" h="181" extrusionOk="0">
                  <a:moveTo>
                    <a:pt x="821" y="0"/>
                  </a:moveTo>
                  <a:cubicBezTo>
                    <a:pt x="542" y="0"/>
                    <a:pt x="263" y="33"/>
                    <a:pt x="1" y="82"/>
                  </a:cubicBezTo>
                  <a:cubicBezTo>
                    <a:pt x="263" y="148"/>
                    <a:pt x="542" y="181"/>
                    <a:pt x="821" y="181"/>
                  </a:cubicBezTo>
                  <a:cubicBezTo>
                    <a:pt x="1099" y="181"/>
                    <a:pt x="1361" y="148"/>
                    <a:pt x="1640" y="82"/>
                  </a:cubicBezTo>
                  <a:cubicBezTo>
                    <a:pt x="1361" y="17"/>
                    <a:pt x="1099" y="0"/>
                    <a:pt x="8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670850" y="1999600"/>
              <a:ext cx="41000" cy="4525"/>
            </a:xfrm>
            <a:custGeom>
              <a:avLst/>
              <a:gdLst/>
              <a:ahLst/>
              <a:cxnLst/>
              <a:rect l="l" t="t" r="r" b="b"/>
              <a:pathLst>
                <a:path w="1640" h="181" extrusionOk="0">
                  <a:moveTo>
                    <a:pt x="820" y="0"/>
                  </a:moveTo>
                  <a:cubicBezTo>
                    <a:pt x="541" y="0"/>
                    <a:pt x="263" y="17"/>
                    <a:pt x="0" y="82"/>
                  </a:cubicBezTo>
                  <a:cubicBezTo>
                    <a:pt x="263" y="148"/>
                    <a:pt x="541" y="181"/>
                    <a:pt x="820" y="181"/>
                  </a:cubicBezTo>
                  <a:cubicBezTo>
                    <a:pt x="1098" y="181"/>
                    <a:pt x="1361" y="148"/>
                    <a:pt x="1639" y="82"/>
                  </a:cubicBezTo>
                  <a:cubicBezTo>
                    <a:pt x="1361" y="33"/>
                    <a:pt x="1098" y="0"/>
                    <a:pt x="8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1" name="Google Shape;211;p9"/>
          <p:cNvSpPr/>
          <p:nvPr/>
        </p:nvSpPr>
        <p:spPr>
          <a:xfrm>
            <a:off x="534158" y="13533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11303758" y="39949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3" name="Google Shape;213;p9"/>
          <p:cNvGrpSpPr/>
          <p:nvPr/>
        </p:nvGrpSpPr>
        <p:grpSpPr>
          <a:xfrm>
            <a:off x="3672481" y="399438"/>
            <a:ext cx="274100" cy="274100"/>
            <a:chOff x="5537425" y="1141100"/>
            <a:chExt cx="94700" cy="94700"/>
          </a:xfrm>
        </p:grpSpPr>
        <p:sp>
          <p:nvSpPr>
            <p:cNvPr id="214" name="Google Shape;214;p9"/>
            <p:cNvSpPr/>
            <p:nvPr/>
          </p:nvSpPr>
          <p:spPr>
            <a:xfrm>
              <a:off x="5582500" y="1141100"/>
              <a:ext cx="4525" cy="41000"/>
            </a:xfrm>
            <a:custGeom>
              <a:avLst/>
              <a:gdLst/>
              <a:ahLst/>
              <a:cxnLst/>
              <a:rect l="l" t="t" r="r" b="b"/>
              <a:pathLst>
                <a:path w="181" h="1640"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582500" y="1194775"/>
              <a:ext cx="4525" cy="41025"/>
            </a:xfrm>
            <a:custGeom>
              <a:avLst/>
              <a:gdLst/>
              <a:ahLst/>
              <a:cxnLst/>
              <a:rect l="l" t="t" r="r" b="b"/>
              <a:pathLst>
                <a:path w="181" h="1641"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5537425" y="1186175"/>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5591100" y="1186175"/>
              <a:ext cx="41025" cy="4525"/>
            </a:xfrm>
            <a:custGeom>
              <a:avLst/>
              <a:gdLst/>
              <a:ahLst/>
              <a:cxnLst/>
              <a:rect l="l" t="t" r="r" b="b"/>
              <a:pathLst>
                <a:path w="1641" h="181" extrusionOk="0">
                  <a:moveTo>
                    <a:pt x="820" y="1"/>
                  </a:moveTo>
                  <a:cubicBezTo>
                    <a:pt x="558" y="1"/>
                    <a:pt x="280" y="33"/>
                    <a:pt x="1" y="99"/>
                  </a:cubicBezTo>
                  <a:cubicBezTo>
                    <a:pt x="280" y="148"/>
                    <a:pt x="558"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8" name="Google Shape;218;p9"/>
          <p:cNvSpPr/>
          <p:nvPr/>
        </p:nvSpPr>
        <p:spPr>
          <a:xfrm>
            <a:off x="635758" y="57221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3988558" y="7437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892567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4607667" y="1666633"/>
            <a:ext cx="3170000" cy="66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2400"/>
              <a:buNone/>
              <a:defRPr sz="2400"/>
            </a:lvl1pPr>
            <a:lvl2pPr lvl="1" rtl="0">
              <a:spcBef>
                <a:spcPts val="0"/>
              </a:spcBef>
              <a:spcAft>
                <a:spcPts val="0"/>
              </a:spcAft>
              <a:buClr>
                <a:schemeClr val="lt2"/>
              </a:buClr>
              <a:buSzPts val="2400"/>
              <a:buNone/>
              <a:defRPr sz="3200">
                <a:solidFill>
                  <a:schemeClr val="lt2"/>
                </a:solidFill>
              </a:defRPr>
            </a:lvl2pPr>
            <a:lvl3pPr lvl="2" rtl="0">
              <a:spcBef>
                <a:spcPts val="0"/>
              </a:spcBef>
              <a:spcAft>
                <a:spcPts val="0"/>
              </a:spcAft>
              <a:buClr>
                <a:schemeClr val="lt2"/>
              </a:buClr>
              <a:buSzPts val="2400"/>
              <a:buNone/>
              <a:defRPr sz="3200">
                <a:solidFill>
                  <a:schemeClr val="lt2"/>
                </a:solidFill>
              </a:defRPr>
            </a:lvl3pPr>
            <a:lvl4pPr lvl="3" rtl="0">
              <a:spcBef>
                <a:spcPts val="0"/>
              </a:spcBef>
              <a:spcAft>
                <a:spcPts val="0"/>
              </a:spcAft>
              <a:buClr>
                <a:schemeClr val="lt2"/>
              </a:buClr>
              <a:buSzPts val="2400"/>
              <a:buNone/>
              <a:defRPr sz="3200">
                <a:solidFill>
                  <a:schemeClr val="lt2"/>
                </a:solidFill>
              </a:defRPr>
            </a:lvl4pPr>
            <a:lvl5pPr lvl="4" rtl="0">
              <a:spcBef>
                <a:spcPts val="0"/>
              </a:spcBef>
              <a:spcAft>
                <a:spcPts val="0"/>
              </a:spcAft>
              <a:buClr>
                <a:schemeClr val="lt2"/>
              </a:buClr>
              <a:buSzPts val="2400"/>
              <a:buNone/>
              <a:defRPr sz="3200">
                <a:solidFill>
                  <a:schemeClr val="lt2"/>
                </a:solidFill>
              </a:defRPr>
            </a:lvl5pPr>
            <a:lvl6pPr lvl="5" rtl="0">
              <a:spcBef>
                <a:spcPts val="0"/>
              </a:spcBef>
              <a:spcAft>
                <a:spcPts val="0"/>
              </a:spcAft>
              <a:buClr>
                <a:schemeClr val="lt2"/>
              </a:buClr>
              <a:buSzPts val="2400"/>
              <a:buNone/>
              <a:defRPr sz="3200">
                <a:solidFill>
                  <a:schemeClr val="lt2"/>
                </a:solidFill>
              </a:defRPr>
            </a:lvl6pPr>
            <a:lvl7pPr lvl="6" rtl="0">
              <a:spcBef>
                <a:spcPts val="0"/>
              </a:spcBef>
              <a:spcAft>
                <a:spcPts val="0"/>
              </a:spcAft>
              <a:buClr>
                <a:schemeClr val="lt2"/>
              </a:buClr>
              <a:buSzPts val="2400"/>
              <a:buNone/>
              <a:defRPr sz="3200">
                <a:solidFill>
                  <a:schemeClr val="lt2"/>
                </a:solidFill>
              </a:defRPr>
            </a:lvl7pPr>
            <a:lvl8pPr lvl="7" rtl="0">
              <a:spcBef>
                <a:spcPts val="0"/>
              </a:spcBef>
              <a:spcAft>
                <a:spcPts val="0"/>
              </a:spcAft>
              <a:buClr>
                <a:schemeClr val="lt2"/>
              </a:buClr>
              <a:buSzPts val="2400"/>
              <a:buNone/>
              <a:defRPr sz="3200">
                <a:solidFill>
                  <a:schemeClr val="lt2"/>
                </a:solidFill>
              </a:defRPr>
            </a:lvl8pPr>
            <a:lvl9pPr lvl="8" rtl="0">
              <a:spcBef>
                <a:spcPts val="0"/>
              </a:spcBef>
              <a:spcAft>
                <a:spcPts val="0"/>
              </a:spcAft>
              <a:buClr>
                <a:schemeClr val="lt2"/>
              </a:buClr>
              <a:buSzPts val="2400"/>
              <a:buNone/>
              <a:defRPr sz="3200">
                <a:solidFill>
                  <a:schemeClr val="lt2"/>
                </a:solidFill>
              </a:defRPr>
            </a:lvl9pPr>
          </a:lstStyle>
          <a:p>
            <a:endParaRPr/>
          </a:p>
        </p:txBody>
      </p:sp>
      <p:sp>
        <p:nvSpPr>
          <p:cNvPr id="290" name="Google Shape;290;p13"/>
          <p:cNvSpPr txBox="1">
            <a:spLocks noGrp="1"/>
          </p:cNvSpPr>
          <p:nvPr>
            <p:ph type="title" idx="2" hasCustomPrompt="1"/>
          </p:nvPr>
        </p:nvSpPr>
        <p:spPr>
          <a:xfrm>
            <a:off x="4607667" y="786900"/>
            <a:ext cx="1240400" cy="79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4667">
                <a:solidFill>
                  <a:schemeClr val="dk2"/>
                </a:solidFill>
              </a:defRPr>
            </a:lvl1pPr>
            <a:lvl2pPr lvl="1" rtl="0">
              <a:spcBef>
                <a:spcPts val="0"/>
              </a:spcBef>
              <a:spcAft>
                <a:spcPts val="0"/>
              </a:spcAft>
              <a:buClr>
                <a:schemeClr val="lt2"/>
              </a:buClr>
              <a:buSzPts val="3000"/>
              <a:buNone/>
              <a:defRPr sz="4000">
                <a:solidFill>
                  <a:schemeClr val="lt2"/>
                </a:solidFill>
              </a:defRPr>
            </a:lvl2pPr>
            <a:lvl3pPr lvl="2" rtl="0">
              <a:spcBef>
                <a:spcPts val="0"/>
              </a:spcBef>
              <a:spcAft>
                <a:spcPts val="0"/>
              </a:spcAft>
              <a:buClr>
                <a:schemeClr val="lt2"/>
              </a:buClr>
              <a:buSzPts val="3000"/>
              <a:buNone/>
              <a:defRPr sz="4000">
                <a:solidFill>
                  <a:schemeClr val="lt2"/>
                </a:solidFill>
              </a:defRPr>
            </a:lvl3pPr>
            <a:lvl4pPr lvl="3" rtl="0">
              <a:spcBef>
                <a:spcPts val="0"/>
              </a:spcBef>
              <a:spcAft>
                <a:spcPts val="0"/>
              </a:spcAft>
              <a:buClr>
                <a:schemeClr val="lt2"/>
              </a:buClr>
              <a:buSzPts val="3000"/>
              <a:buNone/>
              <a:defRPr sz="4000">
                <a:solidFill>
                  <a:schemeClr val="lt2"/>
                </a:solidFill>
              </a:defRPr>
            </a:lvl4pPr>
            <a:lvl5pPr lvl="4" rtl="0">
              <a:spcBef>
                <a:spcPts val="0"/>
              </a:spcBef>
              <a:spcAft>
                <a:spcPts val="0"/>
              </a:spcAft>
              <a:buClr>
                <a:schemeClr val="lt2"/>
              </a:buClr>
              <a:buSzPts val="3000"/>
              <a:buNone/>
              <a:defRPr sz="4000">
                <a:solidFill>
                  <a:schemeClr val="lt2"/>
                </a:solidFill>
              </a:defRPr>
            </a:lvl5pPr>
            <a:lvl6pPr lvl="5" rtl="0">
              <a:spcBef>
                <a:spcPts val="0"/>
              </a:spcBef>
              <a:spcAft>
                <a:spcPts val="0"/>
              </a:spcAft>
              <a:buClr>
                <a:schemeClr val="lt2"/>
              </a:buClr>
              <a:buSzPts val="3000"/>
              <a:buNone/>
              <a:defRPr sz="4000">
                <a:solidFill>
                  <a:schemeClr val="lt2"/>
                </a:solidFill>
              </a:defRPr>
            </a:lvl6pPr>
            <a:lvl7pPr lvl="6" rtl="0">
              <a:spcBef>
                <a:spcPts val="0"/>
              </a:spcBef>
              <a:spcAft>
                <a:spcPts val="0"/>
              </a:spcAft>
              <a:buClr>
                <a:schemeClr val="lt2"/>
              </a:buClr>
              <a:buSzPts val="3000"/>
              <a:buNone/>
              <a:defRPr sz="4000">
                <a:solidFill>
                  <a:schemeClr val="lt2"/>
                </a:solidFill>
              </a:defRPr>
            </a:lvl7pPr>
            <a:lvl8pPr lvl="7" rtl="0">
              <a:spcBef>
                <a:spcPts val="0"/>
              </a:spcBef>
              <a:spcAft>
                <a:spcPts val="0"/>
              </a:spcAft>
              <a:buClr>
                <a:schemeClr val="lt2"/>
              </a:buClr>
              <a:buSzPts val="3000"/>
              <a:buNone/>
              <a:defRPr sz="4000">
                <a:solidFill>
                  <a:schemeClr val="lt2"/>
                </a:solidFill>
              </a:defRPr>
            </a:lvl8pPr>
            <a:lvl9pPr lvl="8" rtl="0">
              <a:spcBef>
                <a:spcPts val="0"/>
              </a:spcBef>
              <a:spcAft>
                <a:spcPts val="0"/>
              </a:spcAft>
              <a:buClr>
                <a:schemeClr val="lt2"/>
              </a:buClr>
              <a:buSzPts val="3000"/>
              <a:buNone/>
              <a:defRPr sz="4000">
                <a:solidFill>
                  <a:schemeClr val="lt2"/>
                </a:solidFill>
              </a:defRPr>
            </a:lvl9pPr>
          </a:lstStyle>
          <a:p>
            <a:r>
              <a:t>xx%</a:t>
            </a:r>
          </a:p>
        </p:txBody>
      </p:sp>
      <p:sp>
        <p:nvSpPr>
          <p:cNvPr id="291" name="Google Shape;291;p13"/>
          <p:cNvSpPr txBox="1">
            <a:spLocks noGrp="1"/>
          </p:cNvSpPr>
          <p:nvPr>
            <p:ph type="subTitle" idx="1"/>
          </p:nvPr>
        </p:nvSpPr>
        <p:spPr>
          <a:xfrm>
            <a:off x="4607667" y="2256000"/>
            <a:ext cx="3168400" cy="9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None/>
              <a:defRPr sz="1867">
                <a:solidFill>
                  <a:schemeClr val="dk1"/>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
        <p:nvSpPr>
          <p:cNvPr id="292" name="Google Shape;292;p13"/>
          <p:cNvSpPr txBox="1">
            <a:spLocks noGrp="1"/>
          </p:cNvSpPr>
          <p:nvPr>
            <p:ph type="title" idx="3"/>
          </p:nvPr>
        </p:nvSpPr>
        <p:spPr>
          <a:xfrm>
            <a:off x="8080667" y="1666633"/>
            <a:ext cx="2854000" cy="66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2400"/>
              <a:buNone/>
              <a:defRPr sz="2400"/>
            </a:lvl1pPr>
            <a:lvl2pPr lvl="1" rtl="0">
              <a:spcBef>
                <a:spcPts val="0"/>
              </a:spcBef>
              <a:spcAft>
                <a:spcPts val="0"/>
              </a:spcAft>
              <a:buClr>
                <a:schemeClr val="lt2"/>
              </a:buClr>
              <a:buSzPts val="2400"/>
              <a:buNone/>
              <a:defRPr sz="3200">
                <a:solidFill>
                  <a:schemeClr val="lt2"/>
                </a:solidFill>
              </a:defRPr>
            </a:lvl2pPr>
            <a:lvl3pPr lvl="2" rtl="0">
              <a:spcBef>
                <a:spcPts val="0"/>
              </a:spcBef>
              <a:spcAft>
                <a:spcPts val="0"/>
              </a:spcAft>
              <a:buClr>
                <a:schemeClr val="lt2"/>
              </a:buClr>
              <a:buSzPts val="2400"/>
              <a:buNone/>
              <a:defRPr sz="3200">
                <a:solidFill>
                  <a:schemeClr val="lt2"/>
                </a:solidFill>
              </a:defRPr>
            </a:lvl3pPr>
            <a:lvl4pPr lvl="3" rtl="0">
              <a:spcBef>
                <a:spcPts val="0"/>
              </a:spcBef>
              <a:spcAft>
                <a:spcPts val="0"/>
              </a:spcAft>
              <a:buClr>
                <a:schemeClr val="lt2"/>
              </a:buClr>
              <a:buSzPts val="2400"/>
              <a:buNone/>
              <a:defRPr sz="3200">
                <a:solidFill>
                  <a:schemeClr val="lt2"/>
                </a:solidFill>
              </a:defRPr>
            </a:lvl4pPr>
            <a:lvl5pPr lvl="4" rtl="0">
              <a:spcBef>
                <a:spcPts val="0"/>
              </a:spcBef>
              <a:spcAft>
                <a:spcPts val="0"/>
              </a:spcAft>
              <a:buClr>
                <a:schemeClr val="lt2"/>
              </a:buClr>
              <a:buSzPts val="2400"/>
              <a:buNone/>
              <a:defRPr sz="3200">
                <a:solidFill>
                  <a:schemeClr val="lt2"/>
                </a:solidFill>
              </a:defRPr>
            </a:lvl5pPr>
            <a:lvl6pPr lvl="5" rtl="0">
              <a:spcBef>
                <a:spcPts val="0"/>
              </a:spcBef>
              <a:spcAft>
                <a:spcPts val="0"/>
              </a:spcAft>
              <a:buClr>
                <a:schemeClr val="lt2"/>
              </a:buClr>
              <a:buSzPts val="2400"/>
              <a:buNone/>
              <a:defRPr sz="3200">
                <a:solidFill>
                  <a:schemeClr val="lt2"/>
                </a:solidFill>
              </a:defRPr>
            </a:lvl6pPr>
            <a:lvl7pPr lvl="6" rtl="0">
              <a:spcBef>
                <a:spcPts val="0"/>
              </a:spcBef>
              <a:spcAft>
                <a:spcPts val="0"/>
              </a:spcAft>
              <a:buClr>
                <a:schemeClr val="lt2"/>
              </a:buClr>
              <a:buSzPts val="2400"/>
              <a:buNone/>
              <a:defRPr sz="3200">
                <a:solidFill>
                  <a:schemeClr val="lt2"/>
                </a:solidFill>
              </a:defRPr>
            </a:lvl7pPr>
            <a:lvl8pPr lvl="7" rtl="0">
              <a:spcBef>
                <a:spcPts val="0"/>
              </a:spcBef>
              <a:spcAft>
                <a:spcPts val="0"/>
              </a:spcAft>
              <a:buClr>
                <a:schemeClr val="lt2"/>
              </a:buClr>
              <a:buSzPts val="2400"/>
              <a:buNone/>
              <a:defRPr sz="3200">
                <a:solidFill>
                  <a:schemeClr val="lt2"/>
                </a:solidFill>
              </a:defRPr>
            </a:lvl8pPr>
            <a:lvl9pPr lvl="8" rtl="0">
              <a:spcBef>
                <a:spcPts val="0"/>
              </a:spcBef>
              <a:spcAft>
                <a:spcPts val="0"/>
              </a:spcAft>
              <a:buClr>
                <a:schemeClr val="lt2"/>
              </a:buClr>
              <a:buSzPts val="2400"/>
              <a:buNone/>
              <a:defRPr sz="3200">
                <a:solidFill>
                  <a:schemeClr val="lt2"/>
                </a:solidFill>
              </a:defRPr>
            </a:lvl9pPr>
          </a:lstStyle>
          <a:p>
            <a:endParaRPr/>
          </a:p>
        </p:txBody>
      </p:sp>
      <p:sp>
        <p:nvSpPr>
          <p:cNvPr id="293" name="Google Shape;293;p13"/>
          <p:cNvSpPr txBox="1">
            <a:spLocks noGrp="1"/>
          </p:cNvSpPr>
          <p:nvPr>
            <p:ph type="title" idx="4" hasCustomPrompt="1"/>
          </p:nvPr>
        </p:nvSpPr>
        <p:spPr>
          <a:xfrm>
            <a:off x="8080667" y="786900"/>
            <a:ext cx="1240400" cy="79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4667">
                <a:solidFill>
                  <a:schemeClr val="dk2"/>
                </a:solidFill>
              </a:defRPr>
            </a:lvl1pPr>
            <a:lvl2pPr lvl="1" rtl="0">
              <a:spcBef>
                <a:spcPts val="0"/>
              </a:spcBef>
              <a:spcAft>
                <a:spcPts val="0"/>
              </a:spcAft>
              <a:buClr>
                <a:schemeClr val="lt2"/>
              </a:buClr>
              <a:buSzPts val="3000"/>
              <a:buNone/>
              <a:defRPr sz="4000">
                <a:solidFill>
                  <a:schemeClr val="lt2"/>
                </a:solidFill>
              </a:defRPr>
            </a:lvl2pPr>
            <a:lvl3pPr lvl="2" rtl="0">
              <a:spcBef>
                <a:spcPts val="0"/>
              </a:spcBef>
              <a:spcAft>
                <a:spcPts val="0"/>
              </a:spcAft>
              <a:buClr>
                <a:schemeClr val="lt2"/>
              </a:buClr>
              <a:buSzPts val="3000"/>
              <a:buNone/>
              <a:defRPr sz="4000">
                <a:solidFill>
                  <a:schemeClr val="lt2"/>
                </a:solidFill>
              </a:defRPr>
            </a:lvl3pPr>
            <a:lvl4pPr lvl="3" rtl="0">
              <a:spcBef>
                <a:spcPts val="0"/>
              </a:spcBef>
              <a:spcAft>
                <a:spcPts val="0"/>
              </a:spcAft>
              <a:buClr>
                <a:schemeClr val="lt2"/>
              </a:buClr>
              <a:buSzPts val="3000"/>
              <a:buNone/>
              <a:defRPr sz="4000">
                <a:solidFill>
                  <a:schemeClr val="lt2"/>
                </a:solidFill>
              </a:defRPr>
            </a:lvl4pPr>
            <a:lvl5pPr lvl="4" rtl="0">
              <a:spcBef>
                <a:spcPts val="0"/>
              </a:spcBef>
              <a:spcAft>
                <a:spcPts val="0"/>
              </a:spcAft>
              <a:buClr>
                <a:schemeClr val="lt2"/>
              </a:buClr>
              <a:buSzPts val="3000"/>
              <a:buNone/>
              <a:defRPr sz="4000">
                <a:solidFill>
                  <a:schemeClr val="lt2"/>
                </a:solidFill>
              </a:defRPr>
            </a:lvl5pPr>
            <a:lvl6pPr lvl="5" rtl="0">
              <a:spcBef>
                <a:spcPts val="0"/>
              </a:spcBef>
              <a:spcAft>
                <a:spcPts val="0"/>
              </a:spcAft>
              <a:buClr>
                <a:schemeClr val="lt2"/>
              </a:buClr>
              <a:buSzPts val="3000"/>
              <a:buNone/>
              <a:defRPr sz="4000">
                <a:solidFill>
                  <a:schemeClr val="lt2"/>
                </a:solidFill>
              </a:defRPr>
            </a:lvl6pPr>
            <a:lvl7pPr lvl="6" rtl="0">
              <a:spcBef>
                <a:spcPts val="0"/>
              </a:spcBef>
              <a:spcAft>
                <a:spcPts val="0"/>
              </a:spcAft>
              <a:buClr>
                <a:schemeClr val="lt2"/>
              </a:buClr>
              <a:buSzPts val="3000"/>
              <a:buNone/>
              <a:defRPr sz="4000">
                <a:solidFill>
                  <a:schemeClr val="lt2"/>
                </a:solidFill>
              </a:defRPr>
            </a:lvl7pPr>
            <a:lvl8pPr lvl="7" rtl="0">
              <a:spcBef>
                <a:spcPts val="0"/>
              </a:spcBef>
              <a:spcAft>
                <a:spcPts val="0"/>
              </a:spcAft>
              <a:buClr>
                <a:schemeClr val="lt2"/>
              </a:buClr>
              <a:buSzPts val="3000"/>
              <a:buNone/>
              <a:defRPr sz="4000">
                <a:solidFill>
                  <a:schemeClr val="lt2"/>
                </a:solidFill>
              </a:defRPr>
            </a:lvl8pPr>
            <a:lvl9pPr lvl="8" rtl="0">
              <a:spcBef>
                <a:spcPts val="0"/>
              </a:spcBef>
              <a:spcAft>
                <a:spcPts val="0"/>
              </a:spcAft>
              <a:buClr>
                <a:schemeClr val="lt2"/>
              </a:buClr>
              <a:buSzPts val="3000"/>
              <a:buNone/>
              <a:defRPr sz="4000">
                <a:solidFill>
                  <a:schemeClr val="lt2"/>
                </a:solidFill>
              </a:defRPr>
            </a:lvl9pPr>
          </a:lstStyle>
          <a:p>
            <a:r>
              <a:t>xx%</a:t>
            </a:r>
          </a:p>
        </p:txBody>
      </p:sp>
      <p:sp>
        <p:nvSpPr>
          <p:cNvPr id="294" name="Google Shape;294;p13"/>
          <p:cNvSpPr txBox="1">
            <a:spLocks noGrp="1"/>
          </p:cNvSpPr>
          <p:nvPr>
            <p:ph type="subTitle" idx="5"/>
          </p:nvPr>
        </p:nvSpPr>
        <p:spPr>
          <a:xfrm>
            <a:off x="8080667" y="2255984"/>
            <a:ext cx="3170000" cy="9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None/>
              <a:defRPr sz="1867">
                <a:solidFill>
                  <a:schemeClr val="dk1"/>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
        <p:nvSpPr>
          <p:cNvPr id="295" name="Google Shape;295;p13"/>
          <p:cNvSpPr txBox="1">
            <a:spLocks noGrp="1"/>
          </p:cNvSpPr>
          <p:nvPr>
            <p:ph type="title" idx="6"/>
          </p:nvPr>
        </p:nvSpPr>
        <p:spPr>
          <a:xfrm>
            <a:off x="4607667" y="4255000"/>
            <a:ext cx="1742400" cy="66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2400"/>
              <a:buNone/>
              <a:defRPr sz="2400"/>
            </a:lvl1pPr>
            <a:lvl2pPr lvl="1" rtl="0">
              <a:spcBef>
                <a:spcPts val="0"/>
              </a:spcBef>
              <a:spcAft>
                <a:spcPts val="0"/>
              </a:spcAft>
              <a:buClr>
                <a:schemeClr val="lt2"/>
              </a:buClr>
              <a:buSzPts val="2400"/>
              <a:buNone/>
              <a:defRPr sz="3200">
                <a:solidFill>
                  <a:schemeClr val="lt2"/>
                </a:solidFill>
              </a:defRPr>
            </a:lvl2pPr>
            <a:lvl3pPr lvl="2" rtl="0">
              <a:spcBef>
                <a:spcPts val="0"/>
              </a:spcBef>
              <a:spcAft>
                <a:spcPts val="0"/>
              </a:spcAft>
              <a:buClr>
                <a:schemeClr val="lt2"/>
              </a:buClr>
              <a:buSzPts val="2400"/>
              <a:buNone/>
              <a:defRPr sz="3200">
                <a:solidFill>
                  <a:schemeClr val="lt2"/>
                </a:solidFill>
              </a:defRPr>
            </a:lvl3pPr>
            <a:lvl4pPr lvl="3" rtl="0">
              <a:spcBef>
                <a:spcPts val="0"/>
              </a:spcBef>
              <a:spcAft>
                <a:spcPts val="0"/>
              </a:spcAft>
              <a:buClr>
                <a:schemeClr val="lt2"/>
              </a:buClr>
              <a:buSzPts val="2400"/>
              <a:buNone/>
              <a:defRPr sz="3200">
                <a:solidFill>
                  <a:schemeClr val="lt2"/>
                </a:solidFill>
              </a:defRPr>
            </a:lvl4pPr>
            <a:lvl5pPr lvl="4" rtl="0">
              <a:spcBef>
                <a:spcPts val="0"/>
              </a:spcBef>
              <a:spcAft>
                <a:spcPts val="0"/>
              </a:spcAft>
              <a:buClr>
                <a:schemeClr val="lt2"/>
              </a:buClr>
              <a:buSzPts val="2400"/>
              <a:buNone/>
              <a:defRPr sz="3200">
                <a:solidFill>
                  <a:schemeClr val="lt2"/>
                </a:solidFill>
              </a:defRPr>
            </a:lvl5pPr>
            <a:lvl6pPr lvl="5" rtl="0">
              <a:spcBef>
                <a:spcPts val="0"/>
              </a:spcBef>
              <a:spcAft>
                <a:spcPts val="0"/>
              </a:spcAft>
              <a:buClr>
                <a:schemeClr val="lt2"/>
              </a:buClr>
              <a:buSzPts val="2400"/>
              <a:buNone/>
              <a:defRPr sz="3200">
                <a:solidFill>
                  <a:schemeClr val="lt2"/>
                </a:solidFill>
              </a:defRPr>
            </a:lvl6pPr>
            <a:lvl7pPr lvl="6" rtl="0">
              <a:spcBef>
                <a:spcPts val="0"/>
              </a:spcBef>
              <a:spcAft>
                <a:spcPts val="0"/>
              </a:spcAft>
              <a:buClr>
                <a:schemeClr val="lt2"/>
              </a:buClr>
              <a:buSzPts val="2400"/>
              <a:buNone/>
              <a:defRPr sz="3200">
                <a:solidFill>
                  <a:schemeClr val="lt2"/>
                </a:solidFill>
              </a:defRPr>
            </a:lvl7pPr>
            <a:lvl8pPr lvl="7" rtl="0">
              <a:spcBef>
                <a:spcPts val="0"/>
              </a:spcBef>
              <a:spcAft>
                <a:spcPts val="0"/>
              </a:spcAft>
              <a:buClr>
                <a:schemeClr val="lt2"/>
              </a:buClr>
              <a:buSzPts val="2400"/>
              <a:buNone/>
              <a:defRPr sz="3200">
                <a:solidFill>
                  <a:schemeClr val="lt2"/>
                </a:solidFill>
              </a:defRPr>
            </a:lvl8pPr>
            <a:lvl9pPr lvl="8" rtl="0">
              <a:spcBef>
                <a:spcPts val="0"/>
              </a:spcBef>
              <a:spcAft>
                <a:spcPts val="0"/>
              </a:spcAft>
              <a:buClr>
                <a:schemeClr val="lt2"/>
              </a:buClr>
              <a:buSzPts val="2400"/>
              <a:buNone/>
              <a:defRPr sz="3200">
                <a:solidFill>
                  <a:schemeClr val="lt2"/>
                </a:solidFill>
              </a:defRPr>
            </a:lvl9pPr>
          </a:lstStyle>
          <a:p>
            <a:endParaRPr/>
          </a:p>
        </p:txBody>
      </p:sp>
      <p:sp>
        <p:nvSpPr>
          <p:cNvPr id="296" name="Google Shape;296;p13"/>
          <p:cNvSpPr txBox="1">
            <a:spLocks noGrp="1"/>
          </p:cNvSpPr>
          <p:nvPr>
            <p:ph type="title" idx="7" hasCustomPrompt="1"/>
          </p:nvPr>
        </p:nvSpPr>
        <p:spPr>
          <a:xfrm>
            <a:off x="4607667" y="3375216"/>
            <a:ext cx="1240400" cy="79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4667">
                <a:solidFill>
                  <a:schemeClr val="dk2"/>
                </a:solidFill>
              </a:defRPr>
            </a:lvl1pPr>
            <a:lvl2pPr lvl="1" rtl="0">
              <a:spcBef>
                <a:spcPts val="0"/>
              </a:spcBef>
              <a:spcAft>
                <a:spcPts val="0"/>
              </a:spcAft>
              <a:buClr>
                <a:schemeClr val="lt2"/>
              </a:buClr>
              <a:buSzPts val="3000"/>
              <a:buNone/>
              <a:defRPr sz="4000">
                <a:solidFill>
                  <a:schemeClr val="lt2"/>
                </a:solidFill>
              </a:defRPr>
            </a:lvl2pPr>
            <a:lvl3pPr lvl="2" rtl="0">
              <a:spcBef>
                <a:spcPts val="0"/>
              </a:spcBef>
              <a:spcAft>
                <a:spcPts val="0"/>
              </a:spcAft>
              <a:buClr>
                <a:schemeClr val="lt2"/>
              </a:buClr>
              <a:buSzPts val="3000"/>
              <a:buNone/>
              <a:defRPr sz="4000">
                <a:solidFill>
                  <a:schemeClr val="lt2"/>
                </a:solidFill>
              </a:defRPr>
            </a:lvl3pPr>
            <a:lvl4pPr lvl="3" rtl="0">
              <a:spcBef>
                <a:spcPts val="0"/>
              </a:spcBef>
              <a:spcAft>
                <a:spcPts val="0"/>
              </a:spcAft>
              <a:buClr>
                <a:schemeClr val="lt2"/>
              </a:buClr>
              <a:buSzPts val="3000"/>
              <a:buNone/>
              <a:defRPr sz="4000">
                <a:solidFill>
                  <a:schemeClr val="lt2"/>
                </a:solidFill>
              </a:defRPr>
            </a:lvl4pPr>
            <a:lvl5pPr lvl="4" rtl="0">
              <a:spcBef>
                <a:spcPts val="0"/>
              </a:spcBef>
              <a:spcAft>
                <a:spcPts val="0"/>
              </a:spcAft>
              <a:buClr>
                <a:schemeClr val="lt2"/>
              </a:buClr>
              <a:buSzPts val="3000"/>
              <a:buNone/>
              <a:defRPr sz="4000">
                <a:solidFill>
                  <a:schemeClr val="lt2"/>
                </a:solidFill>
              </a:defRPr>
            </a:lvl5pPr>
            <a:lvl6pPr lvl="5" rtl="0">
              <a:spcBef>
                <a:spcPts val="0"/>
              </a:spcBef>
              <a:spcAft>
                <a:spcPts val="0"/>
              </a:spcAft>
              <a:buClr>
                <a:schemeClr val="lt2"/>
              </a:buClr>
              <a:buSzPts val="3000"/>
              <a:buNone/>
              <a:defRPr sz="4000">
                <a:solidFill>
                  <a:schemeClr val="lt2"/>
                </a:solidFill>
              </a:defRPr>
            </a:lvl6pPr>
            <a:lvl7pPr lvl="6" rtl="0">
              <a:spcBef>
                <a:spcPts val="0"/>
              </a:spcBef>
              <a:spcAft>
                <a:spcPts val="0"/>
              </a:spcAft>
              <a:buClr>
                <a:schemeClr val="lt2"/>
              </a:buClr>
              <a:buSzPts val="3000"/>
              <a:buNone/>
              <a:defRPr sz="4000">
                <a:solidFill>
                  <a:schemeClr val="lt2"/>
                </a:solidFill>
              </a:defRPr>
            </a:lvl7pPr>
            <a:lvl8pPr lvl="7" rtl="0">
              <a:spcBef>
                <a:spcPts val="0"/>
              </a:spcBef>
              <a:spcAft>
                <a:spcPts val="0"/>
              </a:spcAft>
              <a:buClr>
                <a:schemeClr val="lt2"/>
              </a:buClr>
              <a:buSzPts val="3000"/>
              <a:buNone/>
              <a:defRPr sz="4000">
                <a:solidFill>
                  <a:schemeClr val="lt2"/>
                </a:solidFill>
              </a:defRPr>
            </a:lvl8pPr>
            <a:lvl9pPr lvl="8" rtl="0">
              <a:spcBef>
                <a:spcPts val="0"/>
              </a:spcBef>
              <a:spcAft>
                <a:spcPts val="0"/>
              </a:spcAft>
              <a:buClr>
                <a:schemeClr val="lt2"/>
              </a:buClr>
              <a:buSzPts val="3000"/>
              <a:buNone/>
              <a:defRPr sz="4000">
                <a:solidFill>
                  <a:schemeClr val="lt2"/>
                </a:solidFill>
              </a:defRPr>
            </a:lvl9pPr>
          </a:lstStyle>
          <a:p>
            <a:r>
              <a:t>xx%</a:t>
            </a:r>
          </a:p>
        </p:txBody>
      </p:sp>
      <p:sp>
        <p:nvSpPr>
          <p:cNvPr id="297" name="Google Shape;297;p13"/>
          <p:cNvSpPr txBox="1">
            <a:spLocks noGrp="1"/>
          </p:cNvSpPr>
          <p:nvPr>
            <p:ph type="subTitle" idx="8"/>
          </p:nvPr>
        </p:nvSpPr>
        <p:spPr>
          <a:xfrm>
            <a:off x="4607667" y="4844300"/>
            <a:ext cx="3170000" cy="9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None/>
              <a:defRPr sz="1867">
                <a:solidFill>
                  <a:schemeClr val="dk1"/>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
        <p:nvSpPr>
          <p:cNvPr id="298" name="Google Shape;298;p13"/>
          <p:cNvSpPr txBox="1">
            <a:spLocks noGrp="1"/>
          </p:cNvSpPr>
          <p:nvPr>
            <p:ph type="title" idx="9"/>
          </p:nvPr>
        </p:nvSpPr>
        <p:spPr>
          <a:xfrm>
            <a:off x="8080667" y="4255936"/>
            <a:ext cx="3170000" cy="66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2400"/>
              <a:buNone/>
              <a:defRPr sz="2400"/>
            </a:lvl1pPr>
            <a:lvl2pPr lvl="1" rtl="0">
              <a:spcBef>
                <a:spcPts val="0"/>
              </a:spcBef>
              <a:spcAft>
                <a:spcPts val="0"/>
              </a:spcAft>
              <a:buClr>
                <a:schemeClr val="lt2"/>
              </a:buClr>
              <a:buSzPts val="2400"/>
              <a:buNone/>
              <a:defRPr sz="3200">
                <a:solidFill>
                  <a:schemeClr val="lt2"/>
                </a:solidFill>
              </a:defRPr>
            </a:lvl2pPr>
            <a:lvl3pPr lvl="2" rtl="0">
              <a:spcBef>
                <a:spcPts val="0"/>
              </a:spcBef>
              <a:spcAft>
                <a:spcPts val="0"/>
              </a:spcAft>
              <a:buClr>
                <a:schemeClr val="lt2"/>
              </a:buClr>
              <a:buSzPts val="2400"/>
              <a:buNone/>
              <a:defRPr sz="3200">
                <a:solidFill>
                  <a:schemeClr val="lt2"/>
                </a:solidFill>
              </a:defRPr>
            </a:lvl3pPr>
            <a:lvl4pPr lvl="3" rtl="0">
              <a:spcBef>
                <a:spcPts val="0"/>
              </a:spcBef>
              <a:spcAft>
                <a:spcPts val="0"/>
              </a:spcAft>
              <a:buClr>
                <a:schemeClr val="lt2"/>
              </a:buClr>
              <a:buSzPts val="2400"/>
              <a:buNone/>
              <a:defRPr sz="3200">
                <a:solidFill>
                  <a:schemeClr val="lt2"/>
                </a:solidFill>
              </a:defRPr>
            </a:lvl4pPr>
            <a:lvl5pPr lvl="4" rtl="0">
              <a:spcBef>
                <a:spcPts val="0"/>
              </a:spcBef>
              <a:spcAft>
                <a:spcPts val="0"/>
              </a:spcAft>
              <a:buClr>
                <a:schemeClr val="lt2"/>
              </a:buClr>
              <a:buSzPts val="2400"/>
              <a:buNone/>
              <a:defRPr sz="3200">
                <a:solidFill>
                  <a:schemeClr val="lt2"/>
                </a:solidFill>
              </a:defRPr>
            </a:lvl5pPr>
            <a:lvl6pPr lvl="5" rtl="0">
              <a:spcBef>
                <a:spcPts val="0"/>
              </a:spcBef>
              <a:spcAft>
                <a:spcPts val="0"/>
              </a:spcAft>
              <a:buClr>
                <a:schemeClr val="lt2"/>
              </a:buClr>
              <a:buSzPts val="2400"/>
              <a:buNone/>
              <a:defRPr sz="3200">
                <a:solidFill>
                  <a:schemeClr val="lt2"/>
                </a:solidFill>
              </a:defRPr>
            </a:lvl6pPr>
            <a:lvl7pPr lvl="6" rtl="0">
              <a:spcBef>
                <a:spcPts val="0"/>
              </a:spcBef>
              <a:spcAft>
                <a:spcPts val="0"/>
              </a:spcAft>
              <a:buClr>
                <a:schemeClr val="lt2"/>
              </a:buClr>
              <a:buSzPts val="2400"/>
              <a:buNone/>
              <a:defRPr sz="3200">
                <a:solidFill>
                  <a:schemeClr val="lt2"/>
                </a:solidFill>
              </a:defRPr>
            </a:lvl7pPr>
            <a:lvl8pPr lvl="7" rtl="0">
              <a:spcBef>
                <a:spcPts val="0"/>
              </a:spcBef>
              <a:spcAft>
                <a:spcPts val="0"/>
              </a:spcAft>
              <a:buClr>
                <a:schemeClr val="lt2"/>
              </a:buClr>
              <a:buSzPts val="2400"/>
              <a:buNone/>
              <a:defRPr sz="3200">
                <a:solidFill>
                  <a:schemeClr val="lt2"/>
                </a:solidFill>
              </a:defRPr>
            </a:lvl8pPr>
            <a:lvl9pPr lvl="8" rtl="0">
              <a:spcBef>
                <a:spcPts val="0"/>
              </a:spcBef>
              <a:spcAft>
                <a:spcPts val="0"/>
              </a:spcAft>
              <a:buClr>
                <a:schemeClr val="lt2"/>
              </a:buClr>
              <a:buSzPts val="2400"/>
              <a:buNone/>
              <a:defRPr sz="3200">
                <a:solidFill>
                  <a:schemeClr val="lt2"/>
                </a:solidFill>
              </a:defRPr>
            </a:lvl9pPr>
          </a:lstStyle>
          <a:p>
            <a:endParaRPr/>
          </a:p>
        </p:txBody>
      </p:sp>
      <p:sp>
        <p:nvSpPr>
          <p:cNvPr id="299" name="Google Shape;299;p13"/>
          <p:cNvSpPr txBox="1">
            <a:spLocks noGrp="1"/>
          </p:cNvSpPr>
          <p:nvPr>
            <p:ph type="title" idx="13" hasCustomPrompt="1"/>
          </p:nvPr>
        </p:nvSpPr>
        <p:spPr>
          <a:xfrm>
            <a:off x="8080667" y="3376200"/>
            <a:ext cx="1240400" cy="79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4667">
                <a:solidFill>
                  <a:schemeClr val="dk2"/>
                </a:solidFill>
              </a:defRPr>
            </a:lvl1pPr>
            <a:lvl2pPr lvl="1" rtl="0">
              <a:spcBef>
                <a:spcPts val="0"/>
              </a:spcBef>
              <a:spcAft>
                <a:spcPts val="0"/>
              </a:spcAft>
              <a:buClr>
                <a:schemeClr val="lt2"/>
              </a:buClr>
              <a:buSzPts val="3000"/>
              <a:buNone/>
              <a:defRPr sz="4000">
                <a:solidFill>
                  <a:schemeClr val="lt2"/>
                </a:solidFill>
              </a:defRPr>
            </a:lvl2pPr>
            <a:lvl3pPr lvl="2" rtl="0">
              <a:spcBef>
                <a:spcPts val="0"/>
              </a:spcBef>
              <a:spcAft>
                <a:spcPts val="0"/>
              </a:spcAft>
              <a:buClr>
                <a:schemeClr val="lt2"/>
              </a:buClr>
              <a:buSzPts val="3000"/>
              <a:buNone/>
              <a:defRPr sz="4000">
                <a:solidFill>
                  <a:schemeClr val="lt2"/>
                </a:solidFill>
              </a:defRPr>
            </a:lvl3pPr>
            <a:lvl4pPr lvl="3" rtl="0">
              <a:spcBef>
                <a:spcPts val="0"/>
              </a:spcBef>
              <a:spcAft>
                <a:spcPts val="0"/>
              </a:spcAft>
              <a:buClr>
                <a:schemeClr val="lt2"/>
              </a:buClr>
              <a:buSzPts val="3000"/>
              <a:buNone/>
              <a:defRPr sz="4000">
                <a:solidFill>
                  <a:schemeClr val="lt2"/>
                </a:solidFill>
              </a:defRPr>
            </a:lvl4pPr>
            <a:lvl5pPr lvl="4" rtl="0">
              <a:spcBef>
                <a:spcPts val="0"/>
              </a:spcBef>
              <a:spcAft>
                <a:spcPts val="0"/>
              </a:spcAft>
              <a:buClr>
                <a:schemeClr val="lt2"/>
              </a:buClr>
              <a:buSzPts val="3000"/>
              <a:buNone/>
              <a:defRPr sz="4000">
                <a:solidFill>
                  <a:schemeClr val="lt2"/>
                </a:solidFill>
              </a:defRPr>
            </a:lvl5pPr>
            <a:lvl6pPr lvl="5" rtl="0">
              <a:spcBef>
                <a:spcPts val="0"/>
              </a:spcBef>
              <a:spcAft>
                <a:spcPts val="0"/>
              </a:spcAft>
              <a:buClr>
                <a:schemeClr val="lt2"/>
              </a:buClr>
              <a:buSzPts val="3000"/>
              <a:buNone/>
              <a:defRPr sz="4000">
                <a:solidFill>
                  <a:schemeClr val="lt2"/>
                </a:solidFill>
              </a:defRPr>
            </a:lvl6pPr>
            <a:lvl7pPr lvl="6" rtl="0">
              <a:spcBef>
                <a:spcPts val="0"/>
              </a:spcBef>
              <a:spcAft>
                <a:spcPts val="0"/>
              </a:spcAft>
              <a:buClr>
                <a:schemeClr val="lt2"/>
              </a:buClr>
              <a:buSzPts val="3000"/>
              <a:buNone/>
              <a:defRPr sz="4000">
                <a:solidFill>
                  <a:schemeClr val="lt2"/>
                </a:solidFill>
              </a:defRPr>
            </a:lvl7pPr>
            <a:lvl8pPr lvl="7" rtl="0">
              <a:spcBef>
                <a:spcPts val="0"/>
              </a:spcBef>
              <a:spcAft>
                <a:spcPts val="0"/>
              </a:spcAft>
              <a:buClr>
                <a:schemeClr val="lt2"/>
              </a:buClr>
              <a:buSzPts val="3000"/>
              <a:buNone/>
              <a:defRPr sz="4000">
                <a:solidFill>
                  <a:schemeClr val="lt2"/>
                </a:solidFill>
              </a:defRPr>
            </a:lvl8pPr>
            <a:lvl9pPr lvl="8" rtl="0">
              <a:spcBef>
                <a:spcPts val="0"/>
              </a:spcBef>
              <a:spcAft>
                <a:spcPts val="0"/>
              </a:spcAft>
              <a:buClr>
                <a:schemeClr val="lt2"/>
              </a:buClr>
              <a:buSzPts val="3000"/>
              <a:buNone/>
              <a:defRPr sz="4000">
                <a:solidFill>
                  <a:schemeClr val="lt2"/>
                </a:solidFill>
              </a:defRPr>
            </a:lvl9pPr>
          </a:lstStyle>
          <a:p>
            <a:r>
              <a:t>xx%</a:t>
            </a:r>
          </a:p>
        </p:txBody>
      </p:sp>
      <p:sp>
        <p:nvSpPr>
          <p:cNvPr id="300" name="Google Shape;300;p13"/>
          <p:cNvSpPr txBox="1">
            <a:spLocks noGrp="1"/>
          </p:cNvSpPr>
          <p:nvPr>
            <p:ph type="subTitle" idx="14"/>
          </p:nvPr>
        </p:nvSpPr>
        <p:spPr>
          <a:xfrm>
            <a:off x="8080667" y="4845284"/>
            <a:ext cx="3170000" cy="9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None/>
              <a:defRPr sz="1867">
                <a:solidFill>
                  <a:schemeClr val="dk1"/>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grpSp>
        <p:nvGrpSpPr>
          <p:cNvPr id="301" name="Google Shape;301;p13"/>
          <p:cNvGrpSpPr/>
          <p:nvPr/>
        </p:nvGrpSpPr>
        <p:grpSpPr>
          <a:xfrm flipH="1">
            <a:off x="861443" y="413265"/>
            <a:ext cx="548055" cy="548055"/>
            <a:chOff x="6290200" y="1110775"/>
            <a:chExt cx="189350" cy="189350"/>
          </a:xfrm>
        </p:grpSpPr>
        <p:sp>
          <p:nvSpPr>
            <p:cNvPr id="302" name="Google Shape;302;p13"/>
            <p:cNvSpPr/>
            <p:nvPr/>
          </p:nvSpPr>
          <p:spPr>
            <a:xfrm>
              <a:off x="6382400" y="1110775"/>
              <a:ext cx="4950" cy="81975"/>
            </a:xfrm>
            <a:custGeom>
              <a:avLst/>
              <a:gdLst/>
              <a:ahLst/>
              <a:cxnLst/>
              <a:rect l="l" t="t" r="r" b="b"/>
              <a:pathLst>
                <a:path w="198" h="3279" extrusionOk="0">
                  <a:moveTo>
                    <a:pt x="99" y="1"/>
                  </a:moveTo>
                  <a:cubicBezTo>
                    <a:pt x="33" y="542"/>
                    <a:pt x="1" y="1099"/>
                    <a:pt x="17" y="1640"/>
                  </a:cubicBezTo>
                  <a:cubicBezTo>
                    <a:pt x="1" y="2181"/>
                    <a:pt x="33" y="2738"/>
                    <a:pt x="99" y="3279"/>
                  </a:cubicBezTo>
                  <a:cubicBezTo>
                    <a:pt x="164" y="2738"/>
                    <a:pt x="197" y="2181"/>
                    <a:pt x="197" y="1640"/>
                  </a:cubicBezTo>
                  <a:cubicBezTo>
                    <a:pt x="197" y="1099"/>
                    <a:pt x="164" y="542"/>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6382400" y="1218150"/>
              <a:ext cx="4950" cy="81975"/>
            </a:xfrm>
            <a:custGeom>
              <a:avLst/>
              <a:gdLst/>
              <a:ahLst/>
              <a:cxnLst/>
              <a:rect l="l" t="t" r="r" b="b"/>
              <a:pathLst>
                <a:path w="198" h="3279" extrusionOk="0">
                  <a:moveTo>
                    <a:pt x="99" y="0"/>
                  </a:moveTo>
                  <a:cubicBezTo>
                    <a:pt x="33" y="541"/>
                    <a:pt x="1" y="1098"/>
                    <a:pt x="17" y="1639"/>
                  </a:cubicBezTo>
                  <a:cubicBezTo>
                    <a:pt x="1" y="2197"/>
                    <a:pt x="33" y="2738"/>
                    <a:pt x="99" y="3278"/>
                  </a:cubicBezTo>
                  <a:cubicBezTo>
                    <a:pt x="164" y="2738"/>
                    <a:pt x="197" y="2197"/>
                    <a:pt x="197" y="1639"/>
                  </a:cubicBezTo>
                  <a:cubicBezTo>
                    <a:pt x="197" y="1098"/>
                    <a:pt x="164" y="541"/>
                    <a:pt x="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6290200" y="1203400"/>
              <a:ext cx="81975" cy="4525"/>
            </a:xfrm>
            <a:custGeom>
              <a:avLst/>
              <a:gdLst/>
              <a:ahLst/>
              <a:cxnLst/>
              <a:rect l="l" t="t" r="r" b="b"/>
              <a:pathLst>
                <a:path w="3279" h="181" extrusionOk="0">
                  <a:moveTo>
                    <a:pt x="1640" y="0"/>
                  </a:moveTo>
                  <a:cubicBezTo>
                    <a:pt x="1099" y="0"/>
                    <a:pt x="541" y="17"/>
                    <a:pt x="1" y="82"/>
                  </a:cubicBezTo>
                  <a:cubicBezTo>
                    <a:pt x="541" y="148"/>
                    <a:pt x="1099" y="180"/>
                    <a:pt x="1640" y="180"/>
                  </a:cubicBezTo>
                  <a:cubicBezTo>
                    <a:pt x="2181" y="180"/>
                    <a:pt x="2738" y="148"/>
                    <a:pt x="3279" y="82"/>
                  </a:cubicBezTo>
                  <a:cubicBezTo>
                    <a:pt x="2738" y="17"/>
                    <a:pt x="2181" y="0"/>
                    <a:pt x="1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6397575" y="1203400"/>
              <a:ext cx="81975" cy="4525"/>
            </a:xfrm>
            <a:custGeom>
              <a:avLst/>
              <a:gdLst/>
              <a:ahLst/>
              <a:cxnLst/>
              <a:rect l="l" t="t" r="r" b="b"/>
              <a:pathLst>
                <a:path w="3279" h="181" extrusionOk="0">
                  <a:moveTo>
                    <a:pt x="1639" y="0"/>
                  </a:moveTo>
                  <a:cubicBezTo>
                    <a:pt x="1098" y="0"/>
                    <a:pt x="541" y="17"/>
                    <a:pt x="0" y="82"/>
                  </a:cubicBezTo>
                  <a:cubicBezTo>
                    <a:pt x="541" y="148"/>
                    <a:pt x="1098" y="180"/>
                    <a:pt x="1639" y="180"/>
                  </a:cubicBezTo>
                  <a:cubicBezTo>
                    <a:pt x="2180" y="180"/>
                    <a:pt x="2737" y="148"/>
                    <a:pt x="3278" y="82"/>
                  </a:cubicBezTo>
                  <a:cubicBezTo>
                    <a:pt x="2737" y="17"/>
                    <a:pt x="2180" y="0"/>
                    <a:pt x="16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6" name="Google Shape;306;p13"/>
          <p:cNvGrpSpPr/>
          <p:nvPr/>
        </p:nvGrpSpPr>
        <p:grpSpPr>
          <a:xfrm flipH="1">
            <a:off x="115411" y="3022639"/>
            <a:ext cx="380831" cy="380831"/>
            <a:chOff x="6605725" y="2012300"/>
            <a:chExt cx="131575" cy="131575"/>
          </a:xfrm>
        </p:grpSpPr>
        <p:sp>
          <p:nvSpPr>
            <p:cNvPr id="307" name="Google Shape;307;p13"/>
            <p:cNvSpPr/>
            <p:nvPr/>
          </p:nvSpPr>
          <p:spPr>
            <a:xfrm>
              <a:off x="6668425" y="2012300"/>
              <a:ext cx="6175" cy="56975"/>
            </a:xfrm>
            <a:custGeom>
              <a:avLst/>
              <a:gdLst/>
              <a:ahLst/>
              <a:cxnLst/>
              <a:rect l="l" t="t" r="r" b="b"/>
              <a:pathLst>
                <a:path w="247" h="2279" extrusionOk="0">
                  <a:moveTo>
                    <a:pt x="132" y="1"/>
                  </a:moveTo>
                  <a:cubicBezTo>
                    <a:pt x="33" y="377"/>
                    <a:pt x="1" y="754"/>
                    <a:pt x="1" y="1148"/>
                  </a:cubicBezTo>
                  <a:cubicBezTo>
                    <a:pt x="1" y="1525"/>
                    <a:pt x="33" y="1902"/>
                    <a:pt x="132" y="2279"/>
                  </a:cubicBezTo>
                  <a:cubicBezTo>
                    <a:pt x="214" y="1902"/>
                    <a:pt x="247" y="1525"/>
                    <a:pt x="247" y="1148"/>
                  </a:cubicBezTo>
                  <a:cubicBezTo>
                    <a:pt x="247" y="754"/>
                    <a:pt x="214" y="377"/>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6668425" y="2086875"/>
              <a:ext cx="6175" cy="57000"/>
            </a:xfrm>
            <a:custGeom>
              <a:avLst/>
              <a:gdLst/>
              <a:ahLst/>
              <a:cxnLst/>
              <a:rect l="l" t="t" r="r" b="b"/>
              <a:pathLst>
                <a:path w="247" h="2280" extrusionOk="0">
                  <a:moveTo>
                    <a:pt x="132" y="1"/>
                  </a:moveTo>
                  <a:cubicBezTo>
                    <a:pt x="33" y="378"/>
                    <a:pt x="1" y="755"/>
                    <a:pt x="1" y="1148"/>
                  </a:cubicBezTo>
                  <a:cubicBezTo>
                    <a:pt x="1" y="1525"/>
                    <a:pt x="33" y="1902"/>
                    <a:pt x="132" y="2279"/>
                  </a:cubicBezTo>
                  <a:cubicBezTo>
                    <a:pt x="214" y="1902"/>
                    <a:pt x="247" y="1525"/>
                    <a:pt x="247" y="1148"/>
                  </a:cubicBezTo>
                  <a:cubicBezTo>
                    <a:pt x="247" y="755"/>
                    <a:pt x="214" y="378"/>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6605725" y="2075000"/>
              <a:ext cx="57000" cy="6575"/>
            </a:xfrm>
            <a:custGeom>
              <a:avLst/>
              <a:gdLst/>
              <a:ahLst/>
              <a:cxnLst/>
              <a:rect l="l" t="t" r="r" b="b"/>
              <a:pathLst>
                <a:path w="2280" h="263" extrusionOk="0">
                  <a:moveTo>
                    <a:pt x="1148" y="0"/>
                  </a:moveTo>
                  <a:cubicBezTo>
                    <a:pt x="755" y="0"/>
                    <a:pt x="378" y="33"/>
                    <a:pt x="1" y="131"/>
                  </a:cubicBezTo>
                  <a:cubicBezTo>
                    <a:pt x="378" y="213"/>
                    <a:pt x="755" y="263"/>
                    <a:pt x="1148" y="263"/>
                  </a:cubicBezTo>
                  <a:cubicBezTo>
                    <a:pt x="1525" y="263"/>
                    <a:pt x="1902" y="213"/>
                    <a:pt x="2279" y="131"/>
                  </a:cubicBezTo>
                  <a:cubicBezTo>
                    <a:pt x="1902" y="33"/>
                    <a:pt x="1525" y="0"/>
                    <a:pt x="1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6680325" y="2075000"/>
              <a:ext cx="56975" cy="6250"/>
            </a:xfrm>
            <a:custGeom>
              <a:avLst/>
              <a:gdLst/>
              <a:ahLst/>
              <a:cxnLst/>
              <a:rect l="l" t="t" r="r" b="b"/>
              <a:pathLst>
                <a:path w="2279" h="250" extrusionOk="0">
                  <a:moveTo>
                    <a:pt x="1131" y="0"/>
                  </a:moveTo>
                  <a:cubicBezTo>
                    <a:pt x="754" y="0"/>
                    <a:pt x="377" y="33"/>
                    <a:pt x="0" y="131"/>
                  </a:cubicBezTo>
                  <a:cubicBezTo>
                    <a:pt x="328" y="203"/>
                    <a:pt x="657" y="249"/>
                    <a:pt x="985" y="249"/>
                  </a:cubicBezTo>
                  <a:cubicBezTo>
                    <a:pt x="1034" y="249"/>
                    <a:pt x="1082" y="248"/>
                    <a:pt x="1131" y="246"/>
                  </a:cubicBezTo>
                  <a:cubicBezTo>
                    <a:pt x="1182" y="248"/>
                    <a:pt x="1232" y="249"/>
                    <a:pt x="1283" y="249"/>
                  </a:cubicBezTo>
                  <a:cubicBezTo>
                    <a:pt x="1622" y="249"/>
                    <a:pt x="1950" y="203"/>
                    <a:pt x="2278" y="131"/>
                  </a:cubicBezTo>
                  <a:cubicBezTo>
                    <a:pt x="1901" y="33"/>
                    <a:pt x="1524" y="0"/>
                    <a:pt x="11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1" name="Google Shape;311;p13"/>
          <p:cNvGrpSpPr/>
          <p:nvPr/>
        </p:nvGrpSpPr>
        <p:grpSpPr>
          <a:xfrm flipH="1">
            <a:off x="9420348" y="352228"/>
            <a:ext cx="546501" cy="546429"/>
            <a:chOff x="1335500" y="1010800"/>
            <a:chExt cx="189775" cy="189750"/>
          </a:xfrm>
        </p:grpSpPr>
        <p:sp>
          <p:nvSpPr>
            <p:cNvPr id="312" name="Google Shape;312;p13"/>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6" name="Google Shape;316;p13"/>
          <p:cNvGrpSpPr/>
          <p:nvPr/>
        </p:nvGrpSpPr>
        <p:grpSpPr>
          <a:xfrm flipH="1">
            <a:off x="11762795" y="3069905"/>
            <a:ext cx="272711" cy="272639"/>
            <a:chOff x="617150" y="1954525"/>
            <a:chExt cx="94700" cy="94675"/>
          </a:xfrm>
        </p:grpSpPr>
        <p:sp>
          <p:nvSpPr>
            <p:cNvPr id="317" name="Google Shape;317;p13"/>
            <p:cNvSpPr/>
            <p:nvPr/>
          </p:nvSpPr>
          <p:spPr>
            <a:xfrm>
              <a:off x="662250" y="1954525"/>
              <a:ext cx="4525" cy="41000"/>
            </a:xfrm>
            <a:custGeom>
              <a:avLst/>
              <a:gdLst/>
              <a:ahLst/>
              <a:cxnLst/>
              <a:rect l="l" t="t" r="r" b="b"/>
              <a:pathLst>
                <a:path w="181" h="1640" extrusionOk="0">
                  <a:moveTo>
                    <a:pt x="82" y="0"/>
                  </a:moveTo>
                  <a:cubicBezTo>
                    <a:pt x="33" y="263"/>
                    <a:pt x="0" y="541"/>
                    <a:pt x="0" y="820"/>
                  </a:cubicBezTo>
                  <a:cubicBezTo>
                    <a:pt x="0" y="1099"/>
                    <a:pt x="16" y="1361"/>
                    <a:pt x="82" y="1639"/>
                  </a:cubicBezTo>
                  <a:cubicBezTo>
                    <a:pt x="148" y="1361"/>
                    <a:pt x="180" y="1099"/>
                    <a:pt x="180" y="820"/>
                  </a:cubicBezTo>
                  <a:cubicBezTo>
                    <a:pt x="180" y="541"/>
                    <a:pt x="148" y="263"/>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3"/>
            <p:cNvSpPr/>
            <p:nvPr/>
          </p:nvSpPr>
          <p:spPr>
            <a:xfrm>
              <a:off x="662250" y="2008200"/>
              <a:ext cx="4525" cy="41000"/>
            </a:xfrm>
            <a:custGeom>
              <a:avLst/>
              <a:gdLst/>
              <a:ahLst/>
              <a:cxnLst/>
              <a:rect l="l" t="t" r="r" b="b"/>
              <a:pathLst>
                <a:path w="181" h="1640" extrusionOk="0">
                  <a:moveTo>
                    <a:pt x="82" y="1"/>
                  </a:moveTo>
                  <a:cubicBezTo>
                    <a:pt x="16" y="263"/>
                    <a:pt x="0" y="541"/>
                    <a:pt x="0" y="820"/>
                  </a:cubicBezTo>
                  <a:cubicBezTo>
                    <a:pt x="0" y="1099"/>
                    <a:pt x="33" y="1361"/>
                    <a:pt x="82" y="1640"/>
                  </a:cubicBezTo>
                  <a:cubicBezTo>
                    <a:pt x="148" y="1361"/>
                    <a:pt x="180" y="1099"/>
                    <a:pt x="180" y="820"/>
                  </a:cubicBezTo>
                  <a:cubicBezTo>
                    <a:pt x="180" y="541"/>
                    <a:pt x="148" y="263"/>
                    <a:pt x="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3"/>
            <p:cNvSpPr/>
            <p:nvPr/>
          </p:nvSpPr>
          <p:spPr>
            <a:xfrm>
              <a:off x="617150" y="1999600"/>
              <a:ext cx="41025" cy="4525"/>
            </a:xfrm>
            <a:custGeom>
              <a:avLst/>
              <a:gdLst/>
              <a:ahLst/>
              <a:cxnLst/>
              <a:rect l="l" t="t" r="r" b="b"/>
              <a:pathLst>
                <a:path w="1641" h="181" extrusionOk="0">
                  <a:moveTo>
                    <a:pt x="821" y="0"/>
                  </a:moveTo>
                  <a:cubicBezTo>
                    <a:pt x="542" y="0"/>
                    <a:pt x="263" y="33"/>
                    <a:pt x="1" y="82"/>
                  </a:cubicBezTo>
                  <a:cubicBezTo>
                    <a:pt x="263" y="148"/>
                    <a:pt x="542" y="181"/>
                    <a:pt x="821" y="181"/>
                  </a:cubicBezTo>
                  <a:cubicBezTo>
                    <a:pt x="1099" y="181"/>
                    <a:pt x="1361" y="148"/>
                    <a:pt x="1640" y="82"/>
                  </a:cubicBezTo>
                  <a:cubicBezTo>
                    <a:pt x="1361" y="17"/>
                    <a:pt x="1099" y="0"/>
                    <a:pt x="8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3"/>
            <p:cNvSpPr/>
            <p:nvPr/>
          </p:nvSpPr>
          <p:spPr>
            <a:xfrm>
              <a:off x="670850" y="1999600"/>
              <a:ext cx="41000" cy="4525"/>
            </a:xfrm>
            <a:custGeom>
              <a:avLst/>
              <a:gdLst/>
              <a:ahLst/>
              <a:cxnLst/>
              <a:rect l="l" t="t" r="r" b="b"/>
              <a:pathLst>
                <a:path w="1640" h="181" extrusionOk="0">
                  <a:moveTo>
                    <a:pt x="820" y="0"/>
                  </a:moveTo>
                  <a:cubicBezTo>
                    <a:pt x="541" y="0"/>
                    <a:pt x="263" y="17"/>
                    <a:pt x="0" y="82"/>
                  </a:cubicBezTo>
                  <a:cubicBezTo>
                    <a:pt x="263" y="148"/>
                    <a:pt x="541" y="181"/>
                    <a:pt x="820" y="181"/>
                  </a:cubicBezTo>
                  <a:cubicBezTo>
                    <a:pt x="1098" y="181"/>
                    <a:pt x="1361" y="148"/>
                    <a:pt x="1639" y="82"/>
                  </a:cubicBezTo>
                  <a:cubicBezTo>
                    <a:pt x="1361" y="33"/>
                    <a:pt x="1098" y="0"/>
                    <a:pt x="8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1" name="Google Shape;321;p13"/>
          <p:cNvSpPr/>
          <p:nvPr/>
        </p:nvSpPr>
        <p:spPr>
          <a:xfrm flipH="1">
            <a:off x="11703846" y="1476830"/>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2" name="Google Shape;322;p13"/>
          <p:cNvGrpSpPr/>
          <p:nvPr/>
        </p:nvGrpSpPr>
        <p:grpSpPr>
          <a:xfrm flipH="1">
            <a:off x="11553666" y="5497233"/>
            <a:ext cx="272639" cy="272639"/>
            <a:chOff x="1976825" y="1493925"/>
            <a:chExt cx="94675" cy="94675"/>
          </a:xfrm>
        </p:grpSpPr>
        <p:sp>
          <p:nvSpPr>
            <p:cNvPr id="323" name="Google Shape;323;p13"/>
            <p:cNvSpPr/>
            <p:nvPr/>
          </p:nvSpPr>
          <p:spPr>
            <a:xfrm>
              <a:off x="2021900" y="1493925"/>
              <a:ext cx="4525" cy="41000"/>
            </a:xfrm>
            <a:custGeom>
              <a:avLst/>
              <a:gdLst/>
              <a:ahLst/>
              <a:cxnLst/>
              <a:rect l="l" t="t" r="r" b="b"/>
              <a:pathLst>
                <a:path w="181" h="1640" extrusionOk="0">
                  <a:moveTo>
                    <a:pt x="99" y="1"/>
                  </a:moveTo>
                  <a:cubicBezTo>
                    <a:pt x="33" y="263"/>
                    <a:pt x="0" y="541"/>
                    <a:pt x="0" y="820"/>
                  </a:cubicBezTo>
                  <a:cubicBezTo>
                    <a:pt x="0" y="1099"/>
                    <a:pt x="33" y="1361"/>
                    <a:pt x="99" y="1640"/>
                  </a:cubicBezTo>
                  <a:cubicBezTo>
                    <a:pt x="148" y="1377"/>
                    <a:pt x="181" y="1099"/>
                    <a:pt x="181" y="820"/>
                  </a:cubicBezTo>
                  <a:cubicBezTo>
                    <a:pt x="181" y="541"/>
                    <a:pt x="148"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3"/>
            <p:cNvSpPr/>
            <p:nvPr/>
          </p:nvSpPr>
          <p:spPr>
            <a:xfrm>
              <a:off x="2021900" y="1547600"/>
              <a:ext cx="4525" cy="41000"/>
            </a:xfrm>
            <a:custGeom>
              <a:avLst/>
              <a:gdLst/>
              <a:ahLst/>
              <a:cxnLst/>
              <a:rect l="l" t="t" r="r" b="b"/>
              <a:pathLst>
                <a:path w="181" h="1640" extrusionOk="0">
                  <a:moveTo>
                    <a:pt x="99" y="1"/>
                  </a:moveTo>
                  <a:cubicBezTo>
                    <a:pt x="33" y="263"/>
                    <a:pt x="0" y="542"/>
                    <a:pt x="0" y="820"/>
                  </a:cubicBezTo>
                  <a:cubicBezTo>
                    <a:pt x="0" y="1099"/>
                    <a:pt x="33" y="1378"/>
                    <a:pt x="99" y="1640"/>
                  </a:cubicBezTo>
                  <a:cubicBezTo>
                    <a:pt x="148" y="1378"/>
                    <a:pt x="181" y="1099"/>
                    <a:pt x="181" y="820"/>
                  </a:cubicBezTo>
                  <a:cubicBezTo>
                    <a:pt x="181" y="542"/>
                    <a:pt x="148"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3"/>
            <p:cNvSpPr/>
            <p:nvPr/>
          </p:nvSpPr>
          <p:spPr>
            <a:xfrm>
              <a:off x="1976825" y="1539000"/>
              <a:ext cx="41000" cy="4525"/>
            </a:xfrm>
            <a:custGeom>
              <a:avLst/>
              <a:gdLst/>
              <a:ahLst/>
              <a:cxnLst/>
              <a:rect l="l" t="t" r="r" b="b"/>
              <a:pathLst>
                <a:path w="1640" h="181" extrusionOk="0">
                  <a:moveTo>
                    <a:pt x="820" y="1"/>
                  </a:moveTo>
                  <a:cubicBezTo>
                    <a:pt x="541" y="1"/>
                    <a:pt x="279" y="33"/>
                    <a:pt x="0" y="99"/>
                  </a:cubicBezTo>
                  <a:cubicBezTo>
                    <a:pt x="279" y="148"/>
                    <a:pt x="541" y="181"/>
                    <a:pt x="820" y="181"/>
                  </a:cubicBezTo>
                  <a:cubicBezTo>
                    <a:pt x="1099" y="181"/>
                    <a:pt x="1377" y="148"/>
                    <a:pt x="1640" y="99"/>
                  </a:cubicBezTo>
                  <a:cubicBezTo>
                    <a:pt x="1377"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3"/>
            <p:cNvSpPr/>
            <p:nvPr/>
          </p:nvSpPr>
          <p:spPr>
            <a:xfrm>
              <a:off x="2030500" y="1539000"/>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18390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8"/>
        <p:cNvGrpSpPr/>
        <p:nvPr/>
      </p:nvGrpSpPr>
      <p:grpSpPr>
        <a:xfrm>
          <a:off x="0" y="0"/>
          <a:ext cx="0" cy="0"/>
          <a:chOff x="0" y="0"/>
          <a:chExt cx="0" cy="0"/>
        </a:xfrm>
      </p:grpSpPr>
      <p:grpSp>
        <p:nvGrpSpPr>
          <p:cNvPr id="649" name="Google Shape;649;p24"/>
          <p:cNvGrpSpPr/>
          <p:nvPr/>
        </p:nvGrpSpPr>
        <p:grpSpPr>
          <a:xfrm rot="-5400000">
            <a:off x="10756018" y="5888439"/>
            <a:ext cx="455652" cy="456675"/>
            <a:chOff x="2858675" y="2670400"/>
            <a:chExt cx="189350" cy="189775"/>
          </a:xfrm>
        </p:grpSpPr>
        <p:sp>
          <p:nvSpPr>
            <p:cNvPr id="650" name="Google Shape;650;p24"/>
            <p:cNvSpPr/>
            <p:nvPr/>
          </p:nvSpPr>
          <p:spPr>
            <a:xfrm>
              <a:off x="2951275" y="2670400"/>
              <a:ext cx="4550" cy="82000"/>
            </a:xfrm>
            <a:custGeom>
              <a:avLst/>
              <a:gdLst/>
              <a:ahLst/>
              <a:cxnLst/>
              <a:rect l="l" t="t" r="r" b="b"/>
              <a:pathLst>
                <a:path w="182" h="3280" extrusionOk="0">
                  <a:moveTo>
                    <a:pt x="83" y="1"/>
                  </a:moveTo>
                  <a:cubicBezTo>
                    <a:pt x="34" y="542"/>
                    <a:pt x="1" y="1099"/>
                    <a:pt x="1" y="1640"/>
                  </a:cubicBezTo>
                  <a:cubicBezTo>
                    <a:pt x="1" y="2197"/>
                    <a:pt x="34" y="2738"/>
                    <a:pt x="83" y="3279"/>
                  </a:cubicBezTo>
                  <a:cubicBezTo>
                    <a:pt x="149" y="2738"/>
                    <a:pt x="181" y="2197"/>
                    <a:pt x="181" y="1640"/>
                  </a:cubicBezTo>
                  <a:cubicBezTo>
                    <a:pt x="181" y="1099"/>
                    <a:pt x="149" y="542"/>
                    <a:pt x="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4"/>
            <p:cNvSpPr/>
            <p:nvPr/>
          </p:nvSpPr>
          <p:spPr>
            <a:xfrm>
              <a:off x="2951275" y="2778175"/>
              <a:ext cx="4550" cy="82000"/>
            </a:xfrm>
            <a:custGeom>
              <a:avLst/>
              <a:gdLst/>
              <a:ahLst/>
              <a:cxnLst/>
              <a:rect l="l" t="t" r="r" b="b"/>
              <a:pathLst>
                <a:path w="182" h="3280" extrusionOk="0">
                  <a:moveTo>
                    <a:pt x="83" y="1"/>
                  </a:moveTo>
                  <a:cubicBezTo>
                    <a:pt x="34" y="542"/>
                    <a:pt x="1" y="1083"/>
                    <a:pt x="1" y="1640"/>
                  </a:cubicBezTo>
                  <a:cubicBezTo>
                    <a:pt x="1" y="2181"/>
                    <a:pt x="34" y="2722"/>
                    <a:pt x="83" y="3279"/>
                  </a:cubicBezTo>
                  <a:cubicBezTo>
                    <a:pt x="149" y="2722"/>
                    <a:pt x="181" y="2181"/>
                    <a:pt x="181" y="1640"/>
                  </a:cubicBezTo>
                  <a:cubicBezTo>
                    <a:pt x="181" y="1083"/>
                    <a:pt x="149" y="542"/>
                    <a:pt x="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4"/>
            <p:cNvSpPr/>
            <p:nvPr/>
          </p:nvSpPr>
          <p:spPr>
            <a:xfrm>
              <a:off x="2858675" y="2763025"/>
              <a:ext cx="81975" cy="4525"/>
            </a:xfrm>
            <a:custGeom>
              <a:avLst/>
              <a:gdLst/>
              <a:ahLst/>
              <a:cxnLst/>
              <a:rect l="l" t="t" r="r" b="b"/>
              <a:pathLst>
                <a:path w="3279" h="181" extrusionOk="0">
                  <a:moveTo>
                    <a:pt x="1640" y="0"/>
                  </a:moveTo>
                  <a:cubicBezTo>
                    <a:pt x="1099" y="0"/>
                    <a:pt x="541" y="17"/>
                    <a:pt x="1" y="82"/>
                  </a:cubicBezTo>
                  <a:cubicBezTo>
                    <a:pt x="541" y="148"/>
                    <a:pt x="1099" y="181"/>
                    <a:pt x="1640" y="181"/>
                  </a:cubicBezTo>
                  <a:cubicBezTo>
                    <a:pt x="2197" y="181"/>
                    <a:pt x="2738" y="148"/>
                    <a:pt x="3279" y="82"/>
                  </a:cubicBezTo>
                  <a:cubicBezTo>
                    <a:pt x="2738" y="17"/>
                    <a:pt x="2197" y="0"/>
                    <a:pt x="1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4"/>
            <p:cNvSpPr/>
            <p:nvPr/>
          </p:nvSpPr>
          <p:spPr>
            <a:xfrm>
              <a:off x="2966050" y="2763025"/>
              <a:ext cx="81975" cy="4525"/>
            </a:xfrm>
            <a:custGeom>
              <a:avLst/>
              <a:gdLst/>
              <a:ahLst/>
              <a:cxnLst/>
              <a:rect l="l" t="t" r="r" b="b"/>
              <a:pathLst>
                <a:path w="3279" h="181" extrusionOk="0">
                  <a:moveTo>
                    <a:pt x="1639" y="0"/>
                  </a:moveTo>
                  <a:cubicBezTo>
                    <a:pt x="1098" y="0"/>
                    <a:pt x="557" y="17"/>
                    <a:pt x="0" y="82"/>
                  </a:cubicBezTo>
                  <a:cubicBezTo>
                    <a:pt x="557" y="148"/>
                    <a:pt x="1098" y="181"/>
                    <a:pt x="1639" y="181"/>
                  </a:cubicBezTo>
                  <a:cubicBezTo>
                    <a:pt x="2197" y="181"/>
                    <a:pt x="2737" y="148"/>
                    <a:pt x="3278" y="82"/>
                  </a:cubicBezTo>
                  <a:cubicBezTo>
                    <a:pt x="2737" y="17"/>
                    <a:pt x="2197" y="0"/>
                    <a:pt x="16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4"/>
          <p:cNvSpPr/>
          <p:nvPr/>
        </p:nvSpPr>
        <p:spPr>
          <a:xfrm rot="-5400000">
            <a:off x="12039929" y="6003232"/>
            <a:ext cx="40488" cy="40488"/>
          </a:xfrm>
          <a:custGeom>
            <a:avLst/>
            <a:gdLst/>
            <a:ahLst/>
            <a:cxnLst/>
            <a:rect l="l" t="t" r="r" b="b"/>
            <a:pathLst>
              <a:path w="673" h="673" extrusionOk="0">
                <a:moveTo>
                  <a:pt x="329" y="0"/>
                </a:moveTo>
                <a:cubicBezTo>
                  <a:pt x="148" y="0"/>
                  <a:pt x="1" y="148"/>
                  <a:pt x="1" y="344"/>
                </a:cubicBezTo>
                <a:cubicBezTo>
                  <a:pt x="1" y="525"/>
                  <a:pt x="148" y="672"/>
                  <a:pt x="329" y="672"/>
                </a:cubicBezTo>
                <a:cubicBezTo>
                  <a:pt x="525" y="672"/>
                  <a:pt x="673" y="525"/>
                  <a:pt x="673" y="344"/>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5" name="Google Shape;655;p24"/>
          <p:cNvGrpSpPr/>
          <p:nvPr/>
        </p:nvGrpSpPr>
        <p:grpSpPr>
          <a:xfrm rot="-5400000">
            <a:off x="7886706" y="5983243"/>
            <a:ext cx="546501" cy="546429"/>
            <a:chOff x="1335500" y="1010800"/>
            <a:chExt cx="189775" cy="189750"/>
          </a:xfrm>
        </p:grpSpPr>
        <p:sp>
          <p:nvSpPr>
            <p:cNvPr id="656" name="Google Shape;656;p24"/>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4"/>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24"/>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4"/>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0" name="Google Shape;660;p24"/>
          <p:cNvGrpSpPr/>
          <p:nvPr/>
        </p:nvGrpSpPr>
        <p:grpSpPr>
          <a:xfrm rot="-5400000">
            <a:off x="9341285" y="6438349"/>
            <a:ext cx="274100" cy="274100"/>
            <a:chOff x="5537425" y="1141100"/>
            <a:chExt cx="94700" cy="94700"/>
          </a:xfrm>
        </p:grpSpPr>
        <p:sp>
          <p:nvSpPr>
            <p:cNvPr id="661" name="Google Shape;661;p24"/>
            <p:cNvSpPr/>
            <p:nvPr/>
          </p:nvSpPr>
          <p:spPr>
            <a:xfrm>
              <a:off x="5582500" y="1141100"/>
              <a:ext cx="4525" cy="41000"/>
            </a:xfrm>
            <a:custGeom>
              <a:avLst/>
              <a:gdLst/>
              <a:ahLst/>
              <a:cxnLst/>
              <a:rect l="l" t="t" r="r" b="b"/>
              <a:pathLst>
                <a:path w="181" h="1640"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5582500" y="1194775"/>
              <a:ext cx="4525" cy="41025"/>
            </a:xfrm>
            <a:custGeom>
              <a:avLst/>
              <a:gdLst/>
              <a:ahLst/>
              <a:cxnLst/>
              <a:rect l="l" t="t" r="r" b="b"/>
              <a:pathLst>
                <a:path w="181" h="1641"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537425" y="1186175"/>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591100" y="1186175"/>
              <a:ext cx="41025" cy="4525"/>
            </a:xfrm>
            <a:custGeom>
              <a:avLst/>
              <a:gdLst/>
              <a:ahLst/>
              <a:cxnLst/>
              <a:rect l="l" t="t" r="r" b="b"/>
              <a:pathLst>
                <a:path w="1641" h="181" extrusionOk="0">
                  <a:moveTo>
                    <a:pt x="820" y="1"/>
                  </a:moveTo>
                  <a:cubicBezTo>
                    <a:pt x="558" y="1"/>
                    <a:pt x="280" y="33"/>
                    <a:pt x="1" y="99"/>
                  </a:cubicBezTo>
                  <a:cubicBezTo>
                    <a:pt x="280" y="148"/>
                    <a:pt x="558"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5" name="Google Shape;665;p24"/>
          <p:cNvSpPr/>
          <p:nvPr/>
        </p:nvSpPr>
        <p:spPr>
          <a:xfrm rot="-5400000">
            <a:off x="10312729" y="6409632"/>
            <a:ext cx="40488" cy="40488"/>
          </a:xfrm>
          <a:custGeom>
            <a:avLst/>
            <a:gdLst/>
            <a:ahLst/>
            <a:cxnLst/>
            <a:rect l="l" t="t" r="r" b="b"/>
            <a:pathLst>
              <a:path w="673" h="673" extrusionOk="0">
                <a:moveTo>
                  <a:pt x="329" y="0"/>
                </a:moveTo>
                <a:cubicBezTo>
                  <a:pt x="148" y="0"/>
                  <a:pt x="1" y="148"/>
                  <a:pt x="1" y="344"/>
                </a:cubicBezTo>
                <a:cubicBezTo>
                  <a:pt x="1" y="525"/>
                  <a:pt x="148" y="672"/>
                  <a:pt x="329" y="672"/>
                </a:cubicBezTo>
                <a:cubicBezTo>
                  <a:pt x="525" y="672"/>
                  <a:pt x="673" y="525"/>
                  <a:pt x="673" y="344"/>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6" name="Google Shape;666;p24"/>
          <p:cNvGrpSpPr/>
          <p:nvPr/>
        </p:nvGrpSpPr>
        <p:grpSpPr>
          <a:xfrm rot="-5400000">
            <a:off x="2970918" y="71839"/>
            <a:ext cx="455652" cy="456675"/>
            <a:chOff x="2858675" y="2670400"/>
            <a:chExt cx="189350" cy="189775"/>
          </a:xfrm>
        </p:grpSpPr>
        <p:sp>
          <p:nvSpPr>
            <p:cNvPr id="667" name="Google Shape;667;p24"/>
            <p:cNvSpPr/>
            <p:nvPr/>
          </p:nvSpPr>
          <p:spPr>
            <a:xfrm>
              <a:off x="2951275" y="2670400"/>
              <a:ext cx="4550" cy="82000"/>
            </a:xfrm>
            <a:custGeom>
              <a:avLst/>
              <a:gdLst/>
              <a:ahLst/>
              <a:cxnLst/>
              <a:rect l="l" t="t" r="r" b="b"/>
              <a:pathLst>
                <a:path w="182" h="3280" extrusionOk="0">
                  <a:moveTo>
                    <a:pt x="83" y="1"/>
                  </a:moveTo>
                  <a:cubicBezTo>
                    <a:pt x="34" y="542"/>
                    <a:pt x="1" y="1099"/>
                    <a:pt x="1" y="1640"/>
                  </a:cubicBezTo>
                  <a:cubicBezTo>
                    <a:pt x="1" y="2197"/>
                    <a:pt x="34" y="2738"/>
                    <a:pt x="83" y="3279"/>
                  </a:cubicBezTo>
                  <a:cubicBezTo>
                    <a:pt x="149" y="2738"/>
                    <a:pt x="181" y="2197"/>
                    <a:pt x="181" y="1640"/>
                  </a:cubicBezTo>
                  <a:cubicBezTo>
                    <a:pt x="181" y="1099"/>
                    <a:pt x="149" y="542"/>
                    <a:pt x="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24"/>
            <p:cNvSpPr/>
            <p:nvPr/>
          </p:nvSpPr>
          <p:spPr>
            <a:xfrm>
              <a:off x="2951275" y="2778175"/>
              <a:ext cx="4550" cy="82000"/>
            </a:xfrm>
            <a:custGeom>
              <a:avLst/>
              <a:gdLst/>
              <a:ahLst/>
              <a:cxnLst/>
              <a:rect l="l" t="t" r="r" b="b"/>
              <a:pathLst>
                <a:path w="182" h="3280" extrusionOk="0">
                  <a:moveTo>
                    <a:pt x="83" y="1"/>
                  </a:moveTo>
                  <a:cubicBezTo>
                    <a:pt x="34" y="542"/>
                    <a:pt x="1" y="1083"/>
                    <a:pt x="1" y="1640"/>
                  </a:cubicBezTo>
                  <a:cubicBezTo>
                    <a:pt x="1" y="2181"/>
                    <a:pt x="34" y="2722"/>
                    <a:pt x="83" y="3279"/>
                  </a:cubicBezTo>
                  <a:cubicBezTo>
                    <a:pt x="149" y="2722"/>
                    <a:pt x="181" y="2181"/>
                    <a:pt x="181" y="1640"/>
                  </a:cubicBezTo>
                  <a:cubicBezTo>
                    <a:pt x="181" y="1083"/>
                    <a:pt x="149" y="542"/>
                    <a:pt x="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2858675" y="2763025"/>
              <a:ext cx="81975" cy="4525"/>
            </a:xfrm>
            <a:custGeom>
              <a:avLst/>
              <a:gdLst/>
              <a:ahLst/>
              <a:cxnLst/>
              <a:rect l="l" t="t" r="r" b="b"/>
              <a:pathLst>
                <a:path w="3279" h="181" extrusionOk="0">
                  <a:moveTo>
                    <a:pt x="1640" y="0"/>
                  </a:moveTo>
                  <a:cubicBezTo>
                    <a:pt x="1099" y="0"/>
                    <a:pt x="541" y="17"/>
                    <a:pt x="1" y="82"/>
                  </a:cubicBezTo>
                  <a:cubicBezTo>
                    <a:pt x="541" y="148"/>
                    <a:pt x="1099" y="181"/>
                    <a:pt x="1640" y="181"/>
                  </a:cubicBezTo>
                  <a:cubicBezTo>
                    <a:pt x="2197" y="181"/>
                    <a:pt x="2738" y="148"/>
                    <a:pt x="3279" y="82"/>
                  </a:cubicBezTo>
                  <a:cubicBezTo>
                    <a:pt x="2738" y="17"/>
                    <a:pt x="2197" y="0"/>
                    <a:pt x="1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2966050" y="2763025"/>
              <a:ext cx="81975" cy="4525"/>
            </a:xfrm>
            <a:custGeom>
              <a:avLst/>
              <a:gdLst/>
              <a:ahLst/>
              <a:cxnLst/>
              <a:rect l="l" t="t" r="r" b="b"/>
              <a:pathLst>
                <a:path w="3279" h="181" extrusionOk="0">
                  <a:moveTo>
                    <a:pt x="1639" y="0"/>
                  </a:moveTo>
                  <a:cubicBezTo>
                    <a:pt x="1098" y="0"/>
                    <a:pt x="557" y="17"/>
                    <a:pt x="0" y="82"/>
                  </a:cubicBezTo>
                  <a:cubicBezTo>
                    <a:pt x="557" y="148"/>
                    <a:pt x="1098" y="181"/>
                    <a:pt x="1639" y="181"/>
                  </a:cubicBezTo>
                  <a:cubicBezTo>
                    <a:pt x="2197" y="181"/>
                    <a:pt x="2737" y="148"/>
                    <a:pt x="3278" y="82"/>
                  </a:cubicBezTo>
                  <a:cubicBezTo>
                    <a:pt x="2737" y="17"/>
                    <a:pt x="2197" y="0"/>
                    <a:pt x="16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1" name="Google Shape;671;p24"/>
          <p:cNvSpPr/>
          <p:nvPr/>
        </p:nvSpPr>
        <p:spPr>
          <a:xfrm rot="-5400000">
            <a:off x="4254829" y="186632"/>
            <a:ext cx="40488" cy="40488"/>
          </a:xfrm>
          <a:custGeom>
            <a:avLst/>
            <a:gdLst/>
            <a:ahLst/>
            <a:cxnLst/>
            <a:rect l="l" t="t" r="r" b="b"/>
            <a:pathLst>
              <a:path w="673" h="673" extrusionOk="0">
                <a:moveTo>
                  <a:pt x="329" y="0"/>
                </a:moveTo>
                <a:cubicBezTo>
                  <a:pt x="148" y="0"/>
                  <a:pt x="1" y="148"/>
                  <a:pt x="1" y="344"/>
                </a:cubicBezTo>
                <a:cubicBezTo>
                  <a:pt x="1" y="525"/>
                  <a:pt x="148" y="672"/>
                  <a:pt x="329" y="672"/>
                </a:cubicBezTo>
                <a:cubicBezTo>
                  <a:pt x="525" y="672"/>
                  <a:pt x="673" y="525"/>
                  <a:pt x="673" y="344"/>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72" name="Google Shape;672;p24"/>
          <p:cNvGrpSpPr/>
          <p:nvPr/>
        </p:nvGrpSpPr>
        <p:grpSpPr>
          <a:xfrm rot="-5400000">
            <a:off x="101606" y="166643"/>
            <a:ext cx="546501" cy="546429"/>
            <a:chOff x="1335500" y="1010800"/>
            <a:chExt cx="189775" cy="189750"/>
          </a:xfrm>
        </p:grpSpPr>
        <p:sp>
          <p:nvSpPr>
            <p:cNvPr id="673" name="Google Shape;673;p24"/>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4"/>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7" name="Google Shape;677;p24"/>
          <p:cNvGrpSpPr/>
          <p:nvPr/>
        </p:nvGrpSpPr>
        <p:grpSpPr>
          <a:xfrm rot="-5400000">
            <a:off x="1556185" y="621749"/>
            <a:ext cx="274100" cy="274100"/>
            <a:chOff x="5537425" y="1141100"/>
            <a:chExt cx="94700" cy="94700"/>
          </a:xfrm>
        </p:grpSpPr>
        <p:sp>
          <p:nvSpPr>
            <p:cNvPr id="678" name="Google Shape;678;p24"/>
            <p:cNvSpPr/>
            <p:nvPr/>
          </p:nvSpPr>
          <p:spPr>
            <a:xfrm>
              <a:off x="5582500" y="1141100"/>
              <a:ext cx="4525" cy="41000"/>
            </a:xfrm>
            <a:custGeom>
              <a:avLst/>
              <a:gdLst/>
              <a:ahLst/>
              <a:cxnLst/>
              <a:rect l="l" t="t" r="r" b="b"/>
              <a:pathLst>
                <a:path w="181" h="1640"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4"/>
            <p:cNvSpPr/>
            <p:nvPr/>
          </p:nvSpPr>
          <p:spPr>
            <a:xfrm>
              <a:off x="5582500" y="1194775"/>
              <a:ext cx="4525" cy="41025"/>
            </a:xfrm>
            <a:custGeom>
              <a:avLst/>
              <a:gdLst/>
              <a:ahLst/>
              <a:cxnLst/>
              <a:rect l="l" t="t" r="r" b="b"/>
              <a:pathLst>
                <a:path w="181" h="1641"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4"/>
            <p:cNvSpPr/>
            <p:nvPr/>
          </p:nvSpPr>
          <p:spPr>
            <a:xfrm>
              <a:off x="5537425" y="1186175"/>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4"/>
            <p:cNvSpPr/>
            <p:nvPr/>
          </p:nvSpPr>
          <p:spPr>
            <a:xfrm>
              <a:off x="5591100" y="1186175"/>
              <a:ext cx="41025" cy="4525"/>
            </a:xfrm>
            <a:custGeom>
              <a:avLst/>
              <a:gdLst/>
              <a:ahLst/>
              <a:cxnLst/>
              <a:rect l="l" t="t" r="r" b="b"/>
              <a:pathLst>
                <a:path w="1641" h="181" extrusionOk="0">
                  <a:moveTo>
                    <a:pt x="820" y="1"/>
                  </a:moveTo>
                  <a:cubicBezTo>
                    <a:pt x="558" y="1"/>
                    <a:pt x="280" y="33"/>
                    <a:pt x="1" y="99"/>
                  </a:cubicBezTo>
                  <a:cubicBezTo>
                    <a:pt x="280" y="148"/>
                    <a:pt x="558"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2" name="Google Shape;682;p24"/>
          <p:cNvSpPr/>
          <p:nvPr/>
        </p:nvSpPr>
        <p:spPr>
          <a:xfrm rot="-5400000">
            <a:off x="2527629" y="593032"/>
            <a:ext cx="40488" cy="40488"/>
          </a:xfrm>
          <a:custGeom>
            <a:avLst/>
            <a:gdLst/>
            <a:ahLst/>
            <a:cxnLst/>
            <a:rect l="l" t="t" r="r" b="b"/>
            <a:pathLst>
              <a:path w="673" h="673" extrusionOk="0">
                <a:moveTo>
                  <a:pt x="329" y="0"/>
                </a:moveTo>
                <a:cubicBezTo>
                  <a:pt x="148" y="0"/>
                  <a:pt x="1" y="148"/>
                  <a:pt x="1" y="344"/>
                </a:cubicBezTo>
                <a:cubicBezTo>
                  <a:pt x="1" y="525"/>
                  <a:pt x="148" y="672"/>
                  <a:pt x="329" y="672"/>
                </a:cubicBezTo>
                <a:cubicBezTo>
                  <a:pt x="525" y="672"/>
                  <a:pt x="673" y="525"/>
                  <a:pt x="673" y="344"/>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152758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83"/>
        <p:cNvGrpSpPr/>
        <p:nvPr/>
      </p:nvGrpSpPr>
      <p:grpSpPr>
        <a:xfrm>
          <a:off x="0" y="0"/>
          <a:ext cx="0" cy="0"/>
          <a:chOff x="0" y="0"/>
          <a:chExt cx="0" cy="0"/>
        </a:xfrm>
      </p:grpSpPr>
      <p:grpSp>
        <p:nvGrpSpPr>
          <p:cNvPr id="684" name="Google Shape;684;p25"/>
          <p:cNvGrpSpPr/>
          <p:nvPr/>
        </p:nvGrpSpPr>
        <p:grpSpPr>
          <a:xfrm flipH="1">
            <a:off x="616863" y="399431"/>
            <a:ext cx="548055" cy="548055"/>
            <a:chOff x="6290200" y="1110775"/>
            <a:chExt cx="189350" cy="189350"/>
          </a:xfrm>
        </p:grpSpPr>
        <p:sp>
          <p:nvSpPr>
            <p:cNvPr id="685" name="Google Shape;685;p25"/>
            <p:cNvSpPr/>
            <p:nvPr/>
          </p:nvSpPr>
          <p:spPr>
            <a:xfrm>
              <a:off x="6382400" y="1110775"/>
              <a:ext cx="4950" cy="81975"/>
            </a:xfrm>
            <a:custGeom>
              <a:avLst/>
              <a:gdLst/>
              <a:ahLst/>
              <a:cxnLst/>
              <a:rect l="l" t="t" r="r" b="b"/>
              <a:pathLst>
                <a:path w="198" h="3279" extrusionOk="0">
                  <a:moveTo>
                    <a:pt x="99" y="1"/>
                  </a:moveTo>
                  <a:cubicBezTo>
                    <a:pt x="33" y="542"/>
                    <a:pt x="1" y="1099"/>
                    <a:pt x="17" y="1640"/>
                  </a:cubicBezTo>
                  <a:cubicBezTo>
                    <a:pt x="1" y="2181"/>
                    <a:pt x="33" y="2738"/>
                    <a:pt x="99" y="3279"/>
                  </a:cubicBezTo>
                  <a:cubicBezTo>
                    <a:pt x="164" y="2738"/>
                    <a:pt x="197" y="2181"/>
                    <a:pt x="197" y="1640"/>
                  </a:cubicBezTo>
                  <a:cubicBezTo>
                    <a:pt x="197" y="1099"/>
                    <a:pt x="164" y="542"/>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5"/>
            <p:cNvSpPr/>
            <p:nvPr/>
          </p:nvSpPr>
          <p:spPr>
            <a:xfrm>
              <a:off x="6382400" y="1218150"/>
              <a:ext cx="4950" cy="81975"/>
            </a:xfrm>
            <a:custGeom>
              <a:avLst/>
              <a:gdLst/>
              <a:ahLst/>
              <a:cxnLst/>
              <a:rect l="l" t="t" r="r" b="b"/>
              <a:pathLst>
                <a:path w="198" h="3279" extrusionOk="0">
                  <a:moveTo>
                    <a:pt x="99" y="0"/>
                  </a:moveTo>
                  <a:cubicBezTo>
                    <a:pt x="33" y="541"/>
                    <a:pt x="1" y="1098"/>
                    <a:pt x="17" y="1639"/>
                  </a:cubicBezTo>
                  <a:cubicBezTo>
                    <a:pt x="1" y="2197"/>
                    <a:pt x="33" y="2738"/>
                    <a:pt x="99" y="3278"/>
                  </a:cubicBezTo>
                  <a:cubicBezTo>
                    <a:pt x="164" y="2738"/>
                    <a:pt x="197" y="2197"/>
                    <a:pt x="197" y="1639"/>
                  </a:cubicBezTo>
                  <a:cubicBezTo>
                    <a:pt x="197" y="1098"/>
                    <a:pt x="164" y="541"/>
                    <a:pt x="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5"/>
            <p:cNvSpPr/>
            <p:nvPr/>
          </p:nvSpPr>
          <p:spPr>
            <a:xfrm>
              <a:off x="6290200" y="1203400"/>
              <a:ext cx="81975" cy="4525"/>
            </a:xfrm>
            <a:custGeom>
              <a:avLst/>
              <a:gdLst/>
              <a:ahLst/>
              <a:cxnLst/>
              <a:rect l="l" t="t" r="r" b="b"/>
              <a:pathLst>
                <a:path w="3279" h="181" extrusionOk="0">
                  <a:moveTo>
                    <a:pt x="1640" y="0"/>
                  </a:moveTo>
                  <a:cubicBezTo>
                    <a:pt x="1099" y="0"/>
                    <a:pt x="541" y="17"/>
                    <a:pt x="1" y="82"/>
                  </a:cubicBezTo>
                  <a:cubicBezTo>
                    <a:pt x="541" y="148"/>
                    <a:pt x="1099" y="180"/>
                    <a:pt x="1640" y="180"/>
                  </a:cubicBezTo>
                  <a:cubicBezTo>
                    <a:pt x="2181" y="180"/>
                    <a:pt x="2738" y="148"/>
                    <a:pt x="3279" y="82"/>
                  </a:cubicBezTo>
                  <a:cubicBezTo>
                    <a:pt x="2738" y="17"/>
                    <a:pt x="2181" y="0"/>
                    <a:pt x="1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5"/>
            <p:cNvSpPr/>
            <p:nvPr/>
          </p:nvSpPr>
          <p:spPr>
            <a:xfrm>
              <a:off x="6397575" y="1203400"/>
              <a:ext cx="81975" cy="4525"/>
            </a:xfrm>
            <a:custGeom>
              <a:avLst/>
              <a:gdLst/>
              <a:ahLst/>
              <a:cxnLst/>
              <a:rect l="l" t="t" r="r" b="b"/>
              <a:pathLst>
                <a:path w="3279" h="181" extrusionOk="0">
                  <a:moveTo>
                    <a:pt x="1639" y="0"/>
                  </a:moveTo>
                  <a:cubicBezTo>
                    <a:pt x="1098" y="0"/>
                    <a:pt x="541" y="17"/>
                    <a:pt x="0" y="82"/>
                  </a:cubicBezTo>
                  <a:cubicBezTo>
                    <a:pt x="541" y="148"/>
                    <a:pt x="1098" y="180"/>
                    <a:pt x="1639" y="180"/>
                  </a:cubicBezTo>
                  <a:cubicBezTo>
                    <a:pt x="2180" y="180"/>
                    <a:pt x="2737" y="148"/>
                    <a:pt x="3278" y="82"/>
                  </a:cubicBezTo>
                  <a:cubicBezTo>
                    <a:pt x="2737" y="17"/>
                    <a:pt x="2180" y="0"/>
                    <a:pt x="16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9" name="Google Shape;689;p25"/>
          <p:cNvGrpSpPr/>
          <p:nvPr/>
        </p:nvGrpSpPr>
        <p:grpSpPr>
          <a:xfrm flipH="1">
            <a:off x="236048" y="1511339"/>
            <a:ext cx="380831" cy="380831"/>
            <a:chOff x="6605725" y="2012300"/>
            <a:chExt cx="131575" cy="131575"/>
          </a:xfrm>
        </p:grpSpPr>
        <p:sp>
          <p:nvSpPr>
            <p:cNvPr id="690" name="Google Shape;690;p25"/>
            <p:cNvSpPr/>
            <p:nvPr/>
          </p:nvSpPr>
          <p:spPr>
            <a:xfrm>
              <a:off x="6668425" y="2012300"/>
              <a:ext cx="6175" cy="56975"/>
            </a:xfrm>
            <a:custGeom>
              <a:avLst/>
              <a:gdLst/>
              <a:ahLst/>
              <a:cxnLst/>
              <a:rect l="l" t="t" r="r" b="b"/>
              <a:pathLst>
                <a:path w="247" h="2279" extrusionOk="0">
                  <a:moveTo>
                    <a:pt x="132" y="1"/>
                  </a:moveTo>
                  <a:cubicBezTo>
                    <a:pt x="33" y="377"/>
                    <a:pt x="1" y="754"/>
                    <a:pt x="1" y="1148"/>
                  </a:cubicBezTo>
                  <a:cubicBezTo>
                    <a:pt x="1" y="1525"/>
                    <a:pt x="33" y="1902"/>
                    <a:pt x="132" y="2279"/>
                  </a:cubicBezTo>
                  <a:cubicBezTo>
                    <a:pt x="214" y="1902"/>
                    <a:pt x="247" y="1525"/>
                    <a:pt x="247" y="1148"/>
                  </a:cubicBezTo>
                  <a:cubicBezTo>
                    <a:pt x="247" y="754"/>
                    <a:pt x="214" y="377"/>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5"/>
            <p:cNvSpPr/>
            <p:nvPr/>
          </p:nvSpPr>
          <p:spPr>
            <a:xfrm>
              <a:off x="6668425" y="2086875"/>
              <a:ext cx="6175" cy="57000"/>
            </a:xfrm>
            <a:custGeom>
              <a:avLst/>
              <a:gdLst/>
              <a:ahLst/>
              <a:cxnLst/>
              <a:rect l="l" t="t" r="r" b="b"/>
              <a:pathLst>
                <a:path w="247" h="2280" extrusionOk="0">
                  <a:moveTo>
                    <a:pt x="132" y="1"/>
                  </a:moveTo>
                  <a:cubicBezTo>
                    <a:pt x="33" y="378"/>
                    <a:pt x="1" y="755"/>
                    <a:pt x="1" y="1148"/>
                  </a:cubicBezTo>
                  <a:cubicBezTo>
                    <a:pt x="1" y="1525"/>
                    <a:pt x="33" y="1902"/>
                    <a:pt x="132" y="2279"/>
                  </a:cubicBezTo>
                  <a:cubicBezTo>
                    <a:pt x="214" y="1902"/>
                    <a:pt x="247" y="1525"/>
                    <a:pt x="247" y="1148"/>
                  </a:cubicBezTo>
                  <a:cubicBezTo>
                    <a:pt x="247" y="755"/>
                    <a:pt x="214" y="378"/>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5"/>
            <p:cNvSpPr/>
            <p:nvPr/>
          </p:nvSpPr>
          <p:spPr>
            <a:xfrm>
              <a:off x="6605725" y="2075000"/>
              <a:ext cx="57000" cy="6575"/>
            </a:xfrm>
            <a:custGeom>
              <a:avLst/>
              <a:gdLst/>
              <a:ahLst/>
              <a:cxnLst/>
              <a:rect l="l" t="t" r="r" b="b"/>
              <a:pathLst>
                <a:path w="2280" h="263" extrusionOk="0">
                  <a:moveTo>
                    <a:pt x="1148" y="0"/>
                  </a:moveTo>
                  <a:cubicBezTo>
                    <a:pt x="755" y="0"/>
                    <a:pt x="378" y="33"/>
                    <a:pt x="1" y="131"/>
                  </a:cubicBezTo>
                  <a:cubicBezTo>
                    <a:pt x="378" y="213"/>
                    <a:pt x="755" y="263"/>
                    <a:pt x="1148" y="263"/>
                  </a:cubicBezTo>
                  <a:cubicBezTo>
                    <a:pt x="1525" y="263"/>
                    <a:pt x="1902" y="213"/>
                    <a:pt x="2279" y="131"/>
                  </a:cubicBezTo>
                  <a:cubicBezTo>
                    <a:pt x="1902" y="33"/>
                    <a:pt x="1525" y="0"/>
                    <a:pt x="1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5"/>
            <p:cNvSpPr/>
            <p:nvPr/>
          </p:nvSpPr>
          <p:spPr>
            <a:xfrm>
              <a:off x="6680325" y="2075000"/>
              <a:ext cx="56975" cy="6250"/>
            </a:xfrm>
            <a:custGeom>
              <a:avLst/>
              <a:gdLst/>
              <a:ahLst/>
              <a:cxnLst/>
              <a:rect l="l" t="t" r="r" b="b"/>
              <a:pathLst>
                <a:path w="2279" h="250" extrusionOk="0">
                  <a:moveTo>
                    <a:pt x="1131" y="0"/>
                  </a:moveTo>
                  <a:cubicBezTo>
                    <a:pt x="754" y="0"/>
                    <a:pt x="377" y="33"/>
                    <a:pt x="0" y="131"/>
                  </a:cubicBezTo>
                  <a:cubicBezTo>
                    <a:pt x="328" y="203"/>
                    <a:pt x="657" y="249"/>
                    <a:pt x="985" y="249"/>
                  </a:cubicBezTo>
                  <a:cubicBezTo>
                    <a:pt x="1034" y="249"/>
                    <a:pt x="1082" y="248"/>
                    <a:pt x="1131" y="246"/>
                  </a:cubicBezTo>
                  <a:cubicBezTo>
                    <a:pt x="1182" y="248"/>
                    <a:pt x="1232" y="249"/>
                    <a:pt x="1283" y="249"/>
                  </a:cubicBezTo>
                  <a:cubicBezTo>
                    <a:pt x="1622" y="249"/>
                    <a:pt x="1950" y="203"/>
                    <a:pt x="2278" y="131"/>
                  </a:cubicBezTo>
                  <a:cubicBezTo>
                    <a:pt x="1901" y="33"/>
                    <a:pt x="1524" y="0"/>
                    <a:pt x="11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4" name="Google Shape;694;p25"/>
          <p:cNvGrpSpPr/>
          <p:nvPr/>
        </p:nvGrpSpPr>
        <p:grpSpPr>
          <a:xfrm flipH="1">
            <a:off x="11020056" y="5976811"/>
            <a:ext cx="546501" cy="546429"/>
            <a:chOff x="1335500" y="1010800"/>
            <a:chExt cx="189775" cy="189750"/>
          </a:xfrm>
        </p:grpSpPr>
        <p:sp>
          <p:nvSpPr>
            <p:cNvPr id="695" name="Google Shape;695;p25"/>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5"/>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5"/>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5"/>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99" name="Google Shape;699;p25"/>
          <p:cNvSpPr/>
          <p:nvPr/>
        </p:nvSpPr>
        <p:spPr>
          <a:xfrm flipH="1">
            <a:off x="1484583" y="399432"/>
            <a:ext cx="40488" cy="40488"/>
          </a:xfrm>
          <a:custGeom>
            <a:avLst/>
            <a:gdLst/>
            <a:ahLst/>
            <a:cxnLst/>
            <a:rect l="l" t="t" r="r" b="b"/>
            <a:pathLst>
              <a:path w="673" h="673" extrusionOk="0">
                <a:moveTo>
                  <a:pt x="329" y="0"/>
                </a:moveTo>
                <a:cubicBezTo>
                  <a:pt x="148" y="0"/>
                  <a:pt x="1" y="148"/>
                  <a:pt x="1" y="344"/>
                </a:cubicBezTo>
                <a:cubicBezTo>
                  <a:pt x="1" y="525"/>
                  <a:pt x="148" y="672"/>
                  <a:pt x="329" y="672"/>
                </a:cubicBezTo>
                <a:cubicBezTo>
                  <a:pt x="525" y="672"/>
                  <a:pt x="673" y="525"/>
                  <a:pt x="673" y="344"/>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00" name="Google Shape;700;p25"/>
          <p:cNvGrpSpPr/>
          <p:nvPr/>
        </p:nvGrpSpPr>
        <p:grpSpPr>
          <a:xfrm flipH="1">
            <a:off x="11710121" y="5702754"/>
            <a:ext cx="272711" cy="272639"/>
            <a:chOff x="617150" y="1954525"/>
            <a:chExt cx="94700" cy="94675"/>
          </a:xfrm>
        </p:grpSpPr>
        <p:sp>
          <p:nvSpPr>
            <p:cNvPr id="701" name="Google Shape;701;p25"/>
            <p:cNvSpPr/>
            <p:nvPr/>
          </p:nvSpPr>
          <p:spPr>
            <a:xfrm>
              <a:off x="662250" y="1954525"/>
              <a:ext cx="4525" cy="41000"/>
            </a:xfrm>
            <a:custGeom>
              <a:avLst/>
              <a:gdLst/>
              <a:ahLst/>
              <a:cxnLst/>
              <a:rect l="l" t="t" r="r" b="b"/>
              <a:pathLst>
                <a:path w="181" h="1640" extrusionOk="0">
                  <a:moveTo>
                    <a:pt x="82" y="0"/>
                  </a:moveTo>
                  <a:cubicBezTo>
                    <a:pt x="33" y="263"/>
                    <a:pt x="0" y="541"/>
                    <a:pt x="0" y="820"/>
                  </a:cubicBezTo>
                  <a:cubicBezTo>
                    <a:pt x="0" y="1099"/>
                    <a:pt x="16" y="1361"/>
                    <a:pt x="82" y="1639"/>
                  </a:cubicBezTo>
                  <a:cubicBezTo>
                    <a:pt x="148" y="1361"/>
                    <a:pt x="180" y="1099"/>
                    <a:pt x="180" y="820"/>
                  </a:cubicBezTo>
                  <a:cubicBezTo>
                    <a:pt x="180" y="541"/>
                    <a:pt x="148" y="263"/>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5"/>
            <p:cNvSpPr/>
            <p:nvPr/>
          </p:nvSpPr>
          <p:spPr>
            <a:xfrm>
              <a:off x="662250" y="2008200"/>
              <a:ext cx="4525" cy="41000"/>
            </a:xfrm>
            <a:custGeom>
              <a:avLst/>
              <a:gdLst/>
              <a:ahLst/>
              <a:cxnLst/>
              <a:rect l="l" t="t" r="r" b="b"/>
              <a:pathLst>
                <a:path w="181" h="1640" extrusionOk="0">
                  <a:moveTo>
                    <a:pt x="82" y="1"/>
                  </a:moveTo>
                  <a:cubicBezTo>
                    <a:pt x="16" y="263"/>
                    <a:pt x="0" y="541"/>
                    <a:pt x="0" y="820"/>
                  </a:cubicBezTo>
                  <a:cubicBezTo>
                    <a:pt x="0" y="1099"/>
                    <a:pt x="33" y="1361"/>
                    <a:pt x="82" y="1640"/>
                  </a:cubicBezTo>
                  <a:cubicBezTo>
                    <a:pt x="148" y="1361"/>
                    <a:pt x="180" y="1099"/>
                    <a:pt x="180" y="820"/>
                  </a:cubicBezTo>
                  <a:cubicBezTo>
                    <a:pt x="180" y="541"/>
                    <a:pt x="148" y="263"/>
                    <a:pt x="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5"/>
            <p:cNvSpPr/>
            <p:nvPr/>
          </p:nvSpPr>
          <p:spPr>
            <a:xfrm>
              <a:off x="617150" y="1999600"/>
              <a:ext cx="41025" cy="4525"/>
            </a:xfrm>
            <a:custGeom>
              <a:avLst/>
              <a:gdLst/>
              <a:ahLst/>
              <a:cxnLst/>
              <a:rect l="l" t="t" r="r" b="b"/>
              <a:pathLst>
                <a:path w="1641" h="181" extrusionOk="0">
                  <a:moveTo>
                    <a:pt x="821" y="0"/>
                  </a:moveTo>
                  <a:cubicBezTo>
                    <a:pt x="542" y="0"/>
                    <a:pt x="263" y="33"/>
                    <a:pt x="1" y="82"/>
                  </a:cubicBezTo>
                  <a:cubicBezTo>
                    <a:pt x="263" y="148"/>
                    <a:pt x="542" y="181"/>
                    <a:pt x="821" y="181"/>
                  </a:cubicBezTo>
                  <a:cubicBezTo>
                    <a:pt x="1099" y="181"/>
                    <a:pt x="1361" y="148"/>
                    <a:pt x="1640" y="82"/>
                  </a:cubicBezTo>
                  <a:cubicBezTo>
                    <a:pt x="1361" y="17"/>
                    <a:pt x="1099" y="0"/>
                    <a:pt x="8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5"/>
            <p:cNvSpPr/>
            <p:nvPr/>
          </p:nvSpPr>
          <p:spPr>
            <a:xfrm>
              <a:off x="670850" y="1999600"/>
              <a:ext cx="41000" cy="4525"/>
            </a:xfrm>
            <a:custGeom>
              <a:avLst/>
              <a:gdLst/>
              <a:ahLst/>
              <a:cxnLst/>
              <a:rect l="l" t="t" r="r" b="b"/>
              <a:pathLst>
                <a:path w="1640" h="181" extrusionOk="0">
                  <a:moveTo>
                    <a:pt x="820" y="0"/>
                  </a:moveTo>
                  <a:cubicBezTo>
                    <a:pt x="541" y="0"/>
                    <a:pt x="263" y="17"/>
                    <a:pt x="0" y="82"/>
                  </a:cubicBezTo>
                  <a:cubicBezTo>
                    <a:pt x="263" y="148"/>
                    <a:pt x="541" y="181"/>
                    <a:pt x="820" y="181"/>
                  </a:cubicBezTo>
                  <a:cubicBezTo>
                    <a:pt x="1098" y="181"/>
                    <a:pt x="1361" y="148"/>
                    <a:pt x="1639" y="82"/>
                  </a:cubicBezTo>
                  <a:cubicBezTo>
                    <a:pt x="1361" y="33"/>
                    <a:pt x="1098" y="0"/>
                    <a:pt x="8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5" name="Google Shape;705;p25"/>
          <p:cNvSpPr/>
          <p:nvPr/>
        </p:nvSpPr>
        <p:spPr>
          <a:xfrm flipH="1">
            <a:off x="11763271" y="647481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5"/>
          <p:cNvSpPr/>
          <p:nvPr/>
        </p:nvSpPr>
        <p:spPr>
          <a:xfrm flipH="1">
            <a:off x="402238" y="10231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17937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42"/>
        <p:cNvGrpSpPr/>
        <p:nvPr/>
      </p:nvGrpSpPr>
      <p:grpSpPr>
        <a:xfrm>
          <a:off x="0" y="0"/>
          <a:ext cx="0" cy="0"/>
          <a:chOff x="0" y="0"/>
          <a:chExt cx="0" cy="0"/>
        </a:xfrm>
      </p:grpSpPr>
      <p:grpSp>
        <p:nvGrpSpPr>
          <p:cNvPr id="743" name="Google Shape;743;p27"/>
          <p:cNvGrpSpPr/>
          <p:nvPr/>
        </p:nvGrpSpPr>
        <p:grpSpPr>
          <a:xfrm rot="10800000" flipH="1">
            <a:off x="401977" y="3297713"/>
            <a:ext cx="455652" cy="456675"/>
            <a:chOff x="2858675" y="2670400"/>
            <a:chExt cx="189350" cy="189775"/>
          </a:xfrm>
        </p:grpSpPr>
        <p:sp>
          <p:nvSpPr>
            <p:cNvPr id="744" name="Google Shape;744;p27"/>
            <p:cNvSpPr/>
            <p:nvPr/>
          </p:nvSpPr>
          <p:spPr>
            <a:xfrm>
              <a:off x="2951275" y="2670400"/>
              <a:ext cx="4550" cy="82000"/>
            </a:xfrm>
            <a:custGeom>
              <a:avLst/>
              <a:gdLst/>
              <a:ahLst/>
              <a:cxnLst/>
              <a:rect l="l" t="t" r="r" b="b"/>
              <a:pathLst>
                <a:path w="182" h="3280" extrusionOk="0">
                  <a:moveTo>
                    <a:pt x="83" y="1"/>
                  </a:moveTo>
                  <a:cubicBezTo>
                    <a:pt x="34" y="542"/>
                    <a:pt x="1" y="1099"/>
                    <a:pt x="1" y="1640"/>
                  </a:cubicBezTo>
                  <a:cubicBezTo>
                    <a:pt x="1" y="2197"/>
                    <a:pt x="34" y="2738"/>
                    <a:pt x="83" y="3279"/>
                  </a:cubicBezTo>
                  <a:cubicBezTo>
                    <a:pt x="149" y="2738"/>
                    <a:pt x="181" y="2197"/>
                    <a:pt x="181" y="1640"/>
                  </a:cubicBezTo>
                  <a:cubicBezTo>
                    <a:pt x="181" y="1099"/>
                    <a:pt x="149" y="542"/>
                    <a:pt x="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7"/>
            <p:cNvSpPr/>
            <p:nvPr/>
          </p:nvSpPr>
          <p:spPr>
            <a:xfrm>
              <a:off x="2951275" y="2778175"/>
              <a:ext cx="4550" cy="82000"/>
            </a:xfrm>
            <a:custGeom>
              <a:avLst/>
              <a:gdLst/>
              <a:ahLst/>
              <a:cxnLst/>
              <a:rect l="l" t="t" r="r" b="b"/>
              <a:pathLst>
                <a:path w="182" h="3280" extrusionOk="0">
                  <a:moveTo>
                    <a:pt x="83" y="1"/>
                  </a:moveTo>
                  <a:cubicBezTo>
                    <a:pt x="34" y="542"/>
                    <a:pt x="1" y="1083"/>
                    <a:pt x="1" y="1640"/>
                  </a:cubicBezTo>
                  <a:cubicBezTo>
                    <a:pt x="1" y="2181"/>
                    <a:pt x="34" y="2722"/>
                    <a:pt x="83" y="3279"/>
                  </a:cubicBezTo>
                  <a:cubicBezTo>
                    <a:pt x="149" y="2722"/>
                    <a:pt x="181" y="2181"/>
                    <a:pt x="181" y="1640"/>
                  </a:cubicBezTo>
                  <a:cubicBezTo>
                    <a:pt x="181" y="1083"/>
                    <a:pt x="149" y="542"/>
                    <a:pt x="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7"/>
            <p:cNvSpPr/>
            <p:nvPr/>
          </p:nvSpPr>
          <p:spPr>
            <a:xfrm>
              <a:off x="2858675" y="2763025"/>
              <a:ext cx="81975" cy="4525"/>
            </a:xfrm>
            <a:custGeom>
              <a:avLst/>
              <a:gdLst/>
              <a:ahLst/>
              <a:cxnLst/>
              <a:rect l="l" t="t" r="r" b="b"/>
              <a:pathLst>
                <a:path w="3279" h="181" extrusionOk="0">
                  <a:moveTo>
                    <a:pt x="1640" y="0"/>
                  </a:moveTo>
                  <a:cubicBezTo>
                    <a:pt x="1099" y="0"/>
                    <a:pt x="541" y="17"/>
                    <a:pt x="1" y="82"/>
                  </a:cubicBezTo>
                  <a:cubicBezTo>
                    <a:pt x="541" y="148"/>
                    <a:pt x="1099" y="181"/>
                    <a:pt x="1640" y="181"/>
                  </a:cubicBezTo>
                  <a:cubicBezTo>
                    <a:pt x="2197" y="181"/>
                    <a:pt x="2738" y="148"/>
                    <a:pt x="3279" y="82"/>
                  </a:cubicBezTo>
                  <a:cubicBezTo>
                    <a:pt x="2738" y="17"/>
                    <a:pt x="2197" y="0"/>
                    <a:pt x="1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7"/>
            <p:cNvSpPr/>
            <p:nvPr/>
          </p:nvSpPr>
          <p:spPr>
            <a:xfrm>
              <a:off x="2966050" y="2763025"/>
              <a:ext cx="81975" cy="4525"/>
            </a:xfrm>
            <a:custGeom>
              <a:avLst/>
              <a:gdLst/>
              <a:ahLst/>
              <a:cxnLst/>
              <a:rect l="l" t="t" r="r" b="b"/>
              <a:pathLst>
                <a:path w="3279" h="181" extrusionOk="0">
                  <a:moveTo>
                    <a:pt x="1639" y="0"/>
                  </a:moveTo>
                  <a:cubicBezTo>
                    <a:pt x="1098" y="0"/>
                    <a:pt x="557" y="17"/>
                    <a:pt x="0" y="82"/>
                  </a:cubicBezTo>
                  <a:cubicBezTo>
                    <a:pt x="557" y="148"/>
                    <a:pt x="1098" y="181"/>
                    <a:pt x="1639" y="181"/>
                  </a:cubicBezTo>
                  <a:cubicBezTo>
                    <a:pt x="2197" y="181"/>
                    <a:pt x="2737" y="148"/>
                    <a:pt x="3278" y="82"/>
                  </a:cubicBezTo>
                  <a:cubicBezTo>
                    <a:pt x="2737" y="17"/>
                    <a:pt x="2197" y="0"/>
                    <a:pt x="16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48" name="Google Shape;748;p27"/>
          <p:cNvSpPr/>
          <p:nvPr/>
        </p:nvSpPr>
        <p:spPr>
          <a:xfrm rot="10800000" flipH="1">
            <a:off x="331157" y="2540161"/>
            <a:ext cx="40488" cy="40488"/>
          </a:xfrm>
          <a:custGeom>
            <a:avLst/>
            <a:gdLst/>
            <a:ahLst/>
            <a:cxnLst/>
            <a:rect l="l" t="t" r="r" b="b"/>
            <a:pathLst>
              <a:path w="673" h="673" extrusionOk="0">
                <a:moveTo>
                  <a:pt x="329" y="0"/>
                </a:moveTo>
                <a:cubicBezTo>
                  <a:pt x="148" y="0"/>
                  <a:pt x="1" y="148"/>
                  <a:pt x="1" y="344"/>
                </a:cubicBezTo>
                <a:cubicBezTo>
                  <a:pt x="1" y="525"/>
                  <a:pt x="148" y="672"/>
                  <a:pt x="329" y="672"/>
                </a:cubicBezTo>
                <a:cubicBezTo>
                  <a:pt x="525" y="672"/>
                  <a:pt x="673" y="525"/>
                  <a:pt x="673" y="344"/>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9" name="Google Shape;749;p27"/>
          <p:cNvGrpSpPr/>
          <p:nvPr/>
        </p:nvGrpSpPr>
        <p:grpSpPr>
          <a:xfrm rot="10800000" flipH="1">
            <a:off x="11416482" y="6196243"/>
            <a:ext cx="272639" cy="272639"/>
            <a:chOff x="1976825" y="1493925"/>
            <a:chExt cx="94675" cy="94675"/>
          </a:xfrm>
        </p:grpSpPr>
        <p:sp>
          <p:nvSpPr>
            <p:cNvPr id="750" name="Google Shape;750;p27"/>
            <p:cNvSpPr/>
            <p:nvPr/>
          </p:nvSpPr>
          <p:spPr>
            <a:xfrm>
              <a:off x="2021900" y="1493925"/>
              <a:ext cx="4525" cy="41000"/>
            </a:xfrm>
            <a:custGeom>
              <a:avLst/>
              <a:gdLst/>
              <a:ahLst/>
              <a:cxnLst/>
              <a:rect l="l" t="t" r="r" b="b"/>
              <a:pathLst>
                <a:path w="181" h="1640" extrusionOk="0">
                  <a:moveTo>
                    <a:pt x="99" y="1"/>
                  </a:moveTo>
                  <a:cubicBezTo>
                    <a:pt x="33" y="263"/>
                    <a:pt x="0" y="541"/>
                    <a:pt x="0" y="820"/>
                  </a:cubicBezTo>
                  <a:cubicBezTo>
                    <a:pt x="0" y="1099"/>
                    <a:pt x="33" y="1361"/>
                    <a:pt x="99" y="1640"/>
                  </a:cubicBezTo>
                  <a:cubicBezTo>
                    <a:pt x="148" y="1377"/>
                    <a:pt x="181" y="1099"/>
                    <a:pt x="181" y="820"/>
                  </a:cubicBezTo>
                  <a:cubicBezTo>
                    <a:pt x="181" y="541"/>
                    <a:pt x="148"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7"/>
            <p:cNvSpPr/>
            <p:nvPr/>
          </p:nvSpPr>
          <p:spPr>
            <a:xfrm>
              <a:off x="2021900" y="1547600"/>
              <a:ext cx="4525" cy="41000"/>
            </a:xfrm>
            <a:custGeom>
              <a:avLst/>
              <a:gdLst/>
              <a:ahLst/>
              <a:cxnLst/>
              <a:rect l="l" t="t" r="r" b="b"/>
              <a:pathLst>
                <a:path w="181" h="1640" extrusionOk="0">
                  <a:moveTo>
                    <a:pt x="99" y="1"/>
                  </a:moveTo>
                  <a:cubicBezTo>
                    <a:pt x="33" y="263"/>
                    <a:pt x="0" y="542"/>
                    <a:pt x="0" y="820"/>
                  </a:cubicBezTo>
                  <a:cubicBezTo>
                    <a:pt x="0" y="1099"/>
                    <a:pt x="33" y="1378"/>
                    <a:pt x="99" y="1640"/>
                  </a:cubicBezTo>
                  <a:cubicBezTo>
                    <a:pt x="148" y="1378"/>
                    <a:pt x="181" y="1099"/>
                    <a:pt x="181" y="820"/>
                  </a:cubicBezTo>
                  <a:cubicBezTo>
                    <a:pt x="181" y="542"/>
                    <a:pt x="148"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7"/>
            <p:cNvSpPr/>
            <p:nvPr/>
          </p:nvSpPr>
          <p:spPr>
            <a:xfrm>
              <a:off x="1976825" y="1539000"/>
              <a:ext cx="41000" cy="4525"/>
            </a:xfrm>
            <a:custGeom>
              <a:avLst/>
              <a:gdLst/>
              <a:ahLst/>
              <a:cxnLst/>
              <a:rect l="l" t="t" r="r" b="b"/>
              <a:pathLst>
                <a:path w="1640" h="181" extrusionOk="0">
                  <a:moveTo>
                    <a:pt x="820" y="1"/>
                  </a:moveTo>
                  <a:cubicBezTo>
                    <a:pt x="541" y="1"/>
                    <a:pt x="279" y="33"/>
                    <a:pt x="0" y="99"/>
                  </a:cubicBezTo>
                  <a:cubicBezTo>
                    <a:pt x="279" y="148"/>
                    <a:pt x="541" y="181"/>
                    <a:pt x="820" y="181"/>
                  </a:cubicBezTo>
                  <a:cubicBezTo>
                    <a:pt x="1099" y="181"/>
                    <a:pt x="1377" y="148"/>
                    <a:pt x="1640" y="99"/>
                  </a:cubicBezTo>
                  <a:cubicBezTo>
                    <a:pt x="1377"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7"/>
            <p:cNvSpPr/>
            <p:nvPr/>
          </p:nvSpPr>
          <p:spPr>
            <a:xfrm>
              <a:off x="2030500" y="1539000"/>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4" name="Google Shape;754;p27"/>
          <p:cNvGrpSpPr/>
          <p:nvPr/>
        </p:nvGrpSpPr>
        <p:grpSpPr>
          <a:xfrm rot="10800000">
            <a:off x="11689133" y="4387845"/>
            <a:ext cx="274100" cy="274100"/>
            <a:chOff x="5537425" y="1141100"/>
            <a:chExt cx="94700" cy="94700"/>
          </a:xfrm>
        </p:grpSpPr>
        <p:sp>
          <p:nvSpPr>
            <p:cNvPr id="755" name="Google Shape;755;p27"/>
            <p:cNvSpPr/>
            <p:nvPr/>
          </p:nvSpPr>
          <p:spPr>
            <a:xfrm>
              <a:off x="5582500" y="1141100"/>
              <a:ext cx="4525" cy="41000"/>
            </a:xfrm>
            <a:custGeom>
              <a:avLst/>
              <a:gdLst/>
              <a:ahLst/>
              <a:cxnLst/>
              <a:rect l="l" t="t" r="r" b="b"/>
              <a:pathLst>
                <a:path w="181" h="1640"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7"/>
            <p:cNvSpPr/>
            <p:nvPr/>
          </p:nvSpPr>
          <p:spPr>
            <a:xfrm>
              <a:off x="5582500" y="1194775"/>
              <a:ext cx="4525" cy="41025"/>
            </a:xfrm>
            <a:custGeom>
              <a:avLst/>
              <a:gdLst/>
              <a:ahLst/>
              <a:cxnLst/>
              <a:rect l="l" t="t" r="r" b="b"/>
              <a:pathLst>
                <a:path w="181" h="1641" extrusionOk="0">
                  <a:moveTo>
                    <a:pt x="99" y="1"/>
                  </a:moveTo>
                  <a:cubicBezTo>
                    <a:pt x="33" y="263"/>
                    <a:pt x="1" y="542"/>
                    <a:pt x="1" y="820"/>
                  </a:cubicBezTo>
                  <a:cubicBezTo>
                    <a:pt x="1" y="1099"/>
                    <a:pt x="33" y="1378"/>
                    <a:pt x="99" y="1640"/>
                  </a:cubicBezTo>
                  <a:cubicBezTo>
                    <a:pt x="165" y="1378"/>
                    <a:pt x="181" y="1099"/>
                    <a:pt x="181" y="820"/>
                  </a:cubicBezTo>
                  <a:cubicBezTo>
                    <a:pt x="181" y="542"/>
                    <a:pt x="165" y="263"/>
                    <a:pt x="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7"/>
            <p:cNvSpPr/>
            <p:nvPr/>
          </p:nvSpPr>
          <p:spPr>
            <a:xfrm>
              <a:off x="5537425" y="1186175"/>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7"/>
            <p:cNvSpPr/>
            <p:nvPr/>
          </p:nvSpPr>
          <p:spPr>
            <a:xfrm>
              <a:off x="5591100" y="1186175"/>
              <a:ext cx="41025" cy="4525"/>
            </a:xfrm>
            <a:custGeom>
              <a:avLst/>
              <a:gdLst/>
              <a:ahLst/>
              <a:cxnLst/>
              <a:rect l="l" t="t" r="r" b="b"/>
              <a:pathLst>
                <a:path w="1641" h="181" extrusionOk="0">
                  <a:moveTo>
                    <a:pt x="820" y="1"/>
                  </a:moveTo>
                  <a:cubicBezTo>
                    <a:pt x="558" y="1"/>
                    <a:pt x="280" y="33"/>
                    <a:pt x="1" y="99"/>
                  </a:cubicBezTo>
                  <a:cubicBezTo>
                    <a:pt x="280" y="148"/>
                    <a:pt x="558"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9" name="Google Shape;759;p27"/>
          <p:cNvGrpSpPr/>
          <p:nvPr/>
        </p:nvGrpSpPr>
        <p:grpSpPr>
          <a:xfrm rot="10800000" flipH="1">
            <a:off x="331170" y="5962591"/>
            <a:ext cx="546501" cy="546429"/>
            <a:chOff x="1335500" y="1010800"/>
            <a:chExt cx="189775" cy="189750"/>
          </a:xfrm>
        </p:grpSpPr>
        <p:sp>
          <p:nvSpPr>
            <p:cNvPr id="760" name="Google Shape;760;p27"/>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7"/>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7"/>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7"/>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4" name="Google Shape;764;p27"/>
          <p:cNvGrpSpPr/>
          <p:nvPr/>
        </p:nvGrpSpPr>
        <p:grpSpPr>
          <a:xfrm rot="10800000">
            <a:off x="9241940" y="5962591"/>
            <a:ext cx="546501" cy="546429"/>
            <a:chOff x="1335500" y="1010800"/>
            <a:chExt cx="189775" cy="189750"/>
          </a:xfrm>
        </p:grpSpPr>
        <p:sp>
          <p:nvSpPr>
            <p:cNvPr id="765" name="Google Shape;765;p27"/>
            <p:cNvSpPr/>
            <p:nvPr/>
          </p:nvSpPr>
          <p:spPr>
            <a:xfrm>
              <a:off x="1428125" y="1010800"/>
              <a:ext cx="4525" cy="81975"/>
            </a:xfrm>
            <a:custGeom>
              <a:avLst/>
              <a:gdLst/>
              <a:ahLst/>
              <a:cxnLst/>
              <a:rect l="l" t="t" r="r" b="b"/>
              <a:pathLst>
                <a:path w="181" h="3279" extrusionOk="0">
                  <a:moveTo>
                    <a:pt x="82" y="0"/>
                  </a:moveTo>
                  <a:cubicBezTo>
                    <a:pt x="33" y="541"/>
                    <a:pt x="0" y="1098"/>
                    <a:pt x="0" y="1639"/>
                  </a:cubicBezTo>
                  <a:cubicBezTo>
                    <a:pt x="0" y="2197"/>
                    <a:pt x="33" y="2738"/>
                    <a:pt x="82" y="3278"/>
                  </a:cubicBezTo>
                  <a:cubicBezTo>
                    <a:pt x="148" y="2738"/>
                    <a:pt x="181" y="2197"/>
                    <a:pt x="181" y="1639"/>
                  </a:cubicBezTo>
                  <a:cubicBezTo>
                    <a:pt x="181" y="1098"/>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7"/>
            <p:cNvSpPr/>
            <p:nvPr/>
          </p:nvSpPr>
          <p:spPr>
            <a:xfrm>
              <a:off x="1428125" y="1118575"/>
              <a:ext cx="4525" cy="81975"/>
            </a:xfrm>
            <a:custGeom>
              <a:avLst/>
              <a:gdLst/>
              <a:ahLst/>
              <a:cxnLst/>
              <a:rect l="l" t="t" r="r" b="b"/>
              <a:pathLst>
                <a:path w="181" h="3279" extrusionOk="0">
                  <a:moveTo>
                    <a:pt x="82" y="0"/>
                  </a:moveTo>
                  <a:cubicBezTo>
                    <a:pt x="33" y="541"/>
                    <a:pt x="0" y="1082"/>
                    <a:pt x="0" y="1639"/>
                  </a:cubicBezTo>
                  <a:cubicBezTo>
                    <a:pt x="0" y="2180"/>
                    <a:pt x="33" y="2721"/>
                    <a:pt x="82" y="3278"/>
                  </a:cubicBezTo>
                  <a:cubicBezTo>
                    <a:pt x="148" y="2721"/>
                    <a:pt x="181" y="2180"/>
                    <a:pt x="181" y="1639"/>
                  </a:cubicBezTo>
                  <a:cubicBezTo>
                    <a:pt x="181" y="1082"/>
                    <a:pt x="148" y="541"/>
                    <a:pt x="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7"/>
            <p:cNvSpPr/>
            <p:nvPr/>
          </p:nvSpPr>
          <p:spPr>
            <a:xfrm>
              <a:off x="1335500" y="1103400"/>
              <a:ext cx="82000" cy="4525"/>
            </a:xfrm>
            <a:custGeom>
              <a:avLst/>
              <a:gdLst/>
              <a:ahLst/>
              <a:cxnLst/>
              <a:rect l="l" t="t" r="r" b="b"/>
              <a:pathLst>
                <a:path w="3280" h="181" extrusionOk="0">
                  <a:moveTo>
                    <a:pt x="1640" y="1"/>
                  </a:moveTo>
                  <a:cubicBezTo>
                    <a:pt x="1099" y="1"/>
                    <a:pt x="558" y="33"/>
                    <a:pt x="1" y="99"/>
                  </a:cubicBezTo>
                  <a:cubicBezTo>
                    <a:pt x="558" y="148"/>
                    <a:pt x="1099" y="181"/>
                    <a:pt x="1640" y="181"/>
                  </a:cubicBezTo>
                  <a:cubicBezTo>
                    <a:pt x="2197" y="181"/>
                    <a:pt x="2738" y="148"/>
                    <a:pt x="3279" y="99"/>
                  </a:cubicBezTo>
                  <a:cubicBezTo>
                    <a:pt x="2738" y="33"/>
                    <a:pt x="2197"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27"/>
            <p:cNvSpPr/>
            <p:nvPr/>
          </p:nvSpPr>
          <p:spPr>
            <a:xfrm>
              <a:off x="1443275" y="1103400"/>
              <a:ext cx="82000" cy="4525"/>
            </a:xfrm>
            <a:custGeom>
              <a:avLst/>
              <a:gdLst/>
              <a:ahLst/>
              <a:cxnLst/>
              <a:rect l="l" t="t" r="r" b="b"/>
              <a:pathLst>
                <a:path w="3280" h="181" extrusionOk="0">
                  <a:moveTo>
                    <a:pt x="1640" y="1"/>
                  </a:moveTo>
                  <a:cubicBezTo>
                    <a:pt x="1083" y="1"/>
                    <a:pt x="542" y="33"/>
                    <a:pt x="1" y="99"/>
                  </a:cubicBezTo>
                  <a:cubicBezTo>
                    <a:pt x="542" y="148"/>
                    <a:pt x="1083" y="181"/>
                    <a:pt x="1640" y="181"/>
                  </a:cubicBezTo>
                  <a:cubicBezTo>
                    <a:pt x="2181" y="181"/>
                    <a:pt x="2722" y="148"/>
                    <a:pt x="3279" y="99"/>
                  </a:cubicBezTo>
                  <a:cubicBezTo>
                    <a:pt x="2722" y="33"/>
                    <a:pt x="2181" y="1"/>
                    <a:pt x="16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9" name="Google Shape;769;p27"/>
          <p:cNvSpPr/>
          <p:nvPr/>
        </p:nvSpPr>
        <p:spPr>
          <a:xfrm rot="10800000">
            <a:off x="11525438" y="5335967"/>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2889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6D25-2489-220A-B37C-DCE4F8124B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267341-6A10-FAD6-FB1D-E28450F1B4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20FAE8-5521-1EAD-9129-D18E2CBCE9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BA318F64-9C9B-03E4-32D2-B0D5DBDB72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2425187A-AA5F-8FED-F496-5F80DA04C4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1527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41"/>
        <p:cNvGrpSpPr/>
        <p:nvPr/>
      </p:nvGrpSpPr>
      <p:grpSpPr>
        <a:xfrm>
          <a:off x="0" y="0"/>
          <a:ext cx="0" cy="0"/>
          <a:chOff x="0" y="0"/>
          <a:chExt cx="0" cy="0"/>
        </a:xfrm>
      </p:grpSpPr>
      <p:pic>
        <p:nvPicPr>
          <p:cNvPr id="42" name="Google Shape;42;p8"/>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43" name="Google Shape;43;p8"/>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txBox="1">
            <a:spLocks noGrp="1"/>
          </p:cNvSpPr>
          <p:nvPr>
            <p:ph type="title"/>
          </p:nvPr>
        </p:nvSpPr>
        <p:spPr>
          <a:xfrm>
            <a:off x="2659200" y="1872967"/>
            <a:ext cx="6873600" cy="2969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000">
                <a:solidFill>
                  <a:schemeClr val="accent3"/>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36281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DEEA9-A07E-519E-B6F9-9B7F49E5A3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16FAB-2619-7C6D-55EB-CDCF6353E3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2FADE-5DB6-97E7-275B-1D054C4D84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BFC6677-F703-C6B9-929F-CD40500048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53574765-D30E-6C03-1C49-82466A7E31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89423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7EF6F-FEAA-09BF-801A-F1ACE269FD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228F32-25AD-4542-1EBD-2A030AEDC7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3EA8B6-CA4B-737E-A38C-CF6C9E8D6D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D3282DF-444B-D68A-9A1A-7DE515CC07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FC2F3E-67A9-5DFA-82E1-86CDB28AA2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2384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4291-A299-D1C4-1E5D-153F5FF2E6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3C0AA9-13F0-9412-6701-25204985E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71C2D-65CA-5F11-F16C-FC52BDED9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8AF72D-0575-C664-8F96-279782C1E5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0F08804B-4829-9860-75CA-9F3818F7A8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636332AC-3FC1-B5CF-1201-20C4743921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21352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7F508-AA7E-A830-438F-8180D70DAC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0C8AD-146B-8ED5-37E8-8D770AA38D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7ECBC7-22DF-9BC1-9900-BB95ADBC4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041DB5-F9D9-DF28-9101-94B505FE6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5D2D2B-FC08-F60F-FAD9-D4E53ABCC3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2BFAA-9990-3ABA-6955-7D6044684D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03B92E9A-48BE-1E4C-3A78-606A257EEB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9D9E5A21-315B-518D-4E1C-956C678C1C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09994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B8A27-B89F-AD9A-2A74-105D82BE80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F7A6B-3E48-4D2D-A904-B1351EA9D6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97BC77D2-4BF8-82F9-C087-041B2B5DE2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32B36B85-1995-16B4-5A80-ED4C1BCA39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97681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E08A02-F19E-7F3F-D5B7-6789AFDC41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CE2E59A-211E-9F4A-6CAA-0D91B3303C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2139136A-951B-CE5B-E5A2-79F146ED1B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6301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D1F4D-C167-2838-8E0D-D7EFA17E0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15BB3C-651B-ECFE-901F-A37E24210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F8052-9407-BCCB-33CC-4B32129B2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E4F2D6-E555-428B-3D82-FA5F843E00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961EAA1D-2ED4-EB8E-A397-2961B7162E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7EC512D0-319F-FC77-CE61-A638A83C62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12249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B435-058F-F7A8-E110-871A79D7A0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416B20-10CA-7699-F7AF-8A467F4A5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0DDDFF-2762-22BF-9EEF-323F7883E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149EE-4676-FCC8-AB60-7D52F0EF92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4292EBFA-67B0-8EAF-3921-17DC19ED03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7AA33415-8BE4-7FF9-6FAD-049A951F83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38585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CB856-EE94-A75F-29AC-F89E773192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6F2AA-E40F-CF53-8DD1-73E39B4053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0D5A2-A30B-49A7-4B1A-3170192D15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A1A4B74-69DD-9E6C-B434-96D5B53498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855E2A40-79DA-27EE-00E9-2DF21E7771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24482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58687D-924D-7E32-6B95-976F6860E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B4C164-B6C2-CA4F-977D-BA88A14678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C5C447-FD42-0A97-FB28-1D7BB5C41F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D4E3D8A-0BC2-A444-E1DA-3A9744FC3F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582659B-5B79-E542-FB35-CD75148212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7215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47" name="Google Shape;47;p9"/>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9"/>
          <p:cNvSpPr txBox="1">
            <a:spLocks noGrp="1"/>
          </p:cNvSpPr>
          <p:nvPr>
            <p:ph type="title"/>
          </p:nvPr>
        </p:nvSpPr>
        <p:spPr>
          <a:xfrm>
            <a:off x="2485200" y="1934200"/>
            <a:ext cx="7221600" cy="10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 name="Google Shape;49;p9"/>
          <p:cNvSpPr txBox="1">
            <a:spLocks noGrp="1"/>
          </p:cNvSpPr>
          <p:nvPr>
            <p:ph type="subTitle" idx="1"/>
          </p:nvPr>
        </p:nvSpPr>
        <p:spPr>
          <a:xfrm>
            <a:off x="2485200" y="3335039"/>
            <a:ext cx="7221600" cy="1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267">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dirty="0"/>
          </a:p>
        </p:txBody>
      </p:sp>
    </p:spTree>
    <p:extLst>
      <p:ext uri="{BB962C8B-B14F-4D97-AF65-F5344CB8AC3E}">
        <p14:creationId xmlns:p14="http://schemas.microsoft.com/office/powerpoint/2010/main" val="32118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950967" y="939733"/>
            <a:ext cx="6040400" cy="158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Tree>
    <p:extLst>
      <p:ext uri="{BB962C8B-B14F-4D97-AF65-F5344CB8AC3E}">
        <p14:creationId xmlns:p14="http://schemas.microsoft.com/office/powerpoint/2010/main" val="369521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ADC8-72B7-47B0-8B44-38042032E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214EA-D56A-4765-B214-F23C2630DD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EDEA2-572E-4F51-AC1E-FB5D507D08E9}"/>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5" name="Footer Placeholder 4">
            <a:extLst>
              <a:ext uri="{FF2B5EF4-FFF2-40B4-BE49-F238E27FC236}">
                <a16:creationId xmlns:a16="http://schemas.microsoft.com/office/drawing/2014/main" id="{024E7F90-4847-4780-A8B5-827F7C464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EB0FB-CB3A-491C-83FD-72ABAF4DDA71}"/>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3165068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52"/>
        <p:cNvGrpSpPr/>
        <p:nvPr/>
      </p:nvGrpSpPr>
      <p:grpSpPr>
        <a:xfrm>
          <a:off x="0" y="0"/>
          <a:ext cx="0" cy="0"/>
          <a:chOff x="0" y="0"/>
          <a:chExt cx="0" cy="0"/>
        </a:xfrm>
      </p:grpSpPr>
      <p:pic>
        <p:nvPicPr>
          <p:cNvPr id="53" name="Google Shape;53;p11"/>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54" name="Google Shape;54;p11"/>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11"/>
          <p:cNvSpPr txBox="1">
            <a:spLocks noGrp="1"/>
          </p:cNvSpPr>
          <p:nvPr>
            <p:ph type="title" hasCustomPrompt="1"/>
          </p:nvPr>
        </p:nvSpPr>
        <p:spPr>
          <a:xfrm>
            <a:off x="2693020" y="1607300"/>
            <a:ext cx="6806400" cy="229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solidFill>
                  <a:schemeClr val="accent3"/>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6" name="Google Shape;56;p11"/>
          <p:cNvSpPr txBox="1">
            <a:spLocks noGrp="1"/>
          </p:cNvSpPr>
          <p:nvPr>
            <p:ph type="subTitle" idx="1"/>
          </p:nvPr>
        </p:nvSpPr>
        <p:spPr>
          <a:xfrm>
            <a:off x="2693020" y="4218133"/>
            <a:ext cx="6806400" cy="6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267">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dirty="0"/>
          </a:p>
        </p:txBody>
      </p:sp>
    </p:spTree>
    <p:extLst>
      <p:ext uri="{BB962C8B-B14F-4D97-AF65-F5344CB8AC3E}">
        <p14:creationId xmlns:p14="http://schemas.microsoft.com/office/powerpoint/2010/main" val="541788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60" name="Google Shape;60;p13"/>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13"/>
          <p:cNvSpPr txBox="1">
            <a:spLocks noGrp="1"/>
          </p:cNvSpPr>
          <p:nvPr>
            <p:ph type="title"/>
          </p:nvPr>
        </p:nvSpPr>
        <p:spPr>
          <a:xfrm>
            <a:off x="950967" y="2499697"/>
            <a:ext cx="4950000" cy="45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67" y="2956235"/>
            <a:ext cx="4950000" cy="7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dirty="0"/>
          </a:p>
        </p:txBody>
      </p:sp>
      <p:sp>
        <p:nvSpPr>
          <p:cNvPr id="63" name="Google Shape;63;p13"/>
          <p:cNvSpPr txBox="1">
            <a:spLocks noGrp="1"/>
          </p:cNvSpPr>
          <p:nvPr>
            <p:ph type="title" idx="2"/>
          </p:nvPr>
        </p:nvSpPr>
        <p:spPr>
          <a:xfrm>
            <a:off x="6290967" y="2499697"/>
            <a:ext cx="4950000" cy="45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6290965" y="2956235"/>
            <a:ext cx="4950000" cy="7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dirty="0"/>
          </a:p>
        </p:txBody>
      </p:sp>
      <p:sp>
        <p:nvSpPr>
          <p:cNvPr id="65" name="Google Shape;65;p13"/>
          <p:cNvSpPr txBox="1">
            <a:spLocks noGrp="1"/>
          </p:cNvSpPr>
          <p:nvPr>
            <p:ph type="title" idx="4" hasCustomPrompt="1"/>
          </p:nvPr>
        </p:nvSpPr>
        <p:spPr>
          <a:xfrm>
            <a:off x="950967" y="1896484"/>
            <a:ext cx="1578000" cy="60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267">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6" name="Google Shape;66;p13"/>
          <p:cNvSpPr txBox="1">
            <a:spLocks noGrp="1"/>
          </p:cNvSpPr>
          <p:nvPr>
            <p:ph type="title" idx="5" hasCustomPrompt="1"/>
          </p:nvPr>
        </p:nvSpPr>
        <p:spPr>
          <a:xfrm>
            <a:off x="6290977" y="1896484"/>
            <a:ext cx="1578000" cy="60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267">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7" name="Google Shape;67;p13"/>
          <p:cNvSpPr txBox="1">
            <a:spLocks noGrp="1"/>
          </p:cNvSpPr>
          <p:nvPr>
            <p:ph type="title" idx="6"/>
          </p:nvPr>
        </p:nvSpPr>
        <p:spPr>
          <a:xfrm>
            <a:off x="950967" y="719333"/>
            <a:ext cx="10290000"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a:lvl1pPr>
            <a:lvl2pPr lvl="1"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9pPr>
          </a:lstStyle>
          <a:p>
            <a:endParaRPr/>
          </a:p>
        </p:txBody>
      </p:sp>
      <p:sp>
        <p:nvSpPr>
          <p:cNvPr id="68" name="Google Shape;68;p13"/>
          <p:cNvSpPr txBox="1">
            <a:spLocks noGrp="1"/>
          </p:cNvSpPr>
          <p:nvPr>
            <p:ph type="title" idx="7"/>
          </p:nvPr>
        </p:nvSpPr>
        <p:spPr>
          <a:xfrm>
            <a:off x="950967" y="4516764"/>
            <a:ext cx="4950000" cy="45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 name="Google Shape;69;p13"/>
          <p:cNvSpPr txBox="1">
            <a:spLocks noGrp="1"/>
          </p:cNvSpPr>
          <p:nvPr>
            <p:ph type="subTitle" idx="8"/>
          </p:nvPr>
        </p:nvSpPr>
        <p:spPr>
          <a:xfrm>
            <a:off x="950967" y="4973301"/>
            <a:ext cx="4950000" cy="7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dirty="0"/>
          </a:p>
        </p:txBody>
      </p:sp>
      <p:sp>
        <p:nvSpPr>
          <p:cNvPr id="70" name="Google Shape;70;p13"/>
          <p:cNvSpPr txBox="1">
            <a:spLocks noGrp="1"/>
          </p:cNvSpPr>
          <p:nvPr>
            <p:ph type="title" idx="9"/>
          </p:nvPr>
        </p:nvSpPr>
        <p:spPr>
          <a:xfrm>
            <a:off x="6290967" y="4516764"/>
            <a:ext cx="4950000" cy="45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 name="Google Shape;71;p13"/>
          <p:cNvSpPr txBox="1">
            <a:spLocks noGrp="1"/>
          </p:cNvSpPr>
          <p:nvPr>
            <p:ph type="subTitle" idx="13"/>
          </p:nvPr>
        </p:nvSpPr>
        <p:spPr>
          <a:xfrm>
            <a:off x="6290965" y="4973301"/>
            <a:ext cx="4950000" cy="7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dirty="0"/>
          </a:p>
        </p:txBody>
      </p:sp>
      <p:sp>
        <p:nvSpPr>
          <p:cNvPr id="72" name="Google Shape;72;p13"/>
          <p:cNvSpPr txBox="1">
            <a:spLocks noGrp="1"/>
          </p:cNvSpPr>
          <p:nvPr>
            <p:ph type="title" idx="14" hasCustomPrompt="1"/>
          </p:nvPr>
        </p:nvSpPr>
        <p:spPr>
          <a:xfrm>
            <a:off x="950967" y="3913551"/>
            <a:ext cx="1578000" cy="60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267">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 name="Google Shape;73;p13"/>
          <p:cNvSpPr txBox="1">
            <a:spLocks noGrp="1"/>
          </p:cNvSpPr>
          <p:nvPr>
            <p:ph type="title" idx="15" hasCustomPrompt="1"/>
          </p:nvPr>
        </p:nvSpPr>
        <p:spPr>
          <a:xfrm>
            <a:off x="6290977" y="3913551"/>
            <a:ext cx="1578000" cy="60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267">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116877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2"/>
        </a:solidFill>
        <a:effectLst/>
      </p:bgPr>
    </p:bg>
    <p:spTree>
      <p:nvGrpSpPr>
        <p:cNvPr id="1" name="Shape 74"/>
        <p:cNvGrpSpPr/>
        <p:nvPr/>
      </p:nvGrpSpPr>
      <p:grpSpPr>
        <a:xfrm>
          <a:off x="0" y="0"/>
          <a:ext cx="0" cy="0"/>
          <a:chOff x="0" y="0"/>
          <a:chExt cx="0" cy="0"/>
        </a:xfrm>
      </p:grpSpPr>
      <p:pic>
        <p:nvPicPr>
          <p:cNvPr id="75" name="Google Shape;75;p14"/>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76" name="Google Shape;76;p14"/>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4"/>
          <p:cNvSpPr txBox="1">
            <a:spLocks noGrp="1"/>
          </p:cNvSpPr>
          <p:nvPr>
            <p:ph type="title"/>
          </p:nvPr>
        </p:nvSpPr>
        <p:spPr>
          <a:xfrm>
            <a:off x="2237717" y="1417433"/>
            <a:ext cx="77168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solidFill>
                  <a:schemeClr val="accent3"/>
                </a:solidFill>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78" name="Google Shape;78;p14"/>
          <p:cNvSpPr txBox="1">
            <a:spLocks noGrp="1"/>
          </p:cNvSpPr>
          <p:nvPr>
            <p:ph type="subTitle" idx="1"/>
          </p:nvPr>
        </p:nvSpPr>
        <p:spPr>
          <a:xfrm>
            <a:off x="3236717" y="4105333"/>
            <a:ext cx="57188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dirty="0"/>
          </a:p>
        </p:txBody>
      </p:sp>
    </p:spTree>
    <p:extLst>
      <p:ext uri="{BB962C8B-B14F-4D97-AF65-F5344CB8AC3E}">
        <p14:creationId xmlns:p14="http://schemas.microsoft.com/office/powerpoint/2010/main" val="1602892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79"/>
        <p:cNvGrpSpPr/>
        <p:nvPr/>
      </p:nvGrpSpPr>
      <p:grpSpPr>
        <a:xfrm>
          <a:off x="0" y="0"/>
          <a:ext cx="0" cy="0"/>
          <a:chOff x="0" y="0"/>
          <a:chExt cx="0" cy="0"/>
        </a:xfrm>
      </p:grpSpPr>
      <p:pic>
        <p:nvPicPr>
          <p:cNvPr id="80" name="Google Shape;80;p15"/>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81" name="Google Shape;81;p15"/>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5"/>
          <p:cNvSpPr txBox="1">
            <a:spLocks noGrp="1"/>
          </p:cNvSpPr>
          <p:nvPr>
            <p:ph type="title"/>
          </p:nvPr>
        </p:nvSpPr>
        <p:spPr>
          <a:xfrm>
            <a:off x="1635200" y="4178117"/>
            <a:ext cx="4460800" cy="62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3" name="Google Shape;83;p15"/>
          <p:cNvSpPr txBox="1">
            <a:spLocks noGrp="1"/>
          </p:cNvSpPr>
          <p:nvPr>
            <p:ph type="subTitle" idx="1"/>
          </p:nvPr>
        </p:nvSpPr>
        <p:spPr>
          <a:xfrm>
            <a:off x="1635200" y="2059467"/>
            <a:ext cx="8921600" cy="19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40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dirty="0"/>
          </a:p>
        </p:txBody>
      </p:sp>
    </p:spTree>
    <p:extLst>
      <p:ext uri="{BB962C8B-B14F-4D97-AF65-F5344CB8AC3E}">
        <p14:creationId xmlns:p14="http://schemas.microsoft.com/office/powerpoint/2010/main" val="457730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84"/>
        <p:cNvGrpSpPr/>
        <p:nvPr/>
      </p:nvGrpSpPr>
      <p:grpSpPr>
        <a:xfrm>
          <a:off x="0" y="0"/>
          <a:ext cx="0" cy="0"/>
          <a:chOff x="0" y="0"/>
          <a:chExt cx="0" cy="0"/>
        </a:xfrm>
      </p:grpSpPr>
      <p:pic>
        <p:nvPicPr>
          <p:cNvPr id="85" name="Google Shape;85;p16"/>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86" name="Google Shape;86;p16"/>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6"/>
          <p:cNvSpPr txBox="1">
            <a:spLocks noGrp="1"/>
          </p:cNvSpPr>
          <p:nvPr>
            <p:ph type="title"/>
          </p:nvPr>
        </p:nvSpPr>
        <p:spPr>
          <a:xfrm>
            <a:off x="5533500" y="1371900"/>
            <a:ext cx="5216800" cy="224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8" name="Google Shape;88;p16"/>
          <p:cNvSpPr txBox="1">
            <a:spLocks noGrp="1"/>
          </p:cNvSpPr>
          <p:nvPr>
            <p:ph type="subTitle" idx="1"/>
          </p:nvPr>
        </p:nvSpPr>
        <p:spPr>
          <a:xfrm>
            <a:off x="5533500" y="4065300"/>
            <a:ext cx="5216800" cy="142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dirty="0"/>
          </a:p>
        </p:txBody>
      </p:sp>
    </p:spTree>
    <p:extLst>
      <p:ext uri="{BB962C8B-B14F-4D97-AF65-F5344CB8AC3E}">
        <p14:creationId xmlns:p14="http://schemas.microsoft.com/office/powerpoint/2010/main" val="1956697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dk2"/>
        </a:solidFill>
        <a:effectLst/>
      </p:bgPr>
    </p:bg>
    <p:spTree>
      <p:nvGrpSpPr>
        <p:cNvPr id="1" name="Shape 145"/>
        <p:cNvGrpSpPr/>
        <p:nvPr/>
      </p:nvGrpSpPr>
      <p:grpSpPr>
        <a:xfrm>
          <a:off x="0" y="0"/>
          <a:ext cx="0" cy="0"/>
          <a:chOff x="0" y="0"/>
          <a:chExt cx="0" cy="0"/>
        </a:xfrm>
      </p:grpSpPr>
      <p:pic>
        <p:nvPicPr>
          <p:cNvPr id="146" name="Google Shape;146;p23"/>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147" name="Google Shape;147;p23"/>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3"/>
          <p:cNvSpPr txBox="1">
            <a:spLocks noGrp="1"/>
          </p:cNvSpPr>
          <p:nvPr>
            <p:ph type="title" hasCustomPrompt="1"/>
          </p:nvPr>
        </p:nvSpPr>
        <p:spPr>
          <a:xfrm>
            <a:off x="6379033" y="713351"/>
            <a:ext cx="4862000" cy="94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9" name="Google Shape;149;p23"/>
          <p:cNvSpPr txBox="1">
            <a:spLocks noGrp="1"/>
          </p:cNvSpPr>
          <p:nvPr>
            <p:ph type="subTitle" idx="1"/>
          </p:nvPr>
        </p:nvSpPr>
        <p:spPr>
          <a:xfrm>
            <a:off x="6379033" y="1655053"/>
            <a:ext cx="48620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Font typeface="PT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Font typeface="PT Sans"/>
              <a:buNone/>
              <a:defRPr>
                <a:latin typeface="PT Sans"/>
                <a:ea typeface="PT Sans"/>
                <a:cs typeface="PT Sans"/>
                <a:sym typeface="PT Sans"/>
              </a:defRPr>
            </a:lvl4pPr>
            <a:lvl5pPr lvl="4" algn="ctr" rtl="0">
              <a:lnSpc>
                <a:spcPct val="100000"/>
              </a:lnSpc>
              <a:spcBef>
                <a:spcPts val="0"/>
              </a:spcBef>
              <a:spcAft>
                <a:spcPts val="0"/>
              </a:spcAft>
              <a:buSzPts val="1500"/>
              <a:buFont typeface="PT Sans"/>
              <a:buNone/>
              <a:defRPr>
                <a:latin typeface="PT Sans"/>
                <a:ea typeface="PT Sans"/>
                <a:cs typeface="PT Sans"/>
                <a:sym typeface="PT Sans"/>
              </a:defRPr>
            </a:lvl5pPr>
            <a:lvl6pPr lvl="5" algn="ctr" rtl="0">
              <a:lnSpc>
                <a:spcPct val="100000"/>
              </a:lnSpc>
              <a:spcBef>
                <a:spcPts val="0"/>
              </a:spcBef>
              <a:spcAft>
                <a:spcPts val="0"/>
              </a:spcAft>
              <a:buSzPts val="1500"/>
              <a:buFont typeface="PT Sans"/>
              <a:buNone/>
              <a:defRPr>
                <a:latin typeface="PT Sans"/>
                <a:ea typeface="PT Sans"/>
                <a:cs typeface="PT Sans"/>
                <a:sym typeface="PT Sans"/>
              </a:defRPr>
            </a:lvl6pPr>
            <a:lvl7pPr lvl="6" algn="ctr" rtl="0">
              <a:lnSpc>
                <a:spcPct val="100000"/>
              </a:lnSpc>
              <a:spcBef>
                <a:spcPts val="0"/>
              </a:spcBef>
              <a:spcAft>
                <a:spcPts val="0"/>
              </a:spcAft>
              <a:buSzPts val="1500"/>
              <a:buFont typeface="PT Sans"/>
              <a:buNone/>
              <a:defRPr>
                <a:latin typeface="PT Sans"/>
                <a:ea typeface="PT Sans"/>
                <a:cs typeface="PT Sans"/>
                <a:sym typeface="PT Sans"/>
              </a:defRPr>
            </a:lvl7pPr>
            <a:lvl8pPr lvl="7" algn="ctr" rtl="0">
              <a:lnSpc>
                <a:spcPct val="100000"/>
              </a:lnSpc>
              <a:spcBef>
                <a:spcPts val="0"/>
              </a:spcBef>
              <a:spcAft>
                <a:spcPts val="0"/>
              </a:spcAft>
              <a:buSzPts val="1500"/>
              <a:buFont typeface="PT Sans"/>
              <a:buNone/>
              <a:defRPr>
                <a:latin typeface="PT Sans"/>
                <a:ea typeface="PT Sans"/>
                <a:cs typeface="PT Sans"/>
                <a:sym typeface="PT Sans"/>
              </a:defRPr>
            </a:lvl8pPr>
            <a:lvl9pPr lvl="8" algn="ctr" rtl="0">
              <a:lnSpc>
                <a:spcPct val="100000"/>
              </a:lnSpc>
              <a:spcBef>
                <a:spcPts val="0"/>
              </a:spcBef>
              <a:spcAft>
                <a:spcPts val="0"/>
              </a:spcAft>
              <a:buSzPts val="1500"/>
              <a:buFont typeface="PT Sans"/>
              <a:buNone/>
              <a:defRPr>
                <a:latin typeface="PT Sans"/>
                <a:ea typeface="PT Sans"/>
                <a:cs typeface="PT Sans"/>
                <a:sym typeface="PT Sans"/>
              </a:defRPr>
            </a:lvl9pPr>
          </a:lstStyle>
          <a:p>
            <a:endParaRPr dirty="0"/>
          </a:p>
        </p:txBody>
      </p:sp>
      <p:sp>
        <p:nvSpPr>
          <p:cNvPr id="150" name="Google Shape;150;p23"/>
          <p:cNvSpPr txBox="1">
            <a:spLocks noGrp="1"/>
          </p:cNvSpPr>
          <p:nvPr>
            <p:ph type="title" idx="2" hasCustomPrompt="1"/>
          </p:nvPr>
        </p:nvSpPr>
        <p:spPr>
          <a:xfrm>
            <a:off x="6379033" y="2671939"/>
            <a:ext cx="4862000" cy="94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1" name="Google Shape;151;p23"/>
          <p:cNvSpPr txBox="1">
            <a:spLocks noGrp="1"/>
          </p:cNvSpPr>
          <p:nvPr>
            <p:ph type="subTitle" idx="3"/>
          </p:nvPr>
        </p:nvSpPr>
        <p:spPr>
          <a:xfrm>
            <a:off x="6379033" y="3613643"/>
            <a:ext cx="48620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Font typeface="PT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Font typeface="PT Sans"/>
              <a:buNone/>
              <a:defRPr>
                <a:latin typeface="PT Sans"/>
                <a:ea typeface="PT Sans"/>
                <a:cs typeface="PT Sans"/>
                <a:sym typeface="PT Sans"/>
              </a:defRPr>
            </a:lvl4pPr>
            <a:lvl5pPr lvl="4" algn="ctr" rtl="0">
              <a:lnSpc>
                <a:spcPct val="100000"/>
              </a:lnSpc>
              <a:spcBef>
                <a:spcPts val="0"/>
              </a:spcBef>
              <a:spcAft>
                <a:spcPts val="0"/>
              </a:spcAft>
              <a:buSzPts val="1500"/>
              <a:buFont typeface="PT Sans"/>
              <a:buNone/>
              <a:defRPr>
                <a:latin typeface="PT Sans"/>
                <a:ea typeface="PT Sans"/>
                <a:cs typeface="PT Sans"/>
                <a:sym typeface="PT Sans"/>
              </a:defRPr>
            </a:lvl5pPr>
            <a:lvl6pPr lvl="5" algn="ctr" rtl="0">
              <a:lnSpc>
                <a:spcPct val="100000"/>
              </a:lnSpc>
              <a:spcBef>
                <a:spcPts val="0"/>
              </a:spcBef>
              <a:spcAft>
                <a:spcPts val="0"/>
              </a:spcAft>
              <a:buSzPts val="1500"/>
              <a:buFont typeface="PT Sans"/>
              <a:buNone/>
              <a:defRPr>
                <a:latin typeface="PT Sans"/>
                <a:ea typeface="PT Sans"/>
                <a:cs typeface="PT Sans"/>
                <a:sym typeface="PT Sans"/>
              </a:defRPr>
            </a:lvl6pPr>
            <a:lvl7pPr lvl="6" algn="ctr" rtl="0">
              <a:lnSpc>
                <a:spcPct val="100000"/>
              </a:lnSpc>
              <a:spcBef>
                <a:spcPts val="0"/>
              </a:spcBef>
              <a:spcAft>
                <a:spcPts val="0"/>
              </a:spcAft>
              <a:buSzPts val="1500"/>
              <a:buFont typeface="PT Sans"/>
              <a:buNone/>
              <a:defRPr>
                <a:latin typeface="PT Sans"/>
                <a:ea typeface="PT Sans"/>
                <a:cs typeface="PT Sans"/>
                <a:sym typeface="PT Sans"/>
              </a:defRPr>
            </a:lvl7pPr>
            <a:lvl8pPr lvl="7" algn="ctr" rtl="0">
              <a:lnSpc>
                <a:spcPct val="100000"/>
              </a:lnSpc>
              <a:spcBef>
                <a:spcPts val="0"/>
              </a:spcBef>
              <a:spcAft>
                <a:spcPts val="0"/>
              </a:spcAft>
              <a:buSzPts val="1500"/>
              <a:buFont typeface="PT Sans"/>
              <a:buNone/>
              <a:defRPr>
                <a:latin typeface="PT Sans"/>
                <a:ea typeface="PT Sans"/>
                <a:cs typeface="PT Sans"/>
                <a:sym typeface="PT Sans"/>
              </a:defRPr>
            </a:lvl8pPr>
            <a:lvl9pPr lvl="8" algn="ctr" rtl="0">
              <a:lnSpc>
                <a:spcPct val="100000"/>
              </a:lnSpc>
              <a:spcBef>
                <a:spcPts val="0"/>
              </a:spcBef>
              <a:spcAft>
                <a:spcPts val="0"/>
              </a:spcAft>
              <a:buSzPts val="1500"/>
              <a:buFont typeface="PT Sans"/>
              <a:buNone/>
              <a:defRPr>
                <a:latin typeface="PT Sans"/>
                <a:ea typeface="PT Sans"/>
                <a:cs typeface="PT Sans"/>
                <a:sym typeface="PT Sans"/>
              </a:defRPr>
            </a:lvl9pPr>
          </a:lstStyle>
          <a:p>
            <a:endParaRPr dirty="0"/>
          </a:p>
        </p:txBody>
      </p:sp>
      <p:sp>
        <p:nvSpPr>
          <p:cNvPr id="152" name="Google Shape;152;p23"/>
          <p:cNvSpPr txBox="1">
            <a:spLocks noGrp="1"/>
          </p:cNvSpPr>
          <p:nvPr>
            <p:ph type="title" idx="4" hasCustomPrompt="1"/>
          </p:nvPr>
        </p:nvSpPr>
        <p:spPr>
          <a:xfrm>
            <a:off x="6379033" y="4630495"/>
            <a:ext cx="4862000" cy="94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3" name="Google Shape;153;p23"/>
          <p:cNvSpPr txBox="1">
            <a:spLocks noGrp="1"/>
          </p:cNvSpPr>
          <p:nvPr>
            <p:ph type="subTitle" idx="5"/>
          </p:nvPr>
        </p:nvSpPr>
        <p:spPr>
          <a:xfrm>
            <a:off x="6379033" y="5572199"/>
            <a:ext cx="48620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Font typeface="PT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Font typeface="PT Sans"/>
              <a:buNone/>
              <a:defRPr>
                <a:latin typeface="PT Sans"/>
                <a:ea typeface="PT Sans"/>
                <a:cs typeface="PT Sans"/>
                <a:sym typeface="PT Sans"/>
              </a:defRPr>
            </a:lvl4pPr>
            <a:lvl5pPr lvl="4" algn="ctr" rtl="0">
              <a:lnSpc>
                <a:spcPct val="100000"/>
              </a:lnSpc>
              <a:spcBef>
                <a:spcPts val="0"/>
              </a:spcBef>
              <a:spcAft>
                <a:spcPts val="0"/>
              </a:spcAft>
              <a:buSzPts val="1500"/>
              <a:buFont typeface="PT Sans"/>
              <a:buNone/>
              <a:defRPr>
                <a:latin typeface="PT Sans"/>
                <a:ea typeface="PT Sans"/>
                <a:cs typeface="PT Sans"/>
                <a:sym typeface="PT Sans"/>
              </a:defRPr>
            </a:lvl5pPr>
            <a:lvl6pPr lvl="5" algn="ctr" rtl="0">
              <a:lnSpc>
                <a:spcPct val="100000"/>
              </a:lnSpc>
              <a:spcBef>
                <a:spcPts val="0"/>
              </a:spcBef>
              <a:spcAft>
                <a:spcPts val="0"/>
              </a:spcAft>
              <a:buSzPts val="1500"/>
              <a:buFont typeface="PT Sans"/>
              <a:buNone/>
              <a:defRPr>
                <a:latin typeface="PT Sans"/>
                <a:ea typeface="PT Sans"/>
                <a:cs typeface="PT Sans"/>
                <a:sym typeface="PT Sans"/>
              </a:defRPr>
            </a:lvl6pPr>
            <a:lvl7pPr lvl="6" algn="ctr" rtl="0">
              <a:lnSpc>
                <a:spcPct val="100000"/>
              </a:lnSpc>
              <a:spcBef>
                <a:spcPts val="0"/>
              </a:spcBef>
              <a:spcAft>
                <a:spcPts val="0"/>
              </a:spcAft>
              <a:buSzPts val="1500"/>
              <a:buFont typeface="PT Sans"/>
              <a:buNone/>
              <a:defRPr>
                <a:latin typeface="PT Sans"/>
                <a:ea typeface="PT Sans"/>
                <a:cs typeface="PT Sans"/>
                <a:sym typeface="PT Sans"/>
              </a:defRPr>
            </a:lvl7pPr>
            <a:lvl8pPr lvl="7" algn="ctr" rtl="0">
              <a:lnSpc>
                <a:spcPct val="100000"/>
              </a:lnSpc>
              <a:spcBef>
                <a:spcPts val="0"/>
              </a:spcBef>
              <a:spcAft>
                <a:spcPts val="0"/>
              </a:spcAft>
              <a:buSzPts val="1500"/>
              <a:buFont typeface="PT Sans"/>
              <a:buNone/>
              <a:defRPr>
                <a:latin typeface="PT Sans"/>
                <a:ea typeface="PT Sans"/>
                <a:cs typeface="PT Sans"/>
                <a:sym typeface="PT Sans"/>
              </a:defRPr>
            </a:lvl8pPr>
            <a:lvl9pPr lvl="8" algn="ctr" rtl="0">
              <a:lnSpc>
                <a:spcPct val="100000"/>
              </a:lnSpc>
              <a:spcBef>
                <a:spcPts val="0"/>
              </a:spcBef>
              <a:spcAft>
                <a:spcPts val="0"/>
              </a:spcAft>
              <a:buSzPts val="1500"/>
              <a:buFont typeface="PT Sans"/>
              <a:buNone/>
              <a:defRPr>
                <a:latin typeface="PT Sans"/>
                <a:ea typeface="PT Sans"/>
                <a:cs typeface="PT Sans"/>
                <a:sym typeface="PT Sans"/>
              </a:defRPr>
            </a:lvl9pPr>
          </a:lstStyle>
          <a:p>
            <a:endParaRPr dirty="0"/>
          </a:p>
        </p:txBody>
      </p:sp>
    </p:spTree>
    <p:extLst>
      <p:ext uri="{BB962C8B-B14F-4D97-AF65-F5344CB8AC3E}">
        <p14:creationId xmlns:p14="http://schemas.microsoft.com/office/powerpoint/2010/main" val="248708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167"/>
        <p:cNvGrpSpPr/>
        <p:nvPr/>
      </p:nvGrpSpPr>
      <p:grpSpPr>
        <a:xfrm>
          <a:off x="0" y="0"/>
          <a:ext cx="0" cy="0"/>
          <a:chOff x="0" y="0"/>
          <a:chExt cx="0" cy="0"/>
        </a:xfrm>
      </p:grpSpPr>
      <p:pic>
        <p:nvPicPr>
          <p:cNvPr id="168" name="Google Shape;168;p25"/>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169" name="Google Shape;169;p25"/>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5"/>
          <p:cNvSpPr txBox="1">
            <a:spLocks noGrp="1"/>
          </p:cNvSpPr>
          <p:nvPr>
            <p:ph type="title"/>
          </p:nvPr>
        </p:nvSpPr>
        <p:spPr>
          <a:xfrm>
            <a:off x="950800" y="480533"/>
            <a:ext cx="5145200" cy="1504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1" name="Google Shape;171;p25"/>
          <p:cNvSpPr txBox="1">
            <a:spLocks noGrp="1"/>
          </p:cNvSpPr>
          <p:nvPr>
            <p:ph type="subTitle" idx="1"/>
          </p:nvPr>
        </p:nvSpPr>
        <p:spPr>
          <a:xfrm>
            <a:off x="950800" y="2369900"/>
            <a:ext cx="5145200" cy="16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dirty="0"/>
          </a:p>
        </p:txBody>
      </p:sp>
      <p:sp>
        <p:nvSpPr>
          <p:cNvPr id="172" name="Google Shape;172;p25"/>
          <p:cNvSpPr txBox="1"/>
          <p:nvPr/>
        </p:nvSpPr>
        <p:spPr>
          <a:xfrm>
            <a:off x="950800" y="4734767"/>
            <a:ext cx="4868400" cy="9468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dirty="0">
                <a:ln>
                  <a:noFill/>
                </a:ln>
                <a:solidFill>
                  <a:srgbClr val="073533"/>
                </a:solidFill>
                <a:effectLst/>
                <a:uLnTx/>
                <a:uFillTx/>
                <a:latin typeface="Arial" panose="020B0604020202020204" pitchFamily="34" charset="0"/>
                <a:ea typeface="DM Sans"/>
                <a:cs typeface="Arial" panose="020B0604020202020204" pitchFamily="34" charset="0"/>
                <a:sym typeface="DM Sans"/>
              </a:rPr>
              <a:t>CREDITS: This presentation template was created by </a:t>
            </a:r>
            <a:r>
              <a:rPr kumimoji="0" lang="en" sz="1600" b="1" i="0" u="none" strike="noStrike" kern="0" cap="none" spc="0" normalizeH="0" baseline="0" noProof="0" dirty="0">
                <a:ln>
                  <a:noFill/>
                </a:ln>
                <a:solidFill>
                  <a:srgbClr val="073533"/>
                </a:solidFill>
                <a:effectLst/>
                <a:uLnTx/>
                <a:uFill>
                  <a:noFill/>
                </a:uFill>
                <a:latin typeface="Arial" panose="020B0604020202020204" pitchFamily="34" charset="0"/>
                <a:ea typeface="DM Sans"/>
                <a:cs typeface="Arial" panose="020B0604020202020204" pitchFamily="34" charset="0"/>
                <a:sym typeface="DM Sans"/>
                <a:hlinkClick r:id="rId3">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dirty="0">
                <a:ln>
                  <a:noFill/>
                </a:ln>
                <a:solidFill>
                  <a:srgbClr val="073533"/>
                </a:solidFill>
                <a:effectLst/>
                <a:uLnTx/>
                <a:uFillTx/>
                <a:latin typeface="Arial" panose="020B0604020202020204" pitchFamily="34" charset="0"/>
                <a:ea typeface="DM Sans"/>
                <a:cs typeface="Arial" panose="020B0604020202020204" pitchFamily="34" charset="0"/>
                <a:sym typeface="DM Sans"/>
              </a:rPr>
              <a:t>, including icons by </a:t>
            </a:r>
            <a:r>
              <a:rPr kumimoji="0" lang="en" sz="1600" b="1" i="0" u="none" strike="noStrike" kern="0" cap="none" spc="0" normalizeH="0" baseline="0" noProof="0" dirty="0">
                <a:ln>
                  <a:noFill/>
                </a:ln>
                <a:solidFill>
                  <a:srgbClr val="073533"/>
                </a:solidFill>
                <a:effectLst/>
                <a:uLnTx/>
                <a:uFill>
                  <a:noFill/>
                </a:uFill>
                <a:latin typeface="Arial" panose="020B0604020202020204" pitchFamily="34" charset="0"/>
                <a:ea typeface="DM Sans"/>
                <a:cs typeface="Arial" panose="020B0604020202020204" pitchFamily="34" charset="0"/>
                <a:sym typeface="DM Sans"/>
                <a:hlinkClick r:id="rId4">
                  <a:extLst>
                    <a:ext uri="{A12FA001-AC4F-418D-AE19-62706E023703}">
                      <ahyp:hlinkClr xmlns:ahyp="http://schemas.microsoft.com/office/drawing/2018/hyperlinkcolor" xmlns="" val="tx"/>
                    </a:ext>
                  </a:extLst>
                </a:hlinkClick>
              </a:rPr>
              <a:t>Flaticon</a:t>
            </a:r>
            <a:r>
              <a:rPr kumimoji="0" lang="en" sz="1600" b="1" i="0" u="none" strike="noStrike" kern="0" cap="none" spc="0" normalizeH="0" baseline="0" noProof="0" dirty="0">
                <a:ln>
                  <a:noFill/>
                </a:ln>
                <a:solidFill>
                  <a:srgbClr val="073533"/>
                </a:solidFill>
                <a:effectLst/>
                <a:uLnTx/>
                <a:uFillTx/>
                <a:latin typeface="Arial" panose="020B0604020202020204" pitchFamily="34" charset="0"/>
                <a:ea typeface="DM Sans"/>
                <a:cs typeface="Arial" panose="020B0604020202020204" pitchFamily="34" charset="0"/>
                <a:sym typeface="DM Sans"/>
              </a:rPr>
              <a:t> </a:t>
            </a:r>
            <a:r>
              <a:rPr kumimoji="0" lang="en" sz="1600" b="0" i="0" u="none" strike="noStrike" kern="0" cap="none" spc="0" normalizeH="0" baseline="0" noProof="0" dirty="0">
                <a:ln>
                  <a:noFill/>
                </a:ln>
                <a:solidFill>
                  <a:srgbClr val="073533"/>
                </a:solidFill>
                <a:effectLst/>
                <a:uLnTx/>
                <a:uFillTx/>
                <a:latin typeface="Arial" panose="020B0604020202020204" pitchFamily="34" charset="0"/>
                <a:ea typeface="DM Sans"/>
                <a:cs typeface="Arial" panose="020B0604020202020204" pitchFamily="34" charset="0"/>
                <a:sym typeface="DM Sans"/>
              </a:rPr>
              <a:t>and infographics &amp; images by </a:t>
            </a:r>
            <a:r>
              <a:rPr kumimoji="0" lang="en" sz="1600" b="1" i="0" u="none" strike="noStrike" kern="0" cap="none" spc="0" normalizeH="0" baseline="0" noProof="0" dirty="0">
                <a:ln>
                  <a:noFill/>
                </a:ln>
                <a:solidFill>
                  <a:srgbClr val="073533"/>
                </a:solidFill>
                <a:effectLst/>
                <a:uLnTx/>
                <a:uFill>
                  <a:noFill/>
                </a:uFill>
                <a:latin typeface="Arial" panose="020B0604020202020204" pitchFamily="34" charset="0"/>
                <a:ea typeface="DM Sans"/>
                <a:cs typeface="Arial" panose="020B0604020202020204" pitchFamily="34" charset="0"/>
                <a:sym typeface="DM Sans"/>
                <a:hlinkClick r:id="rId5">
                  <a:extLst>
                    <a:ext uri="{A12FA001-AC4F-418D-AE19-62706E023703}">
                      <ahyp:hlinkClr xmlns:ahyp="http://schemas.microsoft.com/office/drawing/2018/hyperlinkcolor" xmlns="" val="tx"/>
                    </a:ext>
                  </a:extLst>
                </a:hlinkClick>
              </a:rPr>
              <a:t>Freepik</a:t>
            </a:r>
            <a:endParaRPr kumimoji="0" sz="1600" b="1" i="0" u="none" strike="noStrike" kern="0" cap="none" spc="0" normalizeH="0" baseline="0" noProof="0" dirty="0">
              <a:ln>
                <a:noFill/>
              </a:ln>
              <a:solidFill>
                <a:srgbClr val="073533"/>
              </a:solidFill>
              <a:effectLst/>
              <a:uLnTx/>
              <a:uFillTx/>
              <a:latin typeface="Arial" panose="020B0604020202020204" pitchFamily="34" charset="0"/>
              <a:ea typeface="DM Sans"/>
              <a:cs typeface="Arial" panose="020B0604020202020204" pitchFamily="34" charset="0"/>
              <a:sym typeface="DM Sans"/>
            </a:endParaRPr>
          </a:p>
        </p:txBody>
      </p:sp>
    </p:spTree>
    <p:extLst>
      <p:ext uri="{BB962C8B-B14F-4D97-AF65-F5344CB8AC3E}">
        <p14:creationId xmlns:p14="http://schemas.microsoft.com/office/powerpoint/2010/main" val="1159601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173"/>
        <p:cNvGrpSpPr/>
        <p:nvPr/>
      </p:nvGrpSpPr>
      <p:grpSpPr>
        <a:xfrm>
          <a:off x="0" y="0"/>
          <a:ext cx="0" cy="0"/>
          <a:chOff x="0" y="0"/>
          <a:chExt cx="0" cy="0"/>
        </a:xfrm>
      </p:grpSpPr>
      <p:pic>
        <p:nvPicPr>
          <p:cNvPr id="174" name="Google Shape;174;p26"/>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175" name="Google Shape;175;p26"/>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5378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176"/>
        <p:cNvGrpSpPr/>
        <p:nvPr/>
      </p:nvGrpSpPr>
      <p:grpSpPr>
        <a:xfrm>
          <a:off x="0" y="0"/>
          <a:ext cx="0" cy="0"/>
          <a:chOff x="0" y="0"/>
          <a:chExt cx="0" cy="0"/>
        </a:xfrm>
      </p:grpSpPr>
      <p:pic>
        <p:nvPicPr>
          <p:cNvPr id="177" name="Google Shape;177;p27"/>
          <p:cNvPicPr preferRelativeResize="0"/>
          <p:nvPr/>
        </p:nvPicPr>
        <p:blipFill>
          <a:blip r:embed="rId2">
            <a:alphaModFix/>
          </a:blip>
          <a:stretch>
            <a:fillRect/>
          </a:stretch>
        </p:blipFill>
        <p:spPr>
          <a:xfrm>
            <a:off x="2467" y="-15"/>
            <a:ext cx="12187067" cy="6858001"/>
          </a:xfrm>
          <a:prstGeom prst="rect">
            <a:avLst/>
          </a:prstGeom>
          <a:noFill/>
          <a:ln>
            <a:noFill/>
          </a:ln>
        </p:spPr>
      </p:pic>
      <p:sp>
        <p:nvSpPr>
          <p:cNvPr id="178" name="Google Shape;178;p27"/>
          <p:cNvSpPr/>
          <p:nvPr/>
        </p:nvSpPr>
        <p:spPr>
          <a:xfrm>
            <a:off x="411000" y="373400"/>
            <a:ext cx="11370000" cy="6111200"/>
          </a:xfrm>
          <a:prstGeom prst="rect">
            <a:avLst/>
          </a:prstGeom>
          <a:solidFill>
            <a:schemeClr val="dk1"/>
          </a:solidFill>
          <a:ln w="952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290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11"/>
        <p:cNvGrpSpPr/>
        <p:nvPr/>
      </p:nvGrpSpPr>
      <p:grpSpPr>
        <a:xfrm>
          <a:off x="0" y="0"/>
          <a:ext cx="0" cy="0"/>
          <a:chOff x="0" y="0"/>
          <a:chExt cx="0" cy="0"/>
        </a:xfrm>
      </p:grpSpPr>
      <p:sp>
        <p:nvSpPr>
          <p:cNvPr id="412" name="Google Shape;412;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Black" panose="020B0A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413" name="Google Shape;413;p18"/>
          <p:cNvSpPr txBox="1">
            <a:spLocks noGrp="1"/>
          </p:cNvSpPr>
          <p:nvPr>
            <p:ph type="subTitle" idx="1"/>
          </p:nvPr>
        </p:nvSpPr>
        <p:spPr>
          <a:xfrm>
            <a:off x="6815000" y="4077367"/>
            <a:ext cx="3520000" cy="149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414" name="Google Shape;414;p18"/>
          <p:cNvSpPr txBox="1">
            <a:spLocks noGrp="1"/>
          </p:cNvSpPr>
          <p:nvPr>
            <p:ph type="subTitle" idx="2"/>
          </p:nvPr>
        </p:nvSpPr>
        <p:spPr>
          <a:xfrm>
            <a:off x="1856967" y="4077367"/>
            <a:ext cx="3520000" cy="149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415" name="Google Shape;415;p18"/>
          <p:cNvSpPr txBox="1">
            <a:spLocks noGrp="1"/>
          </p:cNvSpPr>
          <p:nvPr>
            <p:ph type="subTitle" idx="3"/>
          </p:nvPr>
        </p:nvSpPr>
        <p:spPr>
          <a:xfrm>
            <a:off x="1856981" y="3332167"/>
            <a:ext cx="35200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ina"/>
              <a:buNone/>
              <a:defRPr sz="3200" b="1">
                <a:solidFill>
                  <a:schemeClr val="dk1"/>
                </a:solidFill>
                <a:latin typeface="Fira Sans Condensed Black" panose="020B0A03050000020004" pitchFamily="34" charset="0"/>
                <a:ea typeface="Fira Sans Condensed Black" panose="020B0A03050000020004" pitchFamily="34" charset="0"/>
                <a:cs typeface="Mina"/>
                <a:sym typeface="Mina"/>
              </a:defRPr>
            </a:lvl1pPr>
            <a:lvl2pPr lvl="1" rtl="0">
              <a:lnSpc>
                <a:spcPct val="100000"/>
              </a:lnSpc>
              <a:spcBef>
                <a:spcPts val="0"/>
              </a:spcBef>
              <a:spcAft>
                <a:spcPts val="0"/>
              </a:spcAft>
              <a:buSzPts val="2400"/>
              <a:buFont typeface="Mina"/>
              <a:buNone/>
              <a:defRPr sz="3200" b="1">
                <a:latin typeface="Mina"/>
                <a:ea typeface="Mina"/>
                <a:cs typeface="Mina"/>
                <a:sym typeface="Mina"/>
              </a:defRPr>
            </a:lvl2pPr>
            <a:lvl3pPr lvl="2" rtl="0">
              <a:lnSpc>
                <a:spcPct val="100000"/>
              </a:lnSpc>
              <a:spcBef>
                <a:spcPts val="0"/>
              </a:spcBef>
              <a:spcAft>
                <a:spcPts val="0"/>
              </a:spcAft>
              <a:buSzPts val="2400"/>
              <a:buFont typeface="Mina"/>
              <a:buNone/>
              <a:defRPr sz="3200" b="1">
                <a:latin typeface="Mina"/>
                <a:ea typeface="Mina"/>
                <a:cs typeface="Mina"/>
                <a:sym typeface="Mina"/>
              </a:defRPr>
            </a:lvl3pPr>
            <a:lvl4pPr lvl="3" rtl="0">
              <a:lnSpc>
                <a:spcPct val="100000"/>
              </a:lnSpc>
              <a:spcBef>
                <a:spcPts val="0"/>
              </a:spcBef>
              <a:spcAft>
                <a:spcPts val="0"/>
              </a:spcAft>
              <a:buSzPts val="2400"/>
              <a:buFont typeface="Mina"/>
              <a:buNone/>
              <a:defRPr sz="3200" b="1">
                <a:latin typeface="Mina"/>
                <a:ea typeface="Mina"/>
                <a:cs typeface="Mina"/>
                <a:sym typeface="Mina"/>
              </a:defRPr>
            </a:lvl4pPr>
            <a:lvl5pPr lvl="4" rtl="0">
              <a:lnSpc>
                <a:spcPct val="100000"/>
              </a:lnSpc>
              <a:spcBef>
                <a:spcPts val="0"/>
              </a:spcBef>
              <a:spcAft>
                <a:spcPts val="0"/>
              </a:spcAft>
              <a:buSzPts val="2400"/>
              <a:buFont typeface="Mina"/>
              <a:buNone/>
              <a:defRPr sz="3200" b="1">
                <a:latin typeface="Mina"/>
                <a:ea typeface="Mina"/>
                <a:cs typeface="Mina"/>
                <a:sym typeface="Mina"/>
              </a:defRPr>
            </a:lvl5pPr>
            <a:lvl6pPr lvl="5" rtl="0">
              <a:lnSpc>
                <a:spcPct val="100000"/>
              </a:lnSpc>
              <a:spcBef>
                <a:spcPts val="0"/>
              </a:spcBef>
              <a:spcAft>
                <a:spcPts val="0"/>
              </a:spcAft>
              <a:buSzPts val="2400"/>
              <a:buFont typeface="Mina"/>
              <a:buNone/>
              <a:defRPr sz="3200" b="1">
                <a:latin typeface="Mina"/>
                <a:ea typeface="Mina"/>
                <a:cs typeface="Mina"/>
                <a:sym typeface="Mina"/>
              </a:defRPr>
            </a:lvl6pPr>
            <a:lvl7pPr lvl="6" rtl="0">
              <a:lnSpc>
                <a:spcPct val="100000"/>
              </a:lnSpc>
              <a:spcBef>
                <a:spcPts val="0"/>
              </a:spcBef>
              <a:spcAft>
                <a:spcPts val="0"/>
              </a:spcAft>
              <a:buSzPts val="2400"/>
              <a:buFont typeface="Mina"/>
              <a:buNone/>
              <a:defRPr sz="3200" b="1">
                <a:latin typeface="Mina"/>
                <a:ea typeface="Mina"/>
                <a:cs typeface="Mina"/>
                <a:sym typeface="Mina"/>
              </a:defRPr>
            </a:lvl7pPr>
            <a:lvl8pPr lvl="7" rtl="0">
              <a:lnSpc>
                <a:spcPct val="100000"/>
              </a:lnSpc>
              <a:spcBef>
                <a:spcPts val="0"/>
              </a:spcBef>
              <a:spcAft>
                <a:spcPts val="0"/>
              </a:spcAft>
              <a:buSzPts val="2400"/>
              <a:buFont typeface="Mina"/>
              <a:buNone/>
              <a:defRPr sz="3200" b="1">
                <a:latin typeface="Mina"/>
                <a:ea typeface="Mina"/>
                <a:cs typeface="Mina"/>
                <a:sym typeface="Mina"/>
              </a:defRPr>
            </a:lvl8pPr>
            <a:lvl9pPr lvl="8" rtl="0">
              <a:lnSpc>
                <a:spcPct val="100000"/>
              </a:lnSpc>
              <a:spcBef>
                <a:spcPts val="0"/>
              </a:spcBef>
              <a:spcAft>
                <a:spcPts val="0"/>
              </a:spcAft>
              <a:buSzPts val="2400"/>
              <a:buFont typeface="Mina"/>
              <a:buNone/>
              <a:defRPr sz="3200" b="1">
                <a:latin typeface="Mina"/>
                <a:ea typeface="Mina"/>
                <a:cs typeface="Mina"/>
                <a:sym typeface="Mina"/>
              </a:defRPr>
            </a:lvl9pPr>
          </a:lstStyle>
          <a:p>
            <a:endParaRPr dirty="0"/>
          </a:p>
        </p:txBody>
      </p:sp>
      <p:sp>
        <p:nvSpPr>
          <p:cNvPr id="416" name="Google Shape;416;p18"/>
          <p:cNvSpPr txBox="1">
            <a:spLocks noGrp="1"/>
          </p:cNvSpPr>
          <p:nvPr>
            <p:ph type="subTitle" idx="4"/>
          </p:nvPr>
        </p:nvSpPr>
        <p:spPr>
          <a:xfrm>
            <a:off x="6815019" y="3332167"/>
            <a:ext cx="35200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ina"/>
              <a:buNone/>
              <a:defRPr sz="3200" b="1">
                <a:solidFill>
                  <a:schemeClr val="dk1"/>
                </a:solidFill>
                <a:latin typeface="Fira Sans Condensed Black" panose="020B0A03050000020004" pitchFamily="34" charset="0"/>
                <a:ea typeface="Fira Sans Condensed Black" panose="020B0A03050000020004" pitchFamily="34" charset="0"/>
                <a:cs typeface="Mina"/>
                <a:sym typeface="Mina"/>
              </a:defRPr>
            </a:lvl1pPr>
            <a:lvl2pPr lvl="1" rtl="0">
              <a:lnSpc>
                <a:spcPct val="100000"/>
              </a:lnSpc>
              <a:spcBef>
                <a:spcPts val="0"/>
              </a:spcBef>
              <a:spcAft>
                <a:spcPts val="0"/>
              </a:spcAft>
              <a:buSzPts val="2400"/>
              <a:buFont typeface="Mina"/>
              <a:buNone/>
              <a:defRPr sz="3200" b="1">
                <a:latin typeface="Mina"/>
                <a:ea typeface="Mina"/>
                <a:cs typeface="Mina"/>
                <a:sym typeface="Mina"/>
              </a:defRPr>
            </a:lvl2pPr>
            <a:lvl3pPr lvl="2" rtl="0">
              <a:lnSpc>
                <a:spcPct val="100000"/>
              </a:lnSpc>
              <a:spcBef>
                <a:spcPts val="0"/>
              </a:spcBef>
              <a:spcAft>
                <a:spcPts val="0"/>
              </a:spcAft>
              <a:buSzPts val="2400"/>
              <a:buFont typeface="Mina"/>
              <a:buNone/>
              <a:defRPr sz="3200" b="1">
                <a:latin typeface="Mina"/>
                <a:ea typeface="Mina"/>
                <a:cs typeface="Mina"/>
                <a:sym typeface="Mina"/>
              </a:defRPr>
            </a:lvl3pPr>
            <a:lvl4pPr lvl="3" rtl="0">
              <a:lnSpc>
                <a:spcPct val="100000"/>
              </a:lnSpc>
              <a:spcBef>
                <a:spcPts val="0"/>
              </a:spcBef>
              <a:spcAft>
                <a:spcPts val="0"/>
              </a:spcAft>
              <a:buSzPts val="2400"/>
              <a:buFont typeface="Mina"/>
              <a:buNone/>
              <a:defRPr sz="3200" b="1">
                <a:latin typeface="Mina"/>
                <a:ea typeface="Mina"/>
                <a:cs typeface="Mina"/>
                <a:sym typeface="Mina"/>
              </a:defRPr>
            </a:lvl4pPr>
            <a:lvl5pPr lvl="4" rtl="0">
              <a:lnSpc>
                <a:spcPct val="100000"/>
              </a:lnSpc>
              <a:spcBef>
                <a:spcPts val="0"/>
              </a:spcBef>
              <a:spcAft>
                <a:spcPts val="0"/>
              </a:spcAft>
              <a:buSzPts val="2400"/>
              <a:buFont typeface="Mina"/>
              <a:buNone/>
              <a:defRPr sz="3200" b="1">
                <a:latin typeface="Mina"/>
                <a:ea typeface="Mina"/>
                <a:cs typeface="Mina"/>
                <a:sym typeface="Mina"/>
              </a:defRPr>
            </a:lvl5pPr>
            <a:lvl6pPr lvl="5" rtl="0">
              <a:lnSpc>
                <a:spcPct val="100000"/>
              </a:lnSpc>
              <a:spcBef>
                <a:spcPts val="0"/>
              </a:spcBef>
              <a:spcAft>
                <a:spcPts val="0"/>
              </a:spcAft>
              <a:buSzPts val="2400"/>
              <a:buFont typeface="Mina"/>
              <a:buNone/>
              <a:defRPr sz="3200" b="1">
                <a:latin typeface="Mina"/>
                <a:ea typeface="Mina"/>
                <a:cs typeface="Mina"/>
                <a:sym typeface="Mina"/>
              </a:defRPr>
            </a:lvl6pPr>
            <a:lvl7pPr lvl="6" rtl="0">
              <a:lnSpc>
                <a:spcPct val="100000"/>
              </a:lnSpc>
              <a:spcBef>
                <a:spcPts val="0"/>
              </a:spcBef>
              <a:spcAft>
                <a:spcPts val="0"/>
              </a:spcAft>
              <a:buSzPts val="2400"/>
              <a:buFont typeface="Mina"/>
              <a:buNone/>
              <a:defRPr sz="3200" b="1">
                <a:latin typeface="Mina"/>
                <a:ea typeface="Mina"/>
                <a:cs typeface="Mina"/>
                <a:sym typeface="Mina"/>
              </a:defRPr>
            </a:lvl7pPr>
            <a:lvl8pPr lvl="7" rtl="0">
              <a:lnSpc>
                <a:spcPct val="100000"/>
              </a:lnSpc>
              <a:spcBef>
                <a:spcPts val="0"/>
              </a:spcBef>
              <a:spcAft>
                <a:spcPts val="0"/>
              </a:spcAft>
              <a:buSzPts val="2400"/>
              <a:buFont typeface="Mina"/>
              <a:buNone/>
              <a:defRPr sz="3200" b="1">
                <a:latin typeface="Mina"/>
                <a:ea typeface="Mina"/>
                <a:cs typeface="Mina"/>
                <a:sym typeface="Mina"/>
              </a:defRPr>
            </a:lvl8pPr>
            <a:lvl9pPr lvl="8" rtl="0">
              <a:lnSpc>
                <a:spcPct val="100000"/>
              </a:lnSpc>
              <a:spcBef>
                <a:spcPts val="0"/>
              </a:spcBef>
              <a:spcAft>
                <a:spcPts val="0"/>
              </a:spcAft>
              <a:buSzPts val="2400"/>
              <a:buFont typeface="Mina"/>
              <a:buNone/>
              <a:defRPr sz="3200" b="1">
                <a:latin typeface="Mina"/>
                <a:ea typeface="Mina"/>
                <a:cs typeface="Mina"/>
                <a:sym typeface="Mina"/>
              </a:defRPr>
            </a:lvl9pPr>
          </a:lstStyle>
          <a:p>
            <a:endParaRPr dirty="0"/>
          </a:p>
        </p:txBody>
      </p:sp>
      <p:grpSp>
        <p:nvGrpSpPr>
          <p:cNvPr id="417" name="Google Shape;417;p18"/>
          <p:cNvGrpSpPr/>
          <p:nvPr/>
        </p:nvGrpSpPr>
        <p:grpSpPr>
          <a:xfrm>
            <a:off x="5205800" y="5687837"/>
            <a:ext cx="1780400" cy="3012000"/>
            <a:chOff x="3904350" y="4265878"/>
            <a:chExt cx="1335300" cy="2259000"/>
          </a:xfrm>
        </p:grpSpPr>
        <p:sp>
          <p:nvSpPr>
            <p:cNvPr id="418" name="Google Shape;418;p18"/>
            <p:cNvSpPr/>
            <p:nvPr/>
          </p:nvSpPr>
          <p:spPr>
            <a:xfrm>
              <a:off x="3904350" y="4265878"/>
              <a:ext cx="1335300" cy="2259000"/>
            </a:xfrm>
            <a:prstGeom prst="round2SameRect">
              <a:avLst>
                <a:gd name="adj1" fmla="val 49439"/>
                <a:gd name="adj2" fmla="val 0"/>
              </a:avLst>
            </a:prstGeom>
            <a:no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Heebo"/>
                <a:cs typeface="Arial" panose="020B0604020202020204" pitchFamily="34" charset="0"/>
                <a:sym typeface="Heebo"/>
              </a:endParaRPr>
            </a:p>
          </p:txBody>
        </p:sp>
        <p:grpSp>
          <p:nvGrpSpPr>
            <p:cNvPr id="419" name="Google Shape;419;p18"/>
            <p:cNvGrpSpPr/>
            <p:nvPr/>
          </p:nvGrpSpPr>
          <p:grpSpPr>
            <a:xfrm>
              <a:off x="4290282" y="4446043"/>
              <a:ext cx="563433" cy="601404"/>
              <a:chOff x="419500" y="225973"/>
              <a:chExt cx="587461" cy="627050"/>
            </a:xfrm>
          </p:grpSpPr>
          <p:sp>
            <p:nvSpPr>
              <p:cNvPr id="420" name="Google Shape;420;p18"/>
              <p:cNvSpPr/>
              <p:nvPr/>
            </p:nvSpPr>
            <p:spPr>
              <a:xfrm>
                <a:off x="419500" y="225973"/>
                <a:ext cx="587461" cy="627050"/>
              </a:xfrm>
              <a:custGeom>
                <a:avLst/>
                <a:gdLst/>
                <a:ahLst/>
                <a:cxnLst/>
                <a:rect l="l" t="t" r="r" b="b"/>
                <a:pathLst>
                  <a:path w="431" h="460" extrusionOk="0">
                    <a:moveTo>
                      <a:pt x="344" y="230"/>
                    </a:moveTo>
                    <a:cubicBezTo>
                      <a:pt x="358" y="219"/>
                      <a:pt x="370" y="208"/>
                      <a:pt x="380" y="197"/>
                    </a:cubicBezTo>
                    <a:cubicBezTo>
                      <a:pt x="414" y="162"/>
                      <a:pt x="426" y="133"/>
                      <a:pt x="415" y="115"/>
                    </a:cubicBezTo>
                    <a:cubicBezTo>
                      <a:pt x="399" y="88"/>
                      <a:pt x="344" y="95"/>
                      <a:pt x="280" y="118"/>
                    </a:cubicBezTo>
                    <a:cubicBezTo>
                      <a:pt x="269" y="51"/>
                      <a:pt x="247" y="0"/>
                      <a:pt x="216" y="0"/>
                    </a:cubicBezTo>
                    <a:cubicBezTo>
                      <a:pt x="184" y="0"/>
                      <a:pt x="162" y="51"/>
                      <a:pt x="151" y="118"/>
                    </a:cubicBezTo>
                    <a:cubicBezTo>
                      <a:pt x="87" y="95"/>
                      <a:pt x="32" y="88"/>
                      <a:pt x="16" y="115"/>
                    </a:cubicBezTo>
                    <a:cubicBezTo>
                      <a:pt x="5" y="133"/>
                      <a:pt x="17" y="162"/>
                      <a:pt x="51" y="197"/>
                    </a:cubicBezTo>
                    <a:cubicBezTo>
                      <a:pt x="61" y="208"/>
                      <a:pt x="73" y="219"/>
                      <a:pt x="87" y="230"/>
                    </a:cubicBezTo>
                    <a:cubicBezTo>
                      <a:pt x="34" y="273"/>
                      <a:pt x="0" y="318"/>
                      <a:pt x="16" y="345"/>
                    </a:cubicBezTo>
                    <a:cubicBezTo>
                      <a:pt x="23" y="357"/>
                      <a:pt x="38" y="363"/>
                      <a:pt x="58" y="363"/>
                    </a:cubicBezTo>
                    <a:cubicBezTo>
                      <a:pt x="83" y="363"/>
                      <a:pt x="116" y="355"/>
                      <a:pt x="151" y="341"/>
                    </a:cubicBezTo>
                    <a:cubicBezTo>
                      <a:pt x="162" y="409"/>
                      <a:pt x="184" y="460"/>
                      <a:pt x="216" y="460"/>
                    </a:cubicBezTo>
                    <a:cubicBezTo>
                      <a:pt x="247" y="460"/>
                      <a:pt x="269" y="409"/>
                      <a:pt x="280" y="341"/>
                    </a:cubicBezTo>
                    <a:cubicBezTo>
                      <a:pt x="315" y="355"/>
                      <a:pt x="348" y="363"/>
                      <a:pt x="373" y="363"/>
                    </a:cubicBezTo>
                    <a:cubicBezTo>
                      <a:pt x="393" y="363"/>
                      <a:pt x="408" y="357"/>
                      <a:pt x="415" y="345"/>
                    </a:cubicBezTo>
                    <a:cubicBezTo>
                      <a:pt x="431" y="318"/>
                      <a:pt x="397" y="273"/>
                      <a:pt x="344" y="230"/>
                    </a:cubicBezTo>
                    <a:close/>
                    <a:moveTo>
                      <a:pt x="62" y="186"/>
                    </a:moveTo>
                    <a:cubicBezTo>
                      <a:pt x="31" y="153"/>
                      <a:pt x="25" y="132"/>
                      <a:pt x="30" y="123"/>
                    </a:cubicBezTo>
                    <a:cubicBezTo>
                      <a:pt x="34" y="116"/>
                      <a:pt x="44" y="113"/>
                      <a:pt x="58" y="113"/>
                    </a:cubicBezTo>
                    <a:cubicBezTo>
                      <a:pt x="80" y="113"/>
                      <a:pt x="111" y="120"/>
                      <a:pt x="149" y="134"/>
                    </a:cubicBezTo>
                    <a:cubicBezTo>
                      <a:pt x="146" y="152"/>
                      <a:pt x="145" y="170"/>
                      <a:pt x="144" y="188"/>
                    </a:cubicBezTo>
                    <a:cubicBezTo>
                      <a:pt x="128" y="198"/>
                      <a:pt x="113" y="209"/>
                      <a:pt x="99" y="220"/>
                    </a:cubicBezTo>
                    <a:cubicBezTo>
                      <a:pt x="85" y="208"/>
                      <a:pt x="73" y="197"/>
                      <a:pt x="62" y="186"/>
                    </a:cubicBezTo>
                    <a:close/>
                    <a:moveTo>
                      <a:pt x="143" y="252"/>
                    </a:moveTo>
                    <a:cubicBezTo>
                      <a:pt x="132" y="245"/>
                      <a:pt x="122" y="237"/>
                      <a:pt x="112" y="230"/>
                    </a:cubicBezTo>
                    <a:cubicBezTo>
                      <a:pt x="122" y="223"/>
                      <a:pt x="132" y="215"/>
                      <a:pt x="143" y="208"/>
                    </a:cubicBezTo>
                    <a:cubicBezTo>
                      <a:pt x="142" y="215"/>
                      <a:pt x="142" y="223"/>
                      <a:pt x="142" y="230"/>
                    </a:cubicBezTo>
                    <a:cubicBezTo>
                      <a:pt x="142" y="237"/>
                      <a:pt x="142" y="244"/>
                      <a:pt x="143" y="252"/>
                    </a:cubicBezTo>
                    <a:close/>
                    <a:moveTo>
                      <a:pt x="30" y="337"/>
                    </a:moveTo>
                    <a:cubicBezTo>
                      <a:pt x="21" y="321"/>
                      <a:pt x="47" y="283"/>
                      <a:pt x="99" y="240"/>
                    </a:cubicBezTo>
                    <a:cubicBezTo>
                      <a:pt x="113" y="251"/>
                      <a:pt x="128" y="261"/>
                      <a:pt x="144" y="272"/>
                    </a:cubicBezTo>
                    <a:cubicBezTo>
                      <a:pt x="145" y="290"/>
                      <a:pt x="146" y="308"/>
                      <a:pt x="149" y="325"/>
                    </a:cubicBezTo>
                    <a:cubicBezTo>
                      <a:pt x="85" y="350"/>
                      <a:pt x="39" y="353"/>
                      <a:pt x="30" y="337"/>
                    </a:cubicBezTo>
                    <a:close/>
                    <a:moveTo>
                      <a:pt x="271" y="178"/>
                    </a:moveTo>
                    <a:cubicBezTo>
                      <a:pt x="265" y="174"/>
                      <a:pt x="258" y="170"/>
                      <a:pt x="252" y="167"/>
                    </a:cubicBezTo>
                    <a:cubicBezTo>
                      <a:pt x="246" y="163"/>
                      <a:pt x="239" y="159"/>
                      <a:pt x="233" y="156"/>
                    </a:cubicBezTo>
                    <a:cubicBezTo>
                      <a:pt x="245" y="150"/>
                      <a:pt x="256" y="145"/>
                      <a:pt x="267" y="140"/>
                    </a:cubicBezTo>
                    <a:cubicBezTo>
                      <a:pt x="269" y="152"/>
                      <a:pt x="270" y="165"/>
                      <a:pt x="271" y="178"/>
                    </a:cubicBezTo>
                    <a:close/>
                    <a:moveTo>
                      <a:pt x="216" y="16"/>
                    </a:moveTo>
                    <a:cubicBezTo>
                      <a:pt x="234" y="16"/>
                      <a:pt x="254" y="57"/>
                      <a:pt x="265" y="124"/>
                    </a:cubicBezTo>
                    <a:cubicBezTo>
                      <a:pt x="249" y="131"/>
                      <a:pt x="232" y="138"/>
                      <a:pt x="215" y="147"/>
                    </a:cubicBezTo>
                    <a:cubicBezTo>
                      <a:pt x="199" y="138"/>
                      <a:pt x="182" y="131"/>
                      <a:pt x="166" y="124"/>
                    </a:cubicBezTo>
                    <a:cubicBezTo>
                      <a:pt x="177" y="57"/>
                      <a:pt x="197" y="16"/>
                      <a:pt x="216" y="16"/>
                    </a:cubicBezTo>
                    <a:close/>
                    <a:moveTo>
                      <a:pt x="164" y="140"/>
                    </a:moveTo>
                    <a:cubicBezTo>
                      <a:pt x="175" y="145"/>
                      <a:pt x="186" y="150"/>
                      <a:pt x="198" y="156"/>
                    </a:cubicBezTo>
                    <a:cubicBezTo>
                      <a:pt x="192" y="159"/>
                      <a:pt x="185" y="163"/>
                      <a:pt x="179" y="167"/>
                    </a:cubicBezTo>
                    <a:cubicBezTo>
                      <a:pt x="173" y="170"/>
                      <a:pt x="166" y="174"/>
                      <a:pt x="160" y="178"/>
                    </a:cubicBezTo>
                    <a:cubicBezTo>
                      <a:pt x="161" y="165"/>
                      <a:pt x="162" y="152"/>
                      <a:pt x="164" y="140"/>
                    </a:cubicBezTo>
                    <a:close/>
                    <a:moveTo>
                      <a:pt x="160" y="282"/>
                    </a:moveTo>
                    <a:cubicBezTo>
                      <a:pt x="166" y="286"/>
                      <a:pt x="173" y="290"/>
                      <a:pt x="179" y="293"/>
                    </a:cubicBezTo>
                    <a:cubicBezTo>
                      <a:pt x="185" y="297"/>
                      <a:pt x="192" y="300"/>
                      <a:pt x="198" y="304"/>
                    </a:cubicBezTo>
                    <a:cubicBezTo>
                      <a:pt x="186" y="310"/>
                      <a:pt x="175" y="315"/>
                      <a:pt x="164" y="319"/>
                    </a:cubicBezTo>
                    <a:cubicBezTo>
                      <a:pt x="162" y="308"/>
                      <a:pt x="161" y="295"/>
                      <a:pt x="160" y="282"/>
                    </a:cubicBezTo>
                    <a:close/>
                    <a:moveTo>
                      <a:pt x="216" y="444"/>
                    </a:moveTo>
                    <a:cubicBezTo>
                      <a:pt x="197" y="444"/>
                      <a:pt x="177" y="403"/>
                      <a:pt x="166" y="336"/>
                    </a:cubicBezTo>
                    <a:cubicBezTo>
                      <a:pt x="182" y="329"/>
                      <a:pt x="199" y="321"/>
                      <a:pt x="215" y="313"/>
                    </a:cubicBezTo>
                    <a:cubicBezTo>
                      <a:pt x="232" y="321"/>
                      <a:pt x="249" y="329"/>
                      <a:pt x="265" y="336"/>
                    </a:cubicBezTo>
                    <a:cubicBezTo>
                      <a:pt x="254" y="403"/>
                      <a:pt x="234" y="444"/>
                      <a:pt x="216" y="444"/>
                    </a:cubicBezTo>
                    <a:close/>
                    <a:moveTo>
                      <a:pt x="267" y="319"/>
                    </a:moveTo>
                    <a:cubicBezTo>
                      <a:pt x="256" y="315"/>
                      <a:pt x="245" y="310"/>
                      <a:pt x="233" y="304"/>
                    </a:cubicBezTo>
                    <a:cubicBezTo>
                      <a:pt x="239" y="300"/>
                      <a:pt x="246" y="297"/>
                      <a:pt x="252" y="293"/>
                    </a:cubicBezTo>
                    <a:cubicBezTo>
                      <a:pt x="258" y="290"/>
                      <a:pt x="265" y="286"/>
                      <a:pt x="271" y="282"/>
                    </a:cubicBezTo>
                    <a:cubicBezTo>
                      <a:pt x="270" y="295"/>
                      <a:pt x="269" y="308"/>
                      <a:pt x="267" y="319"/>
                    </a:cubicBezTo>
                    <a:close/>
                    <a:moveTo>
                      <a:pt x="272" y="263"/>
                    </a:moveTo>
                    <a:cubicBezTo>
                      <a:pt x="263" y="268"/>
                      <a:pt x="254" y="274"/>
                      <a:pt x="244" y="279"/>
                    </a:cubicBezTo>
                    <a:cubicBezTo>
                      <a:pt x="234" y="285"/>
                      <a:pt x="225" y="290"/>
                      <a:pt x="215" y="295"/>
                    </a:cubicBezTo>
                    <a:cubicBezTo>
                      <a:pt x="206" y="290"/>
                      <a:pt x="197" y="285"/>
                      <a:pt x="187" y="279"/>
                    </a:cubicBezTo>
                    <a:cubicBezTo>
                      <a:pt x="177" y="274"/>
                      <a:pt x="168" y="268"/>
                      <a:pt x="159" y="263"/>
                    </a:cubicBezTo>
                    <a:cubicBezTo>
                      <a:pt x="159" y="252"/>
                      <a:pt x="158" y="241"/>
                      <a:pt x="158" y="230"/>
                    </a:cubicBezTo>
                    <a:cubicBezTo>
                      <a:pt x="158" y="219"/>
                      <a:pt x="159" y="208"/>
                      <a:pt x="159" y="197"/>
                    </a:cubicBezTo>
                    <a:cubicBezTo>
                      <a:pt x="168" y="192"/>
                      <a:pt x="177" y="186"/>
                      <a:pt x="187" y="180"/>
                    </a:cubicBezTo>
                    <a:cubicBezTo>
                      <a:pt x="197" y="175"/>
                      <a:pt x="206" y="170"/>
                      <a:pt x="215" y="165"/>
                    </a:cubicBezTo>
                    <a:cubicBezTo>
                      <a:pt x="225" y="170"/>
                      <a:pt x="234" y="175"/>
                      <a:pt x="244" y="180"/>
                    </a:cubicBezTo>
                    <a:cubicBezTo>
                      <a:pt x="254" y="186"/>
                      <a:pt x="263" y="192"/>
                      <a:pt x="272" y="197"/>
                    </a:cubicBezTo>
                    <a:cubicBezTo>
                      <a:pt x="272" y="208"/>
                      <a:pt x="273" y="219"/>
                      <a:pt x="273" y="230"/>
                    </a:cubicBezTo>
                    <a:cubicBezTo>
                      <a:pt x="273" y="241"/>
                      <a:pt x="272" y="252"/>
                      <a:pt x="272" y="263"/>
                    </a:cubicBezTo>
                    <a:close/>
                    <a:moveTo>
                      <a:pt x="373" y="113"/>
                    </a:moveTo>
                    <a:cubicBezTo>
                      <a:pt x="387" y="113"/>
                      <a:pt x="397" y="116"/>
                      <a:pt x="401" y="123"/>
                    </a:cubicBezTo>
                    <a:cubicBezTo>
                      <a:pt x="406" y="132"/>
                      <a:pt x="400" y="153"/>
                      <a:pt x="369" y="186"/>
                    </a:cubicBezTo>
                    <a:cubicBezTo>
                      <a:pt x="358" y="197"/>
                      <a:pt x="346" y="208"/>
                      <a:pt x="332" y="220"/>
                    </a:cubicBezTo>
                    <a:cubicBezTo>
                      <a:pt x="318" y="209"/>
                      <a:pt x="303" y="198"/>
                      <a:pt x="287" y="188"/>
                    </a:cubicBezTo>
                    <a:cubicBezTo>
                      <a:pt x="286" y="170"/>
                      <a:pt x="285" y="152"/>
                      <a:pt x="282" y="134"/>
                    </a:cubicBezTo>
                    <a:cubicBezTo>
                      <a:pt x="320" y="120"/>
                      <a:pt x="351" y="113"/>
                      <a:pt x="373" y="113"/>
                    </a:cubicBezTo>
                    <a:close/>
                    <a:moveTo>
                      <a:pt x="288" y="208"/>
                    </a:moveTo>
                    <a:cubicBezTo>
                      <a:pt x="299" y="215"/>
                      <a:pt x="309" y="223"/>
                      <a:pt x="319" y="230"/>
                    </a:cubicBezTo>
                    <a:cubicBezTo>
                      <a:pt x="309" y="237"/>
                      <a:pt x="299" y="245"/>
                      <a:pt x="288" y="252"/>
                    </a:cubicBezTo>
                    <a:cubicBezTo>
                      <a:pt x="289" y="244"/>
                      <a:pt x="289" y="237"/>
                      <a:pt x="289" y="230"/>
                    </a:cubicBezTo>
                    <a:cubicBezTo>
                      <a:pt x="289" y="223"/>
                      <a:pt x="289" y="215"/>
                      <a:pt x="288" y="208"/>
                    </a:cubicBezTo>
                    <a:close/>
                    <a:moveTo>
                      <a:pt x="401" y="337"/>
                    </a:moveTo>
                    <a:cubicBezTo>
                      <a:pt x="392" y="353"/>
                      <a:pt x="346" y="350"/>
                      <a:pt x="282" y="325"/>
                    </a:cubicBezTo>
                    <a:cubicBezTo>
                      <a:pt x="285" y="308"/>
                      <a:pt x="286" y="290"/>
                      <a:pt x="287" y="272"/>
                    </a:cubicBezTo>
                    <a:cubicBezTo>
                      <a:pt x="303" y="261"/>
                      <a:pt x="318" y="251"/>
                      <a:pt x="332" y="240"/>
                    </a:cubicBezTo>
                    <a:cubicBezTo>
                      <a:pt x="384" y="283"/>
                      <a:pt x="410" y="321"/>
                      <a:pt x="401" y="33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18"/>
              <p:cNvSpPr/>
              <p:nvPr/>
            </p:nvSpPr>
            <p:spPr>
              <a:xfrm>
                <a:off x="687988" y="519132"/>
                <a:ext cx="50400" cy="504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18"/>
              <p:cNvSpPr/>
              <p:nvPr/>
            </p:nvSpPr>
            <p:spPr>
              <a:xfrm>
                <a:off x="534239" y="359644"/>
                <a:ext cx="37800" cy="369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3" name="Google Shape;423;p18"/>
              <p:cNvSpPr/>
              <p:nvPr/>
            </p:nvSpPr>
            <p:spPr>
              <a:xfrm>
                <a:off x="910007" y="468647"/>
                <a:ext cx="38400" cy="378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4" name="Google Shape;424;p18"/>
              <p:cNvSpPr/>
              <p:nvPr/>
            </p:nvSpPr>
            <p:spPr>
              <a:xfrm>
                <a:off x="627750" y="722220"/>
                <a:ext cx="38400" cy="378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425" name="Google Shape;425;p18"/>
          <p:cNvGrpSpPr/>
          <p:nvPr/>
        </p:nvGrpSpPr>
        <p:grpSpPr>
          <a:xfrm>
            <a:off x="11328349" y="-135729"/>
            <a:ext cx="2093785" cy="3012000"/>
            <a:chOff x="8496261" y="-101797"/>
            <a:chExt cx="1570339" cy="2259000"/>
          </a:xfrm>
        </p:grpSpPr>
        <p:sp>
          <p:nvSpPr>
            <p:cNvPr id="426" name="Google Shape;426;p18"/>
            <p:cNvSpPr/>
            <p:nvPr/>
          </p:nvSpPr>
          <p:spPr>
            <a:xfrm rot="10800000">
              <a:off x="8731300" y="-101797"/>
              <a:ext cx="1335300" cy="2259000"/>
            </a:xfrm>
            <a:prstGeom prst="round2SameRect">
              <a:avLst>
                <a:gd name="adj1" fmla="val 49439"/>
                <a:gd name="adj2" fmla="val 0"/>
              </a:avLst>
            </a:prstGeom>
            <a:no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Heebo"/>
                <a:cs typeface="Arial" panose="020B0604020202020204" pitchFamily="34" charset="0"/>
                <a:sym typeface="Heebo"/>
              </a:endParaRPr>
            </a:p>
          </p:txBody>
        </p:sp>
        <p:grpSp>
          <p:nvGrpSpPr>
            <p:cNvPr id="427" name="Google Shape;427;p18"/>
            <p:cNvGrpSpPr/>
            <p:nvPr/>
          </p:nvGrpSpPr>
          <p:grpSpPr>
            <a:xfrm>
              <a:off x="8496261" y="1458287"/>
              <a:ext cx="532792" cy="475741"/>
              <a:chOff x="8478461" y="3341662"/>
              <a:chExt cx="532792" cy="475741"/>
            </a:xfrm>
          </p:grpSpPr>
          <p:sp>
            <p:nvSpPr>
              <p:cNvPr id="428" name="Google Shape;428;p18"/>
              <p:cNvSpPr/>
              <p:nvPr/>
            </p:nvSpPr>
            <p:spPr>
              <a:xfrm>
                <a:off x="8503153" y="3341662"/>
                <a:ext cx="482313" cy="444467"/>
              </a:xfrm>
              <a:custGeom>
                <a:avLst/>
                <a:gdLst/>
                <a:ahLst/>
                <a:cxnLst/>
                <a:rect l="l" t="t" r="r" b="b"/>
                <a:pathLst>
                  <a:path w="370" h="341" extrusionOk="0">
                    <a:moveTo>
                      <a:pt x="368" y="26"/>
                    </a:moveTo>
                    <a:cubicBezTo>
                      <a:pt x="366" y="22"/>
                      <a:pt x="361" y="21"/>
                      <a:pt x="357" y="23"/>
                    </a:cubicBezTo>
                    <a:cubicBezTo>
                      <a:pt x="292" y="61"/>
                      <a:pt x="292" y="61"/>
                      <a:pt x="292" y="61"/>
                    </a:cubicBezTo>
                    <a:cubicBezTo>
                      <a:pt x="189" y="1"/>
                      <a:pt x="189" y="1"/>
                      <a:pt x="189" y="1"/>
                    </a:cubicBezTo>
                    <a:cubicBezTo>
                      <a:pt x="186" y="0"/>
                      <a:pt x="183" y="0"/>
                      <a:pt x="181" y="1"/>
                    </a:cubicBezTo>
                    <a:cubicBezTo>
                      <a:pt x="72" y="64"/>
                      <a:pt x="72" y="64"/>
                      <a:pt x="72" y="64"/>
                    </a:cubicBezTo>
                    <a:cubicBezTo>
                      <a:pt x="70" y="65"/>
                      <a:pt x="68" y="68"/>
                      <a:pt x="68" y="71"/>
                    </a:cubicBezTo>
                    <a:cubicBezTo>
                      <a:pt x="68" y="192"/>
                      <a:pt x="68" y="192"/>
                      <a:pt x="68" y="192"/>
                    </a:cubicBezTo>
                    <a:cubicBezTo>
                      <a:pt x="6" y="228"/>
                      <a:pt x="6" y="228"/>
                      <a:pt x="6" y="228"/>
                    </a:cubicBezTo>
                    <a:cubicBezTo>
                      <a:pt x="2" y="231"/>
                      <a:pt x="0" y="236"/>
                      <a:pt x="3" y="239"/>
                    </a:cubicBezTo>
                    <a:cubicBezTo>
                      <a:pt x="4" y="242"/>
                      <a:pt x="7" y="243"/>
                      <a:pt x="10" y="243"/>
                    </a:cubicBezTo>
                    <a:cubicBezTo>
                      <a:pt x="11" y="243"/>
                      <a:pt x="12" y="243"/>
                      <a:pt x="14" y="242"/>
                    </a:cubicBezTo>
                    <a:cubicBezTo>
                      <a:pt x="77" y="205"/>
                      <a:pt x="77" y="205"/>
                      <a:pt x="77" y="205"/>
                    </a:cubicBezTo>
                    <a:cubicBezTo>
                      <a:pt x="177" y="263"/>
                      <a:pt x="177" y="263"/>
                      <a:pt x="177" y="263"/>
                    </a:cubicBezTo>
                    <a:cubicBezTo>
                      <a:pt x="177" y="333"/>
                      <a:pt x="177" y="333"/>
                      <a:pt x="177" y="333"/>
                    </a:cubicBezTo>
                    <a:cubicBezTo>
                      <a:pt x="177" y="337"/>
                      <a:pt x="180" y="341"/>
                      <a:pt x="185" y="341"/>
                    </a:cubicBezTo>
                    <a:cubicBezTo>
                      <a:pt x="189" y="341"/>
                      <a:pt x="193" y="337"/>
                      <a:pt x="193" y="333"/>
                    </a:cubicBezTo>
                    <a:cubicBezTo>
                      <a:pt x="193" y="263"/>
                      <a:pt x="193" y="263"/>
                      <a:pt x="193" y="263"/>
                    </a:cubicBezTo>
                    <a:cubicBezTo>
                      <a:pt x="297" y="203"/>
                      <a:pt x="297" y="203"/>
                      <a:pt x="297" y="203"/>
                    </a:cubicBezTo>
                    <a:cubicBezTo>
                      <a:pt x="299" y="201"/>
                      <a:pt x="301" y="199"/>
                      <a:pt x="301" y="196"/>
                    </a:cubicBezTo>
                    <a:cubicBezTo>
                      <a:pt x="301" y="74"/>
                      <a:pt x="301" y="74"/>
                      <a:pt x="301" y="74"/>
                    </a:cubicBezTo>
                    <a:cubicBezTo>
                      <a:pt x="365" y="37"/>
                      <a:pt x="365" y="37"/>
                      <a:pt x="365" y="37"/>
                    </a:cubicBezTo>
                    <a:cubicBezTo>
                      <a:pt x="369" y="35"/>
                      <a:pt x="370" y="30"/>
                      <a:pt x="368" y="26"/>
                    </a:cubicBezTo>
                    <a:close/>
                    <a:moveTo>
                      <a:pt x="285" y="191"/>
                    </a:moveTo>
                    <a:cubicBezTo>
                      <a:pt x="185" y="249"/>
                      <a:pt x="185" y="249"/>
                      <a:pt x="185" y="249"/>
                    </a:cubicBezTo>
                    <a:cubicBezTo>
                      <a:pt x="86" y="192"/>
                      <a:pt x="86" y="192"/>
                      <a:pt x="86" y="192"/>
                    </a:cubicBezTo>
                    <a:cubicBezTo>
                      <a:pt x="86" y="192"/>
                      <a:pt x="85" y="191"/>
                      <a:pt x="85" y="191"/>
                    </a:cubicBezTo>
                    <a:cubicBezTo>
                      <a:pt x="85" y="191"/>
                      <a:pt x="85" y="190"/>
                      <a:pt x="84" y="190"/>
                    </a:cubicBezTo>
                    <a:cubicBezTo>
                      <a:pt x="84" y="75"/>
                      <a:pt x="84" y="75"/>
                      <a:pt x="84" y="75"/>
                    </a:cubicBezTo>
                    <a:cubicBezTo>
                      <a:pt x="185" y="17"/>
                      <a:pt x="185" y="17"/>
                      <a:pt x="185" y="17"/>
                    </a:cubicBezTo>
                    <a:cubicBezTo>
                      <a:pt x="285" y="75"/>
                      <a:pt x="285" y="75"/>
                      <a:pt x="285" y="75"/>
                    </a:cubicBezTo>
                    <a:cubicBezTo>
                      <a:pt x="285" y="75"/>
                      <a:pt x="285" y="75"/>
                      <a:pt x="285" y="76"/>
                    </a:cubicBezTo>
                    <a:lnTo>
                      <a:pt x="285" y="191"/>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9" name="Google Shape;429;p18"/>
              <p:cNvSpPr/>
              <p:nvPr/>
            </p:nvSpPr>
            <p:spPr>
              <a:xfrm>
                <a:off x="8723732" y="3775703"/>
                <a:ext cx="41700" cy="417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0" name="Google Shape;430;p18"/>
              <p:cNvSpPr/>
              <p:nvPr/>
            </p:nvSpPr>
            <p:spPr>
              <a:xfrm>
                <a:off x="8478461" y="3641265"/>
                <a:ext cx="41700" cy="417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1" name="Google Shape;431;p18"/>
              <p:cNvSpPr/>
              <p:nvPr/>
            </p:nvSpPr>
            <p:spPr>
              <a:xfrm>
                <a:off x="8969553" y="3347149"/>
                <a:ext cx="41700" cy="417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432" name="Google Shape;432;p18"/>
          <p:cNvSpPr/>
          <p:nvPr/>
        </p:nvSpPr>
        <p:spPr>
          <a:xfrm rot="10800000">
            <a:off x="7529997" y="-2080893"/>
            <a:ext cx="1554000" cy="2628800"/>
          </a:xfrm>
          <a:prstGeom prst="round2SameRect">
            <a:avLst>
              <a:gd name="adj1" fmla="val 49439"/>
              <a:gd name="adj2" fmla="val 0"/>
            </a:avLst>
          </a:prstGeom>
          <a:noFill/>
          <a:ln w="9525" cap="flat" cmpd="sng">
            <a:solidFill>
              <a:schemeClr val="lt2"/>
            </a:solidFill>
            <a:prstDash val="dash"/>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Heebo"/>
              <a:cs typeface="Arial" panose="020B0604020202020204" pitchFamily="34" charset="0"/>
              <a:sym typeface="Heebo"/>
            </a:endParaRPr>
          </a:p>
        </p:txBody>
      </p:sp>
      <p:grpSp>
        <p:nvGrpSpPr>
          <p:cNvPr id="433" name="Google Shape;433;p18"/>
          <p:cNvGrpSpPr/>
          <p:nvPr/>
        </p:nvGrpSpPr>
        <p:grpSpPr>
          <a:xfrm>
            <a:off x="-2107833" y="2659378"/>
            <a:ext cx="3012000" cy="2041492"/>
            <a:chOff x="-1580875" y="1994533"/>
            <a:chExt cx="2259000" cy="1531119"/>
          </a:xfrm>
        </p:grpSpPr>
        <p:sp>
          <p:nvSpPr>
            <p:cNvPr id="434" name="Google Shape;434;p18"/>
            <p:cNvSpPr/>
            <p:nvPr/>
          </p:nvSpPr>
          <p:spPr>
            <a:xfrm rot="5400000">
              <a:off x="-1119025" y="1728503"/>
              <a:ext cx="1335300" cy="2259000"/>
            </a:xfrm>
            <a:prstGeom prst="round2SameRect">
              <a:avLst>
                <a:gd name="adj1" fmla="val 49439"/>
                <a:gd name="adj2" fmla="val 0"/>
              </a:avLst>
            </a:prstGeom>
            <a:no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Heebo"/>
                <a:cs typeface="Arial" panose="020B0604020202020204" pitchFamily="34" charset="0"/>
                <a:sym typeface="Heebo"/>
              </a:endParaRPr>
            </a:p>
          </p:txBody>
        </p:sp>
        <p:grpSp>
          <p:nvGrpSpPr>
            <p:cNvPr id="435" name="Google Shape;435;p18"/>
            <p:cNvGrpSpPr/>
            <p:nvPr/>
          </p:nvGrpSpPr>
          <p:grpSpPr>
            <a:xfrm>
              <a:off x="161272" y="1994533"/>
              <a:ext cx="200897" cy="504592"/>
              <a:chOff x="7002588" y="3418100"/>
              <a:chExt cx="611188" cy="1535113"/>
            </a:xfrm>
          </p:grpSpPr>
          <p:sp>
            <p:nvSpPr>
              <p:cNvPr id="436" name="Google Shape;436;p18"/>
              <p:cNvSpPr/>
              <p:nvPr/>
            </p:nvSpPr>
            <p:spPr>
              <a:xfrm>
                <a:off x="7002588" y="3848313"/>
                <a:ext cx="611188" cy="509588"/>
              </a:xfrm>
              <a:custGeom>
                <a:avLst/>
                <a:gdLst/>
                <a:ahLst/>
                <a:cxnLst/>
                <a:rect l="l" t="t" r="r" b="b"/>
                <a:pathLst>
                  <a:path w="162" h="135" extrusionOk="0">
                    <a:moveTo>
                      <a:pt x="162" y="27"/>
                    </a:moveTo>
                    <a:cubicBezTo>
                      <a:pt x="162" y="135"/>
                      <a:pt x="162" y="135"/>
                      <a:pt x="162" y="135"/>
                    </a:cubicBezTo>
                    <a:cubicBezTo>
                      <a:pt x="0" y="135"/>
                      <a:pt x="0" y="135"/>
                      <a:pt x="0" y="135"/>
                    </a:cubicBezTo>
                    <a:cubicBezTo>
                      <a:pt x="0" y="27"/>
                      <a:pt x="0" y="27"/>
                      <a:pt x="0" y="27"/>
                    </a:cubicBezTo>
                    <a:cubicBezTo>
                      <a:pt x="0" y="12"/>
                      <a:pt x="12" y="0"/>
                      <a:pt x="27" y="0"/>
                    </a:cubicBezTo>
                    <a:cubicBezTo>
                      <a:pt x="135" y="0"/>
                      <a:pt x="135" y="0"/>
                      <a:pt x="135" y="0"/>
                    </a:cubicBezTo>
                    <a:cubicBezTo>
                      <a:pt x="150" y="0"/>
                      <a:pt x="162" y="12"/>
                      <a:pt x="162"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7" name="Google Shape;437;p18"/>
              <p:cNvSpPr/>
              <p:nvPr/>
            </p:nvSpPr>
            <p:spPr>
              <a:xfrm>
                <a:off x="7002588" y="4357900"/>
                <a:ext cx="611188" cy="595313"/>
              </a:xfrm>
              <a:custGeom>
                <a:avLst/>
                <a:gdLst/>
                <a:ahLst/>
                <a:cxnLst/>
                <a:rect l="l" t="t" r="r" b="b"/>
                <a:pathLst>
                  <a:path w="162" h="158" extrusionOk="0">
                    <a:moveTo>
                      <a:pt x="162" y="0"/>
                    </a:moveTo>
                    <a:cubicBezTo>
                      <a:pt x="162" y="146"/>
                      <a:pt x="162" y="146"/>
                      <a:pt x="162" y="146"/>
                    </a:cubicBezTo>
                    <a:cubicBezTo>
                      <a:pt x="162" y="152"/>
                      <a:pt x="157" y="158"/>
                      <a:pt x="150" y="158"/>
                    </a:cubicBezTo>
                    <a:cubicBezTo>
                      <a:pt x="12" y="158"/>
                      <a:pt x="12" y="158"/>
                      <a:pt x="12" y="158"/>
                    </a:cubicBezTo>
                    <a:cubicBezTo>
                      <a:pt x="5" y="158"/>
                      <a:pt x="0" y="152"/>
                      <a:pt x="0" y="146"/>
                    </a:cubicBezTo>
                    <a:cubicBezTo>
                      <a:pt x="0" y="0"/>
                      <a:pt x="0" y="0"/>
                      <a:pt x="0" y="0"/>
                    </a:cubicBezTo>
                    <a:lnTo>
                      <a:pt x="162"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8" name="Google Shape;438;p18"/>
              <p:cNvSpPr/>
              <p:nvPr/>
            </p:nvSpPr>
            <p:spPr>
              <a:xfrm>
                <a:off x="7175626" y="3754650"/>
                <a:ext cx="263400" cy="93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9" name="Google Shape;439;p18"/>
              <p:cNvSpPr/>
              <p:nvPr/>
            </p:nvSpPr>
            <p:spPr>
              <a:xfrm>
                <a:off x="7081963" y="3418100"/>
                <a:ext cx="452438" cy="336550"/>
              </a:xfrm>
              <a:custGeom>
                <a:avLst/>
                <a:gdLst/>
                <a:ahLst/>
                <a:cxnLst/>
                <a:rect l="l" t="t" r="r" b="b"/>
                <a:pathLst>
                  <a:path w="120" h="89" extrusionOk="0">
                    <a:moveTo>
                      <a:pt x="120" y="28"/>
                    </a:moveTo>
                    <a:cubicBezTo>
                      <a:pt x="120" y="89"/>
                      <a:pt x="120" y="89"/>
                      <a:pt x="120" y="89"/>
                    </a:cubicBezTo>
                    <a:cubicBezTo>
                      <a:pt x="0" y="89"/>
                      <a:pt x="0" y="89"/>
                      <a:pt x="0" y="89"/>
                    </a:cubicBezTo>
                    <a:cubicBezTo>
                      <a:pt x="0" y="28"/>
                      <a:pt x="0" y="28"/>
                      <a:pt x="0" y="28"/>
                    </a:cubicBezTo>
                    <a:cubicBezTo>
                      <a:pt x="0" y="13"/>
                      <a:pt x="12" y="0"/>
                      <a:pt x="28" y="0"/>
                    </a:cubicBezTo>
                    <a:cubicBezTo>
                      <a:pt x="92" y="0"/>
                      <a:pt x="92" y="0"/>
                      <a:pt x="92" y="0"/>
                    </a:cubicBezTo>
                    <a:cubicBezTo>
                      <a:pt x="108" y="0"/>
                      <a:pt x="120" y="13"/>
                      <a:pt x="120" y="2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0" name="Google Shape;440;p18"/>
              <p:cNvSpPr/>
              <p:nvPr/>
            </p:nvSpPr>
            <p:spPr>
              <a:xfrm>
                <a:off x="7066088" y="4443625"/>
                <a:ext cx="169863" cy="60325"/>
              </a:xfrm>
              <a:custGeom>
                <a:avLst/>
                <a:gdLst/>
                <a:ahLst/>
                <a:cxnLst/>
                <a:rect l="l" t="t" r="r" b="b"/>
                <a:pathLst>
                  <a:path w="45" h="16" extrusionOk="0">
                    <a:moveTo>
                      <a:pt x="37" y="16"/>
                    </a:moveTo>
                    <a:cubicBezTo>
                      <a:pt x="8" y="16"/>
                      <a:pt x="8" y="16"/>
                      <a:pt x="8" y="16"/>
                    </a:cubicBezTo>
                    <a:cubicBezTo>
                      <a:pt x="3" y="16"/>
                      <a:pt x="0" y="12"/>
                      <a:pt x="0" y="8"/>
                    </a:cubicBezTo>
                    <a:cubicBezTo>
                      <a:pt x="0" y="4"/>
                      <a:pt x="3" y="0"/>
                      <a:pt x="8" y="0"/>
                    </a:cubicBezTo>
                    <a:cubicBezTo>
                      <a:pt x="37" y="0"/>
                      <a:pt x="37" y="0"/>
                      <a:pt x="37" y="0"/>
                    </a:cubicBezTo>
                    <a:cubicBezTo>
                      <a:pt x="41" y="0"/>
                      <a:pt x="45" y="4"/>
                      <a:pt x="45" y="8"/>
                    </a:cubicBezTo>
                    <a:cubicBezTo>
                      <a:pt x="45" y="12"/>
                      <a:pt x="41" y="16"/>
                      <a:pt x="37" y="1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1" name="Google Shape;441;p18"/>
              <p:cNvSpPr/>
              <p:nvPr/>
            </p:nvSpPr>
            <p:spPr>
              <a:xfrm>
                <a:off x="7251826" y="4553163"/>
                <a:ext cx="109538" cy="60325"/>
              </a:xfrm>
              <a:custGeom>
                <a:avLst/>
                <a:gdLst/>
                <a:ahLst/>
                <a:cxnLst/>
                <a:rect l="l" t="t" r="r" b="b"/>
                <a:pathLst>
                  <a:path w="29" h="16" extrusionOk="0">
                    <a:moveTo>
                      <a:pt x="21" y="16"/>
                    </a:moveTo>
                    <a:cubicBezTo>
                      <a:pt x="8" y="16"/>
                      <a:pt x="8" y="16"/>
                      <a:pt x="8" y="16"/>
                    </a:cubicBezTo>
                    <a:cubicBezTo>
                      <a:pt x="3" y="16"/>
                      <a:pt x="0" y="12"/>
                      <a:pt x="0" y="8"/>
                    </a:cubicBezTo>
                    <a:cubicBezTo>
                      <a:pt x="0" y="4"/>
                      <a:pt x="3" y="0"/>
                      <a:pt x="8" y="0"/>
                    </a:cubicBezTo>
                    <a:cubicBezTo>
                      <a:pt x="21" y="0"/>
                      <a:pt x="21" y="0"/>
                      <a:pt x="21" y="0"/>
                    </a:cubicBezTo>
                    <a:cubicBezTo>
                      <a:pt x="25" y="0"/>
                      <a:pt x="29" y="4"/>
                      <a:pt x="29" y="8"/>
                    </a:cubicBezTo>
                    <a:cubicBezTo>
                      <a:pt x="29" y="12"/>
                      <a:pt x="25" y="16"/>
                      <a:pt x="21" y="1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2" name="Google Shape;442;p18"/>
              <p:cNvSpPr/>
              <p:nvPr/>
            </p:nvSpPr>
            <p:spPr>
              <a:xfrm>
                <a:off x="7081963" y="4730963"/>
                <a:ext cx="123825" cy="60325"/>
              </a:xfrm>
              <a:custGeom>
                <a:avLst/>
                <a:gdLst/>
                <a:ahLst/>
                <a:cxnLst/>
                <a:rect l="l" t="t" r="r" b="b"/>
                <a:pathLst>
                  <a:path w="33" h="16" extrusionOk="0">
                    <a:moveTo>
                      <a:pt x="25" y="16"/>
                    </a:moveTo>
                    <a:cubicBezTo>
                      <a:pt x="8" y="16"/>
                      <a:pt x="8" y="16"/>
                      <a:pt x="8" y="16"/>
                    </a:cubicBezTo>
                    <a:cubicBezTo>
                      <a:pt x="4" y="16"/>
                      <a:pt x="0" y="12"/>
                      <a:pt x="0" y="8"/>
                    </a:cubicBezTo>
                    <a:cubicBezTo>
                      <a:pt x="0" y="3"/>
                      <a:pt x="4" y="0"/>
                      <a:pt x="8" y="0"/>
                    </a:cubicBezTo>
                    <a:cubicBezTo>
                      <a:pt x="25" y="0"/>
                      <a:pt x="25" y="0"/>
                      <a:pt x="25" y="0"/>
                    </a:cubicBezTo>
                    <a:cubicBezTo>
                      <a:pt x="29" y="0"/>
                      <a:pt x="33" y="3"/>
                      <a:pt x="33" y="8"/>
                    </a:cubicBezTo>
                    <a:cubicBezTo>
                      <a:pt x="33" y="12"/>
                      <a:pt x="29" y="16"/>
                      <a:pt x="25" y="1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3" name="Google Shape;443;p18"/>
              <p:cNvSpPr/>
              <p:nvPr/>
            </p:nvSpPr>
            <p:spPr>
              <a:xfrm>
                <a:off x="7345488" y="4659525"/>
                <a:ext cx="98425" cy="60325"/>
              </a:xfrm>
              <a:custGeom>
                <a:avLst/>
                <a:gdLst/>
                <a:ahLst/>
                <a:cxnLst/>
                <a:rect l="l" t="t" r="r" b="b"/>
                <a:pathLst>
                  <a:path w="26" h="16" extrusionOk="0">
                    <a:moveTo>
                      <a:pt x="18" y="16"/>
                    </a:moveTo>
                    <a:cubicBezTo>
                      <a:pt x="8" y="16"/>
                      <a:pt x="8" y="16"/>
                      <a:pt x="8" y="16"/>
                    </a:cubicBezTo>
                    <a:cubicBezTo>
                      <a:pt x="4" y="16"/>
                      <a:pt x="0" y="12"/>
                      <a:pt x="0" y="8"/>
                    </a:cubicBezTo>
                    <a:cubicBezTo>
                      <a:pt x="0" y="3"/>
                      <a:pt x="4" y="0"/>
                      <a:pt x="8" y="0"/>
                    </a:cubicBezTo>
                    <a:cubicBezTo>
                      <a:pt x="18" y="0"/>
                      <a:pt x="18" y="0"/>
                      <a:pt x="18" y="0"/>
                    </a:cubicBezTo>
                    <a:cubicBezTo>
                      <a:pt x="23" y="0"/>
                      <a:pt x="26" y="3"/>
                      <a:pt x="26" y="8"/>
                    </a:cubicBezTo>
                    <a:cubicBezTo>
                      <a:pt x="26" y="12"/>
                      <a:pt x="23" y="16"/>
                      <a:pt x="18" y="1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4" name="Google Shape;444;p18"/>
              <p:cNvSpPr/>
              <p:nvPr/>
            </p:nvSpPr>
            <p:spPr>
              <a:xfrm>
                <a:off x="7323263" y="4805575"/>
                <a:ext cx="180975" cy="60325"/>
              </a:xfrm>
              <a:custGeom>
                <a:avLst/>
                <a:gdLst/>
                <a:ahLst/>
                <a:cxnLst/>
                <a:rect l="l" t="t" r="r" b="b"/>
                <a:pathLst>
                  <a:path w="48" h="16" extrusionOk="0">
                    <a:moveTo>
                      <a:pt x="40" y="16"/>
                    </a:moveTo>
                    <a:cubicBezTo>
                      <a:pt x="8" y="16"/>
                      <a:pt x="8" y="16"/>
                      <a:pt x="8" y="16"/>
                    </a:cubicBezTo>
                    <a:cubicBezTo>
                      <a:pt x="3" y="16"/>
                      <a:pt x="0" y="12"/>
                      <a:pt x="0" y="8"/>
                    </a:cubicBezTo>
                    <a:cubicBezTo>
                      <a:pt x="0" y="4"/>
                      <a:pt x="3" y="0"/>
                      <a:pt x="8" y="0"/>
                    </a:cubicBezTo>
                    <a:cubicBezTo>
                      <a:pt x="40" y="0"/>
                      <a:pt x="40" y="0"/>
                      <a:pt x="40" y="0"/>
                    </a:cubicBezTo>
                    <a:cubicBezTo>
                      <a:pt x="44" y="0"/>
                      <a:pt x="48" y="4"/>
                      <a:pt x="48" y="8"/>
                    </a:cubicBezTo>
                    <a:cubicBezTo>
                      <a:pt x="48" y="12"/>
                      <a:pt x="44" y="16"/>
                      <a:pt x="40" y="1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5" name="Google Shape;445;p18"/>
              <p:cNvSpPr/>
              <p:nvPr/>
            </p:nvSpPr>
            <p:spPr>
              <a:xfrm>
                <a:off x="7416926" y="4421400"/>
                <a:ext cx="90488" cy="60325"/>
              </a:xfrm>
              <a:custGeom>
                <a:avLst/>
                <a:gdLst/>
                <a:ahLst/>
                <a:cxnLst/>
                <a:rect l="l" t="t" r="r" b="b"/>
                <a:pathLst>
                  <a:path w="24" h="16" extrusionOk="0">
                    <a:moveTo>
                      <a:pt x="16" y="16"/>
                    </a:moveTo>
                    <a:cubicBezTo>
                      <a:pt x="8" y="16"/>
                      <a:pt x="8" y="16"/>
                      <a:pt x="8" y="16"/>
                    </a:cubicBezTo>
                    <a:cubicBezTo>
                      <a:pt x="4" y="16"/>
                      <a:pt x="0" y="13"/>
                      <a:pt x="0" y="8"/>
                    </a:cubicBezTo>
                    <a:cubicBezTo>
                      <a:pt x="0" y="4"/>
                      <a:pt x="4" y="0"/>
                      <a:pt x="8" y="0"/>
                    </a:cubicBezTo>
                    <a:cubicBezTo>
                      <a:pt x="16" y="0"/>
                      <a:pt x="16" y="0"/>
                      <a:pt x="16" y="0"/>
                    </a:cubicBezTo>
                    <a:cubicBezTo>
                      <a:pt x="21" y="0"/>
                      <a:pt x="24" y="4"/>
                      <a:pt x="24" y="8"/>
                    </a:cubicBezTo>
                    <a:cubicBezTo>
                      <a:pt x="24" y="13"/>
                      <a:pt x="21" y="16"/>
                      <a:pt x="16" y="1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265748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444A-F9E5-4868-B6D3-E59E8B434B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F36501-0CEE-4A3D-8BA0-7EB7BE65A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2B451B-9965-4C8F-9DEB-1FAB4E8E9072}"/>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5" name="Footer Placeholder 4">
            <a:extLst>
              <a:ext uri="{FF2B5EF4-FFF2-40B4-BE49-F238E27FC236}">
                <a16:creationId xmlns:a16="http://schemas.microsoft.com/office/drawing/2014/main" id="{37B80CDE-76E7-486D-8C9A-E3AAAC039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04B81-39E3-471E-975A-D04A96B1C4F6}"/>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316528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50"/>
        <p:cNvGrpSpPr/>
        <p:nvPr/>
      </p:nvGrpSpPr>
      <p:grpSpPr>
        <a:xfrm>
          <a:off x="0" y="0"/>
          <a:ext cx="0" cy="0"/>
          <a:chOff x="0" y="0"/>
          <a:chExt cx="0" cy="0"/>
        </a:xfrm>
      </p:grpSpPr>
      <p:sp>
        <p:nvSpPr>
          <p:cNvPr id="551" name="Google Shape;55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Black" panose="020B0A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2" name="Google Shape;552;p22"/>
          <p:cNvSpPr txBox="1">
            <a:spLocks noGrp="1"/>
          </p:cNvSpPr>
          <p:nvPr>
            <p:ph type="subTitle" idx="1"/>
          </p:nvPr>
        </p:nvSpPr>
        <p:spPr>
          <a:xfrm>
            <a:off x="1345867" y="2653103"/>
            <a:ext cx="27240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553" name="Google Shape;553;p22"/>
          <p:cNvSpPr txBox="1">
            <a:spLocks noGrp="1"/>
          </p:cNvSpPr>
          <p:nvPr>
            <p:ph type="subTitle" idx="2"/>
          </p:nvPr>
        </p:nvSpPr>
        <p:spPr>
          <a:xfrm>
            <a:off x="4734008" y="2653103"/>
            <a:ext cx="27240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554" name="Google Shape;554;p22"/>
          <p:cNvSpPr txBox="1">
            <a:spLocks noGrp="1"/>
          </p:cNvSpPr>
          <p:nvPr>
            <p:ph type="subTitle" idx="3"/>
          </p:nvPr>
        </p:nvSpPr>
        <p:spPr>
          <a:xfrm>
            <a:off x="1345867" y="4844264"/>
            <a:ext cx="27240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555" name="Google Shape;555;p22"/>
          <p:cNvSpPr txBox="1">
            <a:spLocks noGrp="1"/>
          </p:cNvSpPr>
          <p:nvPr>
            <p:ph type="subTitle" idx="4"/>
          </p:nvPr>
        </p:nvSpPr>
        <p:spPr>
          <a:xfrm>
            <a:off x="4734008" y="4844264"/>
            <a:ext cx="27240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556" name="Google Shape;556;p22"/>
          <p:cNvSpPr txBox="1">
            <a:spLocks noGrp="1"/>
          </p:cNvSpPr>
          <p:nvPr>
            <p:ph type="subTitle" idx="5"/>
          </p:nvPr>
        </p:nvSpPr>
        <p:spPr>
          <a:xfrm>
            <a:off x="8122148" y="2653103"/>
            <a:ext cx="27240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557" name="Google Shape;557;p22"/>
          <p:cNvSpPr txBox="1">
            <a:spLocks noGrp="1"/>
          </p:cNvSpPr>
          <p:nvPr>
            <p:ph type="subTitle" idx="6"/>
          </p:nvPr>
        </p:nvSpPr>
        <p:spPr>
          <a:xfrm>
            <a:off x="8122148" y="4844264"/>
            <a:ext cx="27240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558" name="Google Shape;558;p22"/>
          <p:cNvSpPr txBox="1">
            <a:spLocks noGrp="1"/>
          </p:cNvSpPr>
          <p:nvPr>
            <p:ph type="subTitle" idx="7"/>
          </p:nvPr>
        </p:nvSpPr>
        <p:spPr>
          <a:xfrm>
            <a:off x="1347101" y="1996300"/>
            <a:ext cx="27212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ina"/>
              <a:buNone/>
              <a:defRPr sz="3200" b="1">
                <a:solidFill>
                  <a:schemeClr val="dk1"/>
                </a:solidFill>
                <a:latin typeface="Fira Sans Condensed Black" panose="020B0A03050000020004" pitchFamily="34" charset="0"/>
                <a:ea typeface="Fira Sans Condensed Black" panose="020B0A03050000020004" pitchFamily="34" charset="0"/>
                <a:cs typeface="Mina"/>
                <a:sym typeface="Mina"/>
              </a:defRPr>
            </a:lvl1pPr>
            <a:lvl2pPr lvl="1" rtl="0">
              <a:lnSpc>
                <a:spcPct val="100000"/>
              </a:lnSpc>
              <a:spcBef>
                <a:spcPts val="0"/>
              </a:spcBef>
              <a:spcAft>
                <a:spcPts val="0"/>
              </a:spcAft>
              <a:buSzPts val="2400"/>
              <a:buFont typeface="Mina"/>
              <a:buNone/>
              <a:defRPr sz="3200" b="1">
                <a:latin typeface="Mina"/>
                <a:ea typeface="Mina"/>
                <a:cs typeface="Mina"/>
                <a:sym typeface="Mina"/>
              </a:defRPr>
            </a:lvl2pPr>
            <a:lvl3pPr lvl="2" rtl="0">
              <a:lnSpc>
                <a:spcPct val="100000"/>
              </a:lnSpc>
              <a:spcBef>
                <a:spcPts val="0"/>
              </a:spcBef>
              <a:spcAft>
                <a:spcPts val="0"/>
              </a:spcAft>
              <a:buSzPts val="2400"/>
              <a:buFont typeface="Mina"/>
              <a:buNone/>
              <a:defRPr sz="3200" b="1">
                <a:latin typeface="Mina"/>
                <a:ea typeface="Mina"/>
                <a:cs typeface="Mina"/>
                <a:sym typeface="Mina"/>
              </a:defRPr>
            </a:lvl3pPr>
            <a:lvl4pPr lvl="3" rtl="0">
              <a:lnSpc>
                <a:spcPct val="100000"/>
              </a:lnSpc>
              <a:spcBef>
                <a:spcPts val="0"/>
              </a:spcBef>
              <a:spcAft>
                <a:spcPts val="0"/>
              </a:spcAft>
              <a:buSzPts val="2400"/>
              <a:buFont typeface="Mina"/>
              <a:buNone/>
              <a:defRPr sz="3200" b="1">
                <a:latin typeface="Mina"/>
                <a:ea typeface="Mina"/>
                <a:cs typeface="Mina"/>
                <a:sym typeface="Mina"/>
              </a:defRPr>
            </a:lvl4pPr>
            <a:lvl5pPr lvl="4" rtl="0">
              <a:lnSpc>
                <a:spcPct val="100000"/>
              </a:lnSpc>
              <a:spcBef>
                <a:spcPts val="0"/>
              </a:spcBef>
              <a:spcAft>
                <a:spcPts val="0"/>
              </a:spcAft>
              <a:buSzPts val="2400"/>
              <a:buFont typeface="Mina"/>
              <a:buNone/>
              <a:defRPr sz="3200" b="1">
                <a:latin typeface="Mina"/>
                <a:ea typeface="Mina"/>
                <a:cs typeface="Mina"/>
                <a:sym typeface="Mina"/>
              </a:defRPr>
            </a:lvl5pPr>
            <a:lvl6pPr lvl="5" rtl="0">
              <a:lnSpc>
                <a:spcPct val="100000"/>
              </a:lnSpc>
              <a:spcBef>
                <a:spcPts val="0"/>
              </a:spcBef>
              <a:spcAft>
                <a:spcPts val="0"/>
              </a:spcAft>
              <a:buSzPts val="2400"/>
              <a:buFont typeface="Mina"/>
              <a:buNone/>
              <a:defRPr sz="3200" b="1">
                <a:latin typeface="Mina"/>
                <a:ea typeface="Mina"/>
                <a:cs typeface="Mina"/>
                <a:sym typeface="Mina"/>
              </a:defRPr>
            </a:lvl6pPr>
            <a:lvl7pPr lvl="6" rtl="0">
              <a:lnSpc>
                <a:spcPct val="100000"/>
              </a:lnSpc>
              <a:spcBef>
                <a:spcPts val="0"/>
              </a:spcBef>
              <a:spcAft>
                <a:spcPts val="0"/>
              </a:spcAft>
              <a:buSzPts val="2400"/>
              <a:buFont typeface="Mina"/>
              <a:buNone/>
              <a:defRPr sz="3200" b="1">
                <a:latin typeface="Mina"/>
                <a:ea typeface="Mina"/>
                <a:cs typeface="Mina"/>
                <a:sym typeface="Mina"/>
              </a:defRPr>
            </a:lvl7pPr>
            <a:lvl8pPr lvl="7" rtl="0">
              <a:lnSpc>
                <a:spcPct val="100000"/>
              </a:lnSpc>
              <a:spcBef>
                <a:spcPts val="0"/>
              </a:spcBef>
              <a:spcAft>
                <a:spcPts val="0"/>
              </a:spcAft>
              <a:buSzPts val="2400"/>
              <a:buFont typeface="Mina"/>
              <a:buNone/>
              <a:defRPr sz="3200" b="1">
                <a:latin typeface="Mina"/>
                <a:ea typeface="Mina"/>
                <a:cs typeface="Mina"/>
                <a:sym typeface="Mina"/>
              </a:defRPr>
            </a:lvl8pPr>
            <a:lvl9pPr lvl="8" rtl="0">
              <a:lnSpc>
                <a:spcPct val="100000"/>
              </a:lnSpc>
              <a:spcBef>
                <a:spcPts val="0"/>
              </a:spcBef>
              <a:spcAft>
                <a:spcPts val="0"/>
              </a:spcAft>
              <a:buSzPts val="2400"/>
              <a:buFont typeface="Mina"/>
              <a:buNone/>
              <a:defRPr sz="3200" b="1">
                <a:latin typeface="Mina"/>
                <a:ea typeface="Mina"/>
                <a:cs typeface="Mina"/>
                <a:sym typeface="Mina"/>
              </a:defRPr>
            </a:lvl9pPr>
          </a:lstStyle>
          <a:p>
            <a:endParaRPr dirty="0"/>
          </a:p>
        </p:txBody>
      </p:sp>
      <p:sp>
        <p:nvSpPr>
          <p:cNvPr id="559" name="Google Shape;559;p22"/>
          <p:cNvSpPr txBox="1">
            <a:spLocks noGrp="1"/>
          </p:cNvSpPr>
          <p:nvPr>
            <p:ph type="subTitle" idx="8"/>
          </p:nvPr>
        </p:nvSpPr>
        <p:spPr>
          <a:xfrm>
            <a:off x="4735241" y="1996300"/>
            <a:ext cx="27212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ina"/>
              <a:buNone/>
              <a:defRPr sz="3200" b="1">
                <a:solidFill>
                  <a:schemeClr val="dk1"/>
                </a:solidFill>
                <a:latin typeface="Fira Sans Condensed Black" panose="020B0A03050000020004" pitchFamily="34" charset="0"/>
                <a:ea typeface="Fira Sans Condensed Black" panose="020B0A03050000020004" pitchFamily="34" charset="0"/>
                <a:cs typeface="Mina"/>
                <a:sym typeface="Mina"/>
              </a:defRPr>
            </a:lvl1pPr>
            <a:lvl2pPr lvl="1" rtl="0">
              <a:lnSpc>
                <a:spcPct val="100000"/>
              </a:lnSpc>
              <a:spcBef>
                <a:spcPts val="0"/>
              </a:spcBef>
              <a:spcAft>
                <a:spcPts val="0"/>
              </a:spcAft>
              <a:buSzPts val="2400"/>
              <a:buFont typeface="Mina"/>
              <a:buNone/>
              <a:defRPr sz="3200" b="1">
                <a:latin typeface="Mina"/>
                <a:ea typeface="Mina"/>
                <a:cs typeface="Mina"/>
                <a:sym typeface="Mina"/>
              </a:defRPr>
            </a:lvl2pPr>
            <a:lvl3pPr lvl="2" rtl="0">
              <a:lnSpc>
                <a:spcPct val="100000"/>
              </a:lnSpc>
              <a:spcBef>
                <a:spcPts val="0"/>
              </a:spcBef>
              <a:spcAft>
                <a:spcPts val="0"/>
              </a:spcAft>
              <a:buSzPts val="2400"/>
              <a:buFont typeface="Mina"/>
              <a:buNone/>
              <a:defRPr sz="3200" b="1">
                <a:latin typeface="Mina"/>
                <a:ea typeface="Mina"/>
                <a:cs typeface="Mina"/>
                <a:sym typeface="Mina"/>
              </a:defRPr>
            </a:lvl3pPr>
            <a:lvl4pPr lvl="3" rtl="0">
              <a:lnSpc>
                <a:spcPct val="100000"/>
              </a:lnSpc>
              <a:spcBef>
                <a:spcPts val="0"/>
              </a:spcBef>
              <a:spcAft>
                <a:spcPts val="0"/>
              </a:spcAft>
              <a:buSzPts val="2400"/>
              <a:buFont typeface="Mina"/>
              <a:buNone/>
              <a:defRPr sz="3200" b="1">
                <a:latin typeface="Mina"/>
                <a:ea typeface="Mina"/>
                <a:cs typeface="Mina"/>
                <a:sym typeface="Mina"/>
              </a:defRPr>
            </a:lvl4pPr>
            <a:lvl5pPr lvl="4" rtl="0">
              <a:lnSpc>
                <a:spcPct val="100000"/>
              </a:lnSpc>
              <a:spcBef>
                <a:spcPts val="0"/>
              </a:spcBef>
              <a:spcAft>
                <a:spcPts val="0"/>
              </a:spcAft>
              <a:buSzPts val="2400"/>
              <a:buFont typeface="Mina"/>
              <a:buNone/>
              <a:defRPr sz="3200" b="1">
                <a:latin typeface="Mina"/>
                <a:ea typeface="Mina"/>
                <a:cs typeface="Mina"/>
                <a:sym typeface="Mina"/>
              </a:defRPr>
            </a:lvl5pPr>
            <a:lvl6pPr lvl="5" rtl="0">
              <a:lnSpc>
                <a:spcPct val="100000"/>
              </a:lnSpc>
              <a:spcBef>
                <a:spcPts val="0"/>
              </a:spcBef>
              <a:spcAft>
                <a:spcPts val="0"/>
              </a:spcAft>
              <a:buSzPts val="2400"/>
              <a:buFont typeface="Mina"/>
              <a:buNone/>
              <a:defRPr sz="3200" b="1">
                <a:latin typeface="Mina"/>
                <a:ea typeface="Mina"/>
                <a:cs typeface="Mina"/>
                <a:sym typeface="Mina"/>
              </a:defRPr>
            </a:lvl6pPr>
            <a:lvl7pPr lvl="6" rtl="0">
              <a:lnSpc>
                <a:spcPct val="100000"/>
              </a:lnSpc>
              <a:spcBef>
                <a:spcPts val="0"/>
              </a:spcBef>
              <a:spcAft>
                <a:spcPts val="0"/>
              </a:spcAft>
              <a:buSzPts val="2400"/>
              <a:buFont typeface="Mina"/>
              <a:buNone/>
              <a:defRPr sz="3200" b="1">
                <a:latin typeface="Mina"/>
                <a:ea typeface="Mina"/>
                <a:cs typeface="Mina"/>
                <a:sym typeface="Mina"/>
              </a:defRPr>
            </a:lvl7pPr>
            <a:lvl8pPr lvl="7" rtl="0">
              <a:lnSpc>
                <a:spcPct val="100000"/>
              </a:lnSpc>
              <a:spcBef>
                <a:spcPts val="0"/>
              </a:spcBef>
              <a:spcAft>
                <a:spcPts val="0"/>
              </a:spcAft>
              <a:buSzPts val="2400"/>
              <a:buFont typeface="Mina"/>
              <a:buNone/>
              <a:defRPr sz="3200" b="1">
                <a:latin typeface="Mina"/>
                <a:ea typeface="Mina"/>
                <a:cs typeface="Mina"/>
                <a:sym typeface="Mina"/>
              </a:defRPr>
            </a:lvl8pPr>
            <a:lvl9pPr lvl="8" rtl="0">
              <a:lnSpc>
                <a:spcPct val="100000"/>
              </a:lnSpc>
              <a:spcBef>
                <a:spcPts val="0"/>
              </a:spcBef>
              <a:spcAft>
                <a:spcPts val="0"/>
              </a:spcAft>
              <a:buSzPts val="2400"/>
              <a:buFont typeface="Mina"/>
              <a:buNone/>
              <a:defRPr sz="3200" b="1">
                <a:latin typeface="Mina"/>
                <a:ea typeface="Mina"/>
                <a:cs typeface="Mina"/>
                <a:sym typeface="Mina"/>
              </a:defRPr>
            </a:lvl9pPr>
          </a:lstStyle>
          <a:p>
            <a:endParaRPr dirty="0"/>
          </a:p>
        </p:txBody>
      </p:sp>
      <p:sp>
        <p:nvSpPr>
          <p:cNvPr id="560" name="Google Shape;560;p22"/>
          <p:cNvSpPr txBox="1">
            <a:spLocks noGrp="1"/>
          </p:cNvSpPr>
          <p:nvPr>
            <p:ph type="subTitle" idx="9"/>
          </p:nvPr>
        </p:nvSpPr>
        <p:spPr>
          <a:xfrm>
            <a:off x="8123383" y="1996300"/>
            <a:ext cx="27212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ina"/>
              <a:buNone/>
              <a:defRPr sz="3200" b="1">
                <a:solidFill>
                  <a:schemeClr val="dk1"/>
                </a:solidFill>
                <a:latin typeface="Fira Sans Condensed Black" panose="020B0A03050000020004" pitchFamily="34" charset="0"/>
                <a:ea typeface="Fira Sans Condensed Black" panose="020B0A03050000020004" pitchFamily="34" charset="0"/>
                <a:cs typeface="Mina"/>
                <a:sym typeface="Mina"/>
              </a:defRPr>
            </a:lvl1pPr>
            <a:lvl2pPr lvl="1" rtl="0">
              <a:lnSpc>
                <a:spcPct val="100000"/>
              </a:lnSpc>
              <a:spcBef>
                <a:spcPts val="0"/>
              </a:spcBef>
              <a:spcAft>
                <a:spcPts val="0"/>
              </a:spcAft>
              <a:buSzPts val="2400"/>
              <a:buFont typeface="Mina"/>
              <a:buNone/>
              <a:defRPr sz="3200" b="1">
                <a:latin typeface="Mina"/>
                <a:ea typeface="Mina"/>
                <a:cs typeface="Mina"/>
                <a:sym typeface="Mina"/>
              </a:defRPr>
            </a:lvl2pPr>
            <a:lvl3pPr lvl="2" rtl="0">
              <a:lnSpc>
                <a:spcPct val="100000"/>
              </a:lnSpc>
              <a:spcBef>
                <a:spcPts val="0"/>
              </a:spcBef>
              <a:spcAft>
                <a:spcPts val="0"/>
              </a:spcAft>
              <a:buSzPts val="2400"/>
              <a:buFont typeface="Mina"/>
              <a:buNone/>
              <a:defRPr sz="3200" b="1">
                <a:latin typeface="Mina"/>
                <a:ea typeface="Mina"/>
                <a:cs typeface="Mina"/>
                <a:sym typeface="Mina"/>
              </a:defRPr>
            </a:lvl3pPr>
            <a:lvl4pPr lvl="3" rtl="0">
              <a:lnSpc>
                <a:spcPct val="100000"/>
              </a:lnSpc>
              <a:spcBef>
                <a:spcPts val="0"/>
              </a:spcBef>
              <a:spcAft>
                <a:spcPts val="0"/>
              </a:spcAft>
              <a:buSzPts val="2400"/>
              <a:buFont typeface="Mina"/>
              <a:buNone/>
              <a:defRPr sz="3200" b="1">
                <a:latin typeface="Mina"/>
                <a:ea typeface="Mina"/>
                <a:cs typeface="Mina"/>
                <a:sym typeface="Mina"/>
              </a:defRPr>
            </a:lvl4pPr>
            <a:lvl5pPr lvl="4" rtl="0">
              <a:lnSpc>
                <a:spcPct val="100000"/>
              </a:lnSpc>
              <a:spcBef>
                <a:spcPts val="0"/>
              </a:spcBef>
              <a:spcAft>
                <a:spcPts val="0"/>
              </a:spcAft>
              <a:buSzPts val="2400"/>
              <a:buFont typeface="Mina"/>
              <a:buNone/>
              <a:defRPr sz="3200" b="1">
                <a:latin typeface="Mina"/>
                <a:ea typeface="Mina"/>
                <a:cs typeface="Mina"/>
                <a:sym typeface="Mina"/>
              </a:defRPr>
            </a:lvl5pPr>
            <a:lvl6pPr lvl="5" rtl="0">
              <a:lnSpc>
                <a:spcPct val="100000"/>
              </a:lnSpc>
              <a:spcBef>
                <a:spcPts val="0"/>
              </a:spcBef>
              <a:spcAft>
                <a:spcPts val="0"/>
              </a:spcAft>
              <a:buSzPts val="2400"/>
              <a:buFont typeface="Mina"/>
              <a:buNone/>
              <a:defRPr sz="3200" b="1">
                <a:latin typeface="Mina"/>
                <a:ea typeface="Mina"/>
                <a:cs typeface="Mina"/>
                <a:sym typeface="Mina"/>
              </a:defRPr>
            </a:lvl6pPr>
            <a:lvl7pPr lvl="6" rtl="0">
              <a:lnSpc>
                <a:spcPct val="100000"/>
              </a:lnSpc>
              <a:spcBef>
                <a:spcPts val="0"/>
              </a:spcBef>
              <a:spcAft>
                <a:spcPts val="0"/>
              </a:spcAft>
              <a:buSzPts val="2400"/>
              <a:buFont typeface="Mina"/>
              <a:buNone/>
              <a:defRPr sz="3200" b="1">
                <a:latin typeface="Mina"/>
                <a:ea typeface="Mina"/>
                <a:cs typeface="Mina"/>
                <a:sym typeface="Mina"/>
              </a:defRPr>
            </a:lvl7pPr>
            <a:lvl8pPr lvl="7" rtl="0">
              <a:lnSpc>
                <a:spcPct val="100000"/>
              </a:lnSpc>
              <a:spcBef>
                <a:spcPts val="0"/>
              </a:spcBef>
              <a:spcAft>
                <a:spcPts val="0"/>
              </a:spcAft>
              <a:buSzPts val="2400"/>
              <a:buFont typeface="Mina"/>
              <a:buNone/>
              <a:defRPr sz="3200" b="1">
                <a:latin typeface="Mina"/>
                <a:ea typeface="Mina"/>
                <a:cs typeface="Mina"/>
                <a:sym typeface="Mina"/>
              </a:defRPr>
            </a:lvl8pPr>
            <a:lvl9pPr lvl="8" rtl="0">
              <a:lnSpc>
                <a:spcPct val="100000"/>
              </a:lnSpc>
              <a:spcBef>
                <a:spcPts val="0"/>
              </a:spcBef>
              <a:spcAft>
                <a:spcPts val="0"/>
              </a:spcAft>
              <a:buSzPts val="2400"/>
              <a:buFont typeface="Mina"/>
              <a:buNone/>
              <a:defRPr sz="3200" b="1">
                <a:latin typeface="Mina"/>
                <a:ea typeface="Mina"/>
                <a:cs typeface="Mina"/>
                <a:sym typeface="Mina"/>
              </a:defRPr>
            </a:lvl9pPr>
          </a:lstStyle>
          <a:p>
            <a:endParaRPr dirty="0"/>
          </a:p>
        </p:txBody>
      </p:sp>
      <p:sp>
        <p:nvSpPr>
          <p:cNvPr id="561" name="Google Shape;561;p22"/>
          <p:cNvSpPr txBox="1">
            <a:spLocks noGrp="1"/>
          </p:cNvSpPr>
          <p:nvPr>
            <p:ph type="subTitle" idx="13"/>
          </p:nvPr>
        </p:nvSpPr>
        <p:spPr>
          <a:xfrm>
            <a:off x="1347101" y="4187429"/>
            <a:ext cx="27212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ina"/>
              <a:buNone/>
              <a:defRPr sz="3200" b="1">
                <a:solidFill>
                  <a:schemeClr val="dk1"/>
                </a:solidFill>
                <a:latin typeface="Fira Sans Condensed Black" panose="020B0A03050000020004" pitchFamily="34" charset="0"/>
                <a:ea typeface="Fira Sans Condensed Black" panose="020B0A03050000020004" pitchFamily="34" charset="0"/>
                <a:cs typeface="Mina"/>
                <a:sym typeface="Mina"/>
              </a:defRPr>
            </a:lvl1pPr>
            <a:lvl2pPr lvl="1" rtl="0">
              <a:lnSpc>
                <a:spcPct val="100000"/>
              </a:lnSpc>
              <a:spcBef>
                <a:spcPts val="0"/>
              </a:spcBef>
              <a:spcAft>
                <a:spcPts val="0"/>
              </a:spcAft>
              <a:buSzPts val="2400"/>
              <a:buFont typeface="Mina"/>
              <a:buNone/>
              <a:defRPr sz="3200" b="1">
                <a:latin typeface="Mina"/>
                <a:ea typeface="Mina"/>
                <a:cs typeface="Mina"/>
                <a:sym typeface="Mina"/>
              </a:defRPr>
            </a:lvl2pPr>
            <a:lvl3pPr lvl="2" rtl="0">
              <a:lnSpc>
                <a:spcPct val="100000"/>
              </a:lnSpc>
              <a:spcBef>
                <a:spcPts val="0"/>
              </a:spcBef>
              <a:spcAft>
                <a:spcPts val="0"/>
              </a:spcAft>
              <a:buSzPts val="2400"/>
              <a:buFont typeface="Mina"/>
              <a:buNone/>
              <a:defRPr sz="3200" b="1">
                <a:latin typeface="Mina"/>
                <a:ea typeface="Mina"/>
                <a:cs typeface="Mina"/>
                <a:sym typeface="Mina"/>
              </a:defRPr>
            </a:lvl3pPr>
            <a:lvl4pPr lvl="3" rtl="0">
              <a:lnSpc>
                <a:spcPct val="100000"/>
              </a:lnSpc>
              <a:spcBef>
                <a:spcPts val="0"/>
              </a:spcBef>
              <a:spcAft>
                <a:spcPts val="0"/>
              </a:spcAft>
              <a:buSzPts val="2400"/>
              <a:buFont typeface="Mina"/>
              <a:buNone/>
              <a:defRPr sz="3200" b="1">
                <a:latin typeface="Mina"/>
                <a:ea typeface="Mina"/>
                <a:cs typeface="Mina"/>
                <a:sym typeface="Mina"/>
              </a:defRPr>
            </a:lvl4pPr>
            <a:lvl5pPr lvl="4" rtl="0">
              <a:lnSpc>
                <a:spcPct val="100000"/>
              </a:lnSpc>
              <a:spcBef>
                <a:spcPts val="0"/>
              </a:spcBef>
              <a:spcAft>
                <a:spcPts val="0"/>
              </a:spcAft>
              <a:buSzPts val="2400"/>
              <a:buFont typeface="Mina"/>
              <a:buNone/>
              <a:defRPr sz="3200" b="1">
                <a:latin typeface="Mina"/>
                <a:ea typeface="Mina"/>
                <a:cs typeface="Mina"/>
                <a:sym typeface="Mina"/>
              </a:defRPr>
            </a:lvl5pPr>
            <a:lvl6pPr lvl="5" rtl="0">
              <a:lnSpc>
                <a:spcPct val="100000"/>
              </a:lnSpc>
              <a:spcBef>
                <a:spcPts val="0"/>
              </a:spcBef>
              <a:spcAft>
                <a:spcPts val="0"/>
              </a:spcAft>
              <a:buSzPts val="2400"/>
              <a:buFont typeface="Mina"/>
              <a:buNone/>
              <a:defRPr sz="3200" b="1">
                <a:latin typeface="Mina"/>
                <a:ea typeface="Mina"/>
                <a:cs typeface="Mina"/>
                <a:sym typeface="Mina"/>
              </a:defRPr>
            </a:lvl6pPr>
            <a:lvl7pPr lvl="6" rtl="0">
              <a:lnSpc>
                <a:spcPct val="100000"/>
              </a:lnSpc>
              <a:spcBef>
                <a:spcPts val="0"/>
              </a:spcBef>
              <a:spcAft>
                <a:spcPts val="0"/>
              </a:spcAft>
              <a:buSzPts val="2400"/>
              <a:buFont typeface="Mina"/>
              <a:buNone/>
              <a:defRPr sz="3200" b="1">
                <a:latin typeface="Mina"/>
                <a:ea typeface="Mina"/>
                <a:cs typeface="Mina"/>
                <a:sym typeface="Mina"/>
              </a:defRPr>
            </a:lvl7pPr>
            <a:lvl8pPr lvl="7" rtl="0">
              <a:lnSpc>
                <a:spcPct val="100000"/>
              </a:lnSpc>
              <a:spcBef>
                <a:spcPts val="0"/>
              </a:spcBef>
              <a:spcAft>
                <a:spcPts val="0"/>
              </a:spcAft>
              <a:buSzPts val="2400"/>
              <a:buFont typeface="Mina"/>
              <a:buNone/>
              <a:defRPr sz="3200" b="1">
                <a:latin typeface="Mina"/>
                <a:ea typeface="Mina"/>
                <a:cs typeface="Mina"/>
                <a:sym typeface="Mina"/>
              </a:defRPr>
            </a:lvl8pPr>
            <a:lvl9pPr lvl="8" rtl="0">
              <a:lnSpc>
                <a:spcPct val="100000"/>
              </a:lnSpc>
              <a:spcBef>
                <a:spcPts val="0"/>
              </a:spcBef>
              <a:spcAft>
                <a:spcPts val="0"/>
              </a:spcAft>
              <a:buSzPts val="2400"/>
              <a:buFont typeface="Mina"/>
              <a:buNone/>
              <a:defRPr sz="3200" b="1">
                <a:latin typeface="Mina"/>
                <a:ea typeface="Mina"/>
                <a:cs typeface="Mina"/>
                <a:sym typeface="Mina"/>
              </a:defRPr>
            </a:lvl9pPr>
          </a:lstStyle>
          <a:p>
            <a:endParaRPr dirty="0"/>
          </a:p>
        </p:txBody>
      </p:sp>
      <p:sp>
        <p:nvSpPr>
          <p:cNvPr id="562" name="Google Shape;562;p22"/>
          <p:cNvSpPr txBox="1">
            <a:spLocks noGrp="1"/>
          </p:cNvSpPr>
          <p:nvPr>
            <p:ph type="subTitle" idx="14"/>
          </p:nvPr>
        </p:nvSpPr>
        <p:spPr>
          <a:xfrm>
            <a:off x="4735241" y="4187429"/>
            <a:ext cx="27212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ina"/>
              <a:buNone/>
              <a:defRPr sz="3200" b="1">
                <a:solidFill>
                  <a:schemeClr val="dk1"/>
                </a:solidFill>
                <a:latin typeface="Fira Sans Condensed Black" panose="020B0A03050000020004" pitchFamily="34" charset="0"/>
                <a:ea typeface="Fira Sans Condensed Black" panose="020B0A03050000020004" pitchFamily="34" charset="0"/>
                <a:cs typeface="Mina"/>
                <a:sym typeface="Mina"/>
              </a:defRPr>
            </a:lvl1pPr>
            <a:lvl2pPr lvl="1" rtl="0">
              <a:lnSpc>
                <a:spcPct val="100000"/>
              </a:lnSpc>
              <a:spcBef>
                <a:spcPts val="0"/>
              </a:spcBef>
              <a:spcAft>
                <a:spcPts val="0"/>
              </a:spcAft>
              <a:buSzPts val="2400"/>
              <a:buFont typeface="Mina"/>
              <a:buNone/>
              <a:defRPr sz="3200" b="1">
                <a:latin typeface="Mina"/>
                <a:ea typeface="Mina"/>
                <a:cs typeface="Mina"/>
                <a:sym typeface="Mina"/>
              </a:defRPr>
            </a:lvl2pPr>
            <a:lvl3pPr lvl="2" rtl="0">
              <a:lnSpc>
                <a:spcPct val="100000"/>
              </a:lnSpc>
              <a:spcBef>
                <a:spcPts val="0"/>
              </a:spcBef>
              <a:spcAft>
                <a:spcPts val="0"/>
              </a:spcAft>
              <a:buSzPts val="2400"/>
              <a:buFont typeface="Mina"/>
              <a:buNone/>
              <a:defRPr sz="3200" b="1">
                <a:latin typeface="Mina"/>
                <a:ea typeface="Mina"/>
                <a:cs typeface="Mina"/>
                <a:sym typeface="Mina"/>
              </a:defRPr>
            </a:lvl3pPr>
            <a:lvl4pPr lvl="3" rtl="0">
              <a:lnSpc>
                <a:spcPct val="100000"/>
              </a:lnSpc>
              <a:spcBef>
                <a:spcPts val="0"/>
              </a:spcBef>
              <a:spcAft>
                <a:spcPts val="0"/>
              </a:spcAft>
              <a:buSzPts val="2400"/>
              <a:buFont typeface="Mina"/>
              <a:buNone/>
              <a:defRPr sz="3200" b="1">
                <a:latin typeface="Mina"/>
                <a:ea typeface="Mina"/>
                <a:cs typeface="Mina"/>
                <a:sym typeface="Mina"/>
              </a:defRPr>
            </a:lvl4pPr>
            <a:lvl5pPr lvl="4" rtl="0">
              <a:lnSpc>
                <a:spcPct val="100000"/>
              </a:lnSpc>
              <a:spcBef>
                <a:spcPts val="0"/>
              </a:spcBef>
              <a:spcAft>
                <a:spcPts val="0"/>
              </a:spcAft>
              <a:buSzPts val="2400"/>
              <a:buFont typeface="Mina"/>
              <a:buNone/>
              <a:defRPr sz="3200" b="1">
                <a:latin typeface="Mina"/>
                <a:ea typeface="Mina"/>
                <a:cs typeface="Mina"/>
                <a:sym typeface="Mina"/>
              </a:defRPr>
            </a:lvl5pPr>
            <a:lvl6pPr lvl="5" rtl="0">
              <a:lnSpc>
                <a:spcPct val="100000"/>
              </a:lnSpc>
              <a:spcBef>
                <a:spcPts val="0"/>
              </a:spcBef>
              <a:spcAft>
                <a:spcPts val="0"/>
              </a:spcAft>
              <a:buSzPts val="2400"/>
              <a:buFont typeface="Mina"/>
              <a:buNone/>
              <a:defRPr sz="3200" b="1">
                <a:latin typeface="Mina"/>
                <a:ea typeface="Mina"/>
                <a:cs typeface="Mina"/>
                <a:sym typeface="Mina"/>
              </a:defRPr>
            </a:lvl6pPr>
            <a:lvl7pPr lvl="6" rtl="0">
              <a:lnSpc>
                <a:spcPct val="100000"/>
              </a:lnSpc>
              <a:spcBef>
                <a:spcPts val="0"/>
              </a:spcBef>
              <a:spcAft>
                <a:spcPts val="0"/>
              </a:spcAft>
              <a:buSzPts val="2400"/>
              <a:buFont typeface="Mina"/>
              <a:buNone/>
              <a:defRPr sz="3200" b="1">
                <a:latin typeface="Mina"/>
                <a:ea typeface="Mina"/>
                <a:cs typeface="Mina"/>
                <a:sym typeface="Mina"/>
              </a:defRPr>
            </a:lvl7pPr>
            <a:lvl8pPr lvl="7" rtl="0">
              <a:lnSpc>
                <a:spcPct val="100000"/>
              </a:lnSpc>
              <a:spcBef>
                <a:spcPts val="0"/>
              </a:spcBef>
              <a:spcAft>
                <a:spcPts val="0"/>
              </a:spcAft>
              <a:buSzPts val="2400"/>
              <a:buFont typeface="Mina"/>
              <a:buNone/>
              <a:defRPr sz="3200" b="1">
                <a:latin typeface="Mina"/>
                <a:ea typeface="Mina"/>
                <a:cs typeface="Mina"/>
                <a:sym typeface="Mina"/>
              </a:defRPr>
            </a:lvl8pPr>
            <a:lvl9pPr lvl="8" rtl="0">
              <a:lnSpc>
                <a:spcPct val="100000"/>
              </a:lnSpc>
              <a:spcBef>
                <a:spcPts val="0"/>
              </a:spcBef>
              <a:spcAft>
                <a:spcPts val="0"/>
              </a:spcAft>
              <a:buSzPts val="2400"/>
              <a:buFont typeface="Mina"/>
              <a:buNone/>
              <a:defRPr sz="3200" b="1">
                <a:latin typeface="Mina"/>
                <a:ea typeface="Mina"/>
                <a:cs typeface="Mina"/>
                <a:sym typeface="Mina"/>
              </a:defRPr>
            </a:lvl9pPr>
          </a:lstStyle>
          <a:p>
            <a:endParaRPr dirty="0"/>
          </a:p>
        </p:txBody>
      </p:sp>
      <p:sp>
        <p:nvSpPr>
          <p:cNvPr id="563" name="Google Shape;563;p22"/>
          <p:cNvSpPr txBox="1">
            <a:spLocks noGrp="1"/>
          </p:cNvSpPr>
          <p:nvPr>
            <p:ph type="subTitle" idx="15"/>
          </p:nvPr>
        </p:nvSpPr>
        <p:spPr>
          <a:xfrm>
            <a:off x="8123383" y="4187429"/>
            <a:ext cx="27212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ina"/>
              <a:buNone/>
              <a:defRPr sz="3200" b="1">
                <a:solidFill>
                  <a:schemeClr val="dk1"/>
                </a:solidFill>
                <a:latin typeface="Fira Sans Condensed Black" panose="020B0A03050000020004" pitchFamily="34" charset="0"/>
                <a:ea typeface="Fira Sans Condensed Black" panose="020B0A03050000020004" pitchFamily="34" charset="0"/>
                <a:cs typeface="Mina"/>
                <a:sym typeface="Mina"/>
              </a:defRPr>
            </a:lvl1pPr>
            <a:lvl2pPr lvl="1" rtl="0">
              <a:lnSpc>
                <a:spcPct val="100000"/>
              </a:lnSpc>
              <a:spcBef>
                <a:spcPts val="0"/>
              </a:spcBef>
              <a:spcAft>
                <a:spcPts val="0"/>
              </a:spcAft>
              <a:buSzPts val="2400"/>
              <a:buFont typeface="Mina"/>
              <a:buNone/>
              <a:defRPr sz="3200" b="1">
                <a:latin typeface="Mina"/>
                <a:ea typeface="Mina"/>
                <a:cs typeface="Mina"/>
                <a:sym typeface="Mina"/>
              </a:defRPr>
            </a:lvl2pPr>
            <a:lvl3pPr lvl="2" rtl="0">
              <a:lnSpc>
                <a:spcPct val="100000"/>
              </a:lnSpc>
              <a:spcBef>
                <a:spcPts val="0"/>
              </a:spcBef>
              <a:spcAft>
                <a:spcPts val="0"/>
              </a:spcAft>
              <a:buSzPts val="2400"/>
              <a:buFont typeface="Mina"/>
              <a:buNone/>
              <a:defRPr sz="3200" b="1">
                <a:latin typeface="Mina"/>
                <a:ea typeface="Mina"/>
                <a:cs typeface="Mina"/>
                <a:sym typeface="Mina"/>
              </a:defRPr>
            </a:lvl3pPr>
            <a:lvl4pPr lvl="3" rtl="0">
              <a:lnSpc>
                <a:spcPct val="100000"/>
              </a:lnSpc>
              <a:spcBef>
                <a:spcPts val="0"/>
              </a:spcBef>
              <a:spcAft>
                <a:spcPts val="0"/>
              </a:spcAft>
              <a:buSzPts val="2400"/>
              <a:buFont typeface="Mina"/>
              <a:buNone/>
              <a:defRPr sz="3200" b="1">
                <a:latin typeface="Mina"/>
                <a:ea typeface="Mina"/>
                <a:cs typeface="Mina"/>
                <a:sym typeface="Mina"/>
              </a:defRPr>
            </a:lvl4pPr>
            <a:lvl5pPr lvl="4" rtl="0">
              <a:lnSpc>
                <a:spcPct val="100000"/>
              </a:lnSpc>
              <a:spcBef>
                <a:spcPts val="0"/>
              </a:spcBef>
              <a:spcAft>
                <a:spcPts val="0"/>
              </a:spcAft>
              <a:buSzPts val="2400"/>
              <a:buFont typeface="Mina"/>
              <a:buNone/>
              <a:defRPr sz="3200" b="1">
                <a:latin typeface="Mina"/>
                <a:ea typeface="Mina"/>
                <a:cs typeface="Mina"/>
                <a:sym typeface="Mina"/>
              </a:defRPr>
            </a:lvl5pPr>
            <a:lvl6pPr lvl="5" rtl="0">
              <a:lnSpc>
                <a:spcPct val="100000"/>
              </a:lnSpc>
              <a:spcBef>
                <a:spcPts val="0"/>
              </a:spcBef>
              <a:spcAft>
                <a:spcPts val="0"/>
              </a:spcAft>
              <a:buSzPts val="2400"/>
              <a:buFont typeface="Mina"/>
              <a:buNone/>
              <a:defRPr sz="3200" b="1">
                <a:latin typeface="Mina"/>
                <a:ea typeface="Mina"/>
                <a:cs typeface="Mina"/>
                <a:sym typeface="Mina"/>
              </a:defRPr>
            </a:lvl6pPr>
            <a:lvl7pPr lvl="6" rtl="0">
              <a:lnSpc>
                <a:spcPct val="100000"/>
              </a:lnSpc>
              <a:spcBef>
                <a:spcPts val="0"/>
              </a:spcBef>
              <a:spcAft>
                <a:spcPts val="0"/>
              </a:spcAft>
              <a:buSzPts val="2400"/>
              <a:buFont typeface="Mina"/>
              <a:buNone/>
              <a:defRPr sz="3200" b="1">
                <a:latin typeface="Mina"/>
                <a:ea typeface="Mina"/>
                <a:cs typeface="Mina"/>
                <a:sym typeface="Mina"/>
              </a:defRPr>
            </a:lvl7pPr>
            <a:lvl8pPr lvl="7" rtl="0">
              <a:lnSpc>
                <a:spcPct val="100000"/>
              </a:lnSpc>
              <a:spcBef>
                <a:spcPts val="0"/>
              </a:spcBef>
              <a:spcAft>
                <a:spcPts val="0"/>
              </a:spcAft>
              <a:buSzPts val="2400"/>
              <a:buFont typeface="Mina"/>
              <a:buNone/>
              <a:defRPr sz="3200" b="1">
                <a:latin typeface="Mina"/>
                <a:ea typeface="Mina"/>
                <a:cs typeface="Mina"/>
                <a:sym typeface="Mina"/>
              </a:defRPr>
            </a:lvl8pPr>
            <a:lvl9pPr lvl="8" rtl="0">
              <a:lnSpc>
                <a:spcPct val="100000"/>
              </a:lnSpc>
              <a:spcBef>
                <a:spcPts val="0"/>
              </a:spcBef>
              <a:spcAft>
                <a:spcPts val="0"/>
              </a:spcAft>
              <a:buSzPts val="2400"/>
              <a:buFont typeface="Mina"/>
              <a:buNone/>
              <a:defRPr sz="3200" b="1">
                <a:latin typeface="Mina"/>
                <a:ea typeface="Mina"/>
                <a:cs typeface="Mina"/>
                <a:sym typeface="Mina"/>
              </a:defRPr>
            </a:lvl9pPr>
          </a:lstStyle>
          <a:p>
            <a:endParaRPr dirty="0"/>
          </a:p>
        </p:txBody>
      </p:sp>
      <p:sp>
        <p:nvSpPr>
          <p:cNvPr id="564" name="Google Shape;564;p22"/>
          <p:cNvSpPr/>
          <p:nvPr/>
        </p:nvSpPr>
        <p:spPr>
          <a:xfrm rot="10800000">
            <a:off x="11241033" y="-792367"/>
            <a:ext cx="741200" cy="2628800"/>
          </a:xfrm>
          <a:prstGeom prst="round2SameRect">
            <a:avLst>
              <a:gd name="adj1" fmla="val 49439"/>
              <a:gd name="adj2" fmla="val 0"/>
            </a:avLst>
          </a:prstGeom>
          <a:noFill/>
          <a:ln w="9525" cap="flat" cmpd="sng">
            <a:solidFill>
              <a:schemeClr val="lt2"/>
            </a:solidFill>
            <a:prstDash val="dash"/>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Heebo"/>
              <a:cs typeface="Arial" panose="020B0604020202020204" pitchFamily="34" charset="0"/>
              <a:sym typeface="Heebo"/>
            </a:endParaRPr>
          </a:p>
        </p:txBody>
      </p:sp>
      <p:grpSp>
        <p:nvGrpSpPr>
          <p:cNvPr id="565" name="Google Shape;565;p22"/>
          <p:cNvGrpSpPr/>
          <p:nvPr/>
        </p:nvGrpSpPr>
        <p:grpSpPr>
          <a:xfrm>
            <a:off x="-487967" y="6011233"/>
            <a:ext cx="2628800" cy="741200"/>
            <a:chOff x="-365975" y="4508425"/>
            <a:chExt cx="1971600" cy="555900"/>
          </a:xfrm>
        </p:grpSpPr>
        <p:sp>
          <p:nvSpPr>
            <p:cNvPr id="566" name="Google Shape;566;p22"/>
            <p:cNvSpPr/>
            <p:nvPr/>
          </p:nvSpPr>
          <p:spPr>
            <a:xfrm rot="5400000">
              <a:off x="341875" y="3800575"/>
              <a:ext cx="555900" cy="1971600"/>
            </a:xfrm>
            <a:prstGeom prst="round2SameRect">
              <a:avLst>
                <a:gd name="adj1" fmla="val 49439"/>
                <a:gd name="adj2" fmla="val 0"/>
              </a:avLst>
            </a:prstGeom>
            <a:no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Heebo"/>
                <a:cs typeface="Arial" panose="020B0604020202020204" pitchFamily="34" charset="0"/>
                <a:sym typeface="Heebo"/>
              </a:endParaRPr>
            </a:p>
          </p:txBody>
        </p:sp>
        <p:grpSp>
          <p:nvGrpSpPr>
            <p:cNvPr id="567" name="Google Shape;567;p22"/>
            <p:cNvGrpSpPr/>
            <p:nvPr/>
          </p:nvGrpSpPr>
          <p:grpSpPr>
            <a:xfrm>
              <a:off x="144792" y="4540073"/>
              <a:ext cx="461509" cy="492611"/>
              <a:chOff x="419500" y="225973"/>
              <a:chExt cx="587461" cy="627050"/>
            </a:xfrm>
          </p:grpSpPr>
          <p:sp>
            <p:nvSpPr>
              <p:cNvPr id="568" name="Google Shape;568;p22"/>
              <p:cNvSpPr/>
              <p:nvPr/>
            </p:nvSpPr>
            <p:spPr>
              <a:xfrm>
                <a:off x="419500" y="225973"/>
                <a:ext cx="587461" cy="627050"/>
              </a:xfrm>
              <a:custGeom>
                <a:avLst/>
                <a:gdLst/>
                <a:ahLst/>
                <a:cxnLst/>
                <a:rect l="l" t="t" r="r" b="b"/>
                <a:pathLst>
                  <a:path w="431" h="460" extrusionOk="0">
                    <a:moveTo>
                      <a:pt x="344" y="230"/>
                    </a:moveTo>
                    <a:cubicBezTo>
                      <a:pt x="358" y="219"/>
                      <a:pt x="370" y="208"/>
                      <a:pt x="380" y="197"/>
                    </a:cubicBezTo>
                    <a:cubicBezTo>
                      <a:pt x="414" y="162"/>
                      <a:pt x="426" y="133"/>
                      <a:pt x="415" y="115"/>
                    </a:cubicBezTo>
                    <a:cubicBezTo>
                      <a:pt x="399" y="88"/>
                      <a:pt x="344" y="95"/>
                      <a:pt x="280" y="118"/>
                    </a:cubicBezTo>
                    <a:cubicBezTo>
                      <a:pt x="269" y="51"/>
                      <a:pt x="247" y="0"/>
                      <a:pt x="216" y="0"/>
                    </a:cubicBezTo>
                    <a:cubicBezTo>
                      <a:pt x="184" y="0"/>
                      <a:pt x="162" y="51"/>
                      <a:pt x="151" y="118"/>
                    </a:cubicBezTo>
                    <a:cubicBezTo>
                      <a:pt x="87" y="95"/>
                      <a:pt x="32" y="88"/>
                      <a:pt x="16" y="115"/>
                    </a:cubicBezTo>
                    <a:cubicBezTo>
                      <a:pt x="5" y="133"/>
                      <a:pt x="17" y="162"/>
                      <a:pt x="51" y="197"/>
                    </a:cubicBezTo>
                    <a:cubicBezTo>
                      <a:pt x="61" y="208"/>
                      <a:pt x="73" y="219"/>
                      <a:pt x="87" y="230"/>
                    </a:cubicBezTo>
                    <a:cubicBezTo>
                      <a:pt x="34" y="273"/>
                      <a:pt x="0" y="318"/>
                      <a:pt x="16" y="345"/>
                    </a:cubicBezTo>
                    <a:cubicBezTo>
                      <a:pt x="23" y="357"/>
                      <a:pt x="38" y="363"/>
                      <a:pt x="58" y="363"/>
                    </a:cubicBezTo>
                    <a:cubicBezTo>
                      <a:pt x="83" y="363"/>
                      <a:pt x="116" y="355"/>
                      <a:pt x="151" y="341"/>
                    </a:cubicBezTo>
                    <a:cubicBezTo>
                      <a:pt x="162" y="409"/>
                      <a:pt x="184" y="460"/>
                      <a:pt x="216" y="460"/>
                    </a:cubicBezTo>
                    <a:cubicBezTo>
                      <a:pt x="247" y="460"/>
                      <a:pt x="269" y="409"/>
                      <a:pt x="280" y="341"/>
                    </a:cubicBezTo>
                    <a:cubicBezTo>
                      <a:pt x="315" y="355"/>
                      <a:pt x="348" y="363"/>
                      <a:pt x="373" y="363"/>
                    </a:cubicBezTo>
                    <a:cubicBezTo>
                      <a:pt x="393" y="363"/>
                      <a:pt x="408" y="357"/>
                      <a:pt x="415" y="345"/>
                    </a:cubicBezTo>
                    <a:cubicBezTo>
                      <a:pt x="431" y="318"/>
                      <a:pt x="397" y="273"/>
                      <a:pt x="344" y="230"/>
                    </a:cubicBezTo>
                    <a:close/>
                    <a:moveTo>
                      <a:pt x="62" y="186"/>
                    </a:moveTo>
                    <a:cubicBezTo>
                      <a:pt x="31" y="153"/>
                      <a:pt x="25" y="132"/>
                      <a:pt x="30" y="123"/>
                    </a:cubicBezTo>
                    <a:cubicBezTo>
                      <a:pt x="34" y="116"/>
                      <a:pt x="44" y="113"/>
                      <a:pt x="58" y="113"/>
                    </a:cubicBezTo>
                    <a:cubicBezTo>
                      <a:pt x="80" y="113"/>
                      <a:pt x="111" y="120"/>
                      <a:pt x="149" y="134"/>
                    </a:cubicBezTo>
                    <a:cubicBezTo>
                      <a:pt x="146" y="152"/>
                      <a:pt x="145" y="170"/>
                      <a:pt x="144" y="188"/>
                    </a:cubicBezTo>
                    <a:cubicBezTo>
                      <a:pt x="128" y="198"/>
                      <a:pt x="113" y="209"/>
                      <a:pt x="99" y="220"/>
                    </a:cubicBezTo>
                    <a:cubicBezTo>
                      <a:pt x="85" y="208"/>
                      <a:pt x="73" y="197"/>
                      <a:pt x="62" y="186"/>
                    </a:cubicBezTo>
                    <a:close/>
                    <a:moveTo>
                      <a:pt x="143" y="252"/>
                    </a:moveTo>
                    <a:cubicBezTo>
                      <a:pt x="132" y="245"/>
                      <a:pt x="122" y="237"/>
                      <a:pt x="112" y="230"/>
                    </a:cubicBezTo>
                    <a:cubicBezTo>
                      <a:pt x="122" y="223"/>
                      <a:pt x="132" y="215"/>
                      <a:pt x="143" y="208"/>
                    </a:cubicBezTo>
                    <a:cubicBezTo>
                      <a:pt x="142" y="215"/>
                      <a:pt x="142" y="223"/>
                      <a:pt x="142" y="230"/>
                    </a:cubicBezTo>
                    <a:cubicBezTo>
                      <a:pt x="142" y="237"/>
                      <a:pt x="142" y="244"/>
                      <a:pt x="143" y="252"/>
                    </a:cubicBezTo>
                    <a:close/>
                    <a:moveTo>
                      <a:pt x="30" y="337"/>
                    </a:moveTo>
                    <a:cubicBezTo>
                      <a:pt x="21" y="321"/>
                      <a:pt x="47" y="283"/>
                      <a:pt x="99" y="240"/>
                    </a:cubicBezTo>
                    <a:cubicBezTo>
                      <a:pt x="113" y="251"/>
                      <a:pt x="128" y="261"/>
                      <a:pt x="144" y="272"/>
                    </a:cubicBezTo>
                    <a:cubicBezTo>
                      <a:pt x="145" y="290"/>
                      <a:pt x="146" y="308"/>
                      <a:pt x="149" y="325"/>
                    </a:cubicBezTo>
                    <a:cubicBezTo>
                      <a:pt x="85" y="350"/>
                      <a:pt x="39" y="353"/>
                      <a:pt x="30" y="337"/>
                    </a:cubicBezTo>
                    <a:close/>
                    <a:moveTo>
                      <a:pt x="271" y="178"/>
                    </a:moveTo>
                    <a:cubicBezTo>
                      <a:pt x="265" y="174"/>
                      <a:pt x="258" y="170"/>
                      <a:pt x="252" y="167"/>
                    </a:cubicBezTo>
                    <a:cubicBezTo>
                      <a:pt x="246" y="163"/>
                      <a:pt x="239" y="159"/>
                      <a:pt x="233" y="156"/>
                    </a:cubicBezTo>
                    <a:cubicBezTo>
                      <a:pt x="245" y="150"/>
                      <a:pt x="256" y="145"/>
                      <a:pt x="267" y="140"/>
                    </a:cubicBezTo>
                    <a:cubicBezTo>
                      <a:pt x="269" y="152"/>
                      <a:pt x="270" y="165"/>
                      <a:pt x="271" y="178"/>
                    </a:cubicBezTo>
                    <a:close/>
                    <a:moveTo>
                      <a:pt x="216" y="16"/>
                    </a:moveTo>
                    <a:cubicBezTo>
                      <a:pt x="234" y="16"/>
                      <a:pt x="254" y="57"/>
                      <a:pt x="265" y="124"/>
                    </a:cubicBezTo>
                    <a:cubicBezTo>
                      <a:pt x="249" y="131"/>
                      <a:pt x="232" y="138"/>
                      <a:pt x="215" y="147"/>
                    </a:cubicBezTo>
                    <a:cubicBezTo>
                      <a:pt x="199" y="138"/>
                      <a:pt x="182" y="131"/>
                      <a:pt x="166" y="124"/>
                    </a:cubicBezTo>
                    <a:cubicBezTo>
                      <a:pt x="177" y="57"/>
                      <a:pt x="197" y="16"/>
                      <a:pt x="216" y="16"/>
                    </a:cubicBezTo>
                    <a:close/>
                    <a:moveTo>
                      <a:pt x="164" y="140"/>
                    </a:moveTo>
                    <a:cubicBezTo>
                      <a:pt x="175" y="145"/>
                      <a:pt x="186" y="150"/>
                      <a:pt x="198" y="156"/>
                    </a:cubicBezTo>
                    <a:cubicBezTo>
                      <a:pt x="192" y="159"/>
                      <a:pt x="185" y="163"/>
                      <a:pt x="179" y="167"/>
                    </a:cubicBezTo>
                    <a:cubicBezTo>
                      <a:pt x="173" y="170"/>
                      <a:pt x="166" y="174"/>
                      <a:pt x="160" y="178"/>
                    </a:cubicBezTo>
                    <a:cubicBezTo>
                      <a:pt x="161" y="165"/>
                      <a:pt x="162" y="152"/>
                      <a:pt x="164" y="140"/>
                    </a:cubicBezTo>
                    <a:close/>
                    <a:moveTo>
                      <a:pt x="160" y="282"/>
                    </a:moveTo>
                    <a:cubicBezTo>
                      <a:pt x="166" y="286"/>
                      <a:pt x="173" y="290"/>
                      <a:pt x="179" y="293"/>
                    </a:cubicBezTo>
                    <a:cubicBezTo>
                      <a:pt x="185" y="297"/>
                      <a:pt x="192" y="300"/>
                      <a:pt x="198" y="304"/>
                    </a:cubicBezTo>
                    <a:cubicBezTo>
                      <a:pt x="186" y="310"/>
                      <a:pt x="175" y="315"/>
                      <a:pt x="164" y="319"/>
                    </a:cubicBezTo>
                    <a:cubicBezTo>
                      <a:pt x="162" y="308"/>
                      <a:pt x="161" y="295"/>
                      <a:pt x="160" y="282"/>
                    </a:cubicBezTo>
                    <a:close/>
                    <a:moveTo>
                      <a:pt x="216" y="444"/>
                    </a:moveTo>
                    <a:cubicBezTo>
                      <a:pt x="197" y="444"/>
                      <a:pt x="177" y="403"/>
                      <a:pt x="166" y="336"/>
                    </a:cubicBezTo>
                    <a:cubicBezTo>
                      <a:pt x="182" y="329"/>
                      <a:pt x="199" y="321"/>
                      <a:pt x="215" y="313"/>
                    </a:cubicBezTo>
                    <a:cubicBezTo>
                      <a:pt x="232" y="321"/>
                      <a:pt x="249" y="329"/>
                      <a:pt x="265" y="336"/>
                    </a:cubicBezTo>
                    <a:cubicBezTo>
                      <a:pt x="254" y="403"/>
                      <a:pt x="234" y="444"/>
                      <a:pt x="216" y="444"/>
                    </a:cubicBezTo>
                    <a:close/>
                    <a:moveTo>
                      <a:pt x="267" y="319"/>
                    </a:moveTo>
                    <a:cubicBezTo>
                      <a:pt x="256" y="315"/>
                      <a:pt x="245" y="310"/>
                      <a:pt x="233" y="304"/>
                    </a:cubicBezTo>
                    <a:cubicBezTo>
                      <a:pt x="239" y="300"/>
                      <a:pt x="246" y="297"/>
                      <a:pt x="252" y="293"/>
                    </a:cubicBezTo>
                    <a:cubicBezTo>
                      <a:pt x="258" y="290"/>
                      <a:pt x="265" y="286"/>
                      <a:pt x="271" y="282"/>
                    </a:cubicBezTo>
                    <a:cubicBezTo>
                      <a:pt x="270" y="295"/>
                      <a:pt x="269" y="308"/>
                      <a:pt x="267" y="319"/>
                    </a:cubicBezTo>
                    <a:close/>
                    <a:moveTo>
                      <a:pt x="272" y="263"/>
                    </a:moveTo>
                    <a:cubicBezTo>
                      <a:pt x="263" y="268"/>
                      <a:pt x="254" y="274"/>
                      <a:pt x="244" y="279"/>
                    </a:cubicBezTo>
                    <a:cubicBezTo>
                      <a:pt x="234" y="285"/>
                      <a:pt x="225" y="290"/>
                      <a:pt x="215" y="295"/>
                    </a:cubicBezTo>
                    <a:cubicBezTo>
                      <a:pt x="206" y="290"/>
                      <a:pt x="197" y="285"/>
                      <a:pt x="187" y="279"/>
                    </a:cubicBezTo>
                    <a:cubicBezTo>
                      <a:pt x="177" y="274"/>
                      <a:pt x="168" y="268"/>
                      <a:pt x="159" y="263"/>
                    </a:cubicBezTo>
                    <a:cubicBezTo>
                      <a:pt x="159" y="252"/>
                      <a:pt x="158" y="241"/>
                      <a:pt x="158" y="230"/>
                    </a:cubicBezTo>
                    <a:cubicBezTo>
                      <a:pt x="158" y="219"/>
                      <a:pt x="159" y="208"/>
                      <a:pt x="159" y="197"/>
                    </a:cubicBezTo>
                    <a:cubicBezTo>
                      <a:pt x="168" y="192"/>
                      <a:pt x="177" y="186"/>
                      <a:pt x="187" y="180"/>
                    </a:cubicBezTo>
                    <a:cubicBezTo>
                      <a:pt x="197" y="175"/>
                      <a:pt x="206" y="170"/>
                      <a:pt x="215" y="165"/>
                    </a:cubicBezTo>
                    <a:cubicBezTo>
                      <a:pt x="225" y="170"/>
                      <a:pt x="234" y="175"/>
                      <a:pt x="244" y="180"/>
                    </a:cubicBezTo>
                    <a:cubicBezTo>
                      <a:pt x="254" y="186"/>
                      <a:pt x="263" y="192"/>
                      <a:pt x="272" y="197"/>
                    </a:cubicBezTo>
                    <a:cubicBezTo>
                      <a:pt x="272" y="208"/>
                      <a:pt x="273" y="219"/>
                      <a:pt x="273" y="230"/>
                    </a:cubicBezTo>
                    <a:cubicBezTo>
                      <a:pt x="273" y="241"/>
                      <a:pt x="272" y="252"/>
                      <a:pt x="272" y="263"/>
                    </a:cubicBezTo>
                    <a:close/>
                    <a:moveTo>
                      <a:pt x="373" y="113"/>
                    </a:moveTo>
                    <a:cubicBezTo>
                      <a:pt x="387" y="113"/>
                      <a:pt x="397" y="116"/>
                      <a:pt x="401" y="123"/>
                    </a:cubicBezTo>
                    <a:cubicBezTo>
                      <a:pt x="406" y="132"/>
                      <a:pt x="400" y="153"/>
                      <a:pt x="369" y="186"/>
                    </a:cubicBezTo>
                    <a:cubicBezTo>
                      <a:pt x="358" y="197"/>
                      <a:pt x="346" y="208"/>
                      <a:pt x="332" y="220"/>
                    </a:cubicBezTo>
                    <a:cubicBezTo>
                      <a:pt x="318" y="209"/>
                      <a:pt x="303" y="198"/>
                      <a:pt x="287" y="188"/>
                    </a:cubicBezTo>
                    <a:cubicBezTo>
                      <a:pt x="286" y="170"/>
                      <a:pt x="285" y="152"/>
                      <a:pt x="282" y="134"/>
                    </a:cubicBezTo>
                    <a:cubicBezTo>
                      <a:pt x="320" y="120"/>
                      <a:pt x="351" y="113"/>
                      <a:pt x="373" y="113"/>
                    </a:cubicBezTo>
                    <a:close/>
                    <a:moveTo>
                      <a:pt x="288" y="208"/>
                    </a:moveTo>
                    <a:cubicBezTo>
                      <a:pt x="299" y="215"/>
                      <a:pt x="309" y="223"/>
                      <a:pt x="319" y="230"/>
                    </a:cubicBezTo>
                    <a:cubicBezTo>
                      <a:pt x="309" y="237"/>
                      <a:pt x="299" y="245"/>
                      <a:pt x="288" y="252"/>
                    </a:cubicBezTo>
                    <a:cubicBezTo>
                      <a:pt x="289" y="244"/>
                      <a:pt x="289" y="237"/>
                      <a:pt x="289" y="230"/>
                    </a:cubicBezTo>
                    <a:cubicBezTo>
                      <a:pt x="289" y="223"/>
                      <a:pt x="289" y="215"/>
                      <a:pt x="288" y="208"/>
                    </a:cubicBezTo>
                    <a:close/>
                    <a:moveTo>
                      <a:pt x="401" y="337"/>
                    </a:moveTo>
                    <a:cubicBezTo>
                      <a:pt x="392" y="353"/>
                      <a:pt x="346" y="350"/>
                      <a:pt x="282" y="325"/>
                    </a:cubicBezTo>
                    <a:cubicBezTo>
                      <a:pt x="285" y="308"/>
                      <a:pt x="286" y="290"/>
                      <a:pt x="287" y="272"/>
                    </a:cubicBezTo>
                    <a:cubicBezTo>
                      <a:pt x="303" y="261"/>
                      <a:pt x="318" y="251"/>
                      <a:pt x="332" y="240"/>
                    </a:cubicBezTo>
                    <a:cubicBezTo>
                      <a:pt x="384" y="283"/>
                      <a:pt x="410" y="321"/>
                      <a:pt x="401" y="337"/>
                    </a:cubicBezTo>
                    <a:close/>
                  </a:path>
                </a:pathLst>
              </a:custGeom>
              <a:solidFill>
                <a:srgbClr val="D9D9D9">
                  <a:alpha val="55970"/>
                </a:srgbClr>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9" name="Google Shape;569;p22"/>
              <p:cNvSpPr/>
              <p:nvPr/>
            </p:nvSpPr>
            <p:spPr>
              <a:xfrm>
                <a:off x="687988" y="519132"/>
                <a:ext cx="50400" cy="504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0" name="Google Shape;570;p22"/>
              <p:cNvSpPr/>
              <p:nvPr/>
            </p:nvSpPr>
            <p:spPr>
              <a:xfrm>
                <a:off x="534239" y="359644"/>
                <a:ext cx="37800" cy="369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1" name="Google Shape;571;p22"/>
              <p:cNvSpPr/>
              <p:nvPr/>
            </p:nvSpPr>
            <p:spPr>
              <a:xfrm>
                <a:off x="910007" y="468647"/>
                <a:ext cx="38400" cy="378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2" name="Google Shape;572;p22"/>
              <p:cNvSpPr/>
              <p:nvPr/>
            </p:nvSpPr>
            <p:spPr>
              <a:xfrm>
                <a:off x="627750" y="722220"/>
                <a:ext cx="38400" cy="378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73" name="Google Shape;573;p22"/>
          <p:cNvGrpSpPr/>
          <p:nvPr/>
        </p:nvGrpSpPr>
        <p:grpSpPr>
          <a:xfrm>
            <a:off x="11371415" y="4169948"/>
            <a:ext cx="1919252" cy="3159389"/>
            <a:chOff x="8528561" y="3127461"/>
            <a:chExt cx="1439439" cy="2369542"/>
          </a:xfrm>
        </p:grpSpPr>
        <p:sp>
          <p:nvSpPr>
            <p:cNvPr id="574" name="Google Shape;574;p22"/>
            <p:cNvSpPr/>
            <p:nvPr/>
          </p:nvSpPr>
          <p:spPr>
            <a:xfrm>
              <a:off x="8632700" y="3238003"/>
              <a:ext cx="1335300" cy="2259000"/>
            </a:xfrm>
            <a:prstGeom prst="round2SameRect">
              <a:avLst>
                <a:gd name="adj1" fmla="val 49439"/>
                <a:gd name="adj2" fmla="val 0"/>
              </a:avLst>
            </a:prstGeom>
            <a:no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Heebo"/>
                <a:cs typeface="Arial" panose="020B0604020202020204" pitchFamily="34" charset="0"/>
                <a:sym typeface="Heebo"/>
              </a:endParaRPr>
            </a:p>
          </p:txBody>
        </p:sp>
        <p:grpSp>
          <p:nvGrpSpPr>
            <p:cNvPr id="575" name="Google Shape;575;p22"/>
            <p:cNvGrpSpPr/>
            <p:nvPr/>
          </p:nvGrpSpPr>
          <p:grpSpPr>
            <a:xfrm rot="10800000">
              <a:off x="8528561" y="3127461"/>
              <a:ext cx="532792" cy="475741"/>
              <a:chOff x="8478461" y="3341662"/>
              <a:chExt cx="532792" cy="475741"/>
            </a:xfrm>
          </p:grpSpPr>
          <p:sp>
            <p:nvSpPr>
              <p:cNvPr id="576" name="Google Shape;576;p22"/>
              <p:cNvSpPr/>
              <p:nvPr/>
            </p:nvSpPr>
            <p:spPr>
              <a:xfrm>
                <a:off x="8503153" y="3341662"/>
                <a:ext cx="482313" cy="444467"/>
              </a:xfrm>
              <a:custGeom>
                <a:avLst/>
                <a:gdLst/>
                <a:ahLst/>
                <a:cxnLst/>
                <a:rect l="l" t="t" r="r" b="b"/>
                <a:pathLst>
                  <a:path w="370" h="341" extrusionOk="0">
                    <a:moveTo>
                      <a:pt x="368" y="26"/>
                    </a:moveTo>
                    <a:cubicBezTo>
                      <a:pt x="366" y="22"/>
                      <a:pt x="361" y="21"/>
                      <a:pt x="357" y="23"/>
                    </a:cubicBezTo>
                    <a:cubicBezTo>
                      <a:pt x="292" y="61"/>
                      <a:pt x="292" y="61"/>
                      <a:pt x="292" y="61"/>
                    </a:cubicBezTo>
                    <a:cubicBezTo>
                      <a:pt x="189" y="1"/>
                      <a:pt x="189" y="1"/>
                      <a:pt x="189" y="1"/>
                    </a:cubicBezTo>
                    <a:cubicBezTo>
                      <a:pt x="186" y="0"/>
                      <a:pt x="183" y="0"/>
                      <a:pt x="181" y="1"/>
                    </a:cubicBezTo>
                    <a:cubicBezTo>
                      <a:pt x="72" y="64"/>
                      <a:pt x="72" y="64"/>
                      <a:pt x="72" y="64"/>
                    </a:cubicBezTo>
                    <a:cubicBezTo>
                      <a:pt x="70" y="65"/>
                      <a:pt x="68" y="68"/>
                      <a:pt x="68" y="71"/>
                    </a:cubicBezTo>
                    <a:cubicBezTo>
                      <a:pt x="68" y="192"/>
                      <a:pt x="68" y="192"/>
                      <a:pt x="68" y="192"/>
                    </a:cubicBezTo>
                    <a:cubicBezTo>
                      <a:pt x="6" y="228"/>
                      <a:pt x="6" y="228"/>
                      <a:pt x="6" y="228"/>
                    </a:cubicBezTo>
                    <a:cubicBezTo>
                      <a:pt x="2" y="231"/>
                      <a:pt x="0" y="236"/>
                      <a:pt x="3" y="239"/>
                    </a:cubicBezTo>
                    <a:cubicBezTo>
                      <a:pt x="4" y="242"/>
                      <a:pt x="7" y="243"/>
                      <a:pt x="10" y="243"/>
                    </a:cubicBezTo>
                    <a:cubicBezTo>
                      <a:pt x="11" y="243"/>
                      <a:pt x="12" y="243"/>
                      <a:pt x="14" y="242"/>
                    </a:cubicBezTo>
                    <a:cubicBezTo>
                      <a:pt x="77" y="205"/>
                      <a:pt x="77" y="205"/>
                      <a:pt x="77" y="205"/>
                    </a:cubicBezTo>
                    <a:cubicBezTo>
                      <a:pt x="177" y="263"/>
                      <a:pt x="177" y="263"/>
                      <a:pt x="177" y="263"/>
                    </a:cubicBezTo>
                    <a:cubicBezTo>
                      <a:pt x="177" y="333"/>
                      <a:pt x="177" y="333"/>
                      <a:pt x="177" y="333"/>
                    </a:cubicBezTo>
                    <a:cubicBezTo>
                      <a:pt x="177" y="337"/>
                      <a:pt x="180" y="341"/>
                      <a:pt x="185" y="341"/>
                    </a:cubicBezTo>
                    <a:cubicBezTo>
                      <a:pt x="189" y="341"/>
                      <a:pt x="193" y="337"/>
                      <a:pt x="193" y="333"/>
                    </a:cubicBezTo>
                    <a:cubicBezTo>
                      <a:pt x="193" y="263"/>
                      <a:pt x="193" y="263"/>
                      <a:pt x="193" y="263"/>
                    </a:cubicBezTo>
                    <a:cubicBezTo>
                      <a:pt x="297" y="203"/>
                      <a:pt x="297" y="203"/>
                      <a:pt x="297" y="203"/>
                    </a:cubicBezTo>
                    <a:cubicBezTo>
                      <a:pt x="299" y="201"/>
                      <a:pt x="301" y="199"/>
                      <a:pt x="301" y="196"/>
                    </a:cubicBezTo>
                    <a:cubicBezTo>
                      <a:pt x="301" y="74"/>
                      <a:pt x="301" y="74"/>
                      <a:pt x="301" y="74"/>
                    </a:cubicBezTo>
                    <a:cubicBezTo>
                      <a:pt x="365" y="37"/>
                      <a:pt x="365" y="37"/>
                      <a:pt x="365" y="37"/>
                    </a:cubicBezTo>
                    <a:cubicBezTo>
                      <a:pt x="369" y="35"/>
                      <a:pt x="370" y="30"/>
                      <a:pt x="368" y="26"/>
                    </a:cubicBezTo>
                    <a:close/>
                    <a:moveTo>
                      <a:pt x="285" y="191"/>
                    </a:moveTo>
                    <a:cubicBezTo>
                      <a:pt x="185" y="249"/>
                      <a:pt x="185" y="249"/>
                      <a:pt x="185" y="249"/>
                    </a:cubicBezTo>
                    <a:cubicBezTo>
                      <a:pt x="86" y="192"/>
                      <a:pt x="86" y="192"/>
                      <a:pt x="86" y="192"/>
                    </a:cubicBezTo>
                    <a:cubicBezTo>
                      <a:pt x="86" y="192"/>
                      <a:pt x="85" y="191"/>
                      <a:pt x="85" y="191"/>
                    </a:cubicBezTo>
                    <a:cubicBezTo>
                      <a:pt x="85" y="191"/>
                      <a:pt x="85" y="190"/>
                      <a:pt x="84" y="190"/>
                    </a:cubicBezTo>
                    <a:cubicBezTo>
                      <a:pt x="84" y="75"/>
                      <a:pt x="84" y="75"/>
                      <a:pt x="84" y="75"/>
                    </a:cubicBezTo>
                    <a:cubicBezTo>
                      <a:pt x="185" y="17"/>
                      <a:pt x="185" y="17"/>
                      <a:pt x="185" y="17"/>
                    </a:cubicBezTo>
                    <a:cubicBezTo>
                      <a:pt x="285" y="75"/>
                      <a:pt x="285" y="75"/>
                      <a:pt x="285" y="75"/>
                    </a:cubicBezTo>
                    <a:cubicBezTo>
                      <a:pt x="285" y="75"/>
                      <a:pt x="285" y="75"/>
                      <a:pt x="285" y="76"/>
                    </a:cubicBezTo>
                    <a:lnTo>
                      <a:pt x="285" y="191"/>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7" name="Google Shape;577;p22"/>
              <p:cNvSpPr/>
              <p:nvPr/>
            </p:nvSpPr>
            <p:spPr>
              <a:xfrm>
                <a:off x="8723732" y="3775703"/>
                <a:ext cx="41700" cy="417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8" name="Google Shape;578;p22"/>
              <p:cNvSpPr/>
              <p:nvPr/>
            </p:nvSpPr>
            <p:spPr>
              <a:xfrm>
                <a:off x="8478461" y="3641265"/>
                <a:ext cx="41700" cy="417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9" name="Google Shape;579;p22"/>
              <p:cNvSpPr/>
              <p:nvPr/>
            </p:nvSpPr>
            <p:spPr>
              <a:xfrm>
                <a:off x="8969553" y="3347149"/>
                <a:ext cx="41700" cy="417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80" name="Google Shape;580;p22"/>
          <p:cNvGrpSpPr/>
          <p:nvPr/>
        </p:nvGrpSpPr>
        <p:grpSpPr>
          <a:xfrm>
            <a:off x="-1098667" y="-358896"/>
            <a:ext cx="1780400" cy="3167879"/>
            <a:chOff x="-824000" y="-269172"/>
            <a:chExt cx="1335300" cy="2375909"/>
          </a:xfrm>
        </p:grpSpPr>
        <p:sp>
          <p:nvSpPr>
            <p:cNvPr id="581" name="Google Shape;581;p22"/>
            <p:cNvSpPr/>
            <p:nvPr/>
          </p:nvSpPr>
          <p:spPr>
            <a:xfrm rot="10800000">
              <a:off x="-824000" y="-269172"/>
              <a:ext cx="1335300" cy="2259000"/>
            </a:xfrm>
            <a:prstGeom prst="round2SameRect">
              <a:avLst>
                <a:gd name="adj1" fmla="val 49439"/>
                <a:gd name="adj2" fmla="val 0"/>
              </a:avLst>
            </a:prstGeom>
            <a:no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Heebo"/>
                <a:cs typeface="Arial" panose="020B0604020202020204" pitchFamily="34" charset="0"/>
                <a:sym typeface="Heebo"/>
              </a:endParaRPr>
            </a:p>
          </p:txBody>
        </p:sp>
        <p:grpSp>
          <p:nvGrpSpPr>
            <p:cNvPr id="582" name="Google Shape;582;p22"/>
            <p:cNvGrpSpPr/>
            <p:nvPr/>
          </p:nvGrpSpPr>
          <p:grpSpPr>
            <a:xfrm>
              <a:off x="144802" y="1613390"/>
              <a:ext cx="283404" cy="493346"/>
              <a:chOff x="147549" y="1300150"/>
              <a:chExt cx="348248" cy="606300"/>
            </a:xfrm>
          </p:grpSpPr>
          <p:sp>
            <p:nvSpPr>
              <p:cNvPr id="583" name="Google Shape;583;p22"/>
              <p:cNvSpPr/>
              <p:nvPr/>
            </p:nvSpPr>
            <p:spPr>
              <a:xfrm>
                <a:off x="147549" y="1300150"/>
                <a:ext cx="348248" cy="434493"/>
              </a:xfrm>
              <a:custGeom>
                <a:avLst/>
                <a:gdLst/>
                <a:ahLst/>
                <a:cxnLst/>
                <a:rect l="l" t="t" r="r" b="b"/>
                <a:pathLst>
                  <a:path w="221" h="276" extrusionOk="0">
                    <a:moveTo>
                      <a:pt x="151" y="276"/>
                    </a:moveTo>
                    <a:cubicBezTo>
                      <a:pt x="151" y="276"/>
                      <a:pt x="152" y="251"/>
                      <a:pt x="159" y="232"/>
                    </a:cubicBezTo>
                    <a:cubicBezTo>
                      <a:pt x="173" y="198"/>
                      <a:pt x="221" y="183"/>
                      <a:pt x="221" y="114"/>
                    </a:cubicBezTo>
                    <a:cubicBezTo>
                      <a:pt x="221" y="45"/>
                      <a:pt x="175" y="0"/>
                      <a:pt x="110" y="0"/>
                    </a:cubicBezTo>
                    <a:cubicBezTo>
                      <a:pt x="110" y="0"/>
                      <a:pt x="110" y="0"/>
                      <a:pt x="110" y="0"/>
                    </a:cubicBezTo>
                    <a:cubicBezTo>
                      <a:pt x="46" y="0"/>
                      <a:pt x="0" y="45"/>
                      <a:pt x="0" y="114"/>
                    </a:cubicBezTo>
                    <a:cubicBezTo>
                      <a:pt x="0" y="183"/>
                      <a:pt x="48" y="198"/>
                      <a:pt x="61" y="232"/>
                    </a:cubicBezTo>
                    <a:cubicBezTo>
                      <a:pt x="68" y="251"/>
                      <a:pt x="69" y="276"/>
                      <a:pt x="69" y="276"/>
                    </a:cubicBezTo>
                    <a:lnTo>
                      <a:pt x="151" y="276"/>
                    </a:lnTo>
                    <a:close/>
                  </a:path>
                </a:pathLst>
              </a:custGeom>
              <a:solidFill>
                <a:schemeClr val="dk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4" name="Google Shape;584;p22"/>
              <p:cNvSpPr/>
              <p:nvPr/>
            </p:nvSpPr>
            <p:spPr>
              <a:xfrm>
                <a:off x="223169" y="1512421"/>
                <a:ext cx="195019" cy="231508"/>
              </a:xfrm>
              <a:custGeom>
                <a:avLst/>
                <a:gdLst/>
                <a:ahLst/>
                <a:cxnLst/>
                <a:rect l="l" t="t" r="r" b="b"/>
                <a:pathLst>
                  <a:path w="124" h="147" extrusionOk="0">
                    <a:moveTo>
                      <a:pt x="78" y="147"/>
                    </a:moveTo>
                    <a:cubicBezTo>
                      <a:pt x="75" y="147"/>
                      <a:pt x="72" y="144"/>
                      <a:pt x="72" y="141"/>
                    </a:cubicBezTo>
                    <a:cubicBezTo>
                      <a:pt x="72" y="49"/>
                      <a:pt x="72" y="49"/>
                      <a:pt x="72" y="49"/>
                    </a:cubicBezTo>
                    <a:cubicBezTo>
                      <a:pt x="70" y="49"/>
                      <a:pt x="67" y="49"/>
                      <a:pt x="65" y="49"/>
                    </a:cubicBezTo>
                    <a:cubicBezTo>
                      <a:pt x="59" y="49"/>
                      <a:pt x="59" y="49"/>
                      <a:pt x="59" y="49"/>
                    </a:cubicBezTo>
                    <a:cubicBezTo>
                      <a:pt x="56" y="49"/>
                      <a:pt x="54" y="49"/>
                      <a:pt x="52" y="49"/>
                    </a:cubicBezTo>
                    <a:cubicBezTo>
                      <a:pt x="52" y="141"/>
                      <a:pt x="52" y="141"/>
                      <a:pt x="52" y="141"/>
                    </a:cubicBezTo>
                    <a:cubicBezTo>
                      <a:pt x="52" y="144"/>
                      <a:pt x="49" y="147"/>
                      <a:pt x="46" y="147"/>
                    </a:cubicBezTo>
                    <a:cubicBezTo>
                      <a:pt x="42" y="147"/>
                      <a:pt x="40" y="144"/>
                      <a:pt x="40" y="141"/>
                    </a:cubicBezTo>
                    <a:cubicBezTo>
                      <a:pt x="40" y="48"/>
                      <a:pt x="40" y="48"/>
                      <a:pt x="40" y="48"/>
                    </a:cubicBezTo>
                    <a:cubicBezTo>
                      <a:pt x="29" y="47"/>
                      <a:pt x="20" y="44"/>
                      <a:pt x="11" y="38"/>
                    </a:cubicBezTo>
                    <a:cubicBezTo>
                      <a:pt x="3" y="33"/>
                      <a:pt x="0" y="24"/>
                      <a:pt x="2" y="15"/>
                    </a:cubicBezTo>
                    <a:cubicBezTo>
                      <a:pt x="4" y="8"/>
                      <a:pt x="11" y="0"/>
                      <a:pt x="25" y="0"/>
                    </a:cubicBezTo>
                    <a:cubicBezTo>
                      <a:pt x="43" y="0"/>
                      <a:pt x="50" y="21"/>
                      <a:pt x="52" y="33"/>
                    </a:cubicBezTo>
                    <a:cubicBezTo>
                      <a:pt x="52" y="34"/>
                      <a:pt x="52" y="34"/>
                      <a:pt x="52" y="34"/>
                    </a:cubicBezTo>
                    <a:cubicBezTo>
                      <a:pt x="52" y="37"/>
                      <a:pt x="52" y="37"/>
                      <a:pt x="52" y="37"/>
                    </a:cubicBezTo>
                    <a:cubicBezTo>
                      <a:pt x="54" y="37"/>
                      <a:pt x="56" y="37"/>
                      <a:pt x="59" y="37"/>
                    </a:cubicBezTo>
                    <a:cubicBezTo>
                      <a:pt x="65" y="37"/>
                      <a:pt x="65" y="37"/>
                      <a:pt x="65" y="37"/>
                    </a:cubicBezTo>
                    <a:cubicBezTo>
                      <a:pt x="67" y="37"/>
                      <a:pt x="70" y="37"/>
                      <a:pt x="72" y="37"/>
                    </a:cubicBezTo>
                    <a:cubicBezTo>
                      <a:pt x="72" y="34"/>
                      <a:pt x="72" y="34"/>
                      <a:pt x="72" y="34"/>
                    </a:cubicBezTo>
                    <a:cubicBezTo>
                      <a:pt x="72" y="34"/>
                      <a:pt x="72" y="34"/>
                      <a:pt x="72" y="33"/>
                    </a:cubicBezTo>
                    <a:cubicBezTo>
                      <a:pt x="73" y="21"/>
                      <a:pt x="80" y="0"/>
                      <a:pt x="99" y="0"/>
                    </a:cubicBezTo>
                    <a:cubicBezTo>
                      <a:pt x="112" y="0"/>
                      <a:pt x="119" y="8"/>
                      <a:pt x="121" y="15"/>
                    </a:cubicBezTo>
                    <a:cubicBezTo>
                      <a:pt x="124" y="24"/>
                      <a:pt x="120" y="33"/>
                      <a:pt x="112" y="38"/>
                    </a:cubicBezTo>
                    <a:cubicBezTo>
                      <a:pt x="103" y="44"/>
                      <a:pt x="94" y="47"/>
                      <a:pt x="84" y="48"/>
                    </a:cubicBezTo>
                    <a:cubicBezTo>
                      <a:pt x="84" y="141"/>
                      <a:pt x="84" y="141"/>
                      <a:pt x="84" y="141"/>
                    </a:cubicBezTo>
                    <a:cubicBezTo>
                      <a:pt x="84" y="144"/>
                      <a:pt x="81" y="147"/>
                      <a:pt x="78" y="147"/>
                    </a:cubicBezTo>
                    <a:close/>
                    <a:moveTo>
                      <a:pt x="25" y="12"/>
                    </a:moveTo>
                    <a:cubicBezTo>
                      <a:pt x="19" y="12"/>
                      <a:pt x="15" y="15"/>
                      <a:pt x="14" y="19"/>
                    </a:cubicBezTo>
                    <a:cubicBezTo>
                      <a:pt x="13" y="21"/>
                      <a:pt x="14" y="25"/>
                      <a:pt x="18" y="28"/>
                    </a:cubicBezTo>
                    <a:cubicBezTo>
                      <a:pt x="25" y="33"/>
                      <a:pt x="32" y="35"/>
                      <a:pt x="40" y="36"/>
                    </a:cubicBezTo>
                    <a:cubicBezTo>
                      <a:pt x="40" y="34"/>
                      <a:pt x="40" y="34"/>
                      <a:pt x="40" y="34"/>
                    </a:cubicBezTo>
                    <a:cubicBezTo>
                      <a:pt x="39" y="32"/>
                      <a:pt x="36" y="12"/>
                      <a:pt x="25" y="12"/>
                    </a:cubicBezTo>
                    <a:close/>
                    <a:moveTo>
                      <a:pt x="84" y="34"/>
                    </a:moveTo>
                    <a:cubicBezTo>
                      <a:pt x="84" y="36"/>
                      <a:pt x="84" y="36"/>
                      <a:pt x="84" y="36"/>
                    </a:cubicBezTo>
                    <a:cubicBezTo>
                      <a:pt x="92" y="35"/>
                      <a:pt x="99" y="33"/>
                      <a:pt x="106" y="28"/>
                    </a:cubicBezTo>
                    <a:cubicBezTo>
                      <a:pt x="110" y="25"/>
                      <a:pt x="111" y="21"/>
                      <a:pt x="110" y="19"/>
                    </a:cubicBezTo>
                    <a:cubicBezTo>
                      <a:pt x="109" y="15"/>
                      <a:pt x="105" y="12"/>
                      <a:pt x="99" y="12"/>
                    </a:cubicBezTo>
                    <a:cubicBezTo>
                      <a:pt x="87" y="12"/>
                      <a:pt x="84" y="32"/>
                      <a:pt x="84" y="3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5" name="Google Shape;585;p22"/>
              <p:cNvSpPr/>
              <p:nvPr/>
            </p:nvSpPr>
            <p:spPr>
              <a:xfrm>
                <a:off x="377061" y="1844759"/>
                <a:ext cx="19237" cy="14594"/>
              </a:xfrm>
              <a:custGeom>
                <a:avLst/>
                <a:gdLst/>
                <a:ahLst/>
                <a:cxnLst/>
                <a:rect l="l" t="t" r="r" b="b"/>
                <a:pathLst>
                  <a:path w="12" h="9" extrusionOk="0">
                    <a:moveTo>
                      <a:pt x="12" y="0"/>
                    </a:moveTo>
                    <a:cubicBezTo>
                      <a:pt x="10" y="3"/>
                      <a:pt x="8" y="5"/>
                      <a:pt x="5" y="7"/>
                    </a:cubicBezTo>
                    <a:cubicBezTo>
                      <a:pt x="3" y="8"/>
                      <a:pt x="2" y="8"/>
                      <a:pt x="0" y="9"/>
                    </a:cubicBezTo>
                    <a:cubicBezTo>
                      <a:pt x="2" y="8"/>
                      <a:pt x="3" y="8"/>
                      <a:pt x="4" y="7"/>
                    </a:cubicBezTo>
                    <a:cubicBezTo>
                      <a:pt x="5" y="7"/>
                      <a:pt x="5" y="7"/>
                      <a:pt x="5" y="6"/>
                    </a:cubicBezTo>
                    <a:cubicBezTo>
                      <a:pt x="8" y="5"/>
                      <a:pt x="10" y="3"/>
                      <a:pt x="12"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6" name="Google Shape;586;p22"/>
              <p:cNvSpPr/>
              <p:nvPr/>
            </p:nvSpPr>
            <p:spPr>
              <a:xfrm>
                <a:off x="240415" y="1734643"/>
                <a:ext cx="160526" cy="45771"/>
              </a:xfrm>
              <a:custGeom>
                <a:avLst/>
                <a:gdLst/>
                <a:ahLst/>
                <a:cxnLst/>
                <a:rect l="l" t="t" r="r" b="b"/>
                <a:pathLst>
                  <a:path w="242" h="69" extrusionOk="0">
                    <a:moveTo>
                      <a:pt x="242" y="0"/>
                    </a:moveTo>
                    <a:lnTo>
                      <a:pt x="242" y="69"/>
                    </a:lnTo>
                    <a:lnTo>
                      <a:pt x="0" y="2"/>
                    </a:lnTo>
                    <a:lnTo>
                      <a:pt x="0" y="0"/>
                    </a:lnTo>
                    <a:lnTo>
                      <a:pt x="242"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7" name="Google Shape;587;p22"/>
              <p:cNvSpPr/>
              <p:nvPr/>
            </p:nvSpPr>
            <p:spPr>
              <a:xfrm>
                <a:off x="240415" y="1735970"/>
                <a:ext cx="160526" cy="85572"/>
              </a:xfrm>
              <a:custGeom>
                <a:avLst/>
                <a:gdLst/>
                <a:ahLst/>
                <a:cxnLst/>
                <a:rect l="l" t="t" r="r" b="b"/>
                <a:pathLst>
                  <a:path w="242" h="129" extrusionOk="0">
                    <a:moveTo>
                      <a:pt x="242" y="67"/>
                    </a:moveTo>
                    <a:lnTo>
                      <a:pt x="242" y="129"/>
                    </a:lnTo>
                    <a:lnTo>
                      <a:pt x="0" y="62"/>
                    </a:lnTo>
                    <a:lnTo>
                      <a:pt x="0" y="0"/>
                    </a:lnTo>
                    <a:lnTo>
                      <a:pt x="242" y="67"/>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8" name="Google Shape;588;p22"/>
              <p:cNvSpPr/>
              <p:nvPr/>
            </p:nvSpPr>
            <p:spPr>
              <a:xfrm>
                <a:off x="240415" y="1777097"/>
                <a:ext cx="160526" cy="78939"/>
              </a:xfrm>
              <a:custGeom>
                <a:avLst/>
                <a:gdLst/>
                <a:ahLst/>
                <a:cxnLst/>
                <a:rect l="l" t="t" r="r" b="b"/>
                <a:pathLst>
                  <a:path w="102" h="50" extrusionOk="0">
                    <a:moveTo>
                      <a:pt x="102" y="28"/>
                    </a:moveTo>
                    <a:cubicBezTo>
                      <a:pt x="102" y="33"/>
                      <a:pt x="102" y="33"/>
                      <a:pt x="102" y="33"/>
                    </a:cubicBezTo>
                    <a:cubicBezTo>
                      <a:pt x="102" y="33"/>
                      <a:pt x="102" y="34"/>
                      <a:pt x="102" y="35"/>
                    </a:cubicBezTo>
                    <a:cubicBezTo>
                      <a:pt x="102" y="35"/>
                      <a:pt x="102" y="36"/>
                      <a:pt x="102" y="36"/>
                    </a:cubicBezTo>
                    <a:cubicBezTo>
                      <a:pt x="102" y="37"/>
                      <a:pt x="102" y="37"/>
                      <a:pt x="101" y="38"/>
                    </a:cubicBezTo>
                    <a:cubicBezTo>
                      <a:pt x="101" y="38"/>
                      <a:pt x="101" y="38"/>
                      <a:pt x="101" y="38"/>
                    </a:cubicBezTo>
                    <a:cubicBezTo>
                      <a:pt x="101" y="40"/>
                      <a:pt x="100" y="41"/>
                      <a:pt x="99" y="43"/>
                    </a:cubicBezTo>
                    <a:cubicBezTo>
                      <a:pt x="97" y="46"/>
                      <a:pt x="95" y="48"/>
                      <a:pt x="92" y="49"/>
                    </a:cubicBezTo>
                    <a:cubicBezTo>
                      <a:pt x="92" y="50"/>
                      <a:pt x="92" y="50"/>
                      <a:pt x="91" y="50"/>
                    </a:cubicBezTo>
                    <a:cubicBezTo>
                      <a:pt x="0" y="25"/>
                      <a:pt x="0" y="25"/>
                      <a:pt x="0" y="25"/>
                    </a:cubicBezTo>
                    <a:cubicBezTo>
                      <a:pt x="0" y="0"/>
                      <a:pt x="0" y="0"/>
                      <a:pt x="0" y="0"/>
                    </a:cubicBezTo>
                    <a:lnTo>
                      <a:pt x="102" y="28"/>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9" name="Google Shape;589;p22"/>
              <p:cNvSpPr/>
              <p:nvPr/>
            </p:nvSpPr>
            <p:spPr>
              <a:xfrm>
                <a:off x="240415" y="1816898"/>
                <a:ext cx="143279" cy="42454"/>
              </a:xfrm>
              <a:custGeom>
                <a:avLst/>
                <a:gdLst/>
                <a:ahLst/>
                <a:cxnLst/>
                <a:rect l="l" t="t" r="r" b="b"/>
                <a:pathLst>
                  <a:path w="91" h="27" extrusionOk="0">
                    <a:moveTo>
                      <a:pt x="91" y="25"/>
                    </a:moveTo>
                    <a:cubicBezTo>
                      <a:pt x="90" y="26"/>
                      <a:pt x="89" y="26"/>
                      <a:pt x="87" y="27"/>
                    </a:cubicBezTo>
                    <a:cubicBezTo>
                      <a:pt x="87" y="27"/>
                      <a:pt x="86" y="27"/>
                      <a:pt x="85" y="27"/>
                    </a:cubicBezTo>
                    <a:cubicBezTo>
                      <a:pt x="84" y="27"/>
                      <a:pt x="83" y="27"/>
                      <a:pt x="83" y="27"/>
                    </a:cubicBezTo>
                    <a:cubicBezTo>
                      <a:pt x="19" y="27"/>
                      <a:pt x="19" y="27"/>
                      <a:pt x="19" y="27"/>
                    </a:cubicBezTo>
                    <a:cubicBezTo>
                      <a:pt x="16" y="27"/>
                      <a:pt x="13" y="26"/>
                      <a:pt x="10" y="25"/>
                    </a:cubicBezTo>
                    <a:cubicBezTo>
                      <a:pt x="4" y="21"/>
                      <a:pt x="0" y="15"/>
                      <a:pt x="0" y="8"/>
                    </a:cubicBezTo>
                    <a:cubicBezTo>
                      <a:pt x="0" y="0"/>
                      <a:pt x="0" y="0"/>
                      <a:pt x="0" y="0"/>
                    </a:cubicBezTo>
                    <a:lnTo>
                      <a:pt x="91" y="2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0" name="Google Shape;590;p22"/>
              <p:cNvSpPr/>
              <p:nvPr/>
            </p:nvSpPr>
            <p:spPr>
              <a:xfrm>
                <a:off x="256335" y="1856036"/>
                <a:ext cx="128686" cy="50414"/>
              </a:xfrm>
              <a:custGeom>
                <a:avLst/>
                <a:gdLst/>
                <a:ahLst/>
                <a:cxnLst/>
                <a:rect l="l" t="t" r="r" b="b"/>
                <a:pathLst>
                  <a:path w="82" h="32" extrusionOk="0">
                    <a:moveTo>
                      <a:pt x="82" y="0"/>
                    </a:moveTo>
                    <a:cubicBezTo>
                      <a:pt x="60" y="22"/>
                      <a:pt x="60" y="22"/>
                      <a:pt x="60" y="22"/>
                    </a:cubicBezTo>
                    <a:cubicBezTo>
                      <a:pt x="49" y="32"/>
                      <a:pt x="32" y="32"/>
                      <a:pt x="22" y="22"/>
                    </a:cubicBezTo>
                    <a:cubicBezTo>
                      <a:pt x="0" y="0"/>
                      <a:pt x="0" y="0"/>
                      <a:pt x="0" y="0"/>
                    </a:cubicBezTo>
                    <a:cubicBezTo>
                      <a:pt x="3" y="1"/>
                      <a:pt x="6" y="2"/>
                      <a:pt x="9" y="2"/>
                    </a:cubicBezTo>
                    <a:cubicBezTo>
                      <a:pt x="73" y="2"/>
                      <a:pt x="73" y="2"/>
                      <a:pt x="73" y="2"/>
                    </a:cubicBezTo>
                    <a:cubicBezTo>
                      <a:pt x="73" y="2"/>
                      <a:pt x="74" y="2"/>
                      <a:pt x="75" y="2"/>
                    </a:cubicBezTo>
                    <a:cubicBezTo>
                      <a:pt x="76" y="2"/>
                      <a:pt x="77" y="2"/>
                      <a:pt x="77" y="2"/>
                    </a:cubicBezTo>
                    <a:cubicBezTo>
                      <a:pt x="79" y="1"/>
                      <a:pt x="80" y="1"/>
                      <a:pt x="82" y="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1" name="Google Shape;591;p22"/>
              <p:cNvSpPr/>
              <p:nvPr/>
            </p:nvSpPr>
            <p:spPr>
              <a:xfrm>
                <a:off x="385021" y="1854709"/>
                <a:ext cx="1990" cy="1327"/>
              </a:xfrm>
              <a:custGeom>
                <a:avLst/>
                <a:gdLst/>
                <a:ahLst/>
                <a:cxnLst/>
                <a:rect l="l" t="t" r="r" b="b"/>
                <a:pathLst>
                  <a:path w="3" h="2" extrusionOk="0">
                    <a:moveTo>
                      <a:pt x="0" y="2"/>
                    </a:moveTo>
                    <a:lnTo>
                      <a:pt x="0" y="0"/>
                    </a:lnTo>
                    <a:lnTo>
                      <a:pt x="3" y="0"/>
                    </a:lnTo>
                    <a:lnTo>
                      <a:pt x="0" y="2"/>
                    </a:lnTo>
                    <a:close/>
                  </a:path>
                </a:pathLst>
              </a:custGeom>
              <a:solidFill>
                <a:srgbClr val="000000"/>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2" name="Google Shape;592;p22"/>
              <p:cNvSpPr/>
              <p:nvPr/>
            </p:nvSpPr>
            <p:spPr>
              <a:xfrm>
                <a:off x="385021" y="1854709"/>
                <a:ext cx="1990" cy="1327"/>
              </a:xfrm>
              <a:custGeom>
                <a:avLst/>
                <a:gdLst/>
                <a:ahLst/>
                <a:cxnLst/>
                <a:rect l="l" t="t" r="r" b="b"/>
                <a:pathLst>
                  <a:path w="3" h="2" extrusionOk="0">
                    <a:moveTo>
                      <a:pt x="0" y="2"/>
                    </a:moveTo>
                    <a:lnTo>
                      <a:pt x="0" y="0"/>
                    </a:lnTo>
                    <a:lnTo>
                      <a:pt x="3" y="0"/>
                    </a:lnTo>
                  </a:path>
                </a:pathLst>
              </a:cu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3" name="Google Shape;593;p22"/>
              <p:cNvSpPr/>
              <p:nvPr/>
            </p:nvSpPr>
            <p:spPr>
              <a:xfrm>
                <a:off x="193319" y="1337961"/>
                <a:ext cx="97510" cy="94195"/>
              </a:xfrm>
              <a:custGeom>
                <a:avLst/>
                <a:gdLst/>
                <a:ahLst/>
                <a:cxnLst/>
                <a:rect l="l" t="t" r="r" b="b"/>
                <a:pathLst>
                  <a:path w="62" h="60" extrusionOk="0">
                    <a:moveTo>
                      <a:pt x="7" y="60"/>
                    </a:moveTo>
                    <a:cubicBezTo>
                      <a:pt x="6" y="60"/>
                      <a:pt x="5" y="60"/>
                      <a:pt x="4" y="59"/>
                    </a:cubicBezTo>
                    <a:cubicBezTo>
                      <a:pt x="1" y="58"/>
                      <a:pt x="0" y="55"/>
                      <a:pt x="1" y="52"/>
                    </a:cubicBezTo>
                    <a:cubicBezTo>
                      <a:pt x="2" y="48"/>
                      <a:pt x="2" y="48"/>
                      <a:pt x="2" y="48"/>
                    </a:cubicBezTo>
                    <a:cubicBezTo>
                      <a:pt x="6" y="40"/>
                      <a:pt x="9" y="31"/>
                      <a:pt x="16" y="24"/>
                    </a:cubicBezTo>
                    <a:cubicBezTo>
                      <a:pt x="20" y="19"/>
                      <a:pt x="24" y="16"/>
                      <a:pt x="27" y="14"/>
                    </a:cubicBezTo>
                    <a:cubicBezTo>
                      <a:pt x="34" y="9"/>
                      <a:pt x="43" y="6"/>
                      <a:pt x="50" y="3"/>
                    </a:cubicBezTo>
                    <a:cubicBezTo>
                      <a:pt x="53" y="2"/>
                      <a:pt x="53" y="2"/>
                      <a:pt x="53" y="2"/>
                    </a:cubicBezTo>
                    <a:cubicBezTo>
                      <a:pt x="56" y="0"/>
                      <a:pt x="60" y="2"/>
                      <a:pt x="61" y="5"/>
                    </a:cubicBezTo>
                    <a:cubicBezTo>
                      <a:pt x="62" y="8"/>
                      <a:pt x="61" y="11"/>
                      <a:pt x="58" y="13"/>
                    </a:cubicBezTo>
                    <a:cubicBezTo>
                      <a:pt x="55" y="14"/>
                      <a:pt x="55" y="14"/>
                      <a:pt x="55" y="14"/>
                    </a:cubicBezTo>
                    <a:cubicBezTo>
                      <a:pt x="47" y="17"/>
                      <a:pt x="40" y="20"/>
                      <a:pt x="33" y="24"/>
                    </a:cubicBezTo>
                    <a:cubicBezTo>
                      <a:pt x="31" y="26"/>
                      <a:pt x="28" y="28"/>
                      <a:pt x="25" y="32"/>
                    </a:cubicBezTo>
                    <a:cubicBezTo>
                      <a:pt x="19" y="37"/>
                      <a:pt x="16" y="45"/>
                      <a:pt x="13" y="53"/>
                    </a:cubicBezTo>
                    <a:cubicBezTo>
                      <a:pt x="12" y="56"/>
                      <a:pt x="12" y="56"/>
                      <a:pt x="12" y="56"/>
                    </a:cubicBezTo>
                    <a:cubicBezTo>
                      <a:pt x="11" y="58"/>
                      <a:pt x="9" y="60"/>
                      <a:pt x="7" y="6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984276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pPr defTabSz="1219170">
              <a:buClr>
                <a:srgbClr val="000000"/>
              </a:buClr>
            </a:pPr>
            <a:fld id="{2BFA6248-9075-44F6-BABA-ACCDFFA54742}" type="datetimeFigureOut">
              <a:rPr lang="en-US" sz="1867" kern="0" smtClean="0">
                <a:solidFill>
                  <a:srgbClr val="000000"/>
                </a:solidFill>
                <a:cs typeface="Arial"/>
                <a:sym typeface="Arial"/>
              </a:rPr>
              <a:pPr defTabSz="1219170">
                <a:buClr>
                  <a:srgbClr val="000000"/>
                </a:buClr>
              </a:pPr>
              <a:t>4/21/2025</a:t>
            </a:fld>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pPr defTabSz="1219170">
              <a:buClr>
                <a:srgbClr val="000000"/>
              </a:buClr>
            </a:pPr>
            <a:fld id="{AFD0A7C2-3364-4B6C-B187-A7ABF31AEE8C}" type="slidenum">
              <a:rPr lang="en-US" sz="1867" kern="0" smtClean="0">
                <a:solidFill>
                  <a:srgbClr val="000000"/>
                </a:solidFill>
                <a:cs typeface="Arial"/>
                <a:sym typeface="Arial"/>
              </a:rPr>
              <a:pPr defTabSz="1219170">
                <a:buClr>
                  <a:srgbClr val="000000"/>
                </a:buCl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356581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99083" y="6022897"/>
            <a:ext cx="1083292" cy="440263"/>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0;p2"/>
          <p:cNvSpPr/>
          <p:nvPr/>
        </p:nvSpPr>
        <p:spPr>
          <a:xfrm>
            <a:off x="-901233" y="-841933"/>
            <a:ext cx="2183600" cy="21836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txBox="1">
            <a:spLocks noGrp="1"/>
          </p:cNvSpPr>
          <p:nvPr>
            <p:ph type="ctrTitle"/>
          </p:nvPr>
        </p:nvSpPr>
        <p:spPr>
          <a:xfrm>
            <a:off x="951036" y="1341651"/>
            <a:ext cx="9896800" cy="2295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8000">
                <a:latin typeface="Fira Sans Condensed Black" panose="020B0A03050000020004" pitchFamily="34" charset="0"/>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dirty="0"/>
          </a:p>
        </p:txBody>
      </p:sp>
      <p:sp>
        <p:nvSpPr>
          <p:cNvPr id="22" name="Google Shape;22;p2"/>
          <p:cNvSpPr txBox="1">
            <a:spLocks noGrp="1"/>
          </p:cNvSpPr>
          <p:nvPr>
            <p:ph type="subTitle" idx="1"/>
          </p:nvPr>
        </p:nvSpPr>
        <p:spPr>
          <a:xfrm>
            <a:off x="1080600" y="3767633"/>
            <a:ext cx="54296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2133">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dirty="0"/>
          </a:p>
        </p:txBody>
      </p:sp>
      <p:grpSp>
        <p:nvGrpSpPr>
          <p:cNvPr id="23" name="Google Shape;23;p2"/>
          <p:cNvGrpSpPr/>
          <p:nvPr/>
        </p:nvGrpSpPr>
        <p:grpSpPr>
          <a:xfrm>
            <a:off x="-44733" y="6394771"/>
            <a:ext cx="12312800" cy="5112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5674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5396233" y="2779533"/>
            <a:ext cx="5844800" cy="116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000">
                <a:latin typeface="Fira Sans Condensed Black" panose="020B0A03050000020004" pitchFamily="34"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28" name="Google Shape;28;p3"/>
          <p:cNvSpPr txBox="1">
            <a:spLocks noGrp="1"/>
          </p:cNvSpPr>
          <p:nvPr>
            <p:ph type="title" idx="2" hasCustomPrompt="1"/>
          </p:nvPr>
        </p:nvSpPr>
        <p:spPr>
          <a:xfrm>
            <a:off x="5396233" y="1379433"/>
            <a:ext cx="1776800" cy="1327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8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dirty="0"/>
              <a:t>xx%</a:t>
            </a:r>
          </a:p>
        </p:txBody>
      </p:sp>
      <p:sp>
        <p:nvSpPr>
          <p:cNvPr id="29" name="Google Shape;29;p3"/>
          <p:cNvSpPr>
            <a:spLocks noGrp="1"/>
          </p:cNvSpPr>
          <p:nvPr>
            <p:ph type="pic" idx="3"/>
          </p:nvPr>
        </p:nvSpPr>
        <p:spPr>
          <a:xfrm>
            <a:off x="950967" y="719333"/>
            <a:ext cx="4047200" cy="5419200"/>
          </a:xfrm>
          <a:prstGeom prst="roundRect">
            <a:avLst>
              <a:gd name="adj" fmla="val 16667"/>
            </a:avLst>
          </a:prstGeom>
          <a:noFill/>
          <a:ln>
            <a:noFill/>
          </a:ln>
        </p:spPr>
      </p:sp>
      <p:grpSp>
        <p:nvGrpSpPr>
          <p:cNvPr id="30" name="Google Shape;30;p3"/>
          <p:cNvGrpSpPr/>
          <p:nvPr/>
        </p:nvGrpSpPr>
        <p:grpSpPr>
          <a:xfrm>
            <a:off x="-44733" y="6394771"/>
            <a:ext cx="12312800" cy="5112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Google Shape;33;p3"/>
          <p:cNvSpPr/>
          <p:nvPr/>
        </p:nvSpPr>
        <p:spPr>
          <a:xfrm>
            <a:off x="-404715" y="4197627"/>
            <a:ext cx="1072899" cy="229163"/>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10608033" y="-559933"/>
            <a:ext cx="2183600" cy="21836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88166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44733" y="6394771"/>
            <a:ext cx="12312800" cy="5112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4"/>
          <p:cNvGrpSpPr/>
          <p:nvPr/>
        </p:nvGrpSpPr>
        <p:grpSpPr>
          <a:xfrm>
            <a:off x="10907705" y="235865"/>
            <a:ext cx="1978900" cy="639852"/>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14747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6564332"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2287167" y="3009433"/>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2287167"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49" name="Google Shape;49;p5"/>
          <p:cNvSpPr txBox="1">
            <a:spLocks noGrp="1"/>
          </p:cNvSpPr>
          <p:nvPr>
            <p:ph type="subTitle" idx="4"/>
          </p:nvPr>
        </p:nvSpPr>
        <p:spPr>
          <a:xfrm>
            <a:off x="6564333" y="23229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grpSp>
        <p:nvGrpSpPr>
          <p:cNvPr id="50" name="Google Shape;50;p5"/>
          <p:cNvGrpSpPr/>
          <p:nvPr/>
        </p:nvGrpSpPr>
        <p:grpSpPr>
          <a:xfrm>
            <a:off x="-44733" y="6394771"/>
            <a:ext cx="12312800" cy="5112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Google Shape;53;p5"/>
          <p:cNvSpPr/>
          <p:nvPr/>
        </p:nvSpPr>
        <p:spPr>
          <a:xfrm>
            <a:off x="-230597" y="2097717"/>
            <a:ext cx="899636" cy="2252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6978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99083" y="5974346"/>
            <a:ext cx="11726280" cy="440263"/>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1" name="Google Shape;71;p6"/>
          <p:cNvGrpSpPr/>
          <p:nvPr/>
        </p:nvGrpSpPr>
        <p:grpSpPr>
          <a:xfrm>
            <a:off x="-44733" y="6394771"/>
            <a:ext cx="12312800" cy="5112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4" name="Google Shape;74;p6"/>
          <p:cNvSpPr/>
          <p:nvPr/>
        </p:nvSpPr>
        <p:spPr>
          <a:xfrm>
            <a:off x="11152900" y="-1047467"/>
            <a:ext cx="2183600" cy="21836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5" name="Google Shape;75;p6"/>
          <p:cNvGrpSpPr/>
          <p:nvPr/>
        </p:nvGrpSpPr>
        <p:grpSpPr>
          <a:xfrm>
            <a:off x="290903" y="127051"/>
            <a:ext cx="10139591" cy="433783"/>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72740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grpSp>
        <p:nvGrpSpPr>
          <p:cNvPr id="80" name="Google Shape;80;p7"/>
          <p:cNvGrpSpPr/>
          <p:nvPr/>
        </p:nvGrpSpPr>
        <p:grpSpPr>
          <a:xfrm>
            <a:off x="1180583" y="5954508"/>
            <a:ext cx="1987203" cy="455021"/>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2" name="Google Shape;102;p7"/>
          <p:cNvGrpSpPr/>
          <p:nvPr/>
        </p:nvGrpSpPr>
        <p:grpSpPr>
          <a:xfrm>
            <a:off x="354804" y="5307407"/>
            <a:ext cx="825760" cy="1097453"/>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5" name="Google Shape;105;p7"/>
          <p:cNvSpPr txBox="1">
            <a:spLocks noGrp="1"/>
          </p:cNvSpPr>
          <p:nvPr>
            <p:ph type="subTitle" idx="1"/>
          </p:nvPr>
        </p:nvSpPr>
        <p:spPr>
          <a:xfrm>
            <a:off x="1082633" y="2261867"/>
            <a:ext cx="5726400" cy="2753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1082633" y="1356300"/>
            <a:ext cx="572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7179400" y="1037800"/>
            <a:ext cx="3781600" cy="4137600"/>
          </a:xfrm>
          <a:prstGeom prst="roundRect">
            <a:avLst>
              <a:gd name="adj" fmla="val 16667"/>
            </a:avLst>
          </a:prstGeom>
          <a:noFill/>
          <a:ln>
            <a:noFill/>
          </a:ln>
        </p:spPr>
      </p:sp>
      <p:grpSp>
        <p:nvGrpSpPr>
          <p:cNvPr id="108" name="Google Shape;108;p7"/>
          <p:cNvGrpSpPr/>
          <p:nvPr/>
        </p:nvGrpSpPr>
        <p:grpSpPr>
          <a:xfrm>
            <a:off x="-44733" y="6394771"/>
            <a:ext cx="12312800" cy="5112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 name="Google Shape;111;p7"/>
          <p:cNvGrpSpPr/>
          <p:nvPr/>
        </p:nvGrpSpPr>
        <p:grpSpPr>
          <a:xfrm>
            <a:off x="-569248" y="146839"/>
            <a:ext cx="10067999" cy="336496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5" name="Google Shape;115;p7"/>
          <p:cNvSpPr/>
          <p:nvPr/>
        </p:nvSpPr>
        <p:spPr>
          <a:xfrm>
            <a:off x="-1100967" y="-951233"/>
            <a:ext cx="2183600" cy="21836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1624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grpSp>
        <p:nvGrpSpPr>
          <p:cNvPr id="117" name="Google Shape;117;p8"/>
          <p:cNvGrpSpPr/>
          <p:nvPr/>
        </p:nvGrpSpPr>
        <p:grpSpPr>
          <a:xfrm>
            <a:off x="9950049" y="4823235"/>
            <a:ext cx="1337665" cy="1581261"/>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4" name="Google Shape;124;p8"/>
          <p:cNvGrpSpPr/>
          <p:nvPr/>
        </p:nvGrpSpPr>
        <p:grpSpPr>
          <a:xfrm flipH="1">
            <a:off x="199083" y="5974346"/>
            <a:ext cx="11726280" cy="440263"/>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9" name="Google Shape;139;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8000">
                <a:latin typeface="Fira Sans Condensed Black" panose="020B0A03050000020004" pitchFamily="34" charset="0"/>
              </a:defRPr>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dirty="0"/>
          </a:p>
        </p:txBody>
      </p:sp>
      <p:grpSp>
        <p:nvGrpSpPr>
          <p:cNvPr id="140" name="Google Shape;140;p8"/>
          <p:cNvGrpSpPr/>
          <p:nvPr/>
        </p:nvGrpSpPr>
        <p:grpSpPr>
          <a:xfrm>
            <a:off x="-44733" y="6394771"/>
            <a:ext cx="12312800" cy="5112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 name="Google Shape;143;p8"/>
          <p:cNvSpPr/>
          <p:nvPr/>
        </p:nvSpPr>
        <p:spPr>
          <a:xfrm>
            <a:off x="9950033" y="1397400"/>
            <a:ext cx="1591200" cy="15912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Be Vietnam Pro"/>
              <a:cs typeface="Arial" panose="020B0604020202020204" pitchFamily="34" charset="0"/>
              <a:sym typeface="Be Vietnam Pro"/>
            </a:endParaRPr>
          </a:p>
        </p:txBody>
      </p:sp>
      <p:grpSp>
        <p:nvGrpSpPr>
          <p:cNvPr id="144" name="Google Shape;144;p8"/>
          <p:cNvGrpSpPr/>
          <p:nvPr/>
        </p:nvGrpSpPr>
        <p:grpSpPr>
          <a:xfrm>
            <a:off x="1010205" y="782051"/>
            <a:ext cx="10431857" cy="2061036"/>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45305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8"/>
        <p:cNvGrpSpPr/>
        <p:nvPr/>
      </p:nvGrpSpPr>
      <p:grpSpPr>
        <a:xfrm>
          <a:off x="0" y="0"/>
          <a:ext cx="0" cy="0"/>
          <a:chOff x="0" y="0"/>
          <a:chExt cx="0" cy="0"/>
        </a:xfrm>
      </p:grpSpPr>
      <p:grpSp>
        <p:nvGrpSpPr>
          <p:cNvPr id="149" name="Google Shape;149;p9"/>
          <p:cNvGrpSpPr/>
          <p:nvPr/>
        </p:nvGrpSpPr>
        <p:grpSpPr>
          <a:xfrm>
            <a:off x="9860583" y="5966045"/>
            <a:ext cx="1987203" cy="440264"/>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1" name="Google Shape;171;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atin typeface="Fira Sans Condensed Black" panose="020B0A03050000020004" pitchFamily="34"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dirty="0"/>
          </a:p>
        </p:txBody>
      </p:sp>
      <p:sp>
        <p:nvSpPr>
          <p:cNvPr id="172" name="Google Shape;172;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44733" y="6394771"/>
            <a:ext cx="12312800" cy="5112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9"/>
          <p:cNvGrpSpPr/>
          <p:nvPr/>
        </p:nvGrpSpPr>
        <p:grpSpPr>
          <a:xfrm>
            <a:off x="10447811" y="4283621"/>
            <a:ext cx="1329656" cy="473235"/>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9"/>
          <p:cNvSpPr/>
          <p:nvPr/>
        </p:nvSpPr>
        <p:spPr>
          <a:xfrm>
            <a:off x="305133" y="77400"/>
            <a:ext cx="1591200" cy="15912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Be Vietnam Pro"/>
              <a:cs typeface="Arial" panose="020B0604020202020204" pitchFamily="34" charset="0"/>
              <a:sym typeface="Be Vietnam Pro"/>
            </a:endParaRPr>
          </a:p>
        </p:txBody>
      </p:sp>
      <p:grpSp>
        <p:nvGrpSpPr>
          <p:cNvPr id="180" name="Google Shape;180;p9"/>
          <p:cNvGrpSpPr/>
          <p:nvPr/>
        </p:nvGrpSpPr>
        <p:grpSpPr>
          <a:xfrm>
            <a:off x="152082" y="4823235"/>
            <a:ext cx="1337665" cy="1581261"/>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28514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A19D-3BB2-4CB5-9E48-A74C0A6C3C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943850-E348-4E49-9B55-3210E7CC31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EEA48A-8E7B-42F7-BB33-51ACE9A187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093058-CEAE-4AA8-9EDB-88BDA68C29F8}"/>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6" name="Footer Placeholder 5">
            <a:extLst>
              <a:ext uri="{FF2B5EF4-FFF2-40B4-BE49-F238E27FC236}">
                <a16:creationId xmlns:a16="http://schemas.microsoft.com/office/drawing/2014/main" id="{9041EB3E-3060-4D69-89AF-99B98FFF5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0BD49-8EEB-4C99-8291-21BFECB21725}"/>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2895148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9933" y="0"/>
            <a:ext cx="12192000" cy="6858000"/>
          </a:xfrm>
          <a:prstGeom prst="rect">
            <a:avLst/>
          </a:prstGeom>
          <a:noFill/>
          <a:ln>
            <a:noFill/>
          </a:ln>
        </p:spPr>
      </p:sp>
      <p:sp>
        <p:nvSpPr>
          <p:cNvPr id="189" name="Google Shape;189;p10"/>
          <p:cNvSpPr txBox="1">
            <a:spLocks noGrp="1"/>
          </p:cNvSpPr>
          <p:nvPr>
            <p:ph type="title"/>
          </p:nvPr>
        </p:nvSpPr>
        <p:spPr>
          <a:xfrm>
            <a:off x="960000" y="5352600"/>
            <a:ext cx="10272000" cy="763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294636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712000" y="1215433"/>
            <a:ext cx="8768000" cy="157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accent1"/>
                </a:solidFill>
                <a:latin typeface="Fira Sans Condensed Black" panose="020B0A03050000020004" pitchFamily="34" charset="0"/>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rPr dirty="0"/>
              <a:t>xx%</a:t>
            </a:r>
          </a:p>
        </p:txBody>
      </p:sp>
      <p:sp>
        <p:nvSpPr>
          <p:cNvPr id="192" name="Google Shape;192;p11"/>
          <p:cNvSpPr txBox="1">
            <a:spLocks noGrp="1"/>
          </p:cNvSpPr>
          <p:nvPr>
            <p:ph type="subTitle" idx="1"/>
          </p:nvPr>
        </p:nvSpPr>
        <p:spPr>
          <a:xfrm>
            <a:off x="1712000" y="2926900"/>
            <a:ext cx="8768000" cy="5112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dirty="0"/>
          </a:p>
        </p:txBody>
      </p:sp>
      <p:grpSp>
        <p:nvGrpSpPr>
          <p:cNvPr id="193" name="Google Shape;193;p11"/>
          <p:cNvGrpSpPr/>
          <p:nvPr/>
        </p:nvGrpSpPr>
        <p:grpSpPr>
          <a:xfrm>
            <a:off x="-44733" y="6394771"/>
            <a:ext cx="12312800" cy="5112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 name="Google Shape;196;p11"/>
          <p:cNvGrpSpPr/>
          <p:nvPr/>
        </p:nvGrpSpPr>
        <p:grpSpPr>
          <a:xfrm>
            <a:off x="284304" y="459205"/>
            <a:ext cx="1403843" cy="3856915"/>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82580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extLst>
      <p:ext uri="{BB962C8B-B14F-4D97-AF65-F5344CB8AC3E}">
        <p14:creationId xmlns:p14="http://schemas.microsoft.com/office/powerpoint/2010/main" val="2418164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03" name="Google Shape;203;p13"/>
          <p:cNvSpPr txBox="1">
            <a:spLocks noGrp="1"/>
          </p:cNvSpPr>
          <p:nvPr>
            <p:ph type="title" idx="2" hasCustomPrompt="1"/>
          </p:nvPr>
        </p:nvSpPr>
        <p:spPr>
          <a:xfrm>
            <a:off x="960000"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1"/>
                </a:solidFill>
                <a:latin typeface="Fira Sans Condensed Black" panose="020B0A03050000020004" pitchFamily="34"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204" name="Google Shape;204;p13"/>
          <p:cNvSpPr txBox="1">
            <a:spLocks noGrp="1"/>
          </p:cNvSpPr>
          <p:nvPr>
            <p:ph type="title" idx="3" hasCustomPrompt="1"/>
          </p:nvPr>
        </p:nvSpPr>
        <p:spPr>
          <a:xfrm>
            <a:off x="960000"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1"/>
                </a:solidFill>
                <a:latin typeface="Fira Sans Condensed Black" panose="020B0A03050000020004" pitchFamily="34"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205" name="Google Shape;205;p13"/>
          <p:cNvSpPr txBox="1">
            <a:spLocks noGrp="1"/>
          </p:cNvSpPr>
          <p:nvPr>
            <p:ph type="title" idx="4" hasCustomPrompt="1"/>
          </p:nvPr>
        </p:nvSpPr>
        <p:spPr>
          <a:xfrm>
            <a:off x="4559033"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1"/>
                </a:solidFill>
                <a:latin typeface="Fira Sans Condensed Black" panose="020B0A03050000020004" pitchFamily="34"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206" name="Google Shape;206;p13"/>
          <p:cNvSpPr txBox="1">
            <a:spLocks noGrp="1"/>
          </p:cNvSpPr>
          <p:nvPr>
            <p:ph type="title" idx="5" hasCustomPrompt="1"/>
          </p:nvPr>
        </p:nvSpPr>
        <p:spPr>
          <a:xfrm>
            <a:off x="4559033"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1"/>
                </a:solidFill>
                <a:latin typeface="Fira Sans Condensed Black" panose="020B0A03050000020004" pitchFamily="34"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207" name="Google Shape;207;p13"/>
          <p:cNvSpPr txBox="1">
            <a:spLocks noGrp="1"/>
          </p:cNvSpPr>
          <p:nvPr>
            <p:ph type="title" idx="6" hasCustomPrompt="1"/>
          </p:nvPr>
        </p:nvSpPr>
        <p:spPr>
          <a:xfrm>
            <a:off x="8158067" y="1771531"/>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1"/>
                </a:solidFill>
                <a:latin typeface="Fira Sans Condensed Black" panose="020B0A03050000020004" pitchFamily="34"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208" name="Google Shape;208;p13"/>
          <p:cNvSpPr txBox="1">
            <a:spLocks noGrp="1"/>
          </p:cNvSpPr>
          <p:nvPr>
            <p:ph type="title" idx="7" hasCustomPrompt="1"/>
          </p:nvPr>
        </p:nvSpPr>
        <p:spPr>
          <a:xfrm>
            <a:off x="8158067" y="3682769"/>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1"/>
                </a:solidFill>
                <a:latin typeface="Fira Sans Condensed Black" panose="020B0A03050000020004" pitchFamily="34"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209" name="Google Shape;209;p13"/>
          <p:cNvSpPr txBox="1">
            <a:spLocks noGrp="1"/>
          </p:cNvSpPr>
          <p:nvPr>
            <p:ph type="subTitle" idx="1"/>
          </p:nvPr>
        </p:nvSpPr>
        <p:spPr>
          <a:xfrm>
            <a:off x="960000"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210" name="Google Shape;210;p13"/>
          <p:cNvSpPr txBox="1">
            <a:spLocks noGrp="1"/>
          </p:cNvSpPr>
          <p:nvPr>
            <p:ph type="subTitle" idx="8"/>
          </p:nvPr>
        </p:nvSpPr>
        <p:spPr>
          <a:xfrm>
            <a:off x="4559033"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211" name="Google Shape;211;p13"/>
          <p:cNvSpPr txBox="1">
            <a:spLocks noGrp="1"/>
          </p:cNvSpPr>
          <p:nvPr>
            <p:ph type="subTitle" idx="9"/>
          </p:nvPr>
        </p:nvSpPr>
        <p:spPr>
          <a:xfrm>
            <a:off x="8158067" y="2413967"/>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212" name="Google Shape;212;p13"/>
          <p:cNvSpPr txBox="1">
            <a:spLocks noGrp="1"/>
          </p:cNvSpPr>
          <p:nvPr>
            <p:ph type="subTitle" idx="13"/>
          </p:nvPr>
        </p:nvSpPr>
        <p:spPr>
          <a:xfrm>
            <a:off x="960000"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213" name="Google Shape;213;p13"/>
          <p:cNvSpPr txBox="1">
            <a:spLocks noGrp="1"/>
          </p:cNvSpPr>
          <p:nvPr>
            <p:ph type="subTitle" idx="14"/>
          </p:nvPr>
        </p:nvSpPr>
        <p:spPr>
          <a:xfrm>
            <a:off x="4559033"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214" name="Google Shape;214;p13"/>
          <p:cNvSpPr txBox="1">
            <a:spLocks noGrp="1"/>
          </p:cNvSpPr>
          <p:nvPr>
            <p:ph type="subTitle" idx="15"/>
          </p:nvPr>
        </p:nvSpPr>
        <p:spPr>
          <a:xfrm>
            <a:off x="8158067" y="4325133"/>
            <a:ext cx="3074000" cy="9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grpSp>
        <p:nvGrpSpPr>
          <p:cNvPr id="215" name="Google Shape;215;p13"/>
          <p:cNvGrpSpPr/>
          <p:nvPr/>
        </p:nvGrpSpPr>
        <p:grpSpPr>
          <a:xfrm>
            <a:off x="-44733" y="6394771"/>
            <a:ext cx="12312800" cy="511200"/>
            <a:chOff x="-33550" y="4796078"/>
            <a:chExt cx="9234600" cy="383400"/>
          </a:xfrm>
        </p:grpSpPr>
        <p:sp>
          <p:nvSpPr>
            <p:cNvPr id="216" name="Google Shape;216;p1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8" name="Google Shape;218;p13"/>
          <p:cNvGrpSpPr/>
          <p:nvPr/>
        </p:nvGrpSpPr>
        <p:grpSpPr>
          <a:xfrm flipH="1">
            <a:off x="11167438" y="4968732"/>
            <a:ext cx="557479" cy="1425981"/>
            <a:chOff x="412486" y="2194951"/>
            <a:chExt cx="463639" cy="1185946"/>
          </a:xfrm>
        </p:grpSpPr>
        <p:sp>
          <p:nvSpPr>
            <p:cNvPr id="219" name="Google Shape;219;p13"/>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3"/>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1" name="Google Shape;221;p13"/>
          <p:cNvSpPr/>
          <p:nvPr/>
        </p:nvSpPr>
        <p:spPr>
          <a:xfrm>
            <a:off x="11424933" y="782667"/>
            <a:ext cx="1273600" cy="12736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89019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44733" y="6394771"/>
            <a:ext cx="12312800" cy="5112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7" name="Google Shape;227;p14"/>
          <p:cNvGrpSpPr/>
          <p:nvPr/>
        </p:nvGrpSpPr>
        <p:grpSpPr>
          <a:xfrm>
            <a:off x="180287" y="210888"/>
            <a:ext cx="12743783" cy="4257995"/>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2" name="Google Shape;232;p14"/>
          <p:cNvSpPr/>
          <p:nvPr/>
        </p:nvSpPr>
        <p:spPr>
          <a:xfrm>
            <a:off x="11465200" y="2341333"/>
            <a:ext cx="1591200" cy="15912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Be Vietnam Pro"/>
              <a:cs typeface="Arial" panose="020B0604020202020204" pitchFamily="34" charset="0"/>
              <a:sym typeface="Be Vietnam Pro"/>
            </a:endParaRPr>
          </a:p>
        </p:txBody>
      </p:sp>
      <p:grpSp>
        <p:nvGrpSpPr>
          <p:cNvPr id="233" name="Google Shape;233;p14"/>
          <p:cNvGrpSpPr/>
          <p:nvPr/>
        </p:nvGrpSpPr>
        <p:grpSpPr>
          <a:xfrm flipH="1">
            <a:off x="199083" y="5974346"/>
            <a:ext cx="11726280" cy="440263"/>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2092030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8"/>
        <p:cNvGrpSpPr/>
        <p:nvPr/>
      </p:nvGrpSpPr>
      <p:grpSpPr>
        <a:xfrm>
          <a:off x="0" y="0"/>
          <a:ext cx="0" cy="0"/>
          <a:chOff x="0" y="0"/>
          <a:chExt cx="0" cy="0"/>
        </a:xfrm>
      </p:grpSpPr>
      <p:grpSp>
        <p:nvGrpSpPr>
          <p:cNvPr id="249" name="Google Shape;249;p15"/>
          <p:cNvGrpSpPr/>
          <p:nvPr/>
        </p:nvGrpSpPr>
        <p:grpSpPr>
          <a:xfrm>
            <a:off x="148353" y="6068841"/>
            <a:ext cx="1747148" cy="400055"/>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71" name="Google Shape;271;p15"/>
          <p:cNvGrpSpPr/>
          <p:nvPr/>
        </p:nvGrpSpPr>
        <p:grpSpPr>
          <a:xfrm>
            <a:off x="11313996" y="5312066"/>
            <a:ext cx="825760" cy="1097453"/>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4" name="Google Shape;274;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44733" y="6394771"/>
            <a:ext cx="12312800" cy="5112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8" name="Google Shape;278;p15"/>
          <p:cNvGrpSpPr/>
          <p:nvPr/>
        </p:nvGrpSpPr>
        <p:grpSpPr>
          <a:xfrm>
            <a:off x="-513557" y="226257"/>
            <a:ext cx="12676601" cy="4663329"/>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3" name="Google Shape;283;p15"/>
          <p:cNvSpPr/>
          <p:nvPr/>
        </p:nvSpPr>
        <p:spPr>
          <a:xfrm>
            <a:off x="-879567" y="1523967"/>
            <a:ext cx="1591200" cy="15912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20691755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5760033" y="2327000"/>
            <a:ext cx="46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5760033" y="3067317"/>
            <a:ext cx="4668800" cy="13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44733" y="6394771"/>
            <a:ext cx="12312800" cy="5112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16"/>
          <p:cNvGrpSpPr/>
          <p:nvPr/>
        </p:nvGrpSpPr>
        <p:grpSpPr>
          <a:xfrm>
            <a:off x="410116" y="4823235"/>
            <a:ext cx="1337665" cy="1581261"/>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7" name="Google Shape;297;p16"/>
          <p:cNvGrpSpPr/>
          <p:nvPr/>
        </p:nvGrpSpPr>
        <p:grpSpPr>
          <a:xfrm>
            <a:off x="1557784" y="5974245"/>
            <a:ext cx="10210569" cy="440264"/>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274005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1018700" y="1608833"/>
            <a:ext cx="10272000" cy="115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44733" y="6394771"/>
            <a:ext cx="12312800" cy="5112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45035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95096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4556307"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8161655" y="3008084"/>
            <a:ext cx="3079200" cy="22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950967"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4556315"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8161663" y="2181667"/>
            <a:ext cx="3079200" cy="88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grpSp>
        <p:nvGrpSpPr>
          <p:cNvPr id="333" name="Google Shape;333;p18"/>
          <p:cNvGrpSpPr/>
          <p:nvPr/>
        </p:nvGrpSpPr>
        <p:grpSpPr>
          <a:xfrm>
            <a:off x="-44733" y="6394771"/>
            <a:ext cx="12312800" cy="5112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18"/>
          <p:cNvGrpSpPr/>
          <p:nvPr/>
        </p:nvGrpSpPr>
        <p:grpSpPr>
          <a:xfrm>
            <a:off x="180004" y="212023"/>
            <a:ext cx="12167208" cy="581167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1" name="Google Shape;341;p18"/>
          <p:cNvSpPr/>
          <p:nvPr/>
        </p:nvSpPr>
        <p:spPr>
          <a:xfrm>
            <a:off x="11241033" y="593367"/>
            <a:ext cx="1591200" cy="15912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3378074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42"/>
        <p:cNvGrpSpPr/>
        <p:nvPr/>
      </p:nvGrpSpPr>
      <p:grpSpPr>
        <a:xfrm>
          <a:off x="0" y="0"/>
          <a:ext cx="0" cy="0"/>
          <a:chOff x="0" y="0"/>
          <a:chExt cx="0" cy="0"/>
        </a:xfrm>
      </p:grpSpPr>
      <p:grpSp>
        <p:nvGrpSpPr>
          <p:cNvPr id="343" name="Google Shape;343;p19"/>
          <p:cNvGrpSpPr/>
          <p:nvPr/>
        </p:nvGrpSpPr>
        <p:grpSpPr>
          <a:xfrm>
            <a:off x="158649" y="4834302"/>
            <a:ext cx="618185" cy="1581261"/>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6" name="Google Shape;346;p19"/>
          <p:cNvGrpSpPr/>
          <p:nvPr/>
        </p:nvGrpSpPr>
        <p:grpSpPr>
          <a:xfrm>
            <a:off x="10863210" y="6138657"/>
            <a:ext cx="969220" cy="296804"/>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9" name="Google Shape;34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960000"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6435832" y="2394335"/>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960000" y="4608433"/>
            <a:ext cx="4869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6435832" y="4608433"/>
            <a:ext cx="4805200" cy="11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960000"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960001" y="4154933"/>
            <a:ext cx="4869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6435785" y="19407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6435785" y="4154933"/>
            <a:ext cx="48052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32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32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32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32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32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32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32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3200">
                <a:latin typeface="Montserrat"/>
                <a:ea typeface="Montserrat"/>
                <a:cs typeface="Montserrat"/>
                <a:sym typeface="Montserrat"/>
              </a:defRPr>
            </a:lvl9pPr>
          </a:lstStyle>
          <a:p>
            <a:endParaRPr dirty="0"/>
          </a:p>
        </p:txBody>
      </p:sp>
      <p:grpSp>
        <p:nvGrpSpPr>
          <p:cNvPr id="358" name="Google Shape;358;p19"/>
          <p:cNvGrpSpPr/>
          <p:nvPr/>
        </p:nvGrpSpPr>
        <p:grpSpPr>
          <a:xfrm>
            <a:off x="-44733" y="6394771"/>
            <a:ext cx="12312800" cy="5112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1" name="Google Shape;361;p19"/>
          <p:cNvGrpSpPr/>
          <p:nvPr/>
        </p:nvGrpSpPr>
        <p:grpSpPr>
          <a:xfrm>
            <a:off x="10235686" y="232894"/>
            <a:ext cx="2658617" cy="2424673"/>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5" name="Google Shape;365;p19"/>
          <p:cNvSpPr/>
          <p:nvPr/>
        </p:nvSpPr>
        <p:spPr>
          <a:xfrm>
            <a:off x="-882833" y="1066367"/>
            <a:ext cx="1591200" cy="15912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80381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BA9E-24A3-45C4-A12B-144165BD9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B685D5-6055-4E11-BA75-5A6944E50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6542DA-8838-42EB-8593-D8BD43633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9837E7-E4EB-46F0-806F-B1297240A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C9FF34-A577-402B-A418-53B59EDCF9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0594D9-5F19-4F90-853E-4D6D9E489519}"/>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8" name="Footer Placeholder 7">
            <a:extLst>
              <a:ext uri="{FF2B5EF4-FFF2-40B4-BE49-F238E27FC236}">
                <a16:creationId xmlns:a16="http://schemas.microsoft.com/office/drawing/2014/main" id="{F913368D-DB06-4C9F-B5E6-17AA3F4B33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89F7FB-9C95-4B2B-961D-657214452CD0}"/>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1259561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3"/>
        <p:cNvGrpSpPr/>
        <p:nvPr/>
      </p:nvGrpSpPr>
      <p:grpSpPr>
        <a:xfrm>
          <a:off x="0" y="0"/>
          <a:ext cx="0" cy="0"/>
          <a:chOff x="0" y="0"/>
          <a:chExt cx="0" cy="0"/>
        </a:xfrm>
      </p:grpSpPr>
      <p:grpSp>
        <p:nvGrpSpPr>
          <p:cNvPr id="414" name="Google Shape;414;p22"/>
          <p:cNvGrpSpPr/>
          <p:nvPr/>
        </p:nvGrpSpPr>
        <p:grpSpPr>
          <a:xfrm>
            <a:off x="1222844" y="4651177"/>
            <a:ext cx="1735381" cy="1767876"/>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6" name="Google Shape;426;p22"/>
          <p:cNvGrpSpPr/>
          <p:nvPr/>
        </p:nvGrpSpPr>
        <p:grpSpPr>
          <a:xfrm>
            <a:off x="105097" y="6004950"/>
            <a:ext cx="1902699" cy="410609"/>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40" name="Google Shape;440;p22"/>
          <p:cNvGrpSpPr/>
          <p:nvPr/>
        </p:nvGrpSpPr>
        <p:grpSpPr>
          <a:xfrm>
            <a:off x="7375928" y="4652137"/>
            <a:ext cx="3284117" cy="1765948"/>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77" name="Google Shape;477;p22"/>
          <p:cNvGrpSpPr/>
          <p:nvPr/>
        </p:nvGrpSpPr>
        <p:grpSpPr>
          <a:xfrm>
            <a:off x="5597124" y="4971450"/>
            <a:ext cx="6285707" cy="1444101"/>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87" name="Google Shape;487;p22"/>
          <p:cNvGrpSpPr/>
          <p:nvPr/>
        </p:nvGrpSpPr>
        <p:grpSpPr>
          <a:xfrm>
            <a:off x="-44733" y="6394771"/>
            <a:ext cx="12312800" cy="5112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0" name="Google Shape;490;p22"/>
          <p:cNvGrpSpPr/>
          <p:nvPr/>
        </p:nvGrpSpPr>
        <p:grpSpPr>
          <a:xfrm>
            <a:off x="196805" y="221488"/>
            <a:ext cx="11728113" cy="4926232"/>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4" name="Google Shape;494;p22"/>
          <p:cNvSpPr/>
          <p:nvPr/>
        </p:nvSpPr>
        <p:spPr>
          <a:xfrm>
            <a:off x="416600" y="86900"/>
            <a:ext cx="1591200" cy="15912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Be Vietnam Pro"/>
              <a:cs typeface="Arial" panose="020B0604020202020204" pitchFamily="34" charset="0"/>
              <a:sym typeface="Be Vietnam Pro"/>
            </a:endParaRPr>
          </a:p>
        </p:txBody>
      </p:sp>
    </p:spTree>
    <p:extLst>
      <p:ext uri="{BB962C8B-B14F-4D97-AF65-F5344CB8AC3E}">
        <p14:creationId xmlns:p14="http://schemas.microsoft.com/office/powerpoint/2010/main" val="2722843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5"/>
        <p:cNvGrpSpPr/>
        <p:nvPr/>
      </p:nvGrpSpPr>
      <p:grpSpPr>
        <a:xfrm>
          <a:off x="0" y="0"/>
          <a:ext cx="0" cy="0"/>
          <a:chOff x="0" y="0"/>
          <a:chExt cx="0" cy="0"/>
        </a:xfrm>
      </p:grpSpPr>
      <p:grpSp>
        <p:nvGrpSpPr>
          <p:cNvPr id="496" name="Google Shape;496;p23"/>
          <p:cNvGrpSpPr/>
          <p:nvPr/>
        </p:nvGrpSpPr>
        <p:grpSpPr>
          <a:xfrm>
            <a:off x="10388679" y="4062801"/>
            <a:ext cx="1016531" cy="2333387"/>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17" name="Google Shape;517;p23"/>
          <p:cNvGrpSpPr/>
          <p:nvPr/>
        </p:nvGrpSpPr>
        <p:grpSpPr>
          <a:xfrm>
            <a:off x="-44733" y="6394771"/>
            <a:ext cx="12312800" cy="5112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0" name="Google Shape;520;p23"/>
          <p:cNvSpPr/>
          <p:nvPr/>
        </p:nvSpPr>
        <p:spPr>
          <a:xfrm>
            <a:off x="9922200" y="434700"/>
            <a:ext cx="1591200" cy="15912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Be Vietnam Pro"/>
              <a:cs typeface="Arial" panose="020B0604020202020204" pitchFamily="34" charset="0"/>
              <a:sym typeface="Be Vietnam Pro"/>
            </a:endParaRPr>
          </a:p>
        </p:txBody>
      </p:sp>
      <p:grpSp>
        <p:nvGrpSpPr>
          <p:cNvPr id="521" name="Google Shape;521;p23"/>
          <p:cNvGrpSpPr/>
          <p:nvPr/>
        </p:nvGrpSpPr>
        <p:grpSpPr>
          <a:xfrm>
            <a:off x="466566" y="597289"/>
            <a:ext cx="11479601" cy="3731495"/>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5" name="Google Shape;525;p23"/>
          <p:cNvGrpSpPr/>
          <p:nvPr/>
        </p:nvGrpSpPr>
        <p:grpSpPr>
          <a:xfrm>
            <a:off x="422150" y="4183110"/>
            <a:ext cx="7970543" cy="2248165"/>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154522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3521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345005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33458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6085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6180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8361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64018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14808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0442-E64E-4867-9E38-11BD322758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F71A20-EAB9-487A-AFC4-A0FEA0FD585D}"/>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4" name="Footer Placeholder 3">
            <a:extLst>
              <a:ext uri="{FF2B5EF4-FFF2-40B4-BE49-F238E27FC236}">
                <a16:creationId xmlns:a16="http://schemas.microsoft.com/office/drawing/2014/main" id="{64141189-122D-44CB-843D-FAD4257EF2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4473CF-8816-42DB-A938-414541E39A71}"/>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25696174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29057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0832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89364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10" name="Google Shape;10;p2"/>
          <p:cNvSpPr/>
          <p:nvPr/>
        </p:nvSpPr>
        <p:spPr>
          <a:xfrm rot="-135799">
            <a:off x="497805" y="970574"/>
            <a:ext cx="6716932" cy="5299649"/>
          </a:xfrm>
          <a:custGeom>
            <a:avLst/>
            <a:gdLst/>
            <a:ahLst/>
            <a:cxnLst/>
            <a:rect l="l" t="t" r="r" b="b"/>
            <a:pathLst>
              <a:path w="55611" h="43877" extrusionOk="0">
                <a:moveTo>
                  <a:pt x="0" y="0"/>
                </a:moveTo>
                <a:lnTo>
                  <a:pt x="0" y="7048"/>
                </a:lnTo>
                <a:lnTo>
                  <a:pt x="2607" y="7089"/>
                </a:lnTo>
                <a:lnTo>
                  <a:pt x="2811" y="6844"/>
                </a:lnTo>
                <a:lnTo>
                  <a:pt x="3055" y="6681"/>
                </a:lnTo>
                <a:lnTo>
                  <a:pt x="3341" y="6518"/>
                </a:lnTo>
                <a:lnTo>
                  <a:pt x="3667" y="6478"/>
                </a:lnTo>
                <a:lnTo>
                  <a:pt x="3870" y="6518"/>
                </a:lnTo>
                <a:lnTo>
                  <a:pt x="4115" y="6600"/>
                </a:lnTo>
                <a:lnTo>
                  <a:pt x="4318" y="6681"/>
                </a:lnTo>
                <a:lnTo>
                  <a:pt x="4481" y="6844"/>
                </a:lnTo>
                <a:lnTo>
                  <a:pt x="4644" y="7007"/>
                </a:lnTo>
                <a:lnTo>
                  <a:pt x="4726" y="7211"/>
                </a:lnTo>
                <a:lnTo>
                  <a:pt x="4807" y="7455"/>
                </a:lnTo>
                <a:lnTo>
                  <a:pt x="4848" y="7659"/>
                </a:lnTo>
                <a:lnTo>
                  <a:pt x="4807" y="7904"/>
                </a:lnTo>
                <a:lnTo>
                  <a:pt x="4726" y="8148"/>
                </a:lnTo>
                <a:lnTo>
                  <a:pt x="4644" y="8352"/>
                </a:lnTo>
                <a:lnTo>
                  <a:pt x="4481" y="8515"/>
                </a:lnTo>
                <a:lnTo>
                  <a:pt x="4318" y="8678"/>
                </a:lnTo>
                <a:lnTo>
                  <a:pt x="4115" y="8759"/>
                </a:lnTo>
                <a:lnTo>
                  <a:pt x="3870" y="8841"/>
                </a:lnTo>
                <a:lnTo>
                  <a:pt x="3667" y="8881"/>
                </a:lnTo>
                <a:lnTo>
                  <a:pt x="3341" y="8841"/>
                </a:lnTo>
                <a:lnTo>
                  <a:pt x="3055" y="8678"/>
                </a:lnTo>
                <a:lnTo>
                  <a:pt x="2811" y="8515"/>
                </a:lnTo>
                <a:lnTo>
                  <a:pt x="2607" y="8270"/>
                </a:lnTo>
                <a:lnTo>
                  <a:pt x="0" y="8311"/>
                </a:lnTo>
                <a:lnTo>
                  <a:pt x="0" y="13444"/>
                </a:lnTo>
                <a:lnTo>
                  <a:pt x="2607" y="13485"/>
                </a:lnTo>
                <a:lnTo>
                  <a:pt x="2811" y="13240"/>
                </a:lnTo>
                <a:lnTo>
                  <a:pt x="3055" y="13037"/>
                </a:lnTo>
                <a:lnTo>
                  <a:pt x="3341" y="12915"/>
                </a:lnTo>
                <a:lnTo>
                  <a:pt x="3667" y="12874"/>
                </a:lnTo>
                <a:lnTo>
                  <a:pt x="3870" y="12874"/>
                </a:lnTo>
                <a:lnTo>
                  <a:pt x="4115" y="12955"/>
                </a:lnTo>
                <a:lnTo>
                  <a:pt x="4318" y="13077"/>
                </a:lnTo>
                <a:lnTo>
                  <a:pt x="4481" y="13200"/>
                </a:lnTo>
                <a:lnTo>
                  <a:pt x="4644" y="13403"/>
                </a:lnTo>
                <a:lnTo>
                  <a:pt x="4726" y="13607"/>
                </a:lnTo>
                <a:lnTo>
                  <a:pt x="4807" y="13811"/>
                </a:lnTo>
                <a:lnTo>
                  <a:pt x="4848" y="14055"/>
                </a:lnTo>
                <a:lnTo>
                  <a:pt x="4807" y="14300"/>
                </a:lnTo>
                <a:lnTo>
                  <a:pt x="4726" y="14503"/>
                </a:lnTo>
                <a:lnTo>
                  <a:pt x="4644" y="14707"/>
                </a:lnTo>
                <a:lnTo>
                  <a:pt x="4481" y="14911"/>
                </a:lnTo>
                <a:lnTo>
                  <a:pt x="4318" y="15033"/>
                </a:lnTo>
                <a:lnTo>
                  <a:pt x="4115" y="15155"/>
                </a:lnTo>
                <a:lnTo>
                  <a:pt x="3870" y="15237"/>
                </a:lnTo>
                <a:lnTo>
                  <a:pt x="3667" y="15237"/>
                </a:lnTo>
                <a:lnTo>
                  <a:pt x="3341" y="15196"/>
                </a:lnTo>
                <a:lnTo>
                  <a:pt x="3055" y="15074"/>
                </a:lnTo>
                <a:lnTo>
                  <a:pt x="2811" y="14870"/>
                </a:lnTo>
                <a:lnTo>
                  <a:pt x="2607" y="14626"/>
                </a:lnTo>
                <a:lnTo>
                  <a:pt x="0" y="14666"/>
                </a:lnTo>
                <a:lnTo>
                  <a:pt x="0" y="19800"/>
                </a:lnTo>
                <a:lnTo>
                  <a:pt x="2607" y="19840"/>
                </a:lnTo>
                <a:lnTo>
                  <a:pt x="2811" y="19596"/>
                </a:lnTo>
                <a:lnTo>
                  <a:pt x="3055" y="19433"/>
                </a:lnTo>
                <a:lnTo>
                  <a:pt x="3341" y="19270"/>
                </a:lnTo>
                <a:lnTo>
                  <a:pt x="3667" y="19229"/>
                </a:lnTo>
                <a:lnTo>
                  <a:pt x="3870" y="19270"/>
                </a:lnTo>
                <a:lnTo>
                  <a:pt x="4115" y="19351"/>
                </a:lnTo>
                <a:lnTo>
                  <a:pt x="4318" y="19433"/>
                </a:lnTo>
                <a:lnTo>
                  <a:pt x="4481" y="19596"/>
                </a:lnTo>
                <a:lnTo>
                  <a:pt x="4644" y="19759"/>
                </a:lnTo>
                <a:lnTo>
                  <a:pt x="4726" y="19963"/>
                </a:lnTo>
                <a:lnTo>
                  <a:pt x="4807" y="20207"/>
                </a:lnTo>
                <a:lnTo>
                  <a:pt x="4848" y="20411"/>
                </a:lnTo>
                <a:lnTo>
                  <a:pt x="4807" y="20655"/>
                </a:lnTo>
                <a:lnTo>
                  <a:pt x="4726" y="20900"/>
                </a:lnTo>
                <a:lnTo>
                  <a:pt x="4644" y="21103"/>
                </a:lnTo>
                <a:lnTo>
                  <a:pt x="4481" y="21266"/>
                </a:lnTo>
                <a:lnTo>
                  <a:pt x="4318" y="21429"/>
                </a:lnTo>
                <a:lnTo>
                  <a:pt x="4115" y="21511"/>
                </a:lnTo>
                <a:lnTo>
                  <a:pt x="3870" y="21592"/>
                </a:lnTo>
                <a:lnTo>
                  <a:pt x="3667" y="21633"/>
                </a:lnTo>
                <a:lnTo>
                  <a:pt x="3341" y="21592"/>
                </a:lnTo>
                <a:lnTo>
                  <a:pt x="3055" y="21429"/>
                </a:lnTo>
                <a:lnTo>
                  <a:pt x="2811" y="21266"/>
                </a:lnTo>
                <a:lnTo>
                  <a:pt x="2607" y="21022"/>
                </a:lnTo>
                <a:lnTo>
                  <a:pt x="0" y="21062"/>
                </a:lnTo>
                <a:lnTo>
                  <a:pt x="0" y="26196"/>
                </a:lnTo>
                <a:lnTo>
                  <a:pt x="2607" y="26236"/>
                </a:lnTo>
                <a:lnTo>
                  <a:pt x="2811" y="25992"/>
                </a:lnTo>
                <a:lnTo>
                  <a:pt x="3055" y="25788"/>
                </a:lnTo>
                <a:lnTo>
                  <a:pt x="3341" y="25666"/>
                </a:lnTo>
                <a:lnTo>
                  <a:pt x="3667" y="25625"/>
                </a:lnTo>
                <a:lnTo>
                  <a:pt x="3870" y="25625"/>
                </a:lnTo>
                <a:lnTo>
                  <a:pt x="4115" y="25707"/>
                </a:lnTo>
                <a:lnTo>
                  <a:pt x="4318" y="25829"/>
                </a:lnTo>
                <a:lnTo>
                  <a:pt x="4481" y="25951"/>
                </a:lnTo>
                <a:lnTo>
                  <a:pt x="4644" y="26155"/>
                </a:lnTo>
                <a:lnTo>
                  <a:pt x="4726" y="26359"/>
                </a:lnTo>
                <a:lnTo>
                  <a:pt x="4807" y="26562"/>
                </a:lnTo>
                <a:lnTo>
                  <a:pt x="4848" y="26807"/>
                </a:lnTo>
                <a:lnTo>
                  <a:pt x="4807" y="27051"/>
                </a:lnTo>
                <a:lnTo>
                  <a:pt x="4726" y="27255"/>
                </a:lnTo>
                <a:lnTo>
                  <a:pt x="4644" y="27459"/>
                </a:lnTo>
                <a:lnTo>
                  <a:pt x="4481" y="27662"/>
                </a:lnTo>
                <a:lnTo>
                  <a:pt x="4318" y="27785"/>
                </a:lnTo>
                <a:lnTo>
                  <a:pt x="4115" y="27907"/>
                </a:lnTo>
                <a:lnTo>
                  <a:pt x="3870" y="27948"/>
                </a:lnTo>
                <a:lnTo>
                  <a:pt x="3667" y="27988"/>
                </a:lnTo>
                <a:lnTo>
                  <a:pt x="3341" y="27948"/>
                </a:lnTo>
                <a:lnTo>
                  <a:pt x="3055" y="27825"/>
                </a:lnTo>
                <a:lnTo>
                  <a:pt x="2811" y="27622"/>
                </a:lnTo>
                <a:lnTo>
                  <a:pt x="2607" y="27377"/>
                </a:lnTo>
                <a:lnTo>
                  <a:pt x="0" y="27418"/>
                </a:lnTo>
                <a:lnTo>
                  <a:pt x="0" y="32551"/>
                </a:lnTo>
                <a:lnTo>
                  <a:pt x="2607" y="32592"/>
                </a:lnTo>
                <a:lnTo>
                  <a:pt x="2811" y="32347"/>
                </a:lnTo>
                <a:lnTo>
                  <a:pt x="3055" y="32144"/>
                </a:lnTo>
                <a:lnTo>
                  <a:pt x="3341" y="32022"/>
                </a:lnTo>
                <a:lnTo>
                  <a:pt x="3667" y="31981"/>
                </a:lnTo>
                <a:lnTo>
                  <a:pt x="3870" y="32022"/>
                </a:lnTo>
                <a:lnTo>
                  <a:pt x="4115" y="32103"/>
                </a:lnTo>
                <a:lnTo>
                  <a:pt x="4318" y="32184"/>
                </a:lnTo>
                <a:lnTo>
                  <a:pt x="4481" y="32347"/>
                </a:lnTo>
                <a:lnTo>
                  <a:pt x="4644" y="32510"/>
                </a:lnTo>
                <a:lnTo>
                  <a:pt x="4726" y="32714"/>
                </a:lnTo>
                <a:lnTo>
                  <a:pt x="4807" y="32959"/>
                </a:lnTo>
                <a:lnTo>
                  <a:pt x="4848" y="33162"/>
                </a:lnTo>
                <a:lnTo>
                  <a:pt x="4807" y="33407"/>
                </a:lnTo>
                <a:lnTo>
                  <a:pt x="4726" y="33651"/>
                </a:lnTo>
                <a:lnTo>
                  <a:pt x="4644" y="33855"/>
                </a:lnTo>
                <a:lnTo>
                  <a:pt x="4481" y="34018"/>
                </a:lnTo>
                <a:lnTo>
                  <a:pt x="4318" y="34181"/>
                </a:lnTo>
                <a:lnTo>
                  <a:pt x="4115" y="34262"/>
                </a:lnTo>
                <a:lnTo>
                  <a:pt x="3870" y="34344"/>
                </a:lnTo>
                <a:lnTo>
                  <a:pt x="3667" y="34384"/>
                </a:lnTo>
                <a:lnTo>
                  <a:pt x="3341" y="34303"/>
                </a:lnTo>
                <a:lnTo>
                  <a:pt x="3055" y="34181"/>
                </a:lnTo>
                <a:lnTo>
                  <a:pt x="2811" y="34018"/>
                </a:lnTo>
                <a:lnTo>
                  <a:pt x="2607" y="33773"/>
                </a:lnTo>
                <a:lnTo>
                  <a:pt x="0" y="33814"/>
                </a:lnTo>
                <a:lnTo>
                  <a:pt x="0" y="38947"/>
                </a:lnTo>
                <a:lnTo>
                  <a:pt x="2607" y="38988"/>
                </a:lnTo>
                <a:lnTo>
                  <a:pt x="2811" y="38744"/>
                </a:lnTo>
                <a:lnTo>
                  <a:pt x="3055" y="38540"/>
                </a:lnTo>
                <a:lnTo>
                  <a:pt x="3341" y="38418"/>
                </a:lnTo>
                <a:lnTo>
                  <a:pt x="3667" y="38377"/>
                </a:lnTo>
                <a:lnTo>
                  <a:pt x="3870" y="38377"/>
                </a:lnTo>
                <a:lnTo>
                  <a:pt x="4115" y="38458"/>
                </a:lnTo>
                <a:lnTo>
                  <a:pt x="4318" y="38581"/>
                </a:lnTo>
                <a:lnTo>
                  <a:pt x="4481" y="38703"/>
                </a:lnTo>
                <a:lnTo>
                  <a:pt x="4644" y="38907"/>
                </a:lnTo>
                <a:lnTo>
                  <a:pt x="4726" y="39110"/>
                </a:lnTo>
                <a:lnTo>
                  <a:pt x="4807" y="39314"/>
                </a:lnTo>
                <a:lnTo>
                  <a:pt x="4848" y="39558"/>
                </a:lnTo>
                <a:lnTo>
                  <a:pt x="4807" y="39803"/>
                </a:lnTo>
                <a:lnTo>
                  <a:pt x="4726" y="40007"/>
                </a:lnTo>
                <a:lnTo>
                  <a:pt x="4644" y="40210"/>
                </a:lnTo>
                <a:lnTo>
                  <a:pt x="4481" y="40414"/>
                </a:lnTo>
                <a:lnTo>
                  <a:pt x="4318" y="40536"/>
                </a:lnTo>
                <a:lnTo>
                  <a:pt x="4115" y="40658"/>
                </a:lnTo>
                <a:lnTo>
                  <a:pt x="3870" y="40699"/>
                </a:lnTo>
                <a:lnTo>
                  <a:pt x="3667" y="40740"/>
                </a:lnTo>
                <a:lnTo>
                  <a:pt x="3341" y="40699"/>
                </a:lnTo>
                <a:lnTo>
                  <a:pt x="3055" y="40577"/>
                </a:lnTo>
                <a:lnTo>
                  <a:pt x="2811" y="40373"/>
                </a:lnTo>
                <a:lnTo>
                  <a:pt x="2607" y="40129"/>
                </a:lnTo>
                <a:lnTo>
                  <a:pt x="0" y="40169"/>
                </a:lnTo>
                <a:lnTo>
                  <a:pt x="0" y="43836"/>
                </a:lnTo>
                <a:lnTo>
                  <a:pt x="244" y="43877"/>
                </a:lnTo>
                <a:lnTo>
                  <a:pt x="489" y="43877"/>
                </a:lnTo>
                <a:lnTo>
                  <a:pt x="978" y="43795"/>
                </a:lnTo>
                <a:lnTo>
                  <a:pt x="2037" y="43592"/>
                </a:lnTo>
                <a:lnTo>
                  <a:pt x="2485" y="43551"/>
                </a:lnTo>
                <a:lnTo>
                  <a:pt x="2933" y="43510"/>
                </a:lnTo>
                <a:lnTo>
                  <a:pt x="3830" y="43551"/>
                </a:lnTo>
                <a:lnTo>
                  <a:pt x="5907" y="43551"/>
                </a:lnTo>
                <a:lnTo>
                  <a:pt x="6559" y="43510"/>
                </a:lnTo>
                <a:lnTo>
                  <a:pt x="7252" y="43429"/>
                </a:lnTo>
                <a:lnTo>
                  <a:pt x="7904" y="43306"/>
                </a:lnTo>
                <a:lnTo>
                  <a:pt x="8555" y="43143"/>
                </a:lnTo>
                <a:lnTo>
                  <a:pt x="9166" y="42940"/>
                </a:lnTo>
                <a:lnTo>
                  <a:pt x="9452" y="42818"/>
                </a:lnTo>
                <a:lnTo>
                  <a:pt x="9696" y="42736"/>
                </a:lnTo>
                <a:lnTo>
                  <a:pt x="9941" y="42736"/>
                </a:lnTo>
                <a:lnTo>
                  <a:pt x="10144" y="42777"/>
                </a:lnTo>
                <a:lnTo>
                  <a:pt x="10592" y="42858"/>
                </a:lnTo>
                <a:lnTo>
                  <a:pt x="11041" y="42981"/>
                </a:lnTo>
                <a:lnTo>
                  <a:pt x="11244" y="43021"/>
                </a:lnTo>
                <a:lnTo>
                  <a:pt x="11489" y="42981"/>
                </a:lnTo>
                <a:lnTo>
                  <a:pt x="11733" y="42899"/>
                </a:lnTo>
                <a:lnTo>
                  <a:pt x="11937" y="42777"/>
                </a:lnTo>
                <a:lnTo>
                  <a:pt x="12181" y="42655"/>
                </a:lnTo>
                <a:lnTo>
                  <a:pt x="12385" y="42573"/>
                </a:lnTo>
                <a:lnTo>
                  <a:pt x="12589" y="42532"/>
                </a:lnTo>
                <a:lnTo>
                  <a:pt x="13770" y="42532"/>
                </a:lnTo>
                <a:lnTo>
                  <a:pt x="13974" y="42492"/>
                </a:lnTo>
                <a:lnTo>
                  <a:pt x="14259" y="42369"/>
                </a:lnTo>
                <a:lnTo>
                  <a:pt x="14544" y="42206"/>
                </a:lnTo>
                <a:lnTo>
                  <a:pt x="14829" y="42044"/>
                </a:lnTo>
                <a:lnTo>
                  <a:pt x="14992" y="42003"/>
                </a:lnTo>
                <a:lnTo>
                  <a:pt x="15115" y="41962"/>
                </a:lnTo>
                <a:lnTo>
                  <a:pt x="15318" y="41962"/>
                </a:lnTo>
                <a:lnTo>
                  <a:pt x="15481" y="42003"/>
                </a:lnTo>
                <a:lnTo>
                  <a:pt x="15889" y="42044"/>
                </a:lnTo>
                <a:lnTo>
                  <a:pt x="16092" y="42044"/>
                </a:lnTo>
                <a:lnTo>
                  <a:pt x="16296" y="42003"/>
                </a:lnTo>
                <a:lnTo>
                  <a:pt x="16663" y="41881"/>
                </a:lnTo>
                <a:lnTo>
                  <a:pt x="17029" y="41677"/>
                </a:lnTo>
                <a:lnTo>
                  <a:pt x="17396" y="41473"/>
                </a:lnTo>
                <a:lnTo>
                  <a:pt x="17763" y="41229"/>
                </a:lnTo>
                <a:lnTo>
                  <a:pt x="18129" y="41025"/>
                </a:lnTo>
                <a:lnTo>
                  <a:pt x="18496" y="40903"/>
                </a:lnTo>
                <a:lnTo>
                  <a:pt x="18700" y="40862"/>
                </a:lnTo>
                <a:lnTo>
                  <a:pt x="19229" y="40862"/>
                </a:lnTo>
                <a:lnTo>
                  <a:pt x="19514" y="40944"/>
                </a:lnTo>
                <a:lnTo>
                  <a:pt x="19800" y="41025"/>
                </a:lnTo>
                <a:lnTo>
                  <a:pt x="20126" y="41066"/>
                </a:lnTo>
                <a:lnTo>
                  <a:pt x="21226" y="41066"/>
                </a:lnTo>
                <a:lnTo>
                  <a:pt x="21674" y="41147"/>
                </a:lnTo>
                <a:lnTo>
                  <a:pt x="22488" y="41392"/>
                </a:lnTo>
                <a:lnTo>
                  <a:pt x="22896" y="41514"/>
                </a:lnTo>
                <a:lnTo>
                  <a:pt x="23303" y="41595"/>
                </a:lnTo>
                <a:lnTo>
                  <a:pt x="23711" y="41595"/>
                </a:lnTo>
                <a:lnTo>
                  <a:pt x="23914" y="41555"/>
                </a:lnTo>
                <a:lnTo>
                  <a:pt x="24118" y="41514"/>
                </a:lnTo>
                <a:lnTo>
                  <a:pt x="24566" y="41351"/>
                </a:lnTo>
                <a:lnTo>
                  <a:pt x="24770" y="41229"/>
                </a:lnTo>
                <a:lnTo>
                  <a:pt x="25014" y="41188"/>
                </a:lnTo>
                <a:lnTo>
                  <a:pt x="25218" y="41147"/>
                </a:lnTo>
                <a:lnTo>
                  <a:pt x="25381" y="41188"/>
                </a:lnTo>
                <a:lnTo>
                  <a:pt x="25748" y="41269"/>
                </a:lnTo>
                <a:lnTo>
                  <a:pt x="26074" y="41432"/>
                </a:lnTo>
                <a:lnTo>
                  <a:pt x="26440" y="41595"/>
                </a:lnTo>
                <a:lnTo>
                  <a:pt x="26766" y="41758"/>
                </a:lnTo>
                <a:lnTo>
                  <a:pt x="27133" y="41881"/>
                </a:lnTo>
                <a:lnTo>
                  <a:pt x="27459" y="41962"/>
                </a:lnTo>
                <a:lnTo>
                  <a:pt x="27662" y="41921"/>
                </a:lnTo>
                <a:lnTo>
                  <a:pt x="27825" y="41921"/>
                </a:lnTo>
                <a:lnTo>
                  <a:pt x="28070" y="41799"/>
                </a:lnTo>
                <a:lnTo>
                  <a:pt x="28314" y="41758"/>
                </a:lnTo>
                <a:lnTo>
                  <a:pt x="28599" y="41758"/>
                </a:lnTo>
                <a:lnTo>
                  <a:pt x="28844" y="41840"/>
                </a:lnTo>
                <a:lnTo>
                  <a:pt x="29088" y="41962"/>
                </a:lnTo>
                <a:lnTo>
                  <a:pt x="29374" y="42003"/>
                </a:lnTo>
                <a:lnTo>
                  <a:pt x="29536" y="42044"/>
                </a:lnTo>
                <a:lnTo>
                  <a:pt x="29740" y="42003"/>
                </a:lnTo>
                <a:lnTo>
                  <a:pt x="30066" y="41921"/>
                </a:lnTo>
                <a:lnTo>
                  <a:pt x="31411" y="41595"/>
                </a:lnTo>
                <a:lnTo>
                  <a:pt x="32103" y="41432"/>
                </a:lnTo>
                <a:lnTo>
                  <a:pt x="32877" y="41310"/>
                </a:lnTo>
                <a:lnTo>
                  <a:pt x="33081" y="41310"/>
                </a:lnTo>
                <a:lnTo>
                  <a:pt x="33325" y="41351"/>
                </a:lnTo>
                <a:lnTo>
                  <a:pt x="33529" y="41473"/>
                </a:lnTo>
                <a:lnTo>
                  <a:pt x="33692" y="41595"/>
                </a:lnTo>
                <a:lnTo>
                  <a:pt x="33896" y="41718"/>
                </a:lnTo>
                <a:lnTo>
                  <a:pt x="33977" y="41799"/>
                </a:lnTo>
                <a:lnTo>
                  <a:pt x="34099" y="41840"/>
                </a:lnTo>
                <a:lnTo>
                  <a:pt x="34303" y="41799"/>
                </a:lnTo>
                <a:lnTo>
                  <a:pt x="34629" y="41799"/>
                </a:lnTo>
                <a:lnTo>
                  <a:pt x="34914" y="41881"/>
                </a:lnTo>
                <a:lnTo>
                  <a:pt x="35362" y="41962"/>
                </a:lnTo>
                <a:lnTo>
                  <a:pt x="35810" y="41962"/>
                </a:lnTo>
                <a:lnTo>
                  <a:pt x="36299" y="41921"/>
                </a:lnTo>
                <a:lnTo>
                  <a:pt x="36747" y="41840"/>
                </a:lnTo>
                <a:lnTo>
                  <a:pt x="37277" y="41758"/>
                </a:lnTo>
                <a:lnTo>
                  <a:pt x="37807" y="41595"/>
                </a:lnTo>
                <a:lnTo>
                  <a:pt x="38051" y="41514"/>
                </a:lnTo>
                <a:lnTo>
                  <a:pt x="38296" y="41392"/>
                </a:lnTo>
                <a:lnTo>
                  <a:pt x="38499" y="41269"/>
                </a:lnTo>
                <a:lnTo>
                  <a:pt x="38703" y="41106"/>
                </a:lnTo>
                <a:lnTo>
                  <a:pt x="38866" y="40903"/>
                </a:lnTo>
                <a:lnTo>
                  <a:pt x="39070" y="40781"/>
                </a:lnTo>
                <a:lnTo>
                  <a:pt x="39233" y="40699"/>
                </a:lnTo>
                <a:lnTo>
                  <a:pt x="39436" y="40618"/>
                </a:lnTo>
                <a:lnTo>
                  <a:pt x="40658" y="40332"/>
                </a:lnTo>
                <a:lnTo>
                  <a:pt x="40984" y="40251"/>
                </a:lnTo>
                <a:lnTo>
                  <a:pt x="41310" y="40169"/>
                </a:lnTo>
                <a:lnTo>
                  <a:pt x="41636" y="40169"/>
                </a:lnTo>
                <a:lnTo>
                  <a:pt x="41921" y="40210"/>
                </a:lnTo>
                <a:lnTo>
                  <a:pt x="42166" y="40292"/>
                </a:lnTo>
                <a:lnTo>
                  <a:pt x="42410" y="40414"/>
                </a:lnTo>
                <a:lnTo>
                  <a:pt x="42818" y="40699"/>
                </a:lnTo>
                <a:lnTo>
                  <a:pt x="43062" y="40821"/>
                </a:lnTo>
                <a:lnTo>
                  <a:pt x="43266" y="40903"/>
                </a:lnTo>
                <a:lnTo>
                  <a:pt x="43510" y="40984"/>
                </a:lnTo>
                <a:lnTo>
                  <a:pt x="43755" y="40984"/>
                </a:lnTo>
                <a:lnTo>
                  <a:pt x="43999" y="40903"/>
                </a:lnTo>
                <a:lnTo>
                  <a:pt x="44244" y="40821"/>
                </a:lnTo>
                <a:lnTo>
                  <a:pt x="44570" y="40699"/>
                </a:lnTo>
                <a:lnTo>
                  <a:pt x="44895" y="40618"/>
                </a:lnTo>
                <a:lnTo>
                  <a:pt x="45221" y="40536"/>
                </a:lnTo>
                <a:lnTo>
                  <a:pt x="45547" y="40536"/>
                </a:lnTo>
                <a:lnTo>
                  <a:pt x="46240" y="40495"/>
                </a:lnTo>
                <a:lnTo>
                  <a:pt x="46932" y="40577"/>
                </a:lnTo>
                <a:lnTo>
                  <a:pt x="47299" y="40577"/>
                </a:lnTo>
                <a:lnTo>
                  <a:pt x="47381" y="40536"/>
                </a:lnTo>
                <a:lnTo>
                  <a:pt x="47625" y="40373"/>
                </a:lnTo>
                <a:lnTo>
                  <a:pt x="47829" y="40332"/>
                </a:lnTo>
                <a:lnTo>
                  <a:pt x="47992" y="40332"/>
                </a:lnTo>
                <a:lnTo>
                  <a:pt x="48195" y="40373"/>
                </a:lnTo>
                <a:lnTo>
                  <a:pt x="48399" y="40455"/>
                </a:lnTo>
                <a:lnTo>
                  <a:pt x="48766" y="40658"/>
                </a:lnTo>
                <a:lnTo>
                  <a:pt x="48969" y="40740"/>
                </a:lnTo>
                <a:lnTo>
                  <a:pt x="49173" y="40781"/>
                </a:lnTo>
                <a:lnTo>
                  <a:pt x="49336" y="40740"/>
                </a:lnTo>
                <a:lnTo>
                  <a:pt x="49540" y="40699"/>
                </a:lnTo>
                <a:lnTo>
                  <a:pt x="49866" y="40618"/>
                </a:lnTo>
                <a:lnTo>
                  <a:pt x="50355" y="40536"/>
                </a:lnTo>
                <a:lnTo>
                  <a:pt x="50803" y="40495"/>
                </a:lnTo>
                <a:lnTo>
                  <a:pt x="51821" y="40577"/>
                </a:lnTo>
                <a:lnTo>
                  <a:pt x="52310" y="40618"/>
                </a:lnTo>
                <a:lnTo>
                  <a:pt x="52840" y="40577"/>
                </a:lnTo>
                <a:lnTo>
                  <a:pt x="53369" y="40495"/>
                </a:lnTo>
                <a:lnTo>
                  <a:pt x="53614" y="40414"/>
                </a:lnTo>
                <a:lnTo>
                  <a:pt x="53899" y="40292"/>
                </a:lnTo>
                <a:lnTo>
                  <a:pt x="53247" y="37684"/>
                </a:lnTo>
                <a:lnTo>
                  <a:pt x="53206" y="37399"/>
                </a:lnTo>
                <a:lnTo>
                  <a:pt x="53166" y="37114"/>
                </a:lnTo>
                <a:lnTo>
                  <a:pt x="53206" y="36788"/>
                </a:lnTo>
                <a:lnTo>
                  <a:pt x="53247" y="36462"/>
                </a:lnTo>
                <a:lnTo>
                  <a:pt x="53492" y="35607"/>
                </a:lnTo>
                <a:lnTo>
                  <a:pt x="53899" y="34018"/>
                </a:lnTo>
                <a:lnTo>
                  <a:pt x="54143" y="33284"/>
                </a:lnTo>
                <a:lnTo>
                  <a:pt x="54429" y="32510"/>
                </a:lnTo>
                <a:lnTo>
                  <a:pt x="54836" y="31533"/>
                </a:lnTo>
                <a:lnTo>
                  <a:pt x="54999" y="31044"/>
                </a:lnTo>
                <a:lnTo>
                  <a:pt x="55040" y="30799"/>
                </a:lnTo>
                <a:lnTo>
                  <a:pt x="55040" y="30514"/>
                </a:lnTo>
                <a:lnTo>
                  <a:pt x="55040" y="30229"/>
                </a:lnTo>
                <a:lnTo>
                  <a:pt x="54999" y="29944"/>
                </a:lnTo>
                <a:lnTo>
                  <a:pt x="54877" y="29373"/>
                </a:lnTo>
                <a:lnTo>
                  <a:pt x="54429" y="27622"/>
                </a:lnTo>
                <a:lnTo>
                  <a:pt x="54062" y="25870"/>
                </a:lnTo>
                <a:lnTo>
                  <a:pt x="53980" y="25422"/>
                </a:lnTo>
                <a:lnTo>
                  <a:pt x="53980" y="24933"/>
                </a:lnTo>
                <a:lnTo>
                  <a:pt x="54021" y="24729"/>
                </a:lnTo>
                <a:lnTo>
                  <a:pt x="54103" y="24485"/>
                </a:lnTo>
                <a:lnTo>
                  <a:pt x="54225" y="24322"/>
                </a:lnTo>
                <a:lnTo>
                  <a:pt x="54388" y="24118"/>
                </a:lnTo>
                <a:lnTo>
                  <a:pt x="54510" y="24037"/>
                </a:lnTo>
                <a:lnTo>
                  <a:pt x="54592" y="23914"/>
                </a:lnTo>
                <a:lnTo>
                  <a:pt x="54592" y="23751"/>
                </a:lnTo>
                <a:lnTo>
                  <a:pt x="54592" y="23629"/>
                </a:lnTo>
                <a:lnTo>
                  <a:pt x="54388" y="23344"/>
                </a:lnTo>
                <a:lnTo>
                  <a:pt x="54306" y="23181"/>
                </a:lnTo>
                <a:lnTo>
                  <a:pt x="54266" y="23059"/>
                </a:lnTo>
                <a:lnTo>
                  <a:pt x="54266" y="22937"/>
                </a:lnTo>
                <a:lnTo>
                  <a:pt x="54347" y="22855"/>
                </a:lnTo>
                <a:lnTo>
                  <a:pt x="54469" y="22774"/>
                </a:lnTo>
                <a:lnTo>
                  <a:pt x="54632" y="22774"/>
                </a:lnTo>
                <a:lnTo>
                  <a:pt x="54754" y="22733"/>
                </a:lnTo>
                <a:lnTo>
                  <a:pt x="54877" y="22651"/>
                </a:lnTo>
                <a:lnTo>
                  <a:pt x="54877" y="22570"/>
                </a:lnTo>
                <a:lnTo>
                  <a:pt x="54877" y="22488"/>
                </a:lnTo>
                <a:lnTo>
                  <a:pt x="54877" y="22366"/>
                </a:lnTo>
                <a:lnTo>
                  <a:pt x="54795" y="22122"/>
                </a:lnTo>
                <a:lnTo>
                  <a:pt x="54795" y="21918"/>
                </a:lnTo>
                <a:lnTo>
                  <a:pt x="54795" y="21429"/>
                </a:lnTo>
                <a:lnTo>
                  <a:pt x="54877" y="20981"/>
                </a:lnTo>
                <a:lnTo>
                  <a:pt x="54999" y="20492"/>
                </a:lnTo>
                <a:lnTo>
                  <a:pt x="55610" y="18292"/>
                </a:lnTo>
                <a:lnTo>
                  <a:pt x="55610" y="0"/>
                </a:lnTo>
                <a:close/>
              </a:path>
            </a:pathLst>
          </a:custGeom>
          <a:solidFill>
            <a:schemeClr val="dk2"/>
          </a:solidFill>
          <a:ln>
            <a:noFill/>
          </a:ln>
          <a:effectLst>
            <a:outerShdw blurRad="57150" dist="19050" dir="144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rot="5644718">
            <a:off x="8025275" y="3427897"/>
            <a:ext cx="5467267" cy="2010616"/>
          </a:xfrm>
          <a:custGeom>
            <a:avLst/>
            <a:gdLst/>
            <a:ahLst/>
            <a:cxnLst/>
            <a:rect l="l" t="t" r="r" b="b"/>
            <a:pathLst>
              <a:path w="56059" h="20616" extrusionOk="0">
                <a:moveTo>
                  <a:pt x="1956" y="1"/>
                </a:moveTo>
                <a:lnTo>
                  <a:pt x="1630" y="42"/>
                </a:lnTo>
                <a:lnTo>
                  <a:pt x="1345" y="82"/>
                </a:lnTo>
                <a:lnTo>
                  <a:pt x="1060" y="204"/>
                </a:lnTo>
                <a:lnTo>
                  <a:pt x="530" y="449"/>
                </a:lnTo>
                <a:lnTo>
                  <a:pt x="1" y="734"/>
                </a:lnTo>
                <a:lnTo>
                  <a:pt x="1" y="3341"/>
                </a:lnTo>
                <a:lnTo>
                  <a:pt x="2608" y="3382"/>
                </a:lnTo>
                <a:lnTo>
                  <a:pt x="2812" y="3138"/>
                </a:lnTo>
                <a:lnTo>
                  <a:pt x="3056" y="2934"/>
                </a:lnTo>
                <a:lnTo>
                  <a:pt x="3341" y="2812"/>
                </a:lnTo>
                <a:lnTo>
                  <a:pt x="3667" y="2771"/>
                </a:lnTo>
                <a:lnTo>
                  <a:pt x="3912" y="2812"/>
                </a:lnTo>
                <a:lnTo>
                  <a:pt x="4116" y="2893"/>
                </a:lnTo>
                <a:lnTo>
                  <a:pt x="4319" y="2975"/>
                </a:lnTo>
                <a:lnTo>
                  <a:pt x="4482" y="3138"/>
                </a:lnTo>
                <a:lnTo>
                  <a:pt x="4645" y="3301"/>
                </a:lnTo>
                <a:lnTo>
                  <a:pt x="4767" y="3504"/>
                </a:lnTo>
                <a:lnTo>
                  <a:pt x="4808" y="3749"/>
                </a:lnTo>
                <a:lnTo>
                  <a:pt x="4849" y="3953"/>
                </a:lnTo>
                <a:lnTo>
                  <a:pt x="4808" y="4197"/>
                </a:lnTo>
                <a:lnTo>
                  <a:pt x="4767" y="4441"/>
                </a:lnTo>
                <a:lnTo>
                  <a:pt x="4645" y="4645"/>
                </a:lnTo>
                <a:lnTo>
                  <a:pt x="4482" y="4808"/>
                </a:lnTo>
                <a:lnTo>
                  <a:pt x="4319" y="4971"/>
                </a:lnTo>
                <a:lnTo>
                  <a:pt x="4116" y="5053"/>
                </a:lnTo>
                <a:lnTo>
                  <a:pt x="3912" y="5134"/>
                </a:lnTo>
                <a:lnTo>
                  <a:pt x="3667" y="5175"/>
                </a:lnTo>
                <a:lnTo>
                  <a:pt x="3341" y="5093"/>
                </a:lnTo>
                <a:lnTo>
                  <a:pt x="3056" y="4971"/>
                </a:lnTo>
                <a:lnTo>
                  <a:pt x="2812" y="4808"/>
                </a:lnTo>
                <a:lnTo>
                  <a:pt x="2608" y="4564"/>
                </a:lnTo>
                <a:lnTo>
                  <a:pt x="1" y="4604"/>
                </a:lnTo>
                <a:lnTo>
                  <a:pt x="1" y="9738"/>
                </a:lnTo>
                <a:lnTo>
                  <a:pt x="2608" y="9778"/>
                </a:lnTo>
                <a:lnTo>
                  <a:pt x="2812" y="9534"/>
                </a:lnTo>
                <a:lnTo>
                  <a:pt x="3056" y="9330"/>
                </a:lnTo>
                <a:lnTo>
                  <a:pt x="3341" y="9208"/>
                </a:lnTo>
                <a:lnTo>
                  <a:pt x="3667" y="9167"/>
                </a:lnTo>
                <a:lnTo>
                  <a:pt x="3912" y="9167"/>
                </a:lnTo>
                <a:lnTo>
                  <a:pt x="4116" y="9249"/>
                </a:lnTo>
                <a:lnTo>
                  <a:pt x="4319" y="9371"/>
                </a:lnTo>
                <a:lnTo>
                  <a:pt x="4482" y="9493"/>
                </a:lnTo>
                <a:lnTo>
                  <a:pt x="4645" y="9697"/>
                </a:lnTo>
                <a:lnTo>
                  <a:pt x="4767" y="9901"/>
                </a:lnTo>
                <a:lnTo>
                  <a:pt x="4808" y="10104"/>
                </a:lnTo>
                <a:lnTo>
                  <a:pt x="4849" y="10349"/>
                </a:lnTo>
                <a:lnTo>
                  <a:pt x="4808" y="10593"/>
                </a:lnTo>
                <a:lnTo>
                  <a:pt x="4767" y="10797"/>
                </a:lnTo>
                <a:lnTo>
                  <a:pt x="4645" y="11001"/>
                </a:lnTo>
                <a:lnTo>
                  <a:pt x="4482" y="11204"/>
                </a:lnTo>
                <a:lnTo>
                  <a:pt x="4319" y="11326"/>
                </a:lnTo>
                <a:lnTo>
                  <a:pt x="4116" y="11449"/>
                </a:lnTo>
                <a:lnTo>
                  <a:pt x="3912" y="11489"/>
                </a:lnTo>
                <a:lnTo>
                  <a:pt x="3667" y="11530"/>
                </a:lnTo>
                <a:lnTo>
                  <a:pt x="3341" y="11489"/>
                </a:lnTo>
                <a:lnTo>
                  <a:pt x="3056" y="11367"/>
                </a:lnTo>
                <a:lnTo>
                  <a:pt x="2812" y="11163"/>
                </a:lnTo>
                <a:lnTo>
                  <a:pt x="2608" y="10919"/>
                </a:lnTo>
                <a:lnTo>
                  <a:pt x="1" y="10960"/>
                </a:lnTo>
                <a:lnTo>
                  <a:pt x="1" y="16093"/>
                </a:lnTo>
                <a:lnTo>
                  <a:pt x="2608" y="16134"/>
                </a:lnTo>
                <a:lnTo>
                  <a:pt x="2812" y="15889"/>
                </a:lnTo>
                <a:lnTo>
                  <a:pt x="3056" y="15686"/>
                </a:lnTo>
                <a:lnTo>
                  <a:pt x="3341" y="15563"/>
                </a:lnTo>
                <a:lnTo>
                  <a:pt x="3667" y="15523"/>
                </a:lnTo>
                <a:lnTo>
                  <a:pt x="3912" y="15563"/>
                </a:lnTo>
                <a:lnTo>
                  <a:pt x="4116" y="15645"/>
                </a:lnTo>
                <a:lnTo>
                  <a:pt x="4319" y="15726"/>
                </a:lnTo>
                <a:lnTo>
                  <a:pt x="4482" y="15889"/>
                </a:lnTo>
                <a:lnTo>
                  <a:pt x="4645" y="16052"/>
                </a:lnTo>
                <a:lnTo>
                  <a:pt x="4767" y="16256"/>
                </a:lnTo>
                <a:lnTo>
                  <a:pt x="4808" y="16500"/>
                </a:lnTo>
                <a:lnTo>
                  <a:pt x="4849" y="16704"/>
                </a:lnTo>
                <a:lnTo>
                  <a:pt x="4808" y="16949"/>
                </a:lnTo>
                <a:lnTo>
                  <a:pt x="4767" y="17193"/>
                </a:lnTo>
                <a:lnTo>
                  <a:pt x="4645" y="17397"/>
                </a:lnTo>
                <a:lnTo>
                  <a:pt x="4482" y="17560"/>
                </a:lnTo>
                <a:lnTo>
                  <a:pt x="4319" y="17723"/>
                </a:lnTo>
                <a:lnTo>
                  <a:pt x="4116" y="17804"/>
                </a:lnTo>
                <a:lnTo>
                  <a:pt x="3912" y="17886"/>
                </a:lnTo>
                <a:lnTo>
                  <a:pt x="3667" y="17926"/>
                </a:lnTo>
                <a:lnTo>
                  <a:pt x="3341" y="17845"/>
                </a:lnTo>
                <a:lnTo>
                  <a:pt x="3056" y="17723"/>
                </a:lnTo>
                <a:lnTo>
                  <a:pt x="2812" y="17560"/>
                </a:lnTo>
                <a:lnTo>
                  <a:pt x="2608" y="17315"/>
                </a:lnTo>
                <a:lnTo>
                  <a:pt x="1" y="17356"/>
                </a:lnTo>
                <a:lnTo>
                  <a:pt x="1" y="19189"/>
                </a:lnTo>
                <a:lnTo>
                  <a:pt x="164" y="19148"/>
                </a:lnTo>
                <a:lnTo>
                  <a:pt x="367" y="19189"/>
                </a:lnTo>
                <a:lnTo>
                  <a:pt x="571" y="19230"/>
                </a:lnTo>
                <a:lnTo>
                  <a:pt x="734" y="19311"/>
                </a:lnTo>
                <a:lnTo>
                  <a:pt x="816" y="19393"/>
                </a:lnTo>
                <a:lnTo>
                  <a:pt x="897" y="19434"/>
                </a:lnTo>
                <a:lnTo>
                  <a:pt x="1142" y="19434"/>
                </a:lnTo>
                <a:lnTo>
                  <a:pt x="1345" y="19393"/>
                </a:lnTo>
                <a:lnTo>
                  <a:pt x="1549" y="19434"/>
                </a:lnTo>
                <a:lnTo>
                  <a:pt x="1753" y="19474"/>
                </a:lnTo>
                <a:lnTo>
                  <a:pt x="1956" y="19556"/>
                </a:lnTo>
                <a:lnTo>
                  <a:pt x="2323" y="19760"/>
                </a:lnTo>
                <a:lnTo>
                  <a:pt x="2649" y="20004"/>
                </a:lnTo>
                <a:lnTo>
                  <a:pt x="3056" y="20208"/>
                </a:lnTo>
                <a:lnTo>
                  <a:pt x="3423" y="20330"/>
                </a:lnTo>
                <a:lnTo>
                  <a:pt x="3627" y="20371"/>
                </a:lnTo>
                <a:lnTo>
                  <a:pt x="3830" y="20371"/>
                </a:lnTo>
                <a:lnTo>
                  <a:pt x="4034" y="20330"/>
                </a:lnTo>
                <a:lnTo>
                  <a:pt x="4238" y="20248"/>
                </a:lnTo>
                <a:lnTo>
                  <a:pt x="4401" y="20126"/>
                </a:lnTo>
                <a:lnTo>
                  <a:pt x="4482" y="20086"/>
                </a:lnTo>
                <a:lnTo>
                  <a:pt x="4564" y="20045"/>
                </a:lnTo>
                <a:lnTo>
                  <a:pt x="4686" y="20086"/>
                </a:lnTo>
                <a:lnTo>
                  <a:pt x="4808" y="20126"/>
                </a:lnTo>
                <a:lnTo>
                  <a:pt x="5012" y="20208"/>
                </a:lnTo>
                <a:lnTo>
                  <a:pt x="5256" y="20208"/>
                </a:lnTo>
                <a:lnTo>
                  <a:pt x="5501" y="20086"/>
                </a:lnTo>
                <a:lnTo>
                  <a:pt x="5704" y="19923"/>
                </a:lnTo>
                <a:lnTo>
                  <a:pt x="5908" y="19800"/>
                </a:lnTo>
                <a:lnTo>
                  <a:pt x="6153" y="19719"/>
                </a:lnTo>
                <a:lnTo>
                  <a:pt x="6397" y="19760"/>
                </a:lnTo>
                <a:lnTo>
                  <a:pt x="6682" y="19800"/>
                </a:lnTo>
                <a:lnTo>
                  <a:pt x="6927" y="19882"/>
                </a:lnTo>
                <a:lnTo>
                  <a:pt x="7171" y="19963"/>
                </a:lnTo>
                <a:lnTo>
                  <a:pt x="7415" y="20045"/>
                </a:lnTo>
                <a:lnTo>
                  <a:pt x="7660" y="20045"/>
                </a:lnTo>
                <a:lnTo>
                  <a:pt x="7904" y="19963"/>
                </a:lnTo>
                <a:lnTo>
                  <a:pt x="7986" y="19923"/>
                </a:lnTo>
                <a:lnTo>
                  <a:pt x="8027" y="19882"/>
                </a:lnTo>
                <a:lnTo>
                  <a:pt x="8067" y="19760"/>
                </a:lnTo>
                <a:lnTo>
                  <a:pt x="8108" y="19637"/>
                </a:lnTo>
                <a:lnTo>
                  <a:pt x="8190" y="19515"/>
                </a:lnTo>
                <a:lnTo>
                  <a:pt x="8353" y="19474"/>
                </a:lnTo>
                <a:lnTo>
                  <a:pt x="8515" y="19434"/>
                </a:lnTo>
                <a:lnTo>
                  <a:pt x="8678" y="19474"/>
                </a:lnTo>
                <a:lnTo>
                  <a:pt x="8964" y="19597"/>
                </a:lnTo>
                <a:lnTo>
                  <a:pt x="9127" y="19637"/>
                </a:lnTo>
                <a:lnTo>
                  <a:pt x="9290" y="19637"/>
                </a:lnTo>
                <a:lnTo>
                  <a:pt x="9452" y="19556"/>
                </a:lnTo>
                <a:lnTo>
                  <a:pt x="9575" y="19556"/>
                </a:lnTo>
                <a:lnTo>
                  <a:pt x="9697" y="19637"/>
                </a:lnTo>
                <a:lnTo>
                  <a:pt x="9778" y="19678"/>
                </a:lnTo>
                <a:lnTo>
                  <a:pt x="9860" y="19719"/>
                </a:lnTo>
                <a:lnTo>
                  <a:pt x="9941" y="19760"/>
                </a:lnTo>
                <a:lnTo>
                  <a:pt x="10104" y="19719"/>
                </a:lnTo>
                <a:lnTo>
                  <a:pt x="10308" y="19678"/>
                </a:lnTo>
                <a:lnTo>
                  <a:pt x="10471" y="19637"/>
                </a:lnTo>
                <a:lnTo>
                  <a:pt x="10675" y="19678"/>
                </a:lnTo>
                <a:lnTo>
                  <a:pt x="10838" y="19760"/>
                </a:lnTo>
                <a:lnTo>
                  <a:pt x="11164" y="20004"/>
                </a:lnTo>
                <a:lnTo>
                  <a:pt x="11327" y="20086"/>
                </a:lnTo>
                <a:lnTo>
                  <a:pt x="11489" y="20167"/>
                </a:lnTo>
                <a:lnTo>
                  <a:pt x="11612" y="20208"/>
                </a:lnTo>
                <a:lnTo>
                  <a:pt x="11815" y="20167"/>
                </a:lnTo>
                <a:lnTo>
                  <a:pt x="11897" y="20126"/>
                </a:lnTo>
                <a:lnTo>
                  <a:pt x="11978" y="20004"/>
                </a:lnTo>
                <a:lnTo>
                  <a:pt x="12182" y="19841"/>
                </a:lnTo>
                <a:lnTo>
                  <a:pt x="12304" y="19719"/>
                </a:lnTo>
                <a:lnTo>
                  <a:pt x="12467" y="19637"/>
                </a:lnTo>
                <a:lnTo>
                  <a:pt x="12630" y="19597"/>
                </a:lnTo>
                <a:lnTo>
                  <a:pt x="12834" y="19597"/>
                </a:lnTo>
                <a:lnTo>
                  <a:pt x="13201" y="19637"/>
                </a:lnTo>
                <a:lnTo>
                  <a:pt x="13445" y="19597"/>
                </a:lnTo>
                <a:lnTo>
                  <a:pt x="13689" y="19515"/>
                </a:lnTo>
                <a:lnTo>
                  <a:pt x="13934" y="19474"/>
                </a:lnTo>
                <a:lnTo>
                  <a:pt x="14138" y="19515"/>
                </a:lnTo>
                <a:lnTo>
                  <a:pt x="14626" y="19637"/>
                </a:lnTo>
                <a:lnTo>
                  <a:pt x="14993" y="19678"/>
                </a:lnTo>
                <a:lnTo>
                  <a:pt x="15319" y="19678"/>
                </a:lnTo>
                <a:lnTo>
                  <a:pt x="15645" y="19597"/>
                </a:lnTo>
                <a:lnTo>
                  <a:pt x="15971" y="19474"/>
                </a:lnTo>
                <a:lnTo>
                  <a:pt x="16582" y="19271"/>
                </a:lnTo>
                <a:lnTo>
                  <a:pt x="16867" y="19189"/>
                </a:lnTo>
                <a:lnTo>
                  <a:pt x="17152" y="19148"/>
                </a:lnTo>
                <a:lnTo>
                  <a:pt x="17641" y="19148"/>
                </a:lnTo>
                <a:lnTo>
                  <a:pt x="18089" y="19271"/>
                </a:lnTo>
                <a:lnTo>
                  <a:pt x="19026" y="19556"/>
                </a:lnTo>
                <a:lnTo>
                  <a:pt x="19475" y="19637"/>
                </a:lnTo>
                <a:lnTo>
                  <a:pt x="19963" y="19719"/>
                </a:lnTo>
                <a:lnTo>
                  <a:pt x="20208" y="19678"/>
                </a:lnTo>
                <a:lnTo>
                  <a:pt x="20412" y="19637"/>
                </a:lnTo>
                <a:lnTo>
                  <a:pt x="20656" y="19556"/>
                </a:lnTo>
                <a:lnTo>
                  <a:pt x="20860" y="19474"/>
                </a:lnTo>
                <a:lnTo>
                  <a:pt x="21389" y="19067"/>
                </a:lnTo>
                <a:lnTo>
                  <a:pt x="21552" y="18986"/>
                </a:lnTo>
                <a:lnTo>
                  <a:pt x="21674" y="18945"/>
                </a:lnTo>
                <a:lnTo>
                  <a:pt x="21797" y="18945"/>
                </a:lnTo>
                <a:lnTo>
                  <a:pt x="21960" y="18986"/>
                </a:lnTo>
                <a:lnTo>
                  <a:pt x="22123" y="19067"/>
                </a:lnTo>
                <a:lnTo>
                  <a:pt x="22245" y="19108"/>
                </a:lnTo>
                <a:lnTo>
                  <a:pt x="22326" y="19108"/>
                </a:lnTo>
                <a:lnTo>
                  <a:pt x="22408" y="19067"/>
                </a:lnTo>
                <a:lnTo>
                  <a:pt x="22571" y="18986"/>
                </a:lnTo>
                <a:lnTo>
                  <a:pt x="22693" y="18863"/>
                </a:lnTo>
                <a:lnTo>
                  <a:pt x="22815" y="18782"/>
                </a:lnTo>
                <a:lnTo>
                  <a:pt x="22937" y="18741"/>
                </a:lnTo>
                <a:lnTo>
                  <a:pt x="23100" y="18700"/>
                </a:lnTo>
                <a:lnTo>
                  <a:pt x="23345" y="18741"/>
                </a:lnTo>
                <a:lnTo>
                  <a:pt x="23630" y="18782"/>
                </a:lnTo>
                <a:lnTo>
                  <a:pt x="23915" y="18782"/>
                </a:lnTo>
                <a:lnTo>
                  <a:pt x="24078" y="18660"/>
                </a:lnTo>
                <a:lnTo>
                  <a:pt x="24241" y="18537"/>
                </a:lnTo>
                <a:lnTo>
                  <a:pt x="24404" y="18456"/>
                </a:lnTo>
                <a:lnTo>
                  <a:pt x="24608" y="18456"/>
                </a:lnTo>
                <a:lnTo>
                  <a:pt x="24730" y="18537"/>
                </a:lnTo>
                <a:lnTo>
                  <a:pt x="24852" y="18578"/>
                </a:lnTo>
                <a:lnTo>
                  <a:pt x="24974" y="18619"/>
                </a:lnTo>
                <a:lnTo>
                  <a:pt x="25137" y="18537"/>
                </a:lnTo>
                <a:lnTo>
                  <a:pt x="25382" y="18415"/>
                </a:lnTo>
                <a:lnTo>
                  <a:pt x="25586" y="18293"/>
                </a:lnTo>
                <a:lnTo>
                  <a:pt x="25830" y="18252"/>
                </a:lnTo>
                <a:lnTo>
                  <a:pt x="26278" y="18252"/>
                </a:lnTo>
                <a:lnTo>
                  <a:pt x="26523" y="18334"/>
                </a:lnTo>
                <a:lnTo>
                  <a:pt x="26767" y="18415"/>
                </a:lnTo>
                <a:lnTo>
                  <a:pt x="27215" y="18619"/>
                </a:lnTo>
                <a:lnTo>
                  <a:pt x="28071" y="19108"/>
                </a:lnTo>
                <a:lnTo>
                  <a:pt x="28478" y="19311"/>
                </a:lnTo>
                <a:lnTo>
                  <a:pt x="28722" y="19393"/>
                </a:lnTo>
                <a:lnTo>
                  <a:pt x="28967" y="19434"/>
                </a:lnTo>
                <a:lnTo>
                  <a:pt x="29578" y="19474"/>
                </a:lnTo>
                <a:lnTo>
                  <a:pt x="29822" y="19556"/>
                </a:lnTo>
                <a:lnTo>
                  <a:pt x="30108" y="19637"/>
                </a:lnTo>
                <a:lnTo>
                  <a:pt x="30597" y="19841"/>
                </a:lnTo>
                <a:lnTo>
                  <a:pt x="31126" y="20086"/>
                </a:lnTo>
                <a:lnTo>
                  <a:pt x="31615" y="20330"/>
                </a:lnTo>
                <a:lnTo>
                  <a:pt x="31859" y="20452"/>
                </a:lnTo>
                <a:lnTo>
                  <a:pt x="32145" y="20534"/>
                </a:lnTo>
                <a:lnTo>
                  <a:pt x="32430" y="20574"/>
                </a:lnTo>
                <a:lnTo>
                  <a:pt x="32715" y="20615"/>
                </a:lnTo>
                <a:lnTo>
                  <a:pt x="33000" y="20574"/>
                </a:lnTo>
                <a:lnTo>
                  <a:pt x="33245" y="20493"/>
                </a:lnTo>
                <a:lnTo>
                  <a:pt x="33489" y="20371"/>
                </a:lnTo>
                <a:lnTo>
                  <a:pt x="33693" y="20208"/>
                </a:lnTo>
                <a:lnTo>
                  <a:pt x="33815" y="20086"/>
                </a:lnTo>
                <a:lnTo>
                  <a:pt x="33978" y="19963"/>
                </a:lnTo>
                <a:lnTo>
                  <a:pt x="34141" y="19963"/>
                </a:lnTo>
                <a:lnTo>
                  <a:pt x="34263" y="20086"/>
                </a:lnTo>
                <a:lnTo>
                  <a:pt x="34426" y="20086"/>
                </a:lnTo>
                <a:lnTo>
                  <a:pt x="34589" y="19963"/>
                </a:lnTo>
                <a:lnTo>
                  <a:pt x="34752" y="19841"/>
                </a:lnTo>
                <a:lnTo>
                  <a:pt x="34915" y="19678"/>
                </a:lnTo>
                <a:lnTo>
                  <a:pt x="35241" y="19515"/>
                </a:lnTo>
                <a:lnTo>
                  <a:pt x="35608" y="19393"/>
                </a:lnTo>
                <a:lnTo>
                  <a:pt x="35933" y="19311"/>
                </a:lnTo>
                <a:lnTo>
                  <a:pt x="36708" y="19311"/>
                </a:lnTo>
                <a:lnTo>
                  <a:pt x="37074" y="19352"/>
                </a:lnTo>
                <a:lnTo>
                  <a:pt x="37441" y="19434"/>
                </a:lnTo>
                <a:lnTo>
                  <a:pt x="37807" y="19515"/>
                </a:lnTo>
                <a:lnTo>
                  <a:pt x="38256" y="19637"/>
                </a:lnTo>
                <a:lnTo>
                  <a:pt x="38663" y="19760"/>
                </a:lnTo>
                <a:lnTo>
                  <a:pt x="38867" y="19760"/>
                </a:lnTo>
                <a:lnTo>
                  <a:pt x="39070" y="19719"/>
                </a:lnTo>
                <a:lnTo>
                  <a:pt x="39274" y="19678"/>
                </a:lnTo>
                <a:lnTo>
                  <a:pt x="39478" y="19556"/>
                </a:lnTo>
                <a:lnTo>
                  <a:pt x="39763" y="19311"/>
                </a:lnTo>
                <a:lnTo>
                  <a:pt x="39926" y="19189"/>
                </a:lnTo>
                <a:lnTo>
                  <a:pt x="40089" y="19148"/>
                </a:lnTo>
                <a:lnTo>
                  <a:pt x="40293" y="19148"/>
                </a:lnTo>
                <a:lnTo>
                  <a:pt x="40496" y="19230"/>
                </a:lnTo>
                <a:lnTo>
                  <a:pt x="40700" y="19311"/>
                </a:lnTo>
                <a:lnTo>
                  <a:pt x="40944" y="19311"/>
                </a:lnTo>
                <a:lnTo>
                  <a:pt x="41107" y="19271"/>
                </a:lnTo>
                <a:lnTo>
                  <a:pt x="41270" y="19230"/>
                </a:lnTo>
                <a:lnTo>
                  <a:pt x="41596" y="19230"/>
                </a:lnTo>
                <a:lnTo>
                  <a:pt x="43144" y="19393"/>
                </a:lnTo>
                <a:lnTo>
                  <a:pt x="43389" y="19434"/>
                </a:lnTo>
                <a:lnTo>
                  <a:pt x="43633" y="19393"/>
                </a:lnTo>
                <a:lnTo>
                  <a:pt x="43756" y="19352"/>
                </a:lnTo>
                <a:lnTo>
                  <a:pt x="43918" y="19311"/>
                </a:lnTo>
                <a:lnTo>
                  <a:pt x="44041" y="19311"/>
                </a:lnTo>
                <a:lnTo>
                  <a:pt x="44163" y="19352"/>
                </a:lnTo>
                <a:lnTo>
                  <a:pt x="44367" y="19474"/>
                </a:lnTo>
                <a:lnTo>
                  <a:pt x="44570" y="19678"/>
                </a:lnTo>
                <a:lnTo>
                  <a:pt x="44774" y="19841"/>
                </a:lnTo>
                <a:lnTo>
                  <a:pt x="44896" y="19882"/>
                </a:lnTo>
                <a:lnTo>
                  <a:pt x="45018" y="19923"/>
                </a:lnTo>
                <a:lnTo>
                  <a:pt x="45304" y="19923"/>
                </a:lnTo>
                <a:lnTo>
                  <a:pt x="45589" y="19882"/>
                </a:lnTo>
                <a:lnTo>
                  <a:pt x="45874" y="19800"/>
                </a:lnTo>
                <a:lnTo>
                  <a:pt x="46404" y="19515"/>
                </a:lnTo>
                <a:lnTo>
                  <a:pt x="46648" y="19352"/>
                </a:lnTo>
                <a:lnTo>
                  <a:pt x="46892" y="19230"/>
                </a:lnTo>
                <a:lnTo>
                  <a:pt x="47341" y="19108"/>
                </a:lnTo>
                <a:lnTo>
                  <a:pt x="47789" y="19067"/>
                </a:lnTo>
                <a:lnTo>
                  <a:pt x="48685" y="19067"/>
                </a:lnTo>
                <a:lnTo>
                  <a:pt x="49826" y="19148"/>
                </a:lnTo>
                <a:lnTo>
                  <a:pt x="50274" y="19189"/>
                </a:lnTo>
                <a:lnTo>
                  <a:pt x="50559" y="19271"/>
                </a:lnTo>
                <a:lnTo>
                  <a:pt x="50966" y="19271"/>
                </a:lnTo>
                <a:lnTo>
                  <a:pt x="51415" y="19148"/>
                </a:lnTo>
                <a:lnTo>
                  <a:pt x="51822" y="19026"/>
                </a:lnTo>
                <a:lnTo>
                  <a:pt x="52229" y="19026"/>
                </a:lnTo>
                <a:lnTo>
                  <a:pt x="52718" y="19108"/>
                </a:lnTo>
                <a:lnTo>
                  <a:pt x="53085" y="19108"/>
                </a:lnTo>
                <a:lnTo>
                  <a:pt x="53166" y="19026"/>
                </a:lnTo>
                <a:lnTo>
                  <a:pt x="53289" y="18863"/>
                </a:lnTo>
                <a:lnTo>
                  <a:pt x="53370" y="18782"/>
                </a:lnTo>
                <a:lnTo>
                  <a:pt x="53411" y="18741"/>
                </a:lnTo>
                <a:lnTo>
                  <a:pt x="53533" y="18700"/>
                </a:lnTo>
                <a:lnTo>
                  <a:pt x="53655" y="18700"/>
                </a:lnTo>
                <a:lnTo>
                  <a:pt x="54185" y="18660"/>
                </a:lnTo>
                <a:lnTo>
                  <a:pt x="54796" y="18578"/>
                </a:lnTo>
                <a:lnTo>
                  <a:pt x="56059" y="18334"/>
                </a:lnTo>
                <a:lnTo>
                  <a:pt x="56059" y="2690"/>
                </a:lnTo>
                <a:lnTo>
                  <a:pt x="54592" y="2771"/>
                </a:lnTo>
                <a:lnTo>
                  <a:pt x="53126" y="2812"/>
                </a:lnTo>
                <a:lnTo>
                  <a:pt x="51578" y="2771"/>
                </a:lnTo>
                <a:lnTo>
                  <a:pt x="50070" y="2649"/>
                </a:lnTo>
                <a:lnTo>
                  <a:pt x="49296" y="2608"/>
                </a:lnTo>
                <a:lnTo>
                  <a:pt x="48563" y="2567"/>
                </a:lnTo>
                <a:lnTo>
                  <a:pt x="48196" y="2567"/>
                </a:lnTo>
                <a:lnTo>
                  <a:pt x="47830" y="2608"/>
                </a:lnTo>
                <a:lnTo>
                  <a:pt x="47463" y="2649"/>
                </a:lnTo>
                <a:lnTo>
                  <a:pt x="47096" y="2730"/>
                </a:lnTo>
                <a:lnTo>
                  <a:pt x="46730" y="2853"/>
                </a:lnTo>
                <a:lnTo>
                  <a:pt x="46404" y="3016"/>
                </a:lnTo>
                <a:lnTo>
                  <a:pt x="46078" y="3138"/>
                </a:lnTo>
                <a:lnTo>
                  <a:pt x="45752" y="3260"/>
                </a:lnTo>
                <a:lnTo>
                  <a:pt x="45385" y="3341"/>
                </a:lnTo>
                <a:lnTo>
                  <a:pt x="45018" y="3382"/>
                </a:lnTo>
                <a:lnTo>
                  <a:pt x="44652" y="3301"/>
                </a:lnTo>
                <a:lnTo>
                  <a:pt x="44489" y="3260"/>
                </a:lnTo>
                <a:lnTo>
                  <a:pt x="44326" y="3178"/>
                </a:lnTo>
                <a:lnTo>
                  <a:pt x="44041" y="2975"/>
                </a:lnTo>
                <a:lnTo>
                  <a:pt x="43756" y="2771"/>
                </a:lnTo>
                <a:lnTo>
                  <a:pt x="43593" y="2730"/>
                </a:lnTo>
                <a:lnTo>
                  <a:pt x="43470" y="2690"/>
                </a:lnTo>
                <a:lnTo>
                  <a:pt x="43307" y="2690"/>
                </a:lnTo>
                <a:lnTo>
                  <a:pt x="43185" y="2730"/>
                </a:lnTo>
                <a:lnTo>
                  <a:pt x="43022" y="2853"/>
                </a:lnTo>
                <a:lnTo>
                  <a:pt x="42981" y="2934"/>
                </a:lnTo>
                <a:lnTo>
                  <a:pt x="42900" y="2975"/>
                </a:lnTo>
                <a:lnTo>
                  <a:pt x="42737" y="2975"/>
                </a:lnTo>
                <a:lnTo>
                  <a:pt x="42574" y="2934"/>
                </a:lnTo>
                <a:lnTo>
                  <a:pt x="42167" y="2812"/>
                </a:lnTo>
                <a:lnTo>
                  <a:pt x="41800" y="2771"/>
                </a:lnTo>
                <a:lnTo>
                  <a:pt x="41393" y="2812"/>
                </a:lnTo>
                <a:lnTo>
                  <a:pt x="40985" y="2853"/>
                </a:lnTo>
                <a:lnTo>
                  <a:pt x="40170" y="2893"/>
                </a:lnTo>
                <a:lnTo>
                  <a:pt x="39763" y="2893"/>
                </a:lnTo>
                <a:lnTo>
                  <a:pt x="39356" y="2812"/>
                </a:lnTo>
                <a:lnTo>
                  <a:pt x="39030" y="2690"/>
                </a:lnTo>
                <a:lnTo>
                  <a:pt x="38663" y="2567"/>
                </a:lnTo>
                <a:lnTo>
                  <a:pt x="38337" y="2445"/>
                </a:lnTo>
                <a:lnTo>
                  <a:pt x="37767" y="2445"/>
                </a:lnTo>
                <a:lnTo>
                  <a:pt x="37522" y="2527"/>
                </a:lnTo>
                <a:lnTo>
                  <a:pt x="37115" y="2730"/>
                </a:lnTo>
                <a:lnTo>
                  <a:pt x="36870" y="2812"/>
                </a:lnTo>
                <a:lnTo>
                  <a:pt x="36667" y="2853"/>
                </a:lnTo>
                <a:lnTo>
                  <a:pt x="36463" y="2853"/>
                </a:lnTo>
                <a:lnTo>
                  <a:pt x="36259" y="2812"/>
                </a:lnTo>
                <a:lnTo>
                  <a:pt x="36096" y="2690"/>
                </a:lnTo>
                <a:lnTo>
                  <a:pt x="35893" y="2649"/>
                </a:lnTo>
                <a:lnTo>
                  <a:pt x="35730" y="2649"/>
                </a:lnTo>
                <a:lnTo>
                  <a:pt x="35567" y="2730"/>
                </a:lnTo>
                <a:lnTo>
                  <a:pt x="35404" y="2812"/>
                </a:lnTo>
                <a:lnTo>
                  <a:pt x="35241" y="2893"/>
                </a:lnTo>
                <a:lnTo>
                  <a:pt x="35078" y="2934"/>
                </a:lnTo>
                <a:lnTo>
                  <a:pt x="34915" y="2934"/>
                </a:lnTo>
                <a:lnTo>
                  <a:pt x="34589" y="2893"/>
                </a:lnTo>
                <a:lnTo>
                  <a:pt x="34263" y="2853"/>
                </a:lnTo>
                <a:lnTo>
                  <a:pt x="33978" y="2893"/>
                </a:lnTo>
                <a:lnTo>
                  <a:pt x="33326" y="2975"/>
                </a:lnTo>
                <a:lnTo>
                  <a:pt x="32674" y="3016"/>
                </a:lnTo>
                <a:lnTo>
                  <a:pt x="32389" y="3016"/>
                </a:lnTo>
                <a:lnTo>
                  <a:pt x="32063" y="2975"/>
                </a:lnTo>
                <a:lnTo>
                  <a:pt x="31656" y="2812"/>
                </a:lnTo>
                <a:lnTo>
                  <a:pt x="31248" y="2608"/>
                </a:lnTo>
                <a:lnTo>
                  <a:pt x="31004" y="2527"/>
                </a:lnTo>
                <a:lnTo>
                  <a:pt x="30719" y="2445"/>
                </a:lnTo>
                <a:lnTo>
                  <a:pt x="30148" y="2364"/>
                </a:lnTo>
                <a:lnTo>
                  <a:pt x="29578" y="2364"/>
                </a:lnTo>
                <a:lnTo>
                  <a:pt x="29008" y="2445"/>
                </a:lnTo>
                <a:lnTo>
                  <a:pt x="28437" y="2608"/>
                </a:lnTo>
                <a:lnTo>
                  <a:pt x="27826" y="2812"/>
                </a:lnTo>
                <a:lnTo>
                  <a:pt x="27256" y="3016"/>
                </a:lnTo>
                <a:lnTo>
                  <a:pt x="26645" y="3301"/>
                </a:lnTo>
                <a:lnTo>
                  <a:pt x="26400" y="3382"/>
                </a:lnTo>
                <a:lnTo>
                  <a:pt x="26115" y="3382"/>
                </a:lnTo>
                <a:lnTo>
                  <a:pt x="25830" y="3341"/>
                </a:lnTo>
                <a:lnTo>
                  <a:pt x="25586" y="3219"/>
                </a:lnTo>
                <a:lnTo>
                  <a:pt x="25463" y="3097"/>
                </a:lnTo>
                <a:lnTo>
                  <a:pt x="25300" y="3016"/>
                </a:lnTo>
                <a:lnTo>
                  <a:pt x="25219" y="3016"/>
                </a:lnTo>
                <a:lnTo>
                  <a:pt x="25097" y="3056"/>
                </a:lnTo>
                <a:lnTo>
                  <a:pt x="24852" y="3097"/>
                </a:lnTo>
                <a:lnTo>
                  <a:pt x="24445" y="3178"/>
                </a:lnTo>
                <a:lnTo>
                  <a:pt x="24037" y="3178"/>
                </a:lnTo>
                <a:lnTo>
                  <a:pt x="23589" y="3138"/>
                </a:lnTo>
                <a:lnTo>
                  <a:pt x="23182" y="3056"/>
                </a:lnTo>
                <a:lnTo>
                  <a:pt x="22734" y="2934"/>
                </a:lnTo>
                <a:lnTo>
                  <a:pt x="22326" y="2893"/>
                </a:lnTo>
                <a:lnTo>
                  <a:pt x="21878" y="2853"/>
                </a:lnTo>
                <a:lnTo>
                  <a:pt x="21471" y="2893"/>
                </a:lnTo>
                <a:lnTo>
                  <a:pt x="21145" y="3016"/>
                </a:lnTo>
                <a:lnTo>
                  <a:pt x="20819" y="3138"/>
                </a:lnTo>
                <a:lnTo>
                  <a:pt x="20493" y="3260"/>
                </a:lnTo>
                <a:lnTo>
                  <a:pt x="20208" y="3382"/>
                </a:lnTo>
                <a:lnTo>
                  <a:pt x="19841" y="3464"/>
                </a:lnTo>
                <a:lnTo>
                  <a:pt x="19515" y="3464"/>
                </a:lnTo>
                <a:lnTo>
                  <a:pt x="19352" y="3423"/>
                </a:lnTo>
                <a:lnTo>
                  <a:pt x="19189" y="3382"/>
                </a:lnTo>
                <a:lnTo>
                  <a:pt x="19026" y="3301"/>
                </a:lnTo>
                <a:lnTo>
                  <a:pt x="18904" y="3178"/>
                </a:lnTo>
                <a:lnTo>
                  <a:pt x="18741" y="2975"/>
                </a:lnTo>
                <a:lnTo>
                  <a:pt x="18619" y="2893"/>
                </a:lnTo>
                <a:lnTo>
                  <a:pt x="18497" y="2853"/>
                </a:lnTo>
                <a:lnTo>
                  <a:pt x="18334" y="2853"/>
                </a:lnTo>
                <a:lnTo>
                  <a:pt x="18130" y="2893"/>
                </a:lnTo>
                <a:lnTo>
                  <a:pt x="17926" y="2893"/>
                </a:lnTo>
                <a:lnTo>
                  <a:pt x="17682" y="2853"/>
                </a:lnTo>
                <a:lnTo>
                  <a:pt x="17478" y="2812"/>
                </a:lnTo>
                <a:lnTo>
                  <a:pt x="17234" y="2812"/>
                </a:lnTo>
                <a:lnTo>
                  <a:pt x="17071" y="2934"/>
                </a:lnTo>
                <a:lnTo>
                  <a:pt x="16908" y="3056"/>
                </a:lnTo>
                <a:lnTo>
                  <a:pt x="16745" y="3138"/>
                </a:lnTo>
                <a:lnTo>
                  <a:pt x="16663" y="3178"/>
                </a:lnTo>
                <a:lnTo>
                  <a:pt x="16582" y="3219"/>
                </a:lnTo>
                <a:lnTo>
                  <a:pt x="16460" y="3178"/>
                </a:lnTo>
                <a:lnTo>
                  <a:pt x="16378" y="3138"/>
                </a:lnTo>
                <a:lnTo>
                  <a:pt x="16215" y="3016"/>
                </a:lnTo>
                <a:lnTo>
                  <a:pt x="16052" y="2893"/>
                </a:lnTo>
                <a:lnTo>
                  <a:pt x="15971" y="2853"/>
                </a:lnTo>
                <a:lnTo>
                  <a:pt x="15889" y="2853"/>
                </a:lnTo>
                <a:lnTo>
                  <a:pt x="15686" y="2893"/>
                </a:lnTo>
                <a:lnTo>
                  <a:pt x="15482" y="2975"/>
                </a:lnTo>
                <a:lnTo>
                  <a:pt x="15238" y="3056"/>
                </a:lnTo>
                <a:lnTo>
                  <a:pt x="14952" y="3097"/>
                </a:lnTo>
                <a:lnTo>
                  <a:pt x="14667" y="3097"/>
                </a:lnTo>
                <a:lnTo>
                  <a:pt x="14341" y="3016"/>
                </a:lnTo>
                <a:lnTo>
                  <a:pt x="14056" y="2934"/>
                </a:lnTo>
                <a:lnTo>
                  <a:pt x="13771" y="2812"/>
                </a:lnTo>
                <a:lnTo>
                  <a:pt x="13241" y="2527"/>
                </a:lnTo>
                <a:lnTo>
                  <a:pt x="12752" y="2201"/>
                </a:lnTo>
                <a:lnTo>
                  <a:pt x="12264" y="1834"/>
                </a:lnTo>
                <a:lnTo>
                  <a:pt x="11734" y="1590"/>
                </a:lnTo>
                <a:lnTo>
                  <a:pt x="11449" y="1467"/>
                </a:lnTo>
                <a:lnTo>
                  <a:pt x="11164" y="1386"/>
                </a:lnTo>
                <a:lnTo>
                  <a:pt x="10552" y="1386"/>
                </a:lnTo>
                <a:lnTo>
                  <a:pt x="10267" y="1427"/>
                </a:lnTo>
                <a:lnTo>
                  <a:pt x="9982" y="1508"/>
                </a:lnTo>
                <a:lnTo>
                  <a:pt x="9412" y="1712"/>
                </a:lnTo>
                <a:lnTo>
                  <a:pt x="8841" y="1956"/>
                </a:lnTo>
                <a:lnTo>
                  <a:pt x="8678" y="1997"/>
                </a:lnTo>
                <a:lnTo>
                  <a:pt x="8515" y="2038"/>
                </a:lnTo>
                <a:lnTo>
                  <a:pt x="8353" y="2038"/>
                </a:lnTo>
                <a:lnTo>
                  <a:pt x="8271" y="1997"/>
                </a:lnTo>
                <a:lnTo>
                  <a:pt x="8230" y="1956"/>
                </a:lnTo>
                <a:lnTo>
                  <a:pt x="8108" y="1753"/>
                </a:lnTo>
                <a:lnTo>
                  <a:pt x="8027" y="1671"/>
                </a:lnTo>
                <a:lnTo>
                  <a:pt x="7864" y="1590"/>
                </a:lnTo>
                <a:lnTo>
                  <a:pt x="7578" y="1508"/>
                </a:lnTo>
                <a:lnTo>
                  <a:pt x="6030" y="1223"/>
                </a:lnTo>
                <a:lnTo>
                  <a:pt x="5867" y="1182"/>
                </a:lnTo>
                <a:lnTo>
                  <a:pt x="5745" y="1101"/>
                </a:lnTo>
                <a:lnTo>
                  <a:pt x="5582" y="979"/>
                </a:lnTo>
                <a:lnTo>
                  <a:pt x="5460" y="856"/>
                </a:lnTo>
                <a:lnTo>
                  <a:pt x="5338" y="816"/>
                </a:lnTo>
                <a:lnTo>
                  <a:pt x="5175" y="775"/>
                </a:lnTo>
                <a:lnTo>
                  <a:pt x="4890" y="693"/>
                </a:lnTo>
                <a:lnTo>
                  <a:pt x="4564" y="653"/>
                </a:lnTo>
                <a:lnTo>
                  <a:pt x="4238" y="530"/>
                </a:lnTo>
                <a:lnTo>
                  <a:pt x="3586" y="327"/>
                </a:lnTo>
                <a:lnTo>
                  <a:pt x="2934" y="82"/>
                </a:lnTo>
                <a:lnTo>
                  <a:pt x="2567" y="1"/>
                </a:lnTo>
                <a:close/>
              </a:path>
            </a:pathLst>
          </a:custGeom>
          <a:solidFill>
            <a:schemeClr val="dk2"/>
          </a:solidFill>
          <a:ln>
            <a:noFill/>
          </a:ln>
          <a:effectLst>
            <a:outerShdw blurRad="57150" dist="19050" dir="12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txBox="1">
            <a:spLocks noGrp="1"/>
          </p:cNvSpPr>
          <p:nvPr>
            <p:ph type="ctrTitle"/>
          </p:nvPr>
        </p:nvSpPr>
        <p:spPr>
          <a:xfrm>
            <a:off x="1421733" y="1582247"/>
            <a:ext cx="5402000" cy="30372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6467"/>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1421733" y="4697133"/>
            <a:ext cx="5402000" cy="6344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4" name="Google Shape;14;p2"/>
          <p:cNvGrpSpPr/>
          <p:nvPr/>
        </p:nvGrpSpPr>
        <p:grpSpPr>
          <a:xfrm>
            <a:off x="9636300" y="652777"/>
            <a:ext cx="369064" cy="374439"/>
            <a:chOff x="9663125" y="1726120"/>
            <a:chExt cx="276798" cy="280829"/>
          </a:xfrm>
        </p:grpSpPr>
        <p:sp>
          <p:nvSpPr>
            <p:cNvPr id="15" name="Google Shape;15;p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17;p2"/>
          <p:cNvGrpSpPr/>
          <p:nvPr/>
        </p:nvGrpSpPr>
        <p:grpSpPr>
          <a:xfrm>
            <a:off x="11090533" y="2607661"/>
            <a:ext cx="369064" cy="374439"/>
            <a:chOff x="9736950" y="2236570"/>
            <a:chExt cx="276798" cy="280829"/>
          </a:xfrm>
        </p:grpSpPr>
        <p:sp>
          <p:nvSpPr>
            <p:cNvPr id="18" name="Google Shape;18;p2"/>
            <p:cNvSpPr/>
            <p:nvPr/>
          </p:nvSpPr>
          <p:spPr>
            <a:xfrm>
              <a:off x="9736950" y="223657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9736950" y="223657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20;p2"/>
          <p:cNvGrpSpPr/>
          <p:nvPr/>
        </p:nvGrpSpPr>
        <p:grpSpPr>
          <a:xfrm>
            <a:off x="1656833" y="6017994"/>
            <a:ext cx="369064" cy="374439"/>
            <a:chOff x="9663125" y="1726120"/>
            <a:chExt cx="276798" cy="280829"/>
          </a:xfrm>
        </p:grpSpPr>
        <p:sp>
          <p:nvSpPr>
            <p:cNvPr id="21" name="Google Shape;21;p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50372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pic>
        <p:nvPicPr>
          <p:cNvPr id="24" name="Google Shape;24;p3"/>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25" name="Google Shape;25;p3"/>
          <p:cNvSpPr/>
          <p:nvPr/>
        </p:nvSpPr>
        <p:spPr>
          <a:xfrm rot="-135799">
            <a:off x="2609271" y="903408"/>
            <a:ext cx="6716932" cy="5299649"/>
          </a:xfrm>
          <a:custGeom>
            <a:avLst/>
            <a:gdLst/>
            <a:ahLst/>
            <a:cxnLst/>
            <a:rect l="l" t="t" r="r" b="b"/>
            <a:pathLst>
              <a:path w="55611" h="43877" extrusionOk="0">
                <a:moveTo>
                  <a:pt x="0" y="0"/>
                </a:moveTo>
                <a:lnTo>
                  <a:pt x="0" y="7048"/>
                </a:lnTo>
                <a:lnTo>
                  <a:pt x="2607" y="7089"/>
                </a:lnTo>
                <a:lnTo>
                  <a:pt x="2811" y="6844"/>
                </a:lnTo>
                <a:lnTo>
                  <a:pt x="3055" y="6681"/>
                </a:lnTo>
                <a:lnTo>
                  <a:pt x="3341" y="6518"/>
                </a:lnTo>
                <a:lnTo>
                  <a:pt x="3667" y="6478"/>
                </a:lnTo>
                <a:lnTo>
                  <a:pt x="3870" y="6518"/>
                </a:lnTo>
                <a:lnTo>
                  <a:pt x="4115" y="6600"/>
                </a:lnTo>
                <a:lnTo>
                  <a:pt x="4318" y="6681"/>
                </a:lnTo>
                <a:lnTo>
                  <a:pt x="4481" y="6844"/>
                </a:lnTo>
                <a:lnTo>
                  <a:pt x="4644" y="7007"/>
                </a:lnTo>
                <a:lnTo>
                  <a:pt x="4726" y="7211"/>
                </a:lnTo>
                <a:lnTo>
                  <a:pt x="4807" y="7455"/>
                </a:lnTo>
                <a:lnTo>
                  <a:pt x="4848" y="7659"/>
                </a:lnTo>
                <a:lnTo>
                  <a:pt x="4807" y="7904"/>
                </a:lnTo>
                <a:lnTo>
                  <a:pt x="4726" y="8148"/>
                </a:lnTo>
                <a:lnTo>
                  <a:pt x="4644" y="8352"/>
                </a:lnTo>
                <a:lnTo>
                  <a:pt x="4481" y="8515"/>
                </a:lnTo>
                <a:lnTo>
                  <a:pt x="4318" y="8678"/>
                </a:lnTo>
                <a:lnTo>
                  <a:pt x="4115" y="8759"/>
                </a:lnTo>
                <a:lnTo>
                  <a:pt x="3870" y="8841"/>
                </a:lnTo>
                <a:lnTo>
                  <a:pt x="3667" y="8881"/>
                </a:lnTo>
                <a:lnTo>
                  <a:pt x="3341" y="8841"/>
                </a:lnTo>
                <a:lnTo>
                  <a:pt x="3055" y="8678"/>
                </a:lnTo>
                <a:lnTo>
                  <a:pt x="2811" y="8515"/>
                </a:lnTo>
                <a:lnTo>
                  <a:pt x="2607" y="8270"/>
                </a:lnTo>
                <a:lnTo>
                  <a:pt x="0" y="8311"/>
                </a:lnTo>
                <a:lnTo>
                  <a:pt x="0" y="13444"/>
                </a:lnTo>
                <a:lnTo>
                  <a:pt x="2607" y="13485"/>
                </a:lnTo>
                <a:lnTo>
                  <a:pt x="2811" y="13240"/>
                </a:lnTo>
                <a:lnTo>
                  <a:pt x="3055" y="13037"/>
                </a:lnTo>
                <a:lnTo>
                  <a:pt x="3341" y="12915"/>
                </a:lnTo>
                <a:lnTo>
                  <a:pt x="3667" y="12874"/>
                </a:lnTo>
                <a:lnTo>
                  <a:pt x="3870" y="12874"/>
                </a:lnTo>
                <a:lnTo>
                  <a:pt x="4115" y="12955"/>
                </a:lnTo>
                <a:lnTo>
                  <a:pt x="4318" y="13077"/>
                </a:lnTo>
                <a:lnTo>
                  <a:pt x="4481" y="13200"/>
                </a:lnTo>
                <a:lnTo>
                  <a:pt x="4644" y="13403"/>
                </a:lnTo>
                <a:lnTo>
                  <a:pt x="4726" y="13607"/>
                </a:lnTo>
                <a:lnTo>
                  <a:pt x="4807" y="13811"/>
                </a:lnTo>
                <a:lnTo>
                  <a:pt x="4848" y="14055"/>
                </a:lnTo>
                <a:lnTo>
                  <a:pt x="4807" y="14300"/>
                </a:lnTo>
                <a:lnTo>
                  <a:pt x="4726" y="14503"/>
                </a:lnTo>
                <a:lnTo>
                  <a:pt x="4644" y="14707"/>
                </a:lnTo>
                <a:lnTo>
                  <a:pt x="4481" y="14911"/>
                </a:lnTo>
                <a:lnTo>
                  <a:pt x="4318" y="15033"/>
                </a:lnTo>
                <a:lnTo>
                  <a:pt x="4115" y="15155"/>
                </a:lnTo>
                <a:lnTo>
                  <a:pt x="3870" y="15237"/>
                </a:lnTo>
                <a:lnTo>
                  <a:pt x="3667" y="15237"/>
                </a:lnTo>
                <a:lnTo>
                  <a:pt x="3341" y="15196"/>
                </a:lnTo>
                <a:lnTo>
                  <a:pt x="3055" y="15074"/>
                </a:lnTo>
                <a:lnTo>
                  <a:pt x="2811" y="14870"/>
                </a:lnTo>
                <a:lnTo>
                  <a:pt x="2607" y="14626"/>
                </a:lnTo>
                <a:lnTo>
                  <a:pt x="0" y="14666"/>
                </a:lnTo>
                <a:lnTo>
                  <a:pt x="0" y="19800"/>
                </a:lnTo>
                <a:lnTo>
                  <a:pt x="2607" y="19840"/>
                </a:lnTo>
                <a:lnTo>
                  <a:pt x="2811" y="19596"/>
                </a:lnTo>
                <a:lnTo>
                  <a:pt x="3055" y="19433"/>
                </a:lnTo>
                <a:lnTo>
                  <a:pt x="3341" y="19270"/>
                </a:lnTo>
                <a:lnTo>
                  <a:pt x="3667" y="19229"/>
                </a:lnTo>
                <a:lnTo>
                  <a:pt x="3870" y="19270"/>
                </a:lnTo>
                <a:lnTo>
                  <a:pt x="4115" y="19351"/>
                </a:lnTo>
                <a:lnTo>
                  <a:pt x="4318" y="19433"/>
                </a:lnTo>
                <a:lnTo>
                  <a:pt x="4481" y="19596"/>
                </a:lnTo>
                <a:lnTo>
                  <a:pt x="4644" y="19759"/>
                </a:lnTo>
                <a:lnTo>
                  <a:pt x="4726" y="19963"/>
                </a:lnTo>
                <a:lnTo>
                  <a:pt x="4807" y="20207"/>
                </a:lnTo>
                <a:lnTo>
                  <a:pt x="4848" y="20411"/>
                </a:lnTo>
                <a:lnTo>
                  <a:pt x="4807" y="20655"/>
                </a:lnTo>
                <a:lnTo>
                  <a:pt x="4726" y="20900"/>
                </a:lnTo>
                <a:lnTo>
                  <a:pt x="4644" y="21103"/>
                </a:lnTo>
                <a:lnTo>
                  <a:pt x="4481" y="21266"/>
                </a:lnTo>
                <a:lnTo>
                  <a:pt x="4318" y="21429"/>
                </a:lnTo>
                <a:lnTo>
                  <a:pt x="4115" y="21511"/>
                </a:lnTo>
                <a:lnTo>
                  <a:pt x="3870" y="21592"/>
                </a:lnTo>
                <a:lnTo>
                  <a:pt x="3667" y="21633"/>
                </a:lnTo>
                <a:lnTo>
                  <a:pt x="3341" y="21592"/>
                </a:lnTo>
                <a:lnTo>
                  <a:pt x="3055" y="21429"/>
                </a:lnTo>
                <a:lnTo>
                  <a:pt x="2811" y="21266"/>
                </a:lnTo>
                <a:lnTo>
                  <a:pt x="2607" y="21022"/>
                </a:lnTo>
                <a:lnTo>
                  <a:pt x="0" y="21062"/>
                </a:lnTo>
                <a:lnTo>
                  <a:pt x="0" y="26196"/>
                </a:lnTo>
                <a:lnTo>
                  <a:pt x="2607" y="26236"/>
                </a:lnTo>
                <a:lnTo>
                  <a:pt x="2811" y="25992"/>
                </a:lnTo>
                <a:lnTo>
                  <a:pt x="3055" y="25788"/>
                </a:lnTo>
                <a:lnTo>
                  <a:pt x="3341" y="25666"/>
                </a:lnTo>
                <a:lnTo>
                  <a:pt x="3667" y="25625"/>
                </a:lnTo>
                <a:lnTo>
                  <a:pt x="3870" y="25625"/>
                </a:lnTo>
                <a:lnTo>
                  <a:pt x="4115" y="25707"/>
                </a:lnTo>
                <a:lnTo>
                  <a:pt x="4318" y="25829"/>
                </a:lnTo>
                <a:lnTo>
                  <a:pt x="4481" y="25951"/>
                </a:lnTo>
                <a:lnTo>
                  <a:pt x="4644" y="26155"/>
                </a:lnTo>
                <a:lnTo>
                  <a:pt x="4726" y="26359"/>
                </a:lnTo>
                <a:lnTo>
                  <a:pt x="4807" y="26562"/>
                </a:lnTo>
                <a:lnTo>
                  <a:pt x="4848" y="26807"/>
                </a:lnTo>
                <a:lnTo>
                  <a:pt x="4807" y="27051"/>
                </a:lnTo>
                <a:lnTo>
                  <a:pt x="4726" y="27255"/>
                </a:lnTo>
                <a:lnTo>
                  <a:pt x="4644" y="27459"/>
                </a:lnTo>
                <a:lnTo>
                  <a:pt x="4481" y="27662"/>
                </a:lnTo>
                <a:lnTo>
                  <a:pt x="4318" y="27785"/>
                </a:lnTo>
                <a:lnTo>
                  <a:pt x="4115" y="27907"/>
                </a:lnTo>
                <a:lnTo>
                  <a:pt x="3870" y="27948"/>
                </a:lnTo>
                <a:lnTo>
                  <a:pt x="3667" y="27988"/>
                </a:lnTo>
                <a:lnTo>
                  <a:pt x="3341" y="27948"/>
                </a:lnTo>
                <a:lnTo>
                  <a:pt x="3055" y="27825"/>
                </a:lnTo>
                <a:lnTo>
                  <a:pt x="2811" y="27622"/>
                </a:lnTo>
                <a:lnTo>
                  <a:pt x="2607" y="27377"/>
                </a:lnTo>
                <a:lnTo>
                  <a:pt x="0" y="27418"/>
                </a:lnTo>
                <a:lnTo>
                  <a:pt x="0" y="32551"/>
                </a:lnTo>
                <a:lnTo>
                  <a:pt x="2607" y="32592"/>
                </a:lnTo>
                <a:lnTo>
                  <a:pt x="2811" y="32347"/>
                </a:lnTo>
                <a:lnTo>
                  <a:pt x="3055" y="32144"/>
                </a:lnTo>
                <a:lnTo>
                  <a:pt x="3341" y="32022"/>
                </a:lnTo>
                <a:lnTo>
                  <a:pt x="3667" y="31981"/>
                </a:lnTo>
                <a:lnTo>
                  <a:pt x="3870" y="32022"/>
                </a:lnTo>
                <a:lnTo>
                  <a:pt x="4115" y="32103"/>
                </a:lnTo>
                <a:lnTo>
                  <a:pt x="4318" y="32184"/>
                </a:lnTo>
                <a:lnTo>
                  <a:pt x="4481" y="32347"/>
                </a:lnTo>
                <a:lnTo>
                  <a:pt x="4644" y="32510"/>
                </a:lnTo>
                <a:lnTo>
                  <a:pt x="4726" y="32714"/>
                </a:lnTo>
                <a:lnTo>
                  <a:pt x="4807" y="32959"/>
                </a:lnTo>
                <a:lnTo>
                  <a:pt x="4848" y="33162"/>
                </a:lnTo>
                <a:lnTo>
                  <a:pt x="4807" y="33407"/>
                </a:lnTo>
                <a:lnTo>
                  <a:pt x="4726" y="33651"/>
                </a:lnTo>
                <a:lnTo>
                  <a:pt x="4644" y="33855"/>
                </a:lnTo>
                <a:lnTo>
                  <a:pt x="4481" y="34018"/>
                </a:lnTo>
                <a:lnTo>
                  <a:pt x="4318" y="34181"/>
                </a:lnTo>
                <a:lnTo>
                  <a:pt x="4115" y="34262"/>
                </a:lnTo>
                <a:lnTo>
                  <a:pt x="3870" y="34344"/>
                </a:lnTo>
                <a:lnTo>
                  <a:pt x="3667" y="34384"/>
                </a:lnTo>
                <a:lnTo>
                  <a:pt x="3341" y="34303"/>
                </a:lnTo>
                <a:lnTo>
                  <a:pt x="3055" y="34181"/>
                </a:lnTo>
                <a:lnTo>
                  <a:pt x="2811" y="34018"/>
                </a:lnTo>
                <a:lnTo>
                  <a:pt x="2607" y="33773"/>
                </a:lnTo>
                <a:lnTo>
                  <a:pt x="0" y="33814"/>
                </a:lnTo>
                <a:lnTo>
                  <a:pt x="0" y="38947"/>
                </a:lnTo>
                <a:lnTo>
                  <a:pt x="2607" y="38988"/>
                </a:lnTo>
                <a:lnTo>
                  <a:pt x="2811" y="38744"/>
                </a:lnTo>
                <a:lnTo>
                  <a:pt x="3055" y="38540"/>
                </a:lnTo>
                <a:lnTo>
                  <a:pt x="3341" y="38418"/>
                </a:lnTo>
                <a:lnTo>
                  <a:pt x="3667" y="38377"/>
                </a:lnTo>
                <a:lnTo>
                  <a:pt x="3870" y="38377"/>
                </a:lnTo>
                <a:lnTo>
                  <a:pt x="4115" y="38458"/>
                </a:lnTo>
                <a:lnTo>
                  <a:pt x="4318" y="38581"/>
                </a:lnTo>
                <a:lnTo>
                  <a:pt x="4481" y="38703"/>
                </a:lnTo>
                <a:lnTo>
                  <a:pt x="4644" y="38907"/>
                </a:lnTo>
                <a:lnTo>
                  <a:pt x="4726" y="39110"/>
                </a:lnTo>
                <a:lnTo>
                  <a:pt x="4807" y="39314"/>
                </a:lnTo>
                <a:lnTo>
                  <a:pt x="4848" y="39558"/>
                </a:lnTo>
                <a:lnTo>
                  <a:pt x="4807" y="39803"/>
                </a:lnTo>
                <a:lnTo>
                  <a:pt x="4726" y="40007"/>
                </a:lnTo>
                <a:lnTo>
                  <a:pt x="4644" y="40210"/>
                </a:lnTo>
                <a:lnTo>
                  <a:pt x="4481" y="40414"/>
                </a:lnTo>
                <a:lnTo>
                  <a:pt x="4318" y="40536"/>
                </a:lnTo>
                <a:lnTo>
                  <a:pt x="4115" y="40658"/>
                </a:lnTo>
                <a:lnTo>
                  <a:pt x="3870" y="40699"/>
                </a:lnTo>
                <a:lnTo>
                  <a:pt x="3667" y="40740"/>
                </a:lnTo>
                <a:lnTo>
                  <a:pt x="3341" y="40699"/>
                </a:lnTo>
                <a:lnTo>
                  <a:pt x="3055" y="40577"/>
                </a:lnTo>
                <a:lnTo>
                  <a:pt x="2811" y="40373"/>
                </a:lnTo>
                <a:lnTo>
                  <a:pt x="2607" y="40129"/>
                </a:lnTo>
                <a:lnTo>
                  <a:pt x="0" y="40169"/>
                </a:lnTo>
                <a:lnTo>
                  <a:pt x="0" y="43836"/>
                </a:lnTo>
                <a:lnTo>
                  <a:pt x="244" y="43877"/>
                </a:lnTo>
                <a:lnTo>
                  <a:pt x="489" y="43877"/>
                </a:lnTo>
                <a:lnTo>
                  <a:pt x="978" y="43795"/>
                </a:lnTo>
                <a:lnTo>
                  <a:pt x="2037" y="43592"/>
                </a:lnTo>
                <a:lnTo>
                  <a:pt x="2485" y="43551"/>
                </a:lnTo>
                <a:lnTo>
                  <a:pt x="2933" y="43510"/>
                </a:lnTo>
                <a:lnTo>
                  <a:pt x="3830" y="43551"/>
                </a:lnTo>
                <a:lnTo>
                  <a:pt x="5907" y="43551"/>
                </a:lnTo>
                <a:lnTo>
                  <a:pt x="6559" y="43510"/>
                </a:lnTo>
                <a:lnTo>
                  <a:pt x="7252" y="43429"/>
                </a:lnTo>
                <a:lnTo>
                  <a:pt x="7904" y="43306"/>
                </a:lnTo>
                <a:lnTo>
                  <a:pt x="8555" y="43143"/>
                </a:lnTo>
                <a:lnTo>
                  <a:pt x="9166" y="42940"/>
                </a:lnTo>
                <a:lnTo>
                  <a:pt x="9452" y="42818"/>
                </a:lnTo>
                <a:lnTo>
                  <a:pt x="9696" y="42736"/>
                </a:lnTo>
                <a:lnTo>
                  <a:pt x="9941" y="42736"/>
                </a:lnTo>
                <a:lnTo>
                  <a:pt x="10144" y="42777"/>
                </a:lnTo>
                <a:lnTo>
                  <a:pt x="10592" y="42858"/>
                </a:lnTo>
                <a:lnTo>
                  <a:pt x="11041" y="42981"/>
                </a:lnTo>
                <a:lnTo>
                  <a:pt x="11244" y="43021"/>
                </a:lnTo>
                <a:lnTo>
                  <a:pt x="11489" y="42981"/>
                </a:lnTo>
                <a:lnTo>
                  <a:pt x="11733" y="42899"/>
                </a:lnTo>
                <a:lnTo>
                  <a:pt x="11937" y="42777"/>
                </a:lnTo>
                <a:lnTo>
                  <a:pt x="12181" y="42655"/>
                </a:lnTo>
                <a:lnTo>
                  <a:pt x="12385" y="42573"/>
                </a:lnTo>
                <a:lnTo>
                  <a:pt x="12589" y="42532"/>
                </a:lnTo>
                <a:lnTo>
                  <a:pt x="13770" y="42532"/>
                </a:lnTo>
                <a:lnTo>
                  <a:pt x="13974" y="42492"/>
                </a:lnTo>
                <a:lnTo>
                  <a:pt x="14259" y="42369"/>
                </a:lnTo>
                <a:lnTo>
                  <a:pt x="14544" y="42206"/>
                </a:lnTo>
                <a:lnTo>
                  <a:pt x="14829" y="42044"/>
                </a:lnTo>
                <a:lnTo>
                  <a:pt x="14992" y="42003"/>
                </a:lnTo>
                <a:lnTo>
                  <a:pt x="15115" y="41962"/>
                </a:lnTo>
                <a:lnTo>
                  <a:pt x="15318" y="41962"/>
                </a:lnTo>
                <a:lnTo>
                  <a:pt x="15481" y="42003"/>
                </a:lnTo>
                <a:lnTo>
                  <a:pt x="15889" y="42044"/>
                </a:lnTo>
                <a:lnTo>
                  <a:pt x="16092" y="42044"/>
                </a:lnTo>
                <a:lnTo>
                  <a:pt x="16296" y="42003"/>
                </a:lnTo>
                <a:lnTo>
                  <a:pt x="16663" y="41881"/>
                </a:lnTo>
                <a:lnTo>
                  <a:pt x="17029" y="41677"/>
                </a:lnTo>
                <a:lnTo>
                  <a:pt x="17396" y="41473"/>
                </a:lnTo>
                <a:lnTo>
                  <a:pt x="17763" y="41229"/>
                </a:lnTo>
                <a:lnTo>
                  <a:pt x="18129" y="41025"/>
                </a:lnTo>
                <a:lnTo>
                  <a:pt x="18496" y="40903"/>
                </a:lnTo>
                <a:lnTo>
                  <a:pt x="18700" y="40862"/>
                </a:lnTo>
                <a:lnTo>
                  <a:pt x="19229" y="40862"/>
                </a:lnTo>
                <a:lnTo>
                  <a:pt x="19514" y="40944"/>
                </a:lnTo>
                <a:lnTo>
                  <a:pt x="19800" y="41025"/>
                </a:lnTo>
                <a:lnTo>
                  <a:pt x="20126" y="41066"/>
                </a:lnTo>
                <a:lnTo>
                  <a:pt x="21226" y="41066"/>
                </a:lnTo>
                <a:lnTo>
                  <a:pt x="21674" y="41147"/>
                </a:lnTo>
                <a:lnTo>
                  <a:pt x="22488" y="41392"/>
                </a:lnTo>
                <a:lnTo>
                  <a:pt x="22896" y="41514"/>
                </a:lnTo>
                <a:lnTo>
                  <a:pt x="23303" y="41595"/>
                </a:lnTo>
                <a:lnTo>
                  <a:pt x="23711" y="41595"/>
                </a:lnTo>
                <a:lnTo>
                  <a:pt x="23914" y="41555"/>
                </a:lnTo>
                <a:lnTo>
                  <a:pt x="24118" y="41514"/>
                </a:lnTo>
                <a:lnTo>
                  <a:pt x="24566" y="41351"/>
                </a:lnTo>
                <a:lnTo>
                  <a:pt x="24770" y="41229"/>
                </a:lnTo>
                <a:lnTo>
                  <a:pt x="25014" y="41188"/>
                </a:lnTo>
                <a:lnTo>
                  <a:pt x="25218" y="41147"/>
                </a:lnTo>
                <a:lnTo>
                  <a:pt x="25381" y="41188"/>
                </a:lnTo>
                <a:lnTo>
                  <a:pt x="25748" y="41269"/>
                </a:lnTo>
                <a:lnTo>
                  <a:pt x="26074" y="41432"/>
                </a:lnTo>
                <a:lnTo>
                  <a:pt x="26440" y="41595"/>
                </a:lnTo>
                <a:lnTo>
                  <a:pt x="26766" y="41758"/>
                </a:lnTo>
                <a:lnTo>
                  <a:pt x="27133" y="41881"/>
                </a:lnTo>
                <a:lnTo>
                  <a:pt x="27459" y="41962"/>
                </a:lnTo>
                <a:lnTo>
                  <a:pt x="27662" y="41921"/>
                </a:lnTo>
                <a:lnTo>
                  <a:pt x="27825" y="41921"/>
                </a:lnTo>
                <a:lnTo>
                  <a:pt x="28070" y="41799"/>
                </a:lnTo>
                <a:lnTo>
                  <a:pt x="28314" y="41758"/>
                </a:lnTo>
                <a:lnTo>
                  <a:pt x="28599" y="41758"/>
                </a:lnTo>
                <a:lnTo>
                  <a:pt x="28844" y="41840"/>
                </a:lnTo>
                <a:lnTo>
                  <a:pt x="29088" y="41962"/>
                </a:lnTo>
                <a:lnTo>
                  <a:pt x="29374" y="42003"/>
                </a:lnTo>
                <a:lnTo>
                  <a:pt x="29536" y="42044"/>
                </a:lnTo>
                <a:lnTo>
                  <a:pt x="29740" y="42003"/>
                </a:lnTo>
                <a:lnTo>
                  <a:pt x="30066" y="41921"/>
                </a:lnTo>
                <a:lnTo>
                  <a:pt x="31411" y="41595"/>
                </a:lnTo>
                <a:lnTo>
                  <a:pt x="32103" y="41432"/>
                </a:lnTo>
                <a:lnTo>
                  <a:pt x="32877" y="41310"/>
                </a:lnTo>
                <a:lnTo>
                  <a:pt x="33081" y="41310"/>
                </a:lnTo>
                <a:lnTo>
                  <a:pt x="33325" y="41351"/>
                </a:lnTo>
                <a:lnTo>
                  <a:pt x="33529" y="41473"/>
                </a:lnTo>
                <a:lnTo>
                  <a:pt x="33692" y="41595"/>
                </a:lnTo>
                <a:lnTo>
                  <a:pt x="33896" y="41718"/>
                </a:lnTo>
                <a:lnTo>
                  <a:pt x="33977" y="41799"/>
                </a:lnTo>
                <a:lnTo>
                  <a:pt x="34099" y="41840"/>
                </a:lnTo>
                <a:lnTo>
                  <a:pt x="34303" y="41799"/>
                </a:lnTo>
                <a:lnTo>
                  <a:pt x="34629" y="41799"/>
                </a:lnTo>
                <a:lnTo>
                  <a:pt x="34914" y="41881"/>
                </a:lnTo>
                <a:lnTo>
                  <a:pt x="35362" y="41962"/>
                </a:lnTo>
                <a:lnTo>
                  <a:pt x="35810" y="41962"/>
                </a:lnTo>
                <a:lnTo>
                  <a:pt x="36299" y="41921"/>
                </a:lnTo>
                <a:lnTo>
                  <a:pt x="36747" y="41840"/>
                </a:lnTo>
                <a:lnTo>
                  <a:pt x="37277" y="41758"/>
                </a:lnTo>
                <a:lnTo>
                  <a:pt x="37807" y="41595"/>
                </a:lnTo>
                <a:lnTo>
                  <a:pt x="38051" y="41514"/>
                </a:lnTo>
                <a:lnTo>
                  <a:pt x="38296" y="41392"/>
                </a:lnTo>
                <a:lnTo>
                  <a:pt x="38499" y="41269"/>
                </a:lnTo>
                <a:lnTo>
                  <a:pt x="38703" y="41106"/>
                </a:lnTo>
                <a:lnTo>
                  <a:pt x="38866" y="40903"/>
                </a:lnTo>
                <a:lnTo>
                  <a:pt x="39070" y="40781"/>
                </a:lnTo>
                <a:lnTo>
                  <a:pt x="39233" y="40699"/>
                </a:lnTo>
                <a:lnTo>
                  <a:pt x="39436" y="40618"/>
                </a:lnTo>
                <a:lnTo>
                  <a:pt x="40658" y="40332"/>
                </a:lnTo>
                <a:lnTo>
                  <a:pt x="40984" y="40251"/>
                </a:lnTo>
                <a:lnTo>
                  <a:pt x="41310" y="40169"/>
                </a:lnTo>
                <a:lnTo>
                  <a:pt x="41636" y="40169"/>
                </a:lnTo>
                <a:lnTo>
                  <a:pt x="41921" y="40210"/>
                </a:lnTo>
                <a:lnTo>
                  <a:pt x="42166" y="40292"/>
                </a:lnTo>
                <a:lnTo>
                  <a:pt x="42410" y="40414"/>
                </a:lnTo>
                <a:lnTo>
                  <a:pt x="42818" y="40699"/>
                </a:lnTo>
                <a:lnTo>
                  <a:pt x="43062" y="40821"/>
                </a:lnTo>
                <a:lnTo>
                  <a:pt x="43266" y="40903"/>
                </a:lnTo>
                <a:lnTo>
                  <a:pt x="43510" y="40984"/>
                </a:lnTo>
                <a:lnTo>
                  <a:pt x="43755" y="40984"/>
                </a:lnTo>
                <a:lnTo>
                  <a:pt x="43999" y="40903"/>
                </a:lnTo>
                <a:lnTo>
                  <a:pt x="44244" y="40821"/>
                </a:lnTo>
                <a:lnTo>
                  <a:pt x="44570" y="40699"/>
                </a:lnTo>
                <a:lnTo>
                  <a:pt x="44895" y="40618"/>
                </a:lnTo>
                <a:lnTo>
                  <a:pt x="45221" y="40536"/>
                </a:lnTo>
                <a:lnTo>
                  <a:pt x="45547" y="40536"/>
                </a:lnTo>
                <a:lnTo>
                  <a:pt x="46240" y="40495"/>
                </a:lnTo>
                <a:lnTo>
                  <a:pt x="46932" y="40577"/>
                </a:lnTo>
                <a:lnTo>
                  <a:pt x="47299" y="40577"/>
                </a:lnTo>
                <a:lnTo>
                  <a:pt x="47381" y="40536"/>
                </a:lnTo>
                <a:lnTo>
                  <a:pt x="47625" y="40373"/>
                </a:lnTo>
                <a:lnTo>
                  <a:pt x="47829" y="40332"/>
                </a:lnTo>
                <a:lnTo>
                  <a:pt x="47992" y="40332"/>
                </a:lnTo>
                <a:lnTo>
                  <a:pt x="48195" y="40373"/>
                </a:lnTo>
                <a:lnTo>
                  <a:pt x="48399" y="40455"/>
                </a:lnTo>
                <a:lnTo>
                  <a:pt x="48766" y="40658"/>
                </a:lnTo>
                <a:lnTo>
                  <a:pt x="48969" y="40740"/>
                </a:lnTo>
                <a:lnTo>
                  <a:pt x="49173" y="40781"/>
                </a:lnTo>
                <a:lnTo>
                  <a:pt x="49336" y="40740"/>
                </a:lnTo>
                <a:lnTo>
                  <a:pt x="49540" y="40699"/>
                </a:lnTo>
                <a:lnTo>
                  <a:pt x="49866" y="40618"/>
                </a:lnTo>
                <a:lnTo>
                  <a:pt x="50355" y="40536"/>
                </a:lnTo>
                <a:lnTo>
                  <a:pt x="50803" y="40495"/>
                </a:lnTo>
                <a:lnTo>
                  <a:pt x="51821" y="40577"/>
                </a:lnTo>
                <a:lnTo>
                  <a:pt x="52310" y="40618"/>
                </a:lnTo>
                <a:lnTo>
                  <a:pt x="52840" y="40577"/>
                </a:lnTo>
                <a:lnTo>
                  <a:pt x="53369" y="40495"/>
                </a:lnTo>
                <a:lnTo>
                  <a:pt x="53614" y="40414"/>
                </a:lnTo>
                <a:lnTo>
                  <a:pt x="53899" y="40292"/>
                </a:lnTo>
                <a:lnTo>
                  <a:pt x="53247" y="37684"/>
                </a:lnTo>
                <a:lnTo>
                  <a:pt x="53206" y="37399"/>
                </a:lnTo>
                <a:lnTo>
                  <a:pt x="53166" y="37114"/>
                </a:lnTo>
                <a:lnTo>
                  <a:pt x="53206" y="36788"/>
                </a:lnTo>
                <a:lnTo>
                  <a:pt x="53247" y="36462"/>
                </a:lnTo>
                <a:lnTo>
                  <a:pt x="53492" y="35607"/>
                </a:lnTo>
                <a:lnTo>
                  <a:pt x="53899" y="34018"/>
                </a:lnTo>
                <a:lnTo>
                  <a:pt x="54143" y="33284"/>
                </a:lnTo>
                <a:lnTo>
                  <a:pt x="54429" y="32510"/>
                </a:lnTo>
                <a:lnTo>
                  <a:pt x="54836" y="31533"/>
                </a:lnTo>
                <a:lnTo>
                  <a:pt x="54999" y="31044"/>
                </a:lnTo>
                <a:lnTo>
                  <a:pt x="55040" y="30799"/>
                </a:lnTo>
                <a:lnTo>
                  <a:pt x="55040" y="30514"/>
                </a:lnTo>
                <a:lnTo>
                  <a:pt x="55040" y="30229"/>
                </a:lnTo>
                <a:lnTo>
                  <a:pt x="54999" y="29944"/>
                </a:lnTo>
                <a:lnTo>
                  <a:pt x="54877" y="29373"/>
                </a:lnTo>
                <a:lnTo>
                  <a:pt x="54429" y="27622"/>
                </a:lnTo>
                <a:lnTo>
                  <a:pt x="54062" y="25870"/>
                </a:lnTo>
                <a:lnTo>
                  <a:pt x="53980" y="25422"/>
                </a:lnTo>
                <a:lnTo>
                  <a:pt x="53980" y="24933"/>
                </a:lnTo>
                <a:lnTo>
                  <a:pt x="54021" y="24729"/>
                </a:lnTo>
                <a:lnTo>
                  <a:pt x="54103" y="24485"/>
                </a:lnTo>
                <a:lnTo>
                  <a:pt x="54225" y="24322"/>
                </a:lnTo>
                <a:lnTo>
                  <a:pt x="54388" y="24118"/>
                </a:lnTo>
                <a:lnTo>
                  <a:pt x="54510" y="24037"/>
                </a:lnTo>
                <a:lnTo>
                  <a:pt x="54592" y="23914"/>
                </a:lnTo>
                <a:lnTo>
                  <a:pt x="54592" y="23751"/>
                </a:lnTo>
                <a:lnTo>
                  <a:pt x="54592" y="23629"/>
                </a:lnTo>
                <a:lnTo>
                  <a:pt x="54388" y="23344"/>
                </a:lnTo>
                <a:lnTo>
                  <a:pt x="54306" y="23181"/>
                </a:lnTo>
                <a:lnTo>
                  <a:pt x="54266" y="23059"/>
                </a:lnTo>
                <a:lnTo>
                  <a:pt x="54266" y="22937"/>
                </a:lnTo>
                <a:lnTo>
                  <a:pt x="54347" y="22855"/>
                </a:lnTo>
                <a:lnTo>
                  <a:pt x="54469" y="22774"/>
                </a:lnTo>
                <a:lnTo>
                  <a:pt x="54632" y="22774"/>
                </a:lnTo>
                <a:lnTo>
                  <a:pt x="54754" y="22733"/>
                </a:lnTo>
                <a:lnTo>
                  <a:pt x="54877" y="22651"/>
                </a:lnTo>
                <a:lnTo>
                  <a:pt x="54877" y="22570"/>
                </a:lnTo>
                <a:lnTo>
                  <a:pt x="54877" y="22488"/>
                </a:lnTo>
                <a:lnTo>
                  <a:pt x="54877" y="22366"/>
                </a:lnTo>
                <a:lnTo>
                  <a:pt x="54795" y="22122"/>
                </a:lnTo>
                <a:lnTo>
                  <a:pt x="54795" y="21918"/>
                </a:lnTo>
                <a:lnTo>
                  <a:pt x="54795" y="21429"/>
                </a:lnTo>
                <a:lnTo>
                  <a:pt x="54877" y="20981"/>
                </a:lnTo>
                <a:lnTo>
                  <a:pt x="54999" y="20492"/>
                </a:lnTo>
                <a:lnTo>
                  <a:pt x="55610" y="18292"/>
                </a:lnTo>
                <a:lnTo>
                  <a:pt x="55610" y="0"/>
                </a:lnTo>
                <a:close/>
              </a:path>
            </a:pathLst>
          </a:custGeom>
          <a:solidFill>
            <a:schemeClr val="dk2"/>
          </a:solidFill>
          <a:ln>
            <a:noFill/>
          </a:ln>
          <a:effectLst>
            <a:outerShdw blurRad="57150" dist="19050" dir="1440000" algn="bl" rotWithShape="0">
              <a:schemeClr val="dk1">
                <a:alpha val="52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p:nvPr/>
        </p:nvSpPr>
        <p:spPr>
          <a:xfrm rot="10800000">
            <a:off x="-3355740" y="-462195"/>
            <a:ext cx="5467248" cy="2010609"/>
          </a:xfrm>
          <a:custGeom>
            <a:avLst/>
            <a:gdLst/>
            <a:ahLst/>
            <a:cxnLst/>
            <a:rect l="l" t="t" r="r" b="b"/>
            <a:pathLst>
              <a:path w="56059" h="20616" extrusionOk="0">
                <a:moveTo>
                  <a:pt x="1956" y="1"/>
                </a:moveTo>
                <a:lnTo>
                  <a:pt x="1630" y="42"/>
                </a:lnTo>
                <a:lnTo>
                  <a:pt x="1345" y="82"/>
                </a:lnTo>
                <a:lnTo>
                  <a:pt x="1060" y="204"/>
                </a:lnTo>
                <a:lnTo>
                  <a:pt x="530" y="449"/>
                </a:lnTo>
                <a:lnTo>
                  <a:pt x="1" y="734"/>
                </a:lnTo>
                <a:lnTo>
                  <a:pt x="1" y="3341"/>
                </a:lnTo>
                <a:lnTo>
                  <a:pt x="2608" y="3382"/>
                </a:lnTo>
                <a:lnTo>
                  <a:pt x="2812" y="3138"/>
                </a:lnTo>
                <a:lnTo>
                  <a:pt x="3056" y="2934"/>
                </a:lnTo>
                <a:lnTo>
                  <a:pt x="3341" y="2812"/>
                </a:lnTo>
                <a:lnTo>
                  <a:pt x="3667" y="2771"/>
                </a:lnTo>
                <a:lnTo>
                  <a:pt x="3912" y="2812"/>
                </a:lnTo>
                <a:lnTo>
                  <a:pt x="4116" y="2893"/>
                </a:lnTo>
                <a:lnTo>
                  <a:pt x="4319" y="2975"/>
                </a:lnTo>
                <a:lnTo>
                  <a:pt x="4482" y="3138"/>
                </a:lnTo>
                <a:lnTo>
                  <a:pt x="4645" y="3301"/>
                </a:lnTo>
                <a:lnTo>
                  <a:pt x="4767" y="3504"/>
                </a:lnTo>
                <a:lnTo>
                  <a:pt x="4808" y="3749"/>
                </a:lnTo>
                <a:lnTo>
                  <a:pt x="4849" y="3953"/>
                </a:lnTo>
                <a:lnTo>
                  <a:pt x="4808" y="4197"/>
                </a:lnTo>
                <a:lnTo>
                  <a:pt x="4767" y="4441"/>
                </a:lnTo>
                <a:lnTo>
                  <a:pt x="4645" y="4645"/>
                </a:lnTo>
                <a:lnTo>
                  <a:pt x="4482" y="4808"/>
                </a:lnTo>
                <a:lnTo>
                  <a:pt x="4319" y="4971"/>
                </a:lnTo>
                <a:lnTo>
                  <a:pt x="4116" y="5053"/>
                </a:lnTo>
                <a:lnTo>
                  <a:pt x="3912" y="5134"/>
                </a:lnTo>
                <a:lnTo>
                  <a:pt x="3667" y="5175"/>
                </a:lnTo>
                <a:lnTo>
                  <a:pt x="3341" y="5093"/>
                </a:lnTo>
                <a:lnTo>
                  <a:pt x="3056" y="4971"/>
                </a:lnTo>
                <a:lnTo>
                  <a:pt x="2812" y="4808"/>
                </a:lnTo>
                <a:lnTo>
                  <a:pt x="2608" y="4564"/>
                </a:lnTo>
                <a:lnTo>
                  <a:pt x="1" y="4604"/>
                </a:lnTo>
                <a:lnTo>
                  <a:pt x="1" y="9738"/>
                </a:lnTo>
                <a:lnTo>
                  <a:pt x="2608" y="9778"/>
                </a:lnTo>
                <a:lnTo>
                  <a:pt x="2812" y="9534"/>
                </a:lnTo>
                <a:lnTo>
                  <a:pt x="3056" y="9330"/>
                </a:lnTo>
                <a:lnTo>
                  <a:pt x="3341" y="9208"/>
                </a:lnTo>
                <a:lnTo>
                  <a:pt x="3667" y="9167"/>
                </a:lnTo>
                <a:lnTo>
                  <a:pt x="3912" y="9167"/>
                </a:lnTo>
                <a:lnTo>
                  <a:pt x="4116" y="9249"/>
                </a:lnTo>
                <a:lnTo>
                  <a:pt x="4319" y="9371"/>
                </a:lnTo>
                <a:lnTo>
                  <a:pt x="4482" y="9493"/>
                </a:lnTo>
                <a:lnTo>
                  <a:pt x="4645" y="9697"/>
                </a:lnTo>
                <a:lnTo>
                  <a:pt x="4767" y="9901"/>
                </a:lnTo>
                <a:lnTo>
                  <a:pt x="4808" y="10104"/>
                </a:lnTo>
                <a:lnTo>
                  <a:pt x="4849" y="10349"/>
                </a:lnTo>
                <a:lnTo>
                  <a:pt x="4808" y="10593"/>
                </a:lnTo>
                <a:lnTo>
                  <a:pt x="4767" y="10797"/>
                </a:lnTo>
                <a:lnTo>
                  <a:pt x="4645" y="11001"/>
                </a:lnTo>
                <a:lnTo>
                  <a:pt x="4482" y="11204"/>
                </a:lnTo>
                <a:lnTo>
                  <a:pt x="4319" y="11326"/>
                </a:lnTo>
                <a:lnTo>
                  <a:pt x="4116" y="11449"/>
                </a:lnTo>
                <a:lnTo>
                  <a:pt x="3912" y="11489"/>
                </a:lnTo>
                <a:lnTo>
                  <a:pt x="3667" y="11530"/>
                </a:lnTo>
                <a:lnTo>
                  <a:pt x="3341" y="11489"/>
                </a:lnTo>
                <a:lnTo>
                  <a:pt x="3056" y="11367"/>
                </a:lnTo>
                <a:lnTo>
                  <a:pt x="2812" y="11163"/>
                </a:lnTo>
                <a:lnTo>
                  <a:pt x="2608" y="10919"/>
                </a:lnTo>
                <a:lnTo>
                  <a:pt x="1" y="10960"/>
                </a:lnTo>
                <a:lnTo>
                  <a:pt x="1" y="16093"/>
                </a:lnTo>
                <a:lnTo>
                  <a:pt x="2608" y="16134"/>
                </a:lnTo>
                <a:lnTo>
                  <a:pt x="2812" y="15889"/>
                </a:lnTo>
                <a:lnTo>
                  <a:pt x="3056" y="15686"/>
                </a:lnTo>
                <a:lnTo>
                  <a:pt x="3341" y="15563"/>
                </a:lnTo>
                <a:lnTo>
                  <a:pt x="3667" y="15523"/>
                </a:lnTo>
                <a:lnTo>
                  <a:pt x="3912" y="15563"/>
                </a:lnTo>
                <a:lnTo>
                  <a:pt x="4116" y="15645"/>
                </a:lnTo>
                <a:lnTo>
                  <a:pt x="4319" y="15726"/>
                </a:lnTo>
                <a:lnTo>
                  <a:pt x="4482" y="15889"/>
                </a:lnTo>
                <a:lnTo>
                  <a:pt x="4645" y="16052"/>
                </a:lnTo>
                <a:lnTo>
                  <a:pt x="4767" y="16256"/>
                </a:lnTo>
                <a:lnTo>
                  <a:pt x="4808" y="16500"/>
                </a:lnTo>
                <a:lnTo>
                  <a:pt x="4849" y="16704"/>
                </a:lnTo>
                <a:lnTo>
                  <a:pt x="4808" y="16949"/>
                </a:lnTo>
                <a:lnTo>
                  <a:pt x="4767" y="17193"/>
                </a:lnTo>
                <a:lnTo>
                  <a:pt x="4645" y="17397"/>
                </a:lnTo>
                <a:lnTo>
                  <a:pt x="4482" y="17560"/>
                </a:lnTo>
                <a:lnTo>
                  <a:pt x="4319" y="17723"/>
                </a:lnTo>
                <a:lnTo>
                  <a:pt x="4116" y="17804"/>
                </a:lnTo>
                <a:lnTo>
                  <a:pt x="3912" y="17886"/>
                </a:lnTo>
                <a:lnTo>
                  <a:pt x="3667" y="17926"/>
                </a:lnTo>
                <a:lnTo>
                  <a:pt x="3341" y="17845"/>
                </a:lnTo>
                <a:lnTo>
                  <a:pt x="3056" y="17723"/>
                </a:lnTo>
                <a:lnTo>
                  <a:pt x="2812" y="17560"/>
                </a:lnTo>
                <a:lnTo>
                  <a:pt x="2608" y="17315"/>
                </a:lnTo>
                <a:lnTo>
                  <a:pt x="1" y="17356"/>
                </a:lnTo>
                <a:lnTo>
                  <a:pt x="1" y="19189"/>
                </a:lnTo>
                <a:lnTo>
                  <a:pt x="164" y="19148"/>
                </a:lnTo>
                <a:lnTo>
                  <a:pt x="367" y="19189"/>
                </a:lnTo>
                <a:lnTo>
                  <a:pt x="571" y="19230"/>
                </a:lnTo>
                <a:lnTo>
                  <a:pt x="734" y="19311"/>
                </a:lnTo>
                <a:lnTo>
                  <a:pt x="816" y="19393"/>
                </a:lnTo>
                <a:lnTo>
                  <a:pt x="897" y="19434"/>
                </a:lnTo>
                <a:lnTo>
                  <a:pt x="1142" y="19434"/>
                </a:lnTo>
                <a:lnTo>
                  <a:pt x="1345" y="19393"/>
                </a:lnTo>
                <a:lnTo>
                  <a:pt x="1549" y="19434"/>
                </a:lnTo>
                <a:lnTo>
                  <a:pt x="1753" y="19474"/>
                </a:lnTo>
                <a:lnTo>
                  <a:pt x="1956" y="19556"/>
                </a:lnTo>
                <a:lnTo>
                  <a:pt x="2323" y="19760"/>
                </a:lnTo>
                <a:lnTo>
                  <a:pt x="2649" y="20004"/>
                </a:lnTo>
                <a:lnTo>
                  <a:pt x="3056" y="20208"/>
                </a:lnTo>
                <a:lnTo>
                  <a:pt x="3423" y="20330"/>
                </a:lnTo>
                <a:lnTo>
                  <a:pt x="3627" y="20371"/>
                </a:lnTo>
                <a:lnTo>
                  <a:pt x="3830" y="20371"/>
                </a:lnTo>
                <a:lnTo>
                  <a:pt x="4034" y="20330"/>
                </a:lnTo>
                <a:lnTo>
                  <a:pt x="4238" y="20248"/>
                </a:lnTo>
                <a:lnTo>
                  <a:pt x="4401" y="20126"/>
                </a:lnTo>
                <a:lnTo>
                  <a:pt x="4482" y="20086"/>
                </a:lnTo>
                <a:lnTo>
                  <a:pt x="4564" y="20045"/>
                </a:lnTo>
                <a:lnTo>
                  <a:pt x="4686" y="20086"/>
                </a:lnTo>
                <a:lnTo>
                  <a:pt x="4808" y="20126"/>
                </a:lnTo>
                <a:lnTo>
                  <a:pt x="5012" y="20208"/>
                </a:lnTo>
                <a:lnTo>
                  <a:pt x="5256" y="20208"/>
                </a:lnTo>
                <a:lnTo>
                  <a:pt x="5501" y="20086"/>
                </a:lnTo>
                <a:lnTo>
                  <a:pt x="5704" y="19923"/>
                </a:lnTo>
                <a:lnTo>
                  <a:pt x="5908" y="19800"/>
                </a:lnTo>
                <a:lnTo>
                  <a:pt x="6153" y="19719"/>
                </a:lnTo>
                <a:lnTo>
                  <a:pt x="6397" y="19760"/>
                </a:lnTo>
                <a:lnTo>
                  <a:pt x="6682" y="19800"/>
                </a:lnTo>
                <a:lnTo>
                  <a:pt x="6927" y="19882"/>
                </a:lnTo>
                <a:lnTo>
                  <a:pt x="7171" y="19963"/>
                </a:lnTo>
                <a:lnTo>
                  <a:pt x="7415" y="20045"/>
                </a:lnTo>
                <a:lnTo>
                  <a:pt x="7660" y="20045"/>
                </a:lnTo>
                <a:lnTo>
                  <a:pt x="7904" y="19963"/>
                </a:lnTo>
                <a:lnTo>
                  <a:pt x="7986" y="19923"/>
                </a:lnTo>
                <a:lnTo>
                  <a:pt x="8027" y="19882"/>
                </a:lnTo>
                <a:lnTo>
                  <a:pt x="8067" y="19760"/>
                </a:lnTo>
                <a:lnTo>
                  <a:pt x="8108" y="19637"/>
                </a:lnTo>
                <a:lnTo>
                  <a:pt x="8190" y="19515"/>
                </a:lnTo>
                <a:lnTo>
                  <a:pt x="8353" y="19474"/>
                </a:lnTo>
                <a:lnTo>
                  <a:pt x="8515" y="19434"/>
                </a:lnTo>
                <a:lnTo>
                  <a:pt x="8678" y="19474"/>
                </a:lnTo>
                <a:lnTo>
                  <a:pt x="8964" y="19597"/>
                </a:lnTo>
                <a:lnTo>
                  <a:pt x="9127" y="19637"/>
                </a:lnTo>
                <a:lnTo>
                  <a:pt x="9290" y="19637"/>
                </a:lnTo>
                <a:lnTo>
                  <a:pt x="9452" y="19556"/>
                </a:lnTo>
                <a:lnTo>
                  <a:pt x="9575" y="19556"/>
                </a:lnTo>
                <a:lnTo>
                  <a:pt x="9697" y="19637"/>
                </a:lnTo>
                <a:lnTo>
                  <a:pt x="9778" y="19678"/>
                </a:lnTo>
                <a:lnTo>
                  <a:pt x="9860" y="19719"/>
                </a:lnTo>
                <a:lnTo>
                  <a:pt x="9941" y="19760"/>
                </a:lnTo>
                <a:lnTo>
                  <a:pt x="10104" y="19719"/>
                </a:lnTo>
                <a:lnTo>
                  <a:pt x="10308" y="19678"/>
                </a:lnTo>
                <a:lnTo>
                  <a:pt x="10471" y="19637"/>
                </a:lnTo>
                <a:lnTo>
                  <a:pt x="10675" y="19678"/>
                </a:lnTo>
                <a:lnTo>
                  <a:pt x="10838" y="19760"/>
                </a:lnTo>
                <a:lnTo>
                  <a:pt x="11164" y="20004"/>
                </a:lnTo>
                <a:lnTo>
                  <a:pt x="11327" y="20086"/>
                </a:lnTo>
                <a:lnTo>
                  <a:pt x="11489" y="20167"/>
                </a:lnTo>
                <a:lnTo>
                  <a:pt x="11612" y="20208"/>
                </a:lnTo>
                <a:lnTo>
                  <a:pt x="11815" y="20167"/>
                </a:lnTo>
                <a:lnTo>
                  <a:pt x="11897" y="20126"/>
                </a:lnTo>
                <a:lnTo>
                  <a:pt x="11978" y="20004"/>
                </a:lnTo>
                <a:lnTo>
                  <a:pt x="12182" y="19841"/>
                </a:lnTo>
                <a:lnTo>
                  <a:pt x="12304" y="19719"/>
                </a:lnTo>
                <a:lnTo>
                  <a:pt x="12467" y="19637"/>
                </a:lnTo>
                <a:lnTo>
                  <a:pt x="12630" y="19597"/>
                </a:lnTo>
                <a:lnTo>
                  <a:pt x="12834" y="19597"/>
                </a:lnTo>
                <a:lnTo>
                  <a:pt x="13201" y="19637"/>
                </a:lnTo>
                <a:lnTo>
                  <a:pt x="13445" y="19597"/>
                </a:lnTo>
                <a:lnTo>
                  <a:pt x="13689" y="19515"/>
                </a:lnTo>
                <a:lnTo>
                  <a:pt x="13934" y="19474"/>
                </a:lnTo>
                <a:lnTo>
                  <a:pt x="14138" y="19515"/>
                </a:lnTo>
                <a:lnTo>
                  <a:pt x="14626" y="19637"/>
                </a:lnTo>
                <a:lnTo>
                  <a:pt x="14993" y="19678"/>
                </a:lnTo>
                <a:lnTo>
                  <a:pt x="15319" y="19678"/>
                </a:lnTo>
                <a:lnTo>
                  <a:pt x="15645" y="19597"/>
                </a:lnTo>
                <a:lnTo>
                  <a:pt x="15971" y="19474"/>
                </a:lnTo>
                <a:lnTo>
                  <a:pt x="16582" y="19271"/>
                </a:lnTo>
                <a:lnTo>
                  <a:pt x="16867" y="19189"/>
                </a:lnTo>
                <a:lnTo>
                  <a:pt x="17152" y="19148"/>
                </a:lnTo>
                <a:lnTo>
                  <a:pt x="17641" y="19148"/>
                </a:lnTo>
                <a:lnTo>
                  <a:pt x="18089" y="19271"/>
                </a:lnTo>
                <a:lnTo>
                  <a:pt x="19026" y="19556"/>
                </a:lnTo>
                <a:lnTo>
                  <a:pt x="19475" y="19637"/>
                </a:lnTo>
                <a:lnTo>
                  <a:pt x="19963" y="19719"/>
                </a:lnTo>
                <a:lnTo>
                  <a:pt x="20208" y="19678"/>
                </a:lnTo>
                <a:lnTo>
                  <a:pt x="20412" y="19637"/>
                </a:lnTo>
                <a:lnTo>
                  <a:pt x="20656" y="19556"/>
                </a:lnTo>
                <a:lnTo>
                  <a:pt x="20860" y="19474"/>
                </a:lnTo>
                <a:lnTo>
                  <a:pt x="21389" y="19067"/>
                </a:lnTo>
                <a:lnTo>
                  <a:pt x="21552" y="18986"/>
                </a:lnTo>
                <a:lnTo>
                  <a:pt x="21674" y="18945"/>
                </a:lnTo>
                <a:lnTo>
                  <a:pt x="21797" y="18945"/>
                </a:lnTo>
                <a:lnTo>
                  <a:pt x="21960" y="18986"/>
                </a:lnTo>
                <a:lnTo>
                  <a:pt x="22123" y="19067"/>
                </a:lnTo>
                <a:lnTo>
                  <a:pt x="22245" y="19108"/>
                </a:lnTo>
                <a:lnTo>
                  <a:pt x="22326" y="19108"/>
                </a:lnTo>
                <a:lnTo>
                  <a:pt x="22408" y="19067"/>
                </a:lnTo>
                <a:lnTo>
                  <a:pt x="22571" y="18986"/>
                </a:lnTo>
                <a:lnTo>
                  <a:pt x="22693" y="18863"/>
                </a:lnTo>
                <a:lnTo>
                  <a:pt x="22815" y="18782"/>
                </a:lnTo>
                <a:lnTo>
                  <a:pt x="22937" y="18741"/>
                </a:lnTo>
                <a:lnTo>
                  <a:pt x="23100" y="18700"/>
                </a:lnTo>
                <a:lnTo>
                  <a:pt x="23345" y="18741"/>
                </a:lnTo>
                <a:lnTo>
                  <a:pt x="23630" y="18782"/>
                </a:lnTo>
                <a:lnTo>
                  <a:pt x="23915" y="18782"/>
                </a:lnTo>
                <a:lnTo>
                  <a:pt x="24078" y="18660"/>
                </a:lnTo>
                <a:lnTo>
                  <a:pt x="24241" y="18537"/>
                </a:lnTo>
                <a:lnTo>
                  <a:pt x="24404" y="18456"/>
                </a:lnTo>
                <a:lnTo>
                  <a:pt x="24608" y="18456"/>
                </a:lnTo>
                <a:lnTo>
                  <a:pt x="24730" y="18537"/>
                </a:lnTo>
                <a:lnTo>
                  <a:pt x="24852" y="18578"/>
                </a:lnTo>
                <a:lnTo>
                  <a:pt x="24974" y="18619"/>
                </a:lnTo>
                <a:lnTo>
                  <a:pt x="25137" y="18537"/>
                </a:lnTo>
                <a:lnTo>
                  <a:pt x="25382" y="18415"/>
                </a:lnTo>
                <a:lnTo>
                  <a:pt x="25586" y="18293"/>
                </a:lnTo>
                <a:lnTo>
                  <a:pt x="25830" y="18252"/>
                </a:lnTo>
                <a:lnTo>
                  <a:pt x="26278" y="18252"/>
                </a:lnTo>
                <a:lnTo>
                  <a:pt x="26523" y="18334"/>
                </a:lnTo>
                <a:lnTo>
                  <a:pt x="26767" y="18415"/>
                </a:lnTo>
                <a:lnTo>
                  <a:pt x="27215" y="18619"/>
                </a:lnTo>
                <a:lnTo>
                  <a:pt x="28071" y="19108"/>
                </a:lnTo>
                <a:lnTo>
                  <a:pt x="28478" y="19311"/>
                </a:lnTo>
                <a:lnTo>
                  <a:pt x="28722" y="19393"/>
                </a:lnTo>
                <a:lnTo>
                  <a:pt x="28967" y="19434"/>
                </a:lnTo>
                <a:lnTo>
                  <a:pt x="29578" y="19474"/>
                </a:lnTo>
                <a:lnTo>
                  <a:pt x="29822" y="19556"/>
                </a:lnTo>
                <a:lnTo>
                  <a:pt x="30108" y="19637"/>
                </a:lnTo>
                <a:lnTo>
                  <a:pt x="30597" y="19841"/>
                </a:lnTo>
                <a:lnTo>
                  <a:pt x="31126" y="20086"/>
                </a:lnTo>
                <a:lnTo>
                  <a:pt x="31615" y="20330"/>
                </a:lnTo>
                <a:lnTo>
                  <a:pt x="31859" y="20452"/>
                </a:lnTo>
                <a:lnTo>
                  <a:pt x="32145" y="20534"/>
                </a:lnTo>
                <a:lnTo>
                  <a:pt x="32430" y="20574"/>
                </a:lnTo>
                <a:lnTo>
                  <a:pt x="32715" y="20615"/>
                </a:lnTo>
                <a:lnTo>
                  <a:pt x="33000" y="20574"/>
                </a:lnTo>
                <a:lnTo>
                  <a:pt x="33245" y="20493"/>
                </a:lnTo>
                <a:lnTo>
                  <a:pt x="33489" y="20371"/>
                </a:lnTo>
                <a:lnTo>
                  <a:pt x="33693" y="20208"/>
                </a:lnTo>
                <a:lnTo>
                  <a:pt x="33815" y="20086"/>
                </a:lnTo>
                <a:lnTo>
                  <a:pt x="33978" y="19963"/>
                </a:lnTo>
                <a:lnTo>
                  <a:pt x="34141" y="19963"/>
                </a:lnTo>
                <a:lnTo>
                  <a:pt x="34263" y="20086"/>
                </a:lnTo>
                <a:lnTo>
                  <a:pt x="34426" y="20086"/>
                </a:lnTo>
                <a:lnTo>
                  <a:pt x="34589" y="19963"/>
                </a:lnTo>
                <a:lnTo>
                  <a:pt x="34752" y="19841"/>
                </a:lnTo>
                <a:lnTo>
                  <a:pt x="34915" y="19678"/>
                </a:lnTo>
                <a:lnTo>
                  <a:pt x="35241" y="19515"/>
                </a:lnTo>
                <a:lnTo>
                  <a:pt x="35608" y="19393"/>
                </a:lnTo>
                <a:lnTo>
                  <a:pt x="35933" y="19311"/>
                </a:lnTo>
                <a:lnTo>
                  <a:pt x="36708" y="19311"/>
                </a:lnTo>
                <a:lnTo>
                  <a:pt x="37074" y="19352"/>
                </a:lnTo>
                <a:lnTo>
                  <a:pt x="37441" y="19434"/>
                </a:lnTo>
                <a:lnTo>
                  <a:pt x="37807" y="19515"/>
                </a:lnTo>
                <a:lnTo>
                  <a:pt x="38256" y="19637"/>
                </a:lnTo>
                <a:lnTo>
                  <a:pt x="38663" y="19760"/>
                </a:lnTo>
                <a:lnTo>
                  <a:pt x="38867" y="19760"/>
                </a:lnTo>
                <a:lnTo>
                  <a:pt x="39070" y="19719"/>
                </a:lnTo>
                <a:lnTo>
                  <a:pt x="39274" y="19678"/>
                </a:lnTo>
                <a:lnTo>
                  <a:pt x="39478" y="19556"/>
                </a:lnTo>
                <a:lnTo>
                  <a:pt x="39763" y="19311"/>
                </a:lnTo>
                <a:lnTo>
                  <a:pt x="39926" y="19189"/>
                </a:lnTo>
                <a:lnTo>
                  <a:pt x="40089" y="19148"/>
                </a:lnTo>
                <a:lnTo>
                  <a:pt x="40293" y="19148"/>
                </a:lnTo>
                <a:lnTo>
                  <a:pt x="40496" y="19230"/>
                </a:lnTo>
                <a:lnTo>
                  <a:pt x="40700" y="19311"/>
                </a:lnTo>
                <a:lnTo>
                  <a:pt x="40944" y="19311"/>
                </a:lnTo>
                <a:lnTo>
                  <a:pt x="41107" y="19271"/>
                </a:lnTo>
                <a:lnTo>
                  <a:pt x="41270" y="19230"/>
                </a:lnTo>
                <a:lnTo>
                  <a:pt x="41596" y="19230"/>
                </a:lnTo>
                <a:lnTo>
                  <a:pt x="43144" y="19393"/>
                </a:lnTo>
                <a:lnTo>
                  <a:pt x="43389" y="19434"/>
                </a:lnTo>
                <a:lnTo>
                  <a:pt x="43633" y="19393"/>
                </a:lnTo>
                <a:lnTo>
                  <a:pt x="43756" y="19352"/>
                </a:lnTo>
                <a:lnTo>
                  <a:pt x="43918" y="19311"/>
                </a:lnTo>
                <a:lnTo>
                  <a:pt x="44041" y="19311"/>
                </a:lnTo>
                <a:lnTo>
                  <a:pt x="44163" y="19352"/>
                </a:lnTo>
                <a:lnTo>
                  <a:pt x="44367" y="19474"/>
                </a:lnTo>
                <a:lnTo>
                  <a:pt x="44570" y="19678"/>
                </a:lnTo>
                <a:lnTo>
                  <a:pt x="44774" y="19841"/>
                </a:lnTo>
                <a:lnTo>
                  <a:pt x="44896" y="19882"/>
                </a:lnTo>
                <a:lnTo>
                  <a:pt x="45018" y="19923"/>
                </a:lnTo>
                <a:lnTo>
                  <a:pt x="45304" y="19923"/>
                </a:lnTo>
                <a:lnTo>
                  <a:pt x="45589" y="19882"/>
                </a:lnTo>
                <a:lnTo>
                  <a:pt x="45874" y="19800"/>
                </a:lnTo>
                <a:lnTo>
                  <a:pt x="46404" y="19515"/>
                </a:lnTo>
                <a:lnTo>
                  <a:pt x="46648" y="19352"/>
                </a:lnTo>
                <a:lnTo>
                  <a:pt x="46892" y="19230"/>
                </a:lnTo>
                <a:lnTo>
                  <a:pt x="47341" y="19108"/>
                </a:lnTo>
                <a:lnTo>
                  <a:pt x="47789" y="19067"/>
                </a:lnTo>
                <a:lnTo>
                  <a:pt x="48685" y="19067"/>
                </a:lnTo>
                <a:lnTo>
                  <a:pt x="49826" y="19148"/>
                </a:lnTo>
                <a:lnTo>
                  <a:pt x="50274" y="19189"/>
                </a:lnTo>
                <a:lnTo>
                  <a:pt x="50559" y="19271"/>
                </a:lnTo>
                <a:lnTo>
                  <a:pt x="50966" y="19271"/>
                </a:lnTo>
                <a:lnTo>
                  <a:pt x="51415" y="19148"/>
                </a:lnTo>
                <a:lnTo>
                  <a:pt x="51822" y="19026"/>
                </a:lnTo>
                <a:lnTo>
                  <a:pt x="52229" y="19026"/>
                </a:lnTo>
                <a:lnTo>
                  <a:pt x="52718" y="19108"/>
                </a:lnTo>
                <a:lnTo>
                  <a:pt x="53085" y="19108"/>
                </a:lnTo>
                <a:lnTo>
                  <a:pt x="53166" y="19026"/>
                </a:lnTo>
                <a:lnTo>
                  <a:pt x="53289" y="18863"/>
                </a:lnTo>
                <a:lnTo>
                  <a:pt x="53370" y="18782"/>
                </a:lnTo>
                <a:lnTo>
                  <a:pt x="53411" y="18741"/>
                </a:lnTo>
                <a:lnTo>
                  <a:pt x="53533" y="18700"/>
                </a:lnTo>
                <a:lnTo>
                  <a:pt x="53655" y="18700"/>
                </a:lnTo>
                <a:lnTo>
                  <a:pt x="54185" y="18660"/>
                </a:lnTo>
                <a:lnTo>
                  <a:pt x="54796" y="18578"/>
                </a:lnTo>
                <a:lnTo>
                  <a:pt x="56059" y="18334"/>
                </a:lnTo>
                <a:lnTo>
                  <a:pt x="56059" y="2690"/>
                </a:lnTo>
                <a:lnTo>
                  <a:pt x="54592" y="2771"/>
                </a:lnTo>
                <a:lnTo>
                  <a:pt x="53126" y="2812"/>
                </a:lnTo>
                <a:lnTo>
                  <a:pt x="51578" y="2771"/>
                </a:lnTo>
                <a:lnTo>
                  <a:pt x="50070" y="2649"/>
                </a:lnTo>
                <a:lnTo>
                  <a:pt x="49296" y="2608"/>
                </a:lnTo>
                <a:lnTo>
                  <a:pt x="48563" y="2567"/>
                </a:lnTo>
                <a:lnTo>
                  <a:pt x="48196" y="2567"/>
                </a:lnTo>
                <a:lnTo>
                  <a:pt x="47830" y="2608"/>
                </a:lnTo>
                <a:lnTo>
                  <a:pt x="47463" y="2649"/>
                </a:lnTo>
                <a:lnTo>
                  <a:pt x="47096" y="2730"/>
                </a:lnTo>
                <a:lnTo>
                  <a:pt x="46730" y="2853"/>
                </a:lnTo>
                <a:lnTo>
                  <a:pt x="46404" y="3016"/>
                </a:lnTo>
                <a:lnTo>
                  <a:pt x="46078" y="3138"/>
                </a:lnTo>
                <a:lnTo>
                  <a:pt x="45752" y="3260"/>
                </a:lnTo>
                <a:lnTo>
                  <a:pt x="45385" y="3341"/>
                </a:lnTo>
                <a:lnTo>
                  <a:pt x="45018" y="3382"/>
                </a:lnTo>
                <a:lnTo>
                  <a:pt x="44652" y="3301"/>
                </a:lnTo>
                <a:lnTo>
                  <a:pt x="44489" y="3260"/>
                </a:lnTo>
                <a:lnTo>
                  <a:pt x="44326" y="3178"/>
                </a:lnTo>
                <a:lnTo>
                  <a:pt x="44041" y="2975"/>
                </a:lnTo>
                <a:lnTo>
                  <a:pt x="43756" y="2771"/>
                </a:lnTo>
                <a:lnTo>
                  <a:pt x="43593" y="2730"/>
                </a:lnTo>
                <a:lnTo>
                  <a:pt x="43470" y="2690"/>
                </a:lnTo>
                <a:lnTo>
                  <a:pt x="43307" y="2690"/>
                </a:lnTo>
                <a:lnTo>
                  <a:pt x="43185" y="2730"/>
                </a:lnTo>
                <a:lnTo>
                  <a:pt x="43022" y="2853"/>
                </a:lnTo>
                <a:lnTo>
                  <a:pt x="42981" y="2934"/>
                </a:lnTo>
                <a:lnTo>
                  <a:pt x="42900" y="2975"/>
                </a:lnTo>
                <a:lnTo>
                  <a:pt x="42737" y="2975"/>
                </a:lnTo>
                <a:lnTo>
                  <a:pt x="42574" y="2934"/>
                </a:lnTo>
                <a:lnTo>
                  <a:pt x="42167" y="2812"/>
                </a:lnTo>
                <a:lnTo>
                  <a:pt x="41800" y="2771"/>
                </a:lnTo>
                <a:lnTo>
                  <a:pt x="41393" y="2812"/>
                </a:lnTo>
                <a:lnTo>
                  <a:pt x="40985" y="2853"/>
                </a:lnTo>
                <a:lnTo>
                  <a:pt x="40170" y="2893"/>
                </a:lnTo>
                <a:lnTo>
                  <a:pt x="39763" y="2893"/>
                </a:lnTo>
                <a:lnTo>
                  <a:pt x="39356" y="2812"/>
                </a:lnTo>
                <a:lnTo>
                  <a:pt x="39030" y="2690"/>
                </a:lnTo>
                <a:lnTo>
                  <a:pt x="38663" y="2567"/>
                </a:lnTo>
                <a:lnTo>
                  <a:pt x="38337" y="2445"/>
                </a:lnTo>
                <a:lnTo>
                  <a:pt x="37767" y="2445"/>
                </a:lnTo>
                <a:lnTo>
                  <a:pt x="37522" y="2527"/>
                </a:lnTo>
                <a:lnTo>
                  <a:pt x="37115" y="2730"/>
                </a:lnTo>
                <a:lnTo>
                  <a:pt x="36870" y="2812"/>
                </a:lnTo>
                <a:lnTo>
                  <a:pt x="36667" y="2853"/>
                </a:lnTo>
                <a:lnTo>
                  <a:pt x="36463" y="2853"/>
                </a:lnTo>
                <a:lnTo>
                  <a:pt x="36259" y="2812"/>
                </a:lnTo>
                <a:lnTo>
                  <a:pt x="36096" y="2690"/>
                </a:lnTo>
                <a:lnTo>
                  <a:pt x="35893" y="2649"/>
                </a:lnTo>
                <a:lnTo>
                  <a:pt x="35730" y="2649"/>
                </a:lnTo>
                <a:lnTo>
                  <a:pt x="35567" y="2730"/>
                </a:lnTo>
                <a:lnTo>
                  <a:pt x="35404" y="2812"/>
                </a:lnTo>
                <a:lnTo>
                  <a:pt x="35241" y="2893"/>
                </a:lnTo>
                <a:lnTo>
                  <a:pt x="35078" y="2934"/>
                </a:lnTo>
                <a:lnTo>
                  <a:pt x="34915" y="2934"/>
                </a:lnTo>
                <a:lnTo>
                  <a:pt x="34589" y="2893"/>
                </a:lnTo>
                <a:lnTo>
                  <a:pt x="34263" y="2853"/>
                </a:lnTo>
                <a:lnTo>
                  <a:pt x="33978" y="2893"/>
                </a:lnTo>
                <a:lnTo>
                  <a:pt x="33326" y="2975"/>
                </a:lnTo>
                <a:lnTo>
                  <a:pt x="32674" y="3016"/>
                </a:lnTo>
                <a:lnTo>
                  <a:pt x="32389" y="3016"/>
                </a:lnTo>
                <a:lnTo>
                  <a:pt x="32063" y="2975"/>
                </a:lnTo>
                <a:lnTo>
                  <a:pt x="31656" y="2812"/>
                </a:lnTo>
                <a:lnTo>
                  <a:pt x="31248" y="2608"/>
                </a:lnTo>
                <a:lnTo>
                  <a:pt x="31004" y="2527"/>
                </a:lnTo>
                <a:lnTo>
                  <a:pt x="30719" y="2445"/>
                </a:lnTo>
                <a:lnTo>
                  <a:pt x="30148" y="2364"/>
                </a:lnTo>
                <a:lnTo>
                  <a:pt x="29578" y="2364"/>
                </a:lnTo>
                <a:lnTo>
                  <a:pt x="29008" y="2445"/>
                </a:lnTo>
                <a:lnTo>
                  <a:pt x="28437" y="2608"/>
                </a:lnTo>
                <a:lnTo>
                  <a:pt x="27826" y="2812"/>
                </a:lnTo>
                <a:lnTo>
                  <a:pt x="27256" y="3016"/>
                </a:lnTo>
                <a:lnTo>
                  <a:pt x="26645" y="3301"/>
                </a:lnTo>
                <a:lnTo>
                  <a:pt x="26400" y="3382"/>
                </a:lnTo>
                <a:lnTo>
                  <a:pt x="26115" y="3382"/>
                </a:lnTo>
                <a:lnTo>
                  <a:pt x="25830" y="3341"/>
                </a:lnTo>
                <a:lnTo>
                  <a:pt x="25586" y="3219"/>
                </a:lnTo>
                <a:lnTo>
                  <a:pt x="25463" y="3097"/>
                </a:lnTo>
                <a:lnTo>
                  <a:pt x="25300" y="3016"/>
                </a:lnTo>
                <a:lnTo>
                  <a:pt x="25219" y="3016"/>
                </a:lnTo>
                <a:lnTo>
                  <a:pt x="25097" y="3056"/>
                </a:lnTo>
                <a:lnTo>
                  <a:pt x="24852" y="3097"/>
                </a:lnTo>
                <a:lnTo>
                  <a:pt x="24445" y="3178"/>
                </a:lnTo>
                <a:lnTo>
                  <a:pt x="24037" y="3178"/>
                </a:lnTo>
                <a:lnTo>
                  <a:pt x="23589" y="3138"/>
                </a:lnTo>
                <a:lnTo>
                  <a:pt x="23182" y="3056"/>
                </a:lnTo>
                <a:lnTo>
                  <a:pt x="22734" y="2934"/>
                </a:lnTo>
                <a:lnTo>
                  <a:pt x="22326" y="2893"/>
                </a:lnTo>
                <a:lnTo>
                  <a:pt x="21878" y="2853"/>
                </a:lnTo>
                <a:lnTo>
                  <a:pt x="21471" y="2893"/>
                </a:lnTo>
                <a:lnTo>
                  <a:pt x="21145" y="3016"/>
                </a:lnTo>
                <a:lnTo>
                  <a:pt x="20819" y="3138"/>
                </a:lnTo>
                <a:lnTo>
                  <a:pt x="20493" y="3260"/>
                </a:lnTo>
                <a:lnTo>
                  <a:pt x="20208" y="3382"/>
                </a:lnTo>
                <a:lnTo>
                  <a:pt x="19841" y="3464"/>
                </a:lnTo>
                <a:lnTo>
                  <a:pt x="19515" y="3464"/>
                </a:lnTo>
                <a:lnTo>
                  <a:pt x="19352" y="3423"/>
                </a:lnTo>
                <a:lnTo>
                  <a:pt x="19189" y="3382"/>
                </a:lnTo>
                <a:lnTo>
                  <a:pt x="19026" y="3301"/>
                </a:lnTo>
                <a:lnTo>
                  <a:pt x="18904" y="3178"/>
                </a:lnTo>
                <a:lnTo>
                  <a:pt x="18741" y="2975"/>
                </a:lnTo>
                <a:lnTo>
                  <a:pt x="18619" y="2893"/>
                </a:lnTo>
                <a:lnTo>
                  <a:pt x="18497" y="2853"/>
                </a:lnTo>
                <a:lnTo>
                  <a:pt x="18334" y="2853"/>
                </a:lnTo>
                <a:lnTo>
                  <a:pt x="18130" y="2893"/>
                </a:lnTo>
                <a:lnTo>
                  <a:pt x="17926" y="2893"/>
                </a:lnTo>
                <a:lnTo>
                  <a:pt x="17682" y="2853"/>
                </a:lnTo>
                <a:lnTo>
                  <a:pt x="17478" y="2812"/>
                </a:lnTo>
                <a:lnTo>
                  <a:pt x="17234" y="2812"/>
                </a:lnTo>
                <a:lnTo>
                  <a:pt x="17071" y="2934"/>
                </a:lnTo>
                <a:lnTo>
                  <a:pt x="16908" y="3056"/>
                </a:lnTo>
                <a:lnTo>
                  <a:pt x="16745" y="3138"/>
                </a:lnTo>
                <a:lnTo>
                  <a:pt x="16663" y="3178"/>
                </a:lnTo>
                <a:lnTo>
                  <a:pt x="16582" y="3219"/>
                </a:lnTo>
                <a:lnTo>
                  <a:pt x="16460" y="3178"/>
                </a:lnTo>
                <a:lnTo>
                  <a:pt x="16378" y="3138"/>
                </a:lnTo>
                <a:lnTo>
                  <a:pt x="16215" y="3016"/>
                </a:lnTo>
                <a:lnTo>
                  <a:pt x="16052" y="2893"/>
                </a:lnTo>
                <a:lnTo>
                  <a:pt x="15971" y="2853"/>
                </a:lnTo>
                <a:lnTo>
                  <a:pt x="15889" y="2853"/>
                </a:lnTo>
                <a:lnTo>
                  <a:pt x="15686" y="2893"/>
                </a:lnTo>
                <a:lnTo>
                  <a:pt x="15482" y="2975"/>
                </a:lnTo>
                <a:lnTo>
                  <a:pt x="15238" y="3056"/>
                </a:lnTo>
                <a:lnTo>
                  <a:pt x="14952" y="3097"/>
                </a:lnTo>
                <a:lnTo>
                  <a:pt x="14667" y="3097"/>
                </a:lnTo>
                <a:lnTo>
                  <a:pt x="14341" y="3016"/>
                </a:lnTo>
                <a:lnTo>
                  <a:pt x="14056" y="2934"/>
                </a:lnTo>
                <a:lnTo>
                  <a:pt x="13771" y="2812"/>
                </a:lnTo>
                <a:lnTo>
                  <a:pt x="13241" y="2527"/>
                </a:lnTo>
                <a:lnTo>
                  <a:pt x="12752" y="2201"/>
                </a:lnTo>
                <a:lnTo>
                  <a:pt x="12264" y="1834"/>
                </a:lnTo>
                <a:lnTo>
                  <a:pt x="11734" y="1590"/>
                </a:lnTo>
                <a:lnTo>
                  <a:pt x="11449" y="1467"/>
                </a:lnTo>
                <a:lnTo>
                  <a:pt x="11164" y="1386"/>
                </a:lnTo>
                <a:lnTo>
                  <a:pt x="10552" y="1386"/>
                </a:lnTo>
                <a:lnTo>
                  <a:pt x="10267" y="1427"/>
                </a:lnTo>
                <a:lnTo>
                  <a:pt x="9982" y="1508"/>
                </a:lnTo>
                <a:lnTo>
                  <a:pt x="9412" y="1712"/>
                </a:lnTo>
                <a:lnTo>
                  <a:pt x="8841" y="1956"/>
                </a:lnTo>
                <a:lnTo>
                  <a:pt x="8678" y="1997"/>
                </a:lnTo>
                <a:lnTo>
                  <a:pt x="8515" y="2038"/>
                </a:lnTo>
                <a:lnTo>
                  <a:pt x="8353" y="2038"/>
                </a:lnTo>
                <a:lnTo>
                  <a:pt x="8271" y="1997"/>
                </a:lnTo>
                <a:lnTo>
                  <a:pt x="8230" y="1956"/>
                </a:lnTo>
                <a:lnTo>
                  <a:pt x="8108" y="1753"/>
                </a:lnTo>
                <a:lnTo>
                  <a:pt x="8027" y="1671"/>
                </a:lnTo>
                <a:lnTo>
                  <a:pt x="7864" y="1590"/>
                </a:lnTo>
                <a:lnTo>
                  <a:pt x="7578" y="1508"/>
                </a:lnTo>
                <a:lnTo>
                  <a:pt x="6030" y="1223"/>
                </a:lnTo>
                <a:lnTo>
                  <a:pt x="5867" y="1182"/>
                </a:lnTo>
                <a:lnTo>
                  <a:pt x="5745" y="1101"/>
                </a:lnTo>
                <a:lnTo>
                  <a:pt x="5582" y="979"/>
                </a:lnTo>
                <a:lnTo>
                  <a:pt x="5460" y="856"/>
                </a:lnTo>
                <a:lnTo>
                  <a:pt x="5338" y="816"/>
                </a:lnTo>
                <a:lnTo>
                  <a:pt x="5175" y="775"/>
                </a:lnTo>
                <a:lnTo>
                  <a:pt x="4890" y="693"/>
                </a:lnTo>
                <a:lnTo>
                  <a:pt x="4564" y="653"/>
                </a:lnTo>
                <a:lnTo>
                  <a:pt x="4238" y="530"/>
                </a:lnTo>
                <a:lnTo>
                  <a:pt x="3586" y="327"/>
                </a:lnTo>
                <a:lnTo>
                  <a:pt x="2934" y="82"/>
                </a:lnTo>
                <a:lnTo>
                  <a:pt x="2567" y="1"/>
                </a:lnTo>
                <a:close/>
              </a:path>
            </a:pathLst>
          </a:custGeom>
          <a:solidFill>
            <a:schemeClr val="dk2"/>
          </a:solidFill>
          <a:ln>
            <a:noFill/>
          </a:ln>
          <a:effectLst>
            <a:outerShdw blurRad="57150" dist="19050" dir="1200000" algn="bl" rotWithShape="0">
              <a:schemeClr val="dk1">
                <a:alpha val="52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5644718">
            <a:off x="8295175" y="6770564"/>
            <a:ext cx="5467267" cy="2010616"/>
          </a:xfrm>
          <a:custGeom>
            <a:avLst/>
            <a:gdLst/>
            <a:ahLst/>
            <a:cxnLst/>
            <a:rect l="l" t="t" r="r" b="b"/>
            <a:pathLst>
              <a:path w="56059" h="20616" extrusionOk="0">
                <a:moveTo>
                  <a:pt x="1956" y="1"/>
                </a:moveTo>
                <a:lnTo>
                  <a:pt x="1630" y="42"/>
                </a:lnTo>
                <a:lnTo>
                  <a:pt x="1345" y="82"/>
                </a:lnTo>
                <a:lnTo>
                  <a:pt x="1060" y="204"/>
                </a:lnTo>
                <a:lnTo>
                  <a:pt x="530" y="449"/>
                </a:lnTo>
                <a:lnTo>
                  <a:pt x="1" y="734"/>
                </a:lnTo>
                <a:lnTo>
                  <a:pt x="1" y="3341"/>
                </a:lnTo>
                <a:lnTo>
                  <a:pt x="2608" y="3382"/>
                </a:lnTo>
                <a:lnTo>
                  <a:pt x="2812" y="3138"/>
                </a:lnTo>
                <a:lnTo>
                  <a:pt x="3056" y="2934"/>
                </a:lnTo>
                <a:lnTo>
                  <a:pt x="3341" y="2812"/>
                </a:lnTo>
                <a:lnTo>
                  <a:pt x="3667" y="2771"/>
                </a:lnTo>
                <a:lnTo>
                  <a:pt x="3912" y="2812"/>
                </a:lnTo>
                <a:lnTo>
                  <a:pt x="4116" y="2893"/>
                </a:lnTo>
                <a:lnTo>
                  <a:pt x="4319" y="2975"/>
                </a:lnTo>
                <a:lnTo>
                  <a:pt x="4482" y="3138"/>
                </a:lnTo>
                <a:lnTo>
                  <a:pt x="4645" y="3301"/>
                </a:lnTo>
                <a:lnTo>
                  <a:pt x="4767" y="3504"/>
                </a:lnTo>
                <a:lnTo>
                  <a:pt x="4808" y="3749"/>
                </a:lnTo>
                <a:lnTo>
                  <a:pt x="4849" y="3953"/>
                </a:lnTo>
                <a:lnTo>
                  <a:pt x="4808" y="4197"/>
                </a:lnTo>
                <a:lnTo>
                  <a:pt x="4767" y="4441"/>
                </a:lnTo>
                <a:lnTo>
                  <a:pt x="4645" y="4645"/>
                </a:lnTo>
                <a:lnTo>
                  <a:pt x="4482" y="4808"/>
                </a:lnTo>
                <a:lnTo>
                  <a:pt x="4319" y="4971"/>
                </a:lnTo>
                <a:lnTo>
                  <a:pt x="4116" y="5053"/>
                </a:lnTo>
                <a:lnTo>
                  <a:pt x="3912" y="5134"/>
                </a:lnTo>
                <a:lnTo>
                  <a:pt x="3667" y="5175"/>
                </a:lnTo>
                <a:lnTo>
                  <a:pt x="3341" y="5093"/>
                </a:lnTo>
                <a:lnTo>
                  <a:pt x="3056" y="4971"/>
                </a:lnTo>
                <a:lnTo>
                  <a:pt x="2812" y="4808"/>
                </a:lnTo>
                <a:lnTo>
                  <a:pt x="2608" y="4564"/>
                </a:lnTo>
                <a:lnTo>
                  <a:pt x="1" y="4604"/>
                </a:lnTo>
                <a:lnTo>
                  <a:pt x="1" y="9738"/>
                </a:lnTo>
                <a:lnTo>
                  <a:pt x="2608" y="9778"/>
                </a:lnTo>
                <a:lnTo>
                  <a:pt x="2812" y="9534"/>
                </a:lnTo>
                <a:lnTo>
                  <a:pt x="3056" y="9330"/>
                </a:lnTo>
                <a:lnTo>
                  <a:pt x="3341" y="9208"/>
                </a:lnTo>
                <a:lnTo>
                  <a:pt x="3667" y="9167"/>
                </a:lnTo>
                <a:lnTo>
                  <a:pt x="3912" y="9167"/>
                </a:lnTo>
                <a:lnTo>
                  <a:pt x="4116" y="9249"/>
                </a:lnTo>
                <a:lnTo>
                  <a:pt x="4319" y="9371"/>
                </a:lnTo>
                <a:lnTo>
                  <a:pt x="4482" y="9493"/>
                </a:lnTo>
                <a:lnTo>
                  <a:pt x="4645" y="9697"/>
                </a:lnTo>
                <a:lnTo>
                  <a:pt x="4767" y="9901"/>
                </a:lnTo>
                <a:lnTo>
                  <a:pt x="4808" y="10104"/>
                </a:lnTo>
                <a:lnTo>
                  <a:pt x="4849" y="10349"/>
                </a:lnTo>
                <a:lnTo>
                  <a:pt x="4808" y="10593"/>
                </a:lnTo>
                <a:lnTo>
                  <a:pt x="4767" y="10797"/>
                </a:lnTo>
                <a:lnTo>
                  <a:pt x="4645" y="11001"/>
                </a:lnTo>
                <a:lnTo>
                  <a:pt x="4482" y="11204"/>
                </a:lnTo>
                <a:lnTo>
                  <a:pt x="4319" y="11326"/>
                </a:lnTo>
                <a:lnTo>
                  <a:pt x="4116" y="11449"/>
                </a:lnTo>
                <a:lnTo>
                  <a:pt x="3912" y="11489"/>
                </a:lnTo>
                <a:lnTo>
                  <a:pt x="3667" y="11530"/>
                </a:lnTo>
                <a:lnTo>
                  <a:pt x="3341" y="11489"/>
                </a:lnTo>
                <a:lnTo>
                  <a:pt x="3056" y="11367"/>
                </a:lnTo>
                <a:lnTo>
                  <a:pt x="2812" y="11163"/>
                </a:lnTo>
                <a:lnTo>
                  <a:pt x="2608" y="10919"/>
                </a:lnTo>
                <a:lnTo>
                  <a:pt x="1" y="10960"/>
                </a:lnTo>
                <a:lnTo>
                  <a:pt x="1" y="16093"/>
                </a:lnTo>
                <a:lnTo>
                  <a:pt x="2608" y="16134"/>
                </a:lnTo>
                <a:lnTo>
                  <a:pt x="2812" y="15889"/>
                </a:lnTo>
                <a:lnTo>
                  <a:pt x="3056" y="15686"/>
                </a:lnTo>
                <a:lnTo>
                  <a:pt x="3341" y="15563"/>
                </a:lnTo>
                <a:lnTo>
                  <a:pt x="3667" y="15523"/>
                </a:lnTo>
                <a:lnTo>
                  <a:pt x="3912" y="15563"/>
                </a:lnTo>
                <a:lnTo>
                  <a:pt x="4116" y="15645"/>
                </a:lnTo>
                <a:lnTo>
                  <a:pt x="4319" y="15726"/>
                </a:lnTo>
                <a:lnTo>
                  <a:pt x="4482" y="15889"/>
                </a:lnTo>
                <a:lnTo>
                  <a:pt x="4645" y="16052"/>
                </a:lnTo>
                <a:lnTo>
                  <a:pt x="4767" y="16256"/>
                </a:lnTo>
                <a:lnTo>
                  <a:pt x="4808" y="16500"/>
                </a:lnTo>
                <a:lnTo>
                  <a:pt x="4849" y="16704"/>
                </a:lnTo>
                <a:lnTo>
                  <a:pt x="4808" y="16949"/>
                </a:lnTo>
                <a:lnTo>
                  <a:pt x="4767" y="17193"/>
                </a:lnTo>
                <a:lnTo>
                  <a:pt x="4645" y="17397"/>
                </a:lnTo>
                <a:lnTo>
                  <a:pt x="4482" y="17560"/>
                </a:lnTo>
                <a:lnTo>
                  <a:pt x="4319" y="17723"/>
                </a:lnTo>
                <a:lnTo>
                  <a:pt x="4116" y="17804"/>
                </a:lnTo>
                <a:lnTo>
                  <a:pt x="3912" y="17886"/>
                </a:lnTo>
                <a:lnTo>
                  <a:pt x="3667" y="17926"/>
                </a:lnTo>
                <a:lnTo>
                  <a:pt x="3341" y="17845"/>
                </a:lnTo>
                <a:lnTo>
                  <a:pt x="3056" y="17723"/>
                </a:lnTo>
                <a:lnTo>
                  <a:pt x="2812" y="17560"/>
                </a:lnTo>
                <a:lnTo>
                  <a:pt x="2608" y="17315"/>
                </a:lnTo>
                <a:lnTo>
                  <a:pt x="1" y="17356"/>
                </a:lnTo>
                <a:lnTo>
                  <a:pt x="1" y="19189"/>
                </a:lnTo>
                <a:lnTo>
                  <a:pt x="164" y="19148"/>
                </a:lnTo>
                <a:lnTo>
                  <a:pt x="367" y="19189"/>
                </a:lnTo>
                <a:lnTo>
                  <a:pt x="571" y="19230"/>
                </a:lnTo>
                <a:lnTo>
                  <a:pt x="734" y="19311"/>
                </a:lnTo>
                <a:lnTo>
                  <a:pt x="816" y="19393"/>
                </a:lnTo>
                <a:lnTo>
                  <a:pt x="897" y="19434"/>
                </a:lnTo>
                <a:lnTo>
                  <a:pt x="1142" y="19434"/>
                </a:lnTo>
                <a:lnTo>
                  <a:pt x="1345" y="19393"/>
                </a:lnTo>
                <a:lnTo>
                  <a:pt x="1549" y="19434"/>
                </a:lnTo>
                <a:lnTo>
                  <a:pt x="1753" y="19474"/>
                </a:lnTo>
                <a:lnTo>
                  <a:pt x="1956" y="19556"/>
                </a:lnTo>
                <a:lnTo>
                  <a:pt x="2323" y="19760"/>
                </a:lnTo>
                <a:lnTo>
                  <a:pt x="2649" y="20004"/>
                </a:lnTo>
                <a:lnTo>
                  <a:pt x="3056" y="20208"/>
                </a:lnTo>
                <a:lnTo>
                  <a:pt x="3423" y="20330"/>
                </a:lnTo>
                <a:lnTo>
                  <a:pt x="3627" y="20371"/>
                </a:lnTo>
                <a:lnTo>
                  <a:pt x="3830" y="20371"/>
                </a:lnTo>
                <a:lnTo>
                  <a:pt x="4034" y="20330"/>
                </a:lnTo>
                <a:lnTo>
                  <a:pt x="4238" y="20248"/>
                </a:lnTo>
                <a:lnTo>
                  <a:pt x="4401" y="20126"/>
                </a:lnTo>
                <a:lnTo>
                  <a:pt x="4482" y="20086"/>
                </a:lnTo>
                <a:lnTo>
                  <a:pt x="4564" y="20045"/>
                </a:lnTo>
                <a:lnTo>
                  <a:pt x="4686" y="20086"/>
                </a:lnTo>
                <a:lnTo>
                  <a:pt x="4808" y="20126"/>
                </a:lnTo>
                <a:lnTo>
                  <a:pt x="5012" y="20208"/>
                </a:lnTo>
                <a:lnTo>
                  <a:pt x="5256" y="20208"/>
                </a:lnTo>
                <a:lnTo>
                  <a:pt x="5501" y="20086"/>
                </a:lnTo>
                <a:lnTo>
                  <a:pt x="5704" y="19923"/>
                </a:lnTo>
                <a:lnTo>
                  <a:pt x="5908" y="19800"/>
                </a:lnTo>
                <a:lnTo>
                  <a:pt x="6153" y="19719"/>
                </a:lnTo>
                <a:lnTo>
                  <a:pt x="6397" y="19760"/>
                </a:lnTo>
                <a:lnTo>
                  <a:pt x="6682" y="19800"/>
                </a:lnTo>
                <a:lnTo>
                  <a:pt x="6927" y="19882"/>
                </a:lnTo>
                <a:lnTo>
                  <a:pt x="7171" y="19963"/>
                </a:lnTo>
                <a:lnTo>
                  <a:pt x="7415" y="20045"/>
                </a:lnTo>
                <a:lnTo>
                  <a:pt x="7660" y="20045"/>
                </a:lnTo>
                <a:lnTo>
                  <a:pt x="7904" y="19963"/>
                </a:lnTo>
                <a:lnTo>
                  <a:pt x="7986" y="19923"/>
                </a:lnTo>
                <a:lnTo>
                  <a:pt x="8027" y="19882"/>
                </a:lnTo>
                <a:lnTo>
                  <a:pt x="8067" y="19760"/>
                </a:lnTo>
                <a:lnTo>
                  <a:pt x="8108" y="19637"/>
                </a:lnTo>
                <a:lnTo>
                  <a:pt x="8190" y="19515"/>
                </a:lnTo>
                <a:lnTo>
                  <a:pt x="8353" y="19474"/>
                </a:lnTo>
                <a:lnTo>
                  <a:pt x="8515" y="19434"/>
                </a:lnTo>
                <a:lnTo>
                  <a:pt x="8678" y="19474"/>
                </a:lnTo>
                <a:lnTo>
                  <a:pt x="8964" y="19597"/>
                </a:lnTo>
                <a:lnTo>
                  <a:pt x="9127" y="19637"/>
                </a:lnTo>
                <a:lnTo>
                  <a:pt x="9290" y="19637"/>
                </a:lnTo>
                <a:lnTo>
                  <a:pt x="9452" y="19556"/>
                </a:lnTo>
                <a:lnTo>
                  <a:pt x="9575" y="19556"/>
                </a:lnTo>
                <a:lnTo>
                  <a:pt x="9697" y="19637"/>
                </a:lnTo>
                <a:lnTo>
                  <a:pt x="9778" y="19678"/>
                </a:lnTo>
                <a:lnTo>
                  <a:pt x="9860" y="19719"/>
                </a:lnTo>
                <a:lnTo>
                  <a:pt x="9941" y="19760"/>
                </a:lnTo>
                <a:lnTo>
                  <a:pt x="10104" y="19719"/>
                </a:lnTo>
                <a:lnTo>
                  <a:pt x="10308" y="19678"/>
                </a:lnTo>
                <a:lnTo>
                  <a:pt x="10471" y="19637"/>
                </a:lnTo>
                <a:lnTo>
                  <a:pt x="10675" y="19678"/>
                </a:lnTo>
                <a:lnTo>
                  <a:pt x="10838" y="19760"/>
                </a:lnTo>
                <a:lnTo>
                  <a:pt x="11164" y="20004"/>
                </a:lnTo>
                <a:lnTo>
                  <a:pt x="11327" y="20086"/>
                </a:lnTo>
                <a:lnTo>
                  <a:pt x="11489" y="20167"/>
                </a:lnTo>
                <a:lnTo>
                  <a:pt x="11612" y="20208"/>
                </a:lnTo>
                <a:lnTo>
                  <a:pt x="11815" y="20167"/>
                </a:lnTo>
                <a:lnTo>
                  <a:pt x="11897" y="20126"/>
                </a:lnTo>
                <a:lnTo>
                  <a:pt x="11978" y="20004"/>
                </a:lnTo>
                <a:lnTo>
                  <a:pt x="12182" y="19841"/>
                </a:lnTo>
                <a:lnTo>
                  <a:pt x="12304" y="19719"/>
                </a:lnTo>
                <a:lnTo>
                  <a:pt x="12467" y="19637"/>
                </a:lnTo>
                <a:lnTo>
                  <a:pt x="12630" y="19597"/>
                </a:lnTo>
                <a:lnTo>
                  <a:pt x="12834" y="19597"/>
                </a:lnTo>
                <a:lnTo>
                  <a:pt x="13201" y="19637"/>
                </a:lnTo>
                <a:lnTo>
                  <a:pt x="13445" y="19597"/>
                </a:lnTo>
                <a:lnTo>
                  <a:pt x="13689" y="19515"/>
                </a:lnTo>
                <a:lnTo>
                  <a:pt x="13934" y="19474"/>
                </a:lnTo>
                <a:lnTo>
                  <a:pt x="14138" y="19515"/>
                </a:lnTo>
                <a:lnTo>
                  <a:pt x="14626" y="19637"/>
                </a:lnTo>
                <a:lnTo>
                  <a:pt x="14993" y="19678"/>
                </a:lnTo>
                <a:lnTo>
                  <a:pt x="15319" y="19678"/>
                </a:lnTo>
                <a:lnTo>
                  <a:pt x="15645" y="19597"/>
                </a:lnTo>
                <a:lnTo>
                  <a:pt x="15971" y="19474"/>
                </a:lnTo>
                <a:lnTo>
                  <a:pt x="16582" y="19271"/>
                </a:lnTo>
                <a:lnTo>
                  <a:pt x="16867" y="19189"/>
                </a:lnTo>
                <a:lnTo>
                  <a:pt x="17152" y="19148"/>
                </a:lnTo>
                <a:lnTo>
                  <a:pt x="17641" y="19148"/>
                </a:lnTo>
                <a:lnTo>
                  <a:pt x="18089" y="19271"/>
                </a:lnTo>
                <a:lnTo>
                  <a:pt x="19026" y="19556"/>
                </a:lnTo>
                <a:lnTo>
                  <a:pt x="19475" y="19637"/>
                </a:lnTo>
                <a:lnTo>
                  <a:pt x="19963" y="19719"/>
                </a:lnTo>
                <a:lnTo>
                  <a:pt x="20208" y="19678"/>
                </a:lnTo>
                <a:lnTo>
                  <a:pt x="20412" y="19637"/>
                </a:lnTo>
                <a:lnTo>
                  <a:pt x="20656" y="19556"/>
                </a:lnTo>
                <a:lnTo>
                  <a:pt x="20860" y="19474"/>
                </a:lnTo>
                <a:lnTo>
                  <a:pt x="21389" y="19067"/>
                </a:lnTo>
                <a:lnTo>
                  <a:pt x="21552" y="18986"/>
                </a:lnTo>
                <a:lnTo>
                  <a:pt x="21674" y="18945"/>
                </a:lnTo>
                <a:lnTo>
                  <a:pt x="21797" y="18945"/>
                </a:lnTo>
                <a:lnTo>
                  <a:pt x="21960" y="18986"/>
                </a:lnTo>
                <a:lnTo>
                  <a:pt x="22123" y="19067"/>
                </a:lnTo>
                <a:lnTo>
                  <a:pt x="22245" y="19108"/>
                </a:lnTo>
                <a:lnTo>
                  <a:pt x="22326" y="19108"/>
                </a:lnTo>
                <a:lnTo>
                  <a:pt x="22408" y="19067"/>
                </a:lnTo>
                <a:lnTo>
                  <a:pt x="22571" y="18986"/>
                </a:lnTo>
                <a:lnTo>
                  <a:pt x="22693" y="18863"/>
                </a:lnTo>
                <a:lnTo>
                  <a:pt x="22815" y="18782"/>
                </a:lnTo>
                <a:lnTo>
                  <a:pt x="22937" y="18741"/>
                </a:lnTo>
                <a:lnTo>
                  <a:pt x="23100" y="18700"/>
                </a:lnTo>
                <a:lnTo>
                  <a:pt x="23345" y="18741"/>
                </a:lnTo>
                <a:lnTo>
                  <a:pt x="23630" y="18782"/>
                </a:lnTo>
                <a:lnTo>
                  <a:pt x="23915" y="18782"/>
                </a:lnTo>
                <a:lnTo>
                  <a:pt x="24078" y="18660"/>
                </a:lnTo>
                <a:lnTo>
                  <a:pt x="24241" y="18537"/>
                </a:lnTo>
                <a:lnTo>
                  <a:pt x="24404" y="18456"/>
                </a:lnTo>
                <a:lnTo>
                  <a:pt x="24608" y="18456"/>
                </a:lnTo>
                <a:lnTo>
                  <a:pt x="24730" y="18537"/>
                </a:lnTo>
                <a:lnTo>
                  <a:pt x="24852" y="18578"/>
                </a:lnTo>
                <a:lnTo>
                  <a:pt x="24974" y="18619"/>
                </a:lnTo>
                <a:lnTo>
                  <a:pt x="25137" y="18537"/>
                </a:lnTo>
                <a:lnTo>
                  <a:pt x="25382" y="18415"/>
                </a:lnTo>
                <a:lnTo>
                  <a:pt x="25586" y="18293"/>
                </a:lnTo>
                <a:lnTo>
                  <a:pt x="25830" y="18252"/>
                </a:lnTo>
                <a:lnTo>
                  <a:pt x="26278" y="18252"/>
                </a:lnTo>
                <a:lnTo>
                  <a:pt x="26523" y="18334"/>
                </a:lnTo>
                <a:lnTo>
                  <a:pt x="26767" y="18415"/>
                </a:lnTo>
                <a:lnTo>
                  <a:pt x="27215" y="18619"/>
                </a:lnTo>
                <a:lnTo>
                  <a:pt x="28071" y="19108"/>
                </a:lnTo>
                <a:lnTo>
                  <a:pt x="28478" y="19311"/>
                </a:lnTo>
                <a:lnTo>
                  <a:pt x="28722" y="19393"/>
                </a:lnTo>
                <a:lnTo>
                  <a:pt x="28967" y="19434"/>
                </a:lnTo>
                <a:lnTo>
                  <a:pt x="29578" y="19474"/>
                </a:lnTo>
                <a:lnTo>
                  <a:pt x="29822" y="19556"/>
                </a:lnTo>
                <a:lnTo>
                  <a:pt x="30108" y="19637"/>
                </a:lnTo>
                <a:lnTo>
                  <a:pt x="30597" y="19841"/>
                </a:lnTo>
                <a:lnTo>
                  <a:pt x="31126" y="20086"/>
                </a:lnTo>
                <a:lnTo>
                  <a:pt x="31615" y="20330"/>
                </a:lnTo>
                <a:lnTo>
                  <a:pt x="31859" y="20452"/>
                </a:lnTo>
                <a:lnTo>
                  <a:pt x="32145" y="20534"/>
                </a:lnTo>
                <a:lnTo>
                  <a:pt x="32430" y="20574"/>
                </a:lnTo>
                <a:lnTo>
                  <a:pt x="32715" y="20615"/>
                </a:lnTo>
                <a:lnTo>
                  <a:pt x="33000" y="20574"/>
                </a:lnTo>
                <a:lnTo>
                  <a:pt x="33245" y="20493"/>
                </a:lnTo>
                <a:lnTo>
                  <a:pt x="33489" y="20371"/>
                </a:lnTo>
                <a:lnTo>
                  <a:pt x="33693" y="20208"/>
                </a:lnTo>
                <a:lnTo>
                  <a:pt x="33815" y="20086"/>
                </a:lnTo>
                <a:lnTo>
                  <a:pt x="33978" y="19963"/>
                </a:lnTo>
                <a:lnTo>
                  <a:pt x="34141" y="19963"/>
                </a:lnTo>
                <a:lnTo>
                  <a:pt x="34263" y="20086"/>
                </a:lnTo>
                <a:lnTo>
                  <a:pt x="34426" y="20086"/>
                </a:lnTo>
                <a:lnTo>
                  <a:pt x="34589" y="19963"/>
                </a:lnTo>
                <a:lnTo>
                  <a:pt x="34752" y="19841"/>
                </a:lnTo>
                <a:lnTo>
                  <a:pt x="34915" y="19678"/>
                </a:lnTo>
                <a:lnTo>
                  <a:pt x="35241" y="19515"/>
                </a:lnTo>
                <a:lnTo>
                  <a:pt x="35608" y="19393"/>
                </a:lnTo>
                <a:lnTo>
                  <a:pt x="35933" y="19311"/>
                </a:lnTo>
                <a:lnTo>
                  <a:pt x="36708" y="19311"/>
                </a:lnTo>
                <a:lnTo>
                  <a:pt x="37074" y="19352"/>
                </a:lnTo>
                <a:lnTo>
                  <a:pt x="37441" y="19434"/>
                </a:lnTo>
                <a:lnTo>
                  <a:pt x="37807" y="19515"/>
                </a:lnTo>
                <a:lnTo>
                  <a:pt x="38256" y="19637"/>
                </a:lnTo>
                <a:lnTo>
                  <a:pt x="38663" y="19760"/>
                </a:lnTo>
                <a:lnTo>
                  <a:pt x="38867" y="19760"/>
                </a:lnTo>
                <a:lnTo>
                  <a:pt x="39070" y="19719"/>
                </a:lnTo>
                <a:lnTo>
                  <a:pt x="39274" y="19678"/>
                </a:lnTo>
                <a:lnTo>
                  <a:pt x="39478" y="19556"/>
                </a:lnTo>
                <a:lnTo>
                  <a:pt x="39763" y="19311"/>
                </a:lnTo>
                <a:lnTo>
                  <a:pt x="39926" y="19189"/>
                </a:lnTo>
                <a:lnTo>
                  <a:pt x="40089" y="19148"/>
                </a:lnTo>
                <a:lnTo>
                  <a:pt x="40293" y="19148"/>
                </a:lnTo>
                <a:lnTo>
                  <a:pt x="40496" y="19230"/>
                </a:lnTo>
                <a:lnTo>
                  <a:pt x="40700" y="19311"/>
                </a:lnTo>
                <a:lnTo>
                  <a:pt x="40944" y="19311"/>
                </a:lnTo>
                <a:lnTo>
                  <a:pt x="41107" y="19271"/>
                </a:lnTo>
                <a:lnTo>
                  <a:pt x="41270" y="19230"/>
                </a:lnTo>
                <a:lnTo>
                  <a:pt x="41596" y="19230"/>
                </a:lnTo>
                <a:lnTo>
                  <a:pt x="43144" y="19393"/>
                </a:lnTo>
                <a:lnTo>
                  <a:pt x="43389" y="19434"/>
                </a:lnTo>
                <a:lnTo>
                  <a:pt x="43633" y="19393"/>
                </a:lnTo>
                <a:lnTo>
                  <a:pt x="43756" y="19352"/>
                </a:lnTo>
                <a:lnTo>
                  <a:pt x="43918" y="19311"/>
                </a:lnTo>
                <a:lnTo>
                  <a:pt x="44041" y="19311"/>
                </a:lnTo>
                <a:lnTo>
                  <a:pt x="44163" y="19352"/>
                </a:lnTo>
                <a:lnTo>
                  <a:pt x="44367" y="19474"/>
                </a:lnTo>
                <a:lnTo>
                  <a:pt x="44570" y="19678"/>
                </a:lnTo>
                <a:lnTo>
                  <a:pt x="44774" y="19841"/>
                </a:lnTo>
                <a:lnTo>
                  <a:pt x="44896" y="19882"/>
                </a:lnTo>
                <a:lnTo>
                  <a:pt x="45018" y="19923"/>
                </a:lnTo>
                <a:lnTo>
                  <a:pt x="45304" y="19923"/>
                </a:lnTo>
                <a:lnTo>
                  <a:pt x="45589" y="19882"/>
                </a:lnTo>
                <a:lnTo>
                  <a:pt x="45874" y="19800"/>
                </a:lnTo>
                <a:lnTo>
                  <a:pt x="46404" y="19515"/>
                </a:lnTo>
                <a:lnTo>
                  <a:pt x="46648" y="19352"/>
                </a:lnTo>
                <a:lnTo>
                  <a:pt x="46892" y="19230"/>
                </a:lnTo>
                <a:lnTo>
                  <a:pt x="47341" y="19108"/>
                </a:lnTo>
                <a:lnTo>
                  <a:pt x="47789" y="19067"/>
                </a:lnTo>
                <a:lnTo>
                  <a:pt x="48685" y="19067"/>
                </a:lnTo>
                <a:lnTo>
                  <a:pt x="49826" y="19148"/>
                </a:lnTo>
                <a:lnTo>
                  <a:pt x="50274" y="19189"/>
                </a:lnTo>
                <a:lnTo>
                  <a:pt x="50559" y="19271"/>
                </a:lnTo>
                <a:lnTo>
                  <a:pt x="50966" y="19271"/>
                </a:lnTo>
                <a:lnTo>
                  <a:pt x="51415" y="19148"/>
                </a:lnTo>
                <a:lnTo>
                  <a:pt x="51822" y="19026"/>
                </a:lnTo>
                <a:lnTo>
                  <a:pt x="52229" y="19026"/>
                </a:lnTo>
                <a:lnTo>
                  <a:pt x="52718" y="19108"/>
                </a:lnTo>
                <a:lnTo>
                  <a:pt x="53085" y="19108"/>
                </a:lnTo>
                <a:lnTo>
                  <a:pt x="53166" y="19026"/>
                </a:lnTo>
                <a:lnTo>
                  <a:pt x="53289" y="18863"/>
                </a:lnTo>
                <a:lnTo>
                  <a:pt x="53370" y="18782"/>
                </a:lnTo>
                <a:lnTo>
                  <a:pt x="53411" y="18741"/>
                </a:lnTo>
                <a:lnTo>
                  <a:pt x="53533" y="18700"/>
                </a:lnTo>
                <a:lnTo>
                  <a:pt x="53655" y="18700"/>
                </a:lnTo>
                <a:lnTo>
                  <a:pt x="54185" y="18660"/>
                </a:lnTo>
                <a:lnTo>
                  <a:pt x="54796" y="18578"/>
                </a:lnTo>
                <a:lnTo>
                  <a:pt x="56059" y="18334"/>
                </a:lnTo>
                <a:lnTo>
                  <a:pt x="56059" y="2690"/>
                </a:lnTo>
                <a:lnTo>
                  <a:pt x="54592" y="2771"/>
                </a:lnTo>
                <a:lnTo>
                  <a:pt x="53126" y="2812"/>
                </a:lnTo>
                <a:lnTo>
                  <a:pt x="51578" y="2771"/>
                </a:lnTo>
                <a:lnTo>
                  <a:pt x="50070" y="2649"/>
                </a:lnTo>
                <a:lnTo>
                  <a:pt x="49296" y="2608"/>
                </a:lnTo>
                <a:lnTo>
                  <a:pt x="48563" y="2567"/>
                </a:lnTo>
                <a:lnTo>
                  <a:pt x="48196" y="2567"/>
                </a:lnTo>
                <a:lnTo>
                  <a:pt x="47830" y="2608"/>
                </a:lnTo>
                <a:lnTo>
                  <a:pt x="47463" y="2649"/>
                </a:lnTo>
                <a:lnTo>
                  <a:pt x="47096" y="2730"/>
                </a:lnTo>
                <a:lnTo>
                  <a:pt x="46730" y="2853"/>
                </a:lnTo>
                <a:lnTo>
                  <a:pt x="46404" y="3016"/>
                </a:lnTo>
                <a:lnTo>
                  <a:pt x="46078" y="3138"/>
                </a:lnTo>
                <a:lnTo>
                  <a:pt x="45752" y="3260"/>
                </a:lnTo>
                <a:lnTo>
                  <a:pt x="45385" y="3341"/>
                </a:lnTo>
                <a:lnTo>
                  <a:pt x="45018" y="3382"/>
                </a:lnTo>
                <a:lnTo>
                  <a:pt x="44652" y="3301"/>
                </a:lnTo>
                <a:lnTo>
                  <a:pt x="44489" y="3260"/>
                </a:lnTo>
                <a:lnTo>
                  <a:pt x="44326" y="3178"/>
                </a:lnTo>
                <a:lnTo>
                  <a:pt x="44041" y="2975"/>
                </a:lnTo>
                <a:lnTo>
                  <a:pt x="43756" y="2771"/>
                </a:lnTo>
                <a:lnTo>
                  <a:pt x="43593" y="2730"/>
                </a:lnTo>
                <a:lnTo>
                  <a:pt x="43470" y="2690"/>
                </a:lnTo>
                <a:lnTo>
                  <a:pt x="43307" y="2690"/>
                </a:lnTo>
                <a:lnTo>
                  <a:pt x="43185" y="2730"/>
                </a:lnTo>
                <a:lnTo>
                  <a:pt x="43022" y="2853"/>
                </a:lnTo>
                <a:lnTo>
                  <a:pt x="42981" y="2934"/>
                </a:lnTo>
                <a:lnTo>
                  <a:pt x="42900" y="2975"/>
                </a:lnTo>
                <a:lnTo>
                  <a:pt x="42737" y="2975"/>
                </a:lnTo>
                <a:lnTo>
                  <a:pt x="42574" y="2934"/>
                </a:lnTo>
                <a:lnTo>
                  <a:pt x="42167" y="2812"/>
                </a:lnTo>
                <a:lnTo>
                  <a:pt x="41800" y="2771"/>
                </a:lnTo>
                <a:lnTo>
                  <a:pt x="41393" y="2812"/>
                </a:lnTo>
                <a:lnTo>
                  <a:pt x="40985" y="2853"/>
                </a:lnTo>
                <a:lnTo>
                  <a:pt x="40170" y="2893"/>
                </a:lnTo>
                <a:lnTo>
                  <a:pt x="39763" y="2893"/>
                </a:lnTo>
                <a:lnTo>
                  <a:pt x="39356" y="2812"/>
                </a:lnTo>
                <a:lnTo>
                  <a:pt x="39030" y="2690"/>
                </a:lnTo>
                <a:lnTo>
                  <a:pt x="38663" y="2567"/>
                </a:lnTo>
                <a:lnTo>
                  <a:pt x="38337" y="2445"/>
                </a:lnTo>
                <a:lnTo>
                  <a:pt x="37767" y="2445"/>
                </a:lnTo>
                <a:lnTo>
                  <a:pt x="37522" y="2527"/>
                </a:lnTo>
                <a:lnTo>
                  <a:pt x="37115" y="2730"/>
                </a:lnTo>
                <a:lnTo>
                  <a:pt x="36870" y="2812"/>
                </a:lnTo>
                <a:lnTo>
                  <a:pt x="36667" y="2853"/>
                </a:lnTo>
                <a:lnTo>
                  <a:pt x="36463" y="2853"/>
                </a:lnTo>
                <a:lnTo>
                  <a:pt x="36259" y="2812"/>
                </a:lnTo>
                <a:lnTo>
                  <a:pt x="36096" y="2690"/>
                </a:lnTo>
                <a:lnTo>
                  <a:pt x="35893" y="2649"/>
                </a:lnTo>
                <a:lnTo>
                  <a:pt x="35730" y="2649"/>
                </a:lnTo>
                <a:lnTo>
                  <a:pt x="35567" y="2730"/>
                </a:lnTo>
                <a:lnTo>
                  <a:pt x="35404" y="2812"/>
                </a:lnTo>
                <a:lnTo>
                  <a:pt x="35241" y="2893"/>
                </a:lnTo>
                <a:lnTo>
                  <a:pt x="35078" y="2934"/>
                </a:lnTo>
                <a:lnTo>
                  <a:pt x="34915" y="2934"/>
                </a:lnTo>
                <a:lnTo>
                  <a:pt x="34589" y="2893"/>
                </a:lnTo>
                <a:lnTo>
                  <a:pt x="34263" y="2853"/>
                </a:lnTo>
                <a:lnTo>
                  <a:pt x="33978" y="2893"/>
                </a:lnTo>
                <a:lnTo>
                  <a:pt x="33326" y="2975"/>
                </a:lnTo>
                <a:lnTo>
                  <a:pt x="32674" y="3016"/>
                </a:lnTo>
                <a:lnTo>
                  <a:pt x="32389" y="3016"/>
                </a:lnTo>
                <a:lnTo>
                  <a:pt x="32063" y="2975"/>
                </a:lnTo>
                <a:lnTo>
                  <a:pt x="31656" y="2812"/>
                </a:lnTo>
                <a:lnTo>
                  <a:pt x="31248" y="2608"/>
                </a:lnTo>
                <a:lnTo>
                  <a:pt x="31004" y="2527"/>
                </a:lnTo>
                <a:lnTo>
                  <a:pt x="30719" y="2445"/>
                </a:lnTo>
                <a:lnTo>
                  <a:pt x="30148" y="2364"/>
                </a:lnTo>
                <a:lnTo>
                  <a:pt x="29578" y="2364"/>
                </a:lnTo>
                <a:lnTo>
                  <a:pt x="29008" y="2445"/>
                </a:lnTo>
                <a:lnTo>
                  <a:pt x="28437" y="2608"/>
                </a:lnTo>
                <a:lnTo>
                  <a:pt x="27826" y="2812"/>
                </a:lnTo>
                <a:lnTo>
                  <a:pt x="27256" y="3016"/>
                </a:lnTo>
                <a:lnTo>
                  <a:pt x="26645" y="3301"/>
                </a:lnTo>
                <a:lnTo>
                  <a:pt x="26400" y="3382"/>
                </a:lnTo>
                <a:lnTo>
                  <a:pt x="26115" y="3382"/>
                </a:lnTo>
                <a:lnTo>
                  <a:pt x="25830" y="3341"/>
                </a:lnTo>
                <a:lnTo>
                  <a:pt x="25586" y="3219"/>
                </a:lnTo>
                <a:lnTo>
                  <a:pt x="25463" y="3097"/>
                </a:lnTo>
                <a:lnTo>
                  <a:pt x="25300" y="3016"/>
                </a:lnTo>
                <a:lnTo>
                  <a:pt x="25219" y="3016"/>
                </a:lnTo>
                <a:lnTo>
                  <a:pt x="25097" y="3056"/>
                </a:lnTo>
                <a:lnTo>
                  <a:pt x="24852" y="3097"/>
                </a:lnTo>
                <a:lnTo>
                  <a:pt x="24445" y="3178"/>
                </a:lnTo>
                <a:lnTo>
                  <a:pt x="24037" y="3178"/>
                </a:lnTo>
                <a:lnTo>
                  <a:pt x="23589" y="3138"/>
                </a:lnTo>
                <a:lnTo>
                  <a:pt x="23182" y="3056"/>
                </a:lnTo>
                <a:lnTo>
                  <a:pt x="22734" y="2934"/>
                </a:lnTo>
                <a:lnTo>
                  <a:pt x="22326" y="2893"/>
                </a:lnTo>
                <a:lnTo>
                  <a:pt x="21878" y="2853"/>
                </a:lnTo>
                <a:lnTo>
                  <a:pt x="21471" y="2893"/>
                </a:lnTo>
                <a:lnTo>
                  <a:pt x="21145" y="3016"/>
                </a:lnTo>
                <a:lnTo>
                  <a:pt x="20819" y="3138"/>
                </a:lnTo>
                <a:lnTo>
                  <a:pt x="20493" y="3260"/>
                </a:lnTo>
                <a:lnTo>
                  <a:pt x="20208" y="3382"/>
                </a:lnTo>
                <a:lnTo>
                  <a:pt x="19841" y="3464"/>
                </a:lnTo>
                <a:lnTo>
                  <a:pt x="19515" y="3464"/>
                </a:lnTo>
                <a:lnTo>
                  <a:pt x="19352" y="3423"/>
                </a:lnTo>
                <a:lnTo>
                  <a:pt x="19189" y="3382"/>
                </a:lnTo>
                <a:lnTo>
                  <a:pt x="19026" y="3301"/>
                </a:lnTo>
                <a:lnTo>
                  <a:pt x="18904" y="3178"/>
                </a:lnTo>
                <a:lnTo>
                  <a:pt x="18741" y="2975"/>
                </a:lnTo>
                <a:lnTo>
                  <a:pt x="18619" y="2893"/>
                </a:lnTo>
                <a:lnTo>
                  <a:pt x="18497" y="2853"/>
                </a:lnTo>
                <a:lnTo>
                  <a:pt x="18334" y="2853"/>
                </a:lnTo>
                <a:lnTo>
                  <a:pt x="18130" y="2893"/>
                </a:lnTo>
                <a:lnTo>
                  <a:pt x="17926" y="2893"/>
                </a:lnTo>
                <a:lnTo>
                  <a:pt x="17682" y="2853"/>
                </a:lnTo>
                <a:lnTo>
                  <a:pt x="17478" y="2812"/>
                </a:lnTo>
                <a:lnTo>
                  <a:pt x="17234" y="2812"/>
                </a:lnTo>
                <a:lnTo>
                  <a:pt x="17071" y="2934"/>
                </a:lnTo>
                <a:lnTo>
                  <a:pt x="16908" y="3056"/>
                </a:lnTo>
                <a:lnTo>
                  <a:pt x="16745" y="3138"/>
                </a:lnTo>
                <a:lnTo>
                  <a:pt x="16663" y="3178"/>
                </a:lnTo>
                <a:lnTo>
                  <a:pt x="16582" y="3219"/>
                </a:lnTo>
                <a:lnTo>
                  <a:pt x="16460" y="3178"/>
                </a:lnTo>
                <a:lnTo>
                  <a:pt x="16378" y="3138"/>
                </a:lnTo>
                <a:lnTo>
                  <a:pt x="16215" y="3016"/>
                </a:lnTo>
                <a:lnTo>
                  <a:pt x="16052" y="2893"/>
                </a:lnTo>
                <a:lnTo>
                  <a:pt x="15971" y="2853"/>
                </a:lnTo>
                <a:lnTo>
                  <a:pt x="15889" y="2853"/>
                </a:lnTo>
                <a:lnTo>
                  <a:pt x="15686" y="2893"/>
                </a:lnTo>
                <a:lnTo>
                  <a:pt x="15482" y="2975"/>
                </a:lnTo>
                <a:lnTo>
                  <a:pt x="15238" y="3056"/>
                </a:lnTo>
                <a:lnTo>
                  <a:pt x="14952" y="3097"/>
                </a:lnTo>
                <a:lnTo>
                  <a:pt x="14667" y="3097"/>
                </a:lnTo>
                <a:lnTo>
                  <a:pt x="14341" y="3016"/>
                </a:lnTo>
                <a:lnTo>
                  <a:pt x="14056" y="2934"/>
                </a:lnTo>
                <a:lnTo>
                  <a:pt x="13771" y="2812"/>
                </a:lnTo>
                <a:lnTo>
                  <a:pt x="13241" y="2527"/>
                </a:lnTo>
                <a:lnTo>
                  <a:pt x="12752" y="2201"/>
                </a:lnTo>
                <a:lnTo>
                  <a:pt x="12264" y="1834"/>
                </a:lnTo>
                <a:lnTo>
                  <a:pt x="11734" y="1590"/>
                </a:lnTo>
                <a:lnTo>
                  <a:pt x="11449" y="1467"/>
                </a:lnTo>
                <a:lnTo>
                  <a:pt x="11164" y="1386"/>
                </a:lnTo>
                <a:lnTo>
                  <a:pt x="10552" y="1386"/>
                </a:lnTo>
                <a:lnTo>
                  <a:pt x="10267" y="1427"/>
                </a:lnTo>
                <a:lnTo>
                  <a:pt x="9982" y="1508"/>
                </a:lnTo>
                <a:lnTo>
                  <a:pt x="9412" y="1712"/>
                </a:lnTo>
                <a:lnTo>
                  <a:pt x="8841" y="1956"/>
                </a:lnTo>
                <a:lnTo>
                  <a:pt x="8678" y="1997"/>
                </a:lnTo>
                <a:lnTo>
                  <a:pt x="8515" y="2038"/>
                </a:lnTo>
                <a:lnTo>
                  <a:pt x="8353" y="2038"/>
                </a:lnTo>
                <a:lnTo>
                  <a:pt x="8271" y="1997"/>
                </a:lnTo>
                <a:lnTo>
                  <a:pt x="8230" y="1956"/>
                </a:lnTo>
                <a:lnTo>
                  <a:pt x="8108" y="1753"/>
                </a:lnTo>
                <a:lnTo>
                  <a:pt x="8027" y="1671"/>
                </a:lnTo>
                <a:lnTo>
                  <a:pt x="7864" y="1590"/>
                </a:lnTo>
                <a:lnTo>
                  <a:pt x="7578" y="1508"/>
                </a:lnTo>
                <a:lnTo>
                  <a:pt x="6030" y="1223"/>
                </a:lnTo>
                <a:lnTo>
                  <a:pt x="5867" y="1182"/>
                </a:lnTo>
                <a:lnTo>
                  <a:pt x="5745" y="1101"/>
                </a:lnTo>
                <a:lnTo>
                  <a:pt x="5582" y="979"/>
                </a:lnTo>
                <a:lnTo>
                  <a:pt x="5460" y="856"/>
                </a:lnTo>
                <a:lnTo>
                  <a:pt x="5338" y="816"/>
                </a:lnTo>
                <a:lnTo>
                  <a:pt x="5175" y="775"/>
                </a:lnTo>
                <a:lnTo>
                  <a:pt x="4890" y="693"/>
                </a:lnTo>
                <a:lnTo>
                  <a:pt x="4564" y="653"/>
                </a:lnTo>
                <a:lnTo>
                  <a:pt x="4238" y="530"/>
                </a:lnTo>
                <a:lnTo>
                  <a:pt x="3586" y="327"/>
                </a:lnTo>
                <a:lnTo>
                  <a:pt x="2934" y="82"/>
                </a:lnTo>
                <a:lnTo>
                  <a:pt x="2567" y="1"/>
                </a:lnTo>
                <a:close/>
              </a:path>
            </a:pathLst>
          </a:custGeom>
          <a:solidFill>
            <a:schemeClr val="dk2"/>
          </a:solidFill>
          <a:ln>
            <a:noFill/>
          </a:ln>
          <a:effectLst>
            <a:outerShdw blurRad="57150" dist="19050" dir="1200000" algn="bl" rotWithShape="0">
              <a:schemeClr val="dk1">
                <a:alpha val="52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txBox="1">
            <a:spLocks noGrp="1"/>
          </p:cNvSpPr>
          <p:nvPr>
            <p:ph type="title"/>
          </p:nvPr>
        </p:nvSpPr>
        <p:spPr>
          <a:xfrm>
            <a:off x="4042100" y="2915033"/>
            <a:ext cx="4108000" cy="1277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70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title" idx="2" hasCustomPrompt="1"/>
          </p:nvPr>
        </p:nvSpPr>
        <p:spPr>
          <a:xfrm>
            <a:off x="5067067" y="1564800"/>
            <a:ext cx="2058000" cy="135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 name="Google Shape;30;p3"/>
          <p:cNvSpPr txBox="1">
            <a:spLocks noGrp="1"/>
          </p:cNvSpPr>
          <p:nvPr>
            <p:ph type="subTitle" idx="1"/>
          </p:nvPr>
        </p:nvSpPr>
        <p:spPr>
          <a:xfrm>
            <a:off x="4315967" y="4229667"/>
            <a:ext cx="3560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400"/>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grpSp>
        <p:nvGrpSpPr>
          <p:cNvPr id="31" name="Google Shape;31;p3"/>
          <p:cNvGrpSpPr/>
          <p:nvPr/>
        </p:nvGrpSpPr>
        <p:grpSpPr>
          <a:xfrm>
            <a:off x="710833" y="465577"/>
            <a:ext cx="369064" cy="374439"/>
            <a:chOff x="9663125" y="1726120"/>
            <a:chExt cx="276798" cy="280829"/>
          </a:xfrm>
        </p:grpSpPr>
        <p:sp>
          <p:nvSpPr>
            <p:cNvPr id="32" name="Google Shape;32;p3"/>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 name="Google Shape;34;p3"/>
          <p:cNvGrpSpPr/>
          <p:nvPr/>
        </p:nvGrpSpPr>
        <p:grpSpPr>
          <a:xfrm>
            <a:off x="10844267" y="6018010"/>
            <a:ext cx="369064" cy="374439"/>
            <a:chOff x="9663125" y="1726120"/>
            <a:chExt cx="276798" cy="280829"/>
          </a:xfrm>
        </p:grpSpPr>
        <p:sp>
          <p:nvSpPr>
            <p:cNvPr id="35" name="Google Shape;35;p3"/>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3"/>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47133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pic>
        <p:nvPicPr>
          <p:cNvPr id="38" name="Google Shape;38;p4"/>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39" name="Google Shape;39;p4"/>
          <p:cNvSpPr/>
          <p:nvPr/>
        </p:nvSpPr>
        <p:spPr>
          <a:xfrm>
            <a:off x="331533" y="449500"/>
            <a:ext cx="11490960" cy="6044064"/>
          </a:xfrm>
          <a:custGeom>
            <a:avLst/>
            <a:gdLst/>
            <a:ahLst/>
            <a:cxnLst/>
            <a:rect l="l" t="t" r="r" b="b"/>
            <a:pathLst>
              <a:path w="285750" h="150300" extrusionOk="0">
                <a:moveTo>
                  <a:pt x="0" y="0"/>
                </a:moveTo>
                <a:lnTo>
                  <a:pt x="0" y="13298"/>
                </a:lnTo>
                <a:lnTo>
                  <a:pt x="6052" y="13378"/>
                </a:lnTo>
                <a:lnTo>
                  <a:pt x="6291" y="13059"/>
                </a:lnTo>
                <a:lnTo>
                  <a:pt x="6530" y="12741"/>
                </a:lnTo>
                <a:lnTo>
                  <a:pt x="6848" y="12462"/>
                </a:lnTo>
                <a:lnTo>
                  <a:pt x="7206" y="12223"/>
                </a:lnTo>
                <a:lnTo>
                  <a:pt x="7565" y="12024"/>
                </a:lnTo>
                <a:lnTo>
                  <a:pt x="7963" y="11865"/>
                </a:lnTo>
                <a:lnTo>
                  <a:pt x="8401" y="11785"/>
                </a:lnTo>
                <a:lnTo>
                  <a:pt x="8839" y="11745"/>
                </a:lnTo>
                <a:lnTo>
                  <a:pt x="9157" y="11745"/>
                </a:lnTo>
                <a:lnTo>
                  <a:pt x="9476" y="11825"/>
                </a:lnTo>
                <a:lnTo>
                  <a:pt x="9794" y="11905"/>
                </a:lnTo>
                <a:lnTo>
                  <a:pt x="10073" y="11984"/>
                </a:lnTo>
                <a:lnTo>
                  <a:pt x="10352" y="12143"/>
                </a:lnTo>
                <a:lnTo>
                  <a:pt x="10631" y="12303"/>
                </a:lnTo>
                <a:lnTo>
                  <a:pt x="10869" y="12462"/>
                </a:lnTo>
                <a:lnTo>
                  <a:pt x="11108" y="12701"/>
                </a:lnTo>
                <a:lnTo>
                  <a:pt x="11307" y="12900"/>
                </a:lnTo>
                <a:lnTo>
                  <a:pt x="11467" y="13179"/>
                </a:lnTo>
                <a:lnTo>
                  <a:pt x="11626" y="13418"/>
                </a:lnTo>
                <a:lnTo>
                  <a:pt x="11785" y="13696"/>
                </a:lnTo>
                <a:lnTo>
                  <a:pt x="11905" y="14015"/>
                </a:lnTo>
                <a:lnTo>
                  <a:pt x="11984" y="14293"/>
                </a:lnTo>
                <a:lnTo>
                  <a:pt x="12024" y="14612"/>
                </a:lnTo>
                <a:lnTo>
                  <a:pt x="12024" y="14930"/>
                </a:lnTo>
                <a:lnTo>
                  <a:pt x="12024" y="15289"/>
                </a:lnTo>
                <a:lnTo>
                  <a:pt x="11984" y="15607"/>
                </a:lnTo>
                <a:lnTo>
                  <a:pt x="11905" y="15886"/>
                </a:lnTo>
                <a:lnTo>
                  <a:pt x="11785" y="16205"/>
                </a:lnTo>
                <a:lnTo>
                  <a:pt x="11626" y="16483"/>
                </a:lnTo>
                <a:lnTo>
                  <a:pt x="11467" y="16722"/>
                </a:lnTo>
                <a:lnTo>
                  <a:pt x="11307" y="17001"/>
                </a:lnTo>
                <a:lnTo>
                  <a:pt x="11108" y="17200"/>
                </a:lnTo>
                <a:lnTo>
                  <a:pt x="10869" y="17399"/>
                </a:lnTo>
                <a:lnTo>
                  <a:pt x="10631" y="17598"/>
                </a:lnTo>
                <a:lnTo>
                  <a:pt x="10352" y="17757"/>
                </a:lnTo>
                <a:lnTo>
                  <a:pt x="10073" y="17917"/>
                </a:lnTo>
                <a:lnTo>
                  <a:pt x="9794" y="17996"/>
                </a:lnTo>
                <a:lnTo>
                  <a:pt x="9476" y="18076"/>
                </a:lnTo>
                <a:lnTo>
                  <a:pt x="9157" y="18116"/>
                </a:lnTo>
                <a:lnTo>
                  <a:pt x="8839" y="18155"/>
                </a:lnTo>
                <a:lnTo>
                  <a:pt x="8401" y="18116"/>
                </a:lnTo>
                <a:lnTo>
                  <a:pt x="7963" y="18036"/>
                </a:lnTo>
                <a:lnTo>
                  <a:pt x="7565" y="17877"/>
                </a:lnTo>
                <a:lnTo>
                  <a:pt x="7206" y="17678"/>
                </a:lnTo>
                <a:lnTo>
                  <a:pt x="6848" y="17439"/>
                </a:lnTo>
                <a:lnTo>
                  <a:pt x="6530" y="17160"/>
                </a:lnTo>
                <a:lnTo>
                  <a:pt x="6291" y="16842"/>
                </a:lnTo>
                <a:lnTo>
                  <a:pt x="6052" y="16523"/>
                </a:lnTo>
                <a:lnTo>
                  <a:pt x="0" y="16603"/>
                </a:lnTo>
                <a:lnTo>
                  <a:pt x="0" y="30498"/>
                </a:lnTo>
                <a:lnTo>
                  <a:pt x="6052" y="30578"/>
                </a:lnTo>
                <a:lnTo>
                  <a:pt x="6291" y="30259"/>
                </a:lnTo>
                <a:lnTo>
                  <a:pt x="6530" y="29941"/>
                </a:lnTo>
                <a:lnTo>
                  <a:pt x="6848" y="29622"/>
                </a:lnTo>
                <a:lnTo>
                  <a:pt x="7206" y="29383"/>
                </a:lnTo>
                <a:lnTo>
                  <a:pt x="7565" y="29224"/>
                </a:lnTo>
                <a:lnTo>
                  <a:pt x="7963" y="29065"/>
                </a:lnTo>
                <a:lnTo>
                  <a:pt x="8401" y="28985"/>
                </a:lnTo>
                <a:lnTo>
                  <a:pt x="8839" y="28945"/>
                </a:lnTo>
                <a:lnTo>
                  <a:pt x="9157" y="28945"/>
                </a:lnTo>
                <a:lnTo>
                  <a:pt x="9476" y="29025"/>
                </a:lnTo>
                <a:lnTo>
                  <a:pt x="9794" y="29104"/>
                </a:lnTo>
                <a:lnTo>
                  <a:pt x="10073" y="29184"/>
                </a:lnTo>
                <a:lnTo>
                  <a:pt x="10352" y="29343"/>
                </a:lnTo>
                <a:lnTo>
                  <a:pt x="10631" y="29503"/>
                </a:lnTo>
                <a:lnTo>
                  <a:pt x="10869" y="29662"/>
                </a:lnTo>
                <a:lnTo>
                  <a:pt x="11108" y="29901"/>
                </a:lnTo>
                <a:lnTo>
                  <a:pt x="11307" y="30100"/>
                </a:lnTo>
                <a:lnTo>
                  <a:pt x="11467" y="30339"/>
                </a:lnTo>
                <a:lnTo>
                  <a:pt x="11626" y="30617"/>
                </a:lnTo>
                <a:lnTo>
                  <a:pt x="11785" y="30896"/>
                </a:lnTo>
                <a:lnTo>
                  <a:pt x="11905" y="31215"/>
                </a:lnTo>
                <a:lnTo>
                  <a:pt x="11984" y="31493"/>
                </a:lnTo>
                <a:lnTo>
                  <a:pt x="12024" y="31812"/>
                </a:lnTo>
                <a:lnTo>
                  <a:pt x="12024" y="32130"/>
                </a:lnTo>
                <a:lnTo>
                  <a:pt x="12024" y="32489"/>
                </a:lnTo>
                <a:lnTo>
                  <a:pt x="11984" y="32807"/>
                </a:lnTo>
                <a:lnTo>
                  <a:pt x="11905" y="33086"/>
                </a:lnTo>
                <a:lnTo>
                  <a:pt x="11785" y="33404"/>
                </a:lnTo>
                <a:lnTo>
                  <a:pt x="11626" y="33683"/>
                </a:lnTo>
                <a:lnTo>
                  <a:pt x="11467" y="33922"/>
                </a:lnTo>
                <a:lnTo>
                  <a:pt x="11307" y="34201"/>
                </a:lnTo>
                <a:lnTo>
                  <a:pt x="11108" y="34400"/>
                </a:lnTo>
                <a:lnTo>
                  <a:pt x="10869" y="34599"/>
                </a:lnTo>
                <a:lnTo>
                  <a:pt x="10631" y="34798"/>
                </a:lnTo>
                <a:lnTo>
                  <a:pt x="10352" y="34957"/>
                </a:lnTo>
                <a:lnTo>
                  <a:pt x="10073" y="35077"/>
                </a:lnTo>
                <a:lnTo>
                  <a:pt x="9794" y="35196"/>
                </a:lnTo>
                <a:lnTo>
                  <a:pt x="9476" y="35276"/>
                </a:lnTo>
                <a:lnTo>
                  <a:pt x="9157" y="35316"/>
                </a:lnTo>
                <a:lnTo>
                  <a:pt x="8839" y="35355"/>
                </a:lnTo>
                <a:lnTo>
                  <a:pt x="8401" y="35316"/>
                </a:lnTo>
                <a:lnTo>
                  <a:pt x="7963" y="35236"/>
                </a:lnTo>
                <a:lnTo>
                  <a:pt x="7565" y="35077"/>
                </a:lnTo>
                <a:lnTo>
                  <a:pt x="7206" y="34878"/>
                </a:lnTo>
                <a:lnTo>
                  <a:pt x="6848" y="34639"/>
                </a:lnTo>
                <a:lnTo>
                  <a:pt x="6530" y="34360"/>
                </a:lnTo>
                <a:lnTo>
                  <a:pt x="6291" y="34041"/>
                </a:lnTo>
                <a:lnTo>
                  <a:pt x="6052" y="33723"/>
                </a:lnTo>
                <a:lnTo>
                  <a:pt x="0" y="33803"/>
                </a:lnTo>
                <a:lnTo>
                  <a:pt x="0" y="47658"/>
                </a:lnTo>
                <a:lnTo>
                  <a:pt x="6052" y="47777"/>
                </a:lnTo>
                <a:lnTo>
                  <a:pt x="6291" y="47419"/>
                </a:lnTo>
                <a:lnTo>
                  <a:pt x="6530" y="47140"/>
                </a:lnTo>
                <a:lnTo>
                  <a:pt x="6848" y="46822"/>
                </a:lnTo>
                <a:lnTo>
                  <a:pt x="7206" y="46583"/>
                </a:lnTo>
                <a:lnTo>
                  <a:pt x="7565" y="46424"/>
                </a:lnTo>
                <a:lnTo>
                  <a:pt x="7963" y="46265"/>
                </a:lnTo>
                <a:lnTo>
                  <a:pt x="8401" y="46185"/>
                </a:lnTo>
                <a:lnTo>
                  <a:pt x="8839" y="46145"/>
                </a:lnTo>
                <a:lnTo>
                  <a:pt x="9157" y="46145"/>
                </a:lnTo>
                <a:lnTo>
                  <a:pt x="9476" y="46225"/>
                </a:lnTo>
                <a:lnTo>
                  <a:pt x="9794" y="46304"/>
                </a:lnTo>
                <a:lnTo>
                  <a:pt x="10073" y="46384"/>
                </a:lnTo>
                <a:lnTo>
                  <a:pt x="10352" y="46543"/>
                </a:lnTo>
                <a:lnTo>
                  <a:pt x="10631" y="46702"/>
                </a:lnTo>
                <a:lnTo>
                  <a:pt x="10869" y="46862"/>
                </a:lnTo>
                <a:lnTo>
                  <a:pt x="11108" y="47101"/>
                </a:lnTo>
                <a:lnTo>
                  <a:pt x="11307" y="47300"/>
                </a:lnTo>
                <a:lnTo>
                  <a:pt x="11467" y="47539"/>
                </a:lnTo>
                <a:lnTo>
                  <a:pt x="11626" y="47817"/>
                </a:lnTo>
                <a:lnTo>
                  <a:pt x="11785" y="48096"/>
                </a:lnTo>
                <a:lnTo>
                  <a:pt x="11905" y="48375"/>
                </a:lnTo>
                <a:lnTo>
                  <a:pt x="11984" y="48693"/>
                </a:lnTo>
                <a:lnTo>
                  <a:pt x="12024" y="49012"/>
                </a:lnTo>
                <a:lnTo>
                  <a:pt x="12024" y="49330"/>
                </a:lnTo>
                <a:lnTo>
                  <a:pt x="12024" y="49689"/>
                </a:lnTo>
                <a:lnTo>
                  <a:pt x="11984" y="50007"/>
                </a:lnTo>
                <a:lnTo>
                  <a:pt x="11905" y="50286"/>
                </a:lnTo>
                <a:lnTo>
                  <a:pt x="11785" y="50604"/>
                </a:lnTo>
                <a:lnTo>
                  <a:pt x="11626" y="50883"/>
                </a:lnTo>
                <a:lnTo>
                  <a:pt x="11467" y="51122"/>
                </a:lnTo>
                <a:lnTo>
                  <a:pt x="11307" y="51401"/>
                </a:lnTo>
                <a:lnTo>
                  <a:pt x="11108" y="51600"/>
                </a:lnTo>
                <a:lnTo>
                  <a:pt x="10869" y="51799"/>
                </a:lnTo>
                <a:lnTo>
                  <a:pt x="10631" y="51998"/>
                </a:lnTo>
                <a:lnTo>
                  <a:pt x="10352" y="52157"/>
                </a:lnTo>
                <a:lnTo>
                  <a:pt x="10073" y="52277"/>
                </a:lnTo>
                <a:lnTo>
                  <a:pt x="9794" y="52396"/>
                </a:lnTo>
                <a:lnTo>
                  <a:pt x="9476" y="52476"/>
                </a:lnTo>
                <a:lnTo>
                  <a:pt x="9157" y="52515"/>
                </a:lnTo>
                <a:lnTo>
                  <a:pt x="8839" y="52555"/>
                </a:lnTo>
                <a:lnTo>
                  <a:pt x="8401" y="52515"/>
                </a:lnTo>
                <a:lnTo>
                  <a:pt x="7963" y="52436"/>
                </a:lnTo>
                <a:lnTo>
                  <a:pt x="7565" y="52277"/>
                </a:lnTo>
                <a:lnTo>
                  <a:pt x="7206" y="52077"/>
                </a:lnTo>
                <a:lnTo>
                  <a:pt x="6848" y="51839"/>
                </a:lnTo>
                <a:lnTo>
                  <a:pt x="6530" y="51560"/>
                </a:lnTo>
                <a:lnTo>
                  <a:pt x="6291" y="51241"/>
                </a:lnTo>
                <a:lnTo>
                  <a:pt x="6052" y="50883"/>
                </a:lnTo>
                <a:lnTo>
                  <a:pt x="0" y="51002"/>
                </a:lnTo>
                <a:lnTo>
                  <a:pt x="0" y="64858"/>
                </a:lnTo>
                <a:lnTo>
                  <a:pt x="6052" y="64977"/>
                </a:lnTo>
                <a:lnTo>
                  <a:pt x="6291" y="64619"/>
                </a:lnTo>
                <a:lnTo>
                  <a:pt x="6530" y="64301"/>
                </a:lnTo>
                <a:lnTo>
                  <a:pt x="6848" y="64022"/>
                </a:lnTo>
                <a:lnTo>
                  <a:pt x="7206" y="63783"/>
                </a:lnTo>
                <a:lnTo>
                  <a:pt x="7565" y="63624"/>
                </a:lnTo>
                <a:lnTo>
                  <a:pt x="7963" y="63464"/>
                </a:lnTo>
                <a:lnTo>
                  <a:pt x="8401" y="63385"/>
                </a:lnTo>
                <a:lnTo>
                  <a:pt x="8839" y="63345"/>
                </a:lnTo>
                <a:lnTo>
                  <a:pt x="9157" y="63345"/>
                </a:lnTo>
                <a:lnTo>
                  <a:pt x="9476" y="63425"/>
                </a:lnTo>
                <a:lnTo>
                  <a:pt x="9794" y="63504"/>
                </a:lnTo>
                <a:lnTo>
                  <a:pt x="10073" y="63584"/>
                </a:lnTo>
                <a:lnTo>
                  <a:pt x="10352" y="63743"/>
                </a:lnTo>
                <a:lnTo>
                  <a:pt x="10631" y="63902"/>
                </a:lnTo>
                <a:lnTo>
                  <a:pt x="10869" y="64062"/>
                </a:lnTo>
                <a:lnTo>
                  <a:pt x="11108" y="64301"/>
                </a:lnTo>
                <a:lnTo>
                  <a:pt x="11307" y="64500"/>
                </a:lnTo>
                <a:lnTo>
                  <a:pt x="11467" y="64738"/>
                </a:lnTo>
                <a:lnTo>
                  <a:pt x="11626" y="65017"/>
                </a:lnTo>
                <a:lnTo>
                  <a:pt x="11785" y="65296"/>
                </a:lnTo>
                <a:lnTo>
                  <a:pt x="11905" y="65575"/>
                </a:lnTo>
                <a:lnTo>
                  <a:pt x="11984" y="65893"/>
                </a:lnTo>
                <a:lnTo>
                  <a:pt x="12024" y="66212"/>
                </a:lnTo>
                <a:lnTo>
                  <a:pt x="12024" y="66530"/>
                </a:lnTo>
                <a:lnTo>
                  <a:pt x="12024" y="66888"/>
                </a:lnTo>
                <a:lnTo>
                  <a:pt x="11984" y="67207"/>
                </a:lnTo>
                <a:lnTo>
                  <a:pt x="11905" y="67486"/>
                </a:lnTo>
                <a:lnTo>
                  <a:pt x="11785" y="67804"/>
                </a:lnTo>
                <a:lnTo>
                  <a:pt x="11626" y="68083"/>
                </a:lnTo>
                <a:lnTo>
                  <a:pt x="11467" y="68322"/>
                </a:lnTo>
                <a:lnTo>
                  <a:pt x="11307" y="68561"/>
                </a:lnTo>
                <a:lnTo>
                  <a:pt x="11108" y="68800"/>
                </a:lnTo>
                <a:lnTo>
                  <a:pt x="10869" y="68999"/>
                </a:lnTo>
                <a:lnTo>
                  <a:pt x="10631" y="69198"/>
                </a:lnTo>
                <a:lnTo>
                  <a:pt x="10352" y="69357"/>
                </a:lnTo>
                <a:lnTo>
                  <a:pt x="10073" y="69476"/>
                </a:lnTo>
                <a:lnTo>
                  <a:pt x="9794" y="69596"/>
                </a:lnTo>
                <a:lnTo>
                  <a:pt x="9476" y="69676"/>
                </a:lnTo>
                <a:lnTo>
                  <a:pt x="9157" y="69715"/>
                </a:lnTo>
                <a:lnTo>
                  <a:pt x="8839" y="69755"/>
                </a:lnTo>
                <a:lnTo>
                  <a:pt x="8401" y="69715"/>
                </a:lnTo>
                <a:lnTo>
                  <a:pt x="7963" y="69636"/>
                </a:lnTo>
                <a:lnTo>
                  <a:pt x="7565" y="69476"/>
                </a:lnTo>
                <a:lnTo>
                  <a:pt x="7206" y="69277"/>
                </a:lnTo>
                <a:lnTo>
                  <a:pt x="6848" y="69038"/>
                </a:lnTo>
                <a:lnTo>
                  <a:pt x="6530" y="68760"/>
                </a:lnTo>
                <a:lnTo>
                  <a:pt x="6291" y="68441"/>
                </a:lnTo>
                <a:lnTo>
                  <a:pt x="6052" y="68083"/>
                </a:lnTo>
                <a:lnTo>
                  <a:pt x="0" y="68202"/>
                </a:lnTo>
                <a:lnTo>
                  <a:pt x="0" y="82058"/>
                </a:lnTo>
                <a:lnTo>
                  <a:pt x="6052" y="82177"/>
                </a:lnTo>
                <a:lnTo>
                  <a:pt x="6291" y="81819"/>
                </a:lnTo>
                <a:lnTo>
                  <a:pt x="6530" y="81500"/>
                </a:lnTo>
                <a:lnTo>
                  <a:pt x="6848" y="81222"/>
                </a:lnTo>
                <a:lnTo>
                  <a:pt x="7206" y="80983"/>
                </a:lnTo>
                <a:lnTo>
                  <a:pt x="7565" y="80824"/>
                </a:lnTo>
                <a:lnTo>
                  <a:pt x="7963" y="80664"/>
                </a:lnTo>
                <a:lnTo>
                  <a:pt x="8401" y="80585"/>
                </a:lnTo>
                <a:lnTo>
                  <a:pt x="8839" y="80545"/>
                </a:lnTo>
                <a:lnTo>
                  <a:pt x="9157" y="80545"/>
                </a:lnTo>
                <a:lnTo>
                  <a:pt x="9476" y="80625"/>
                </a:lnTo>
                <a:lnTo>
                  <a:pt x="9794" y="80704"/>
                </a:lnTo>
                <a:lnTo>
                  <a:pt x="10073" y="80784"/>
                </a:lnTo>
                <a:lnTo>
                  <a:pt x="10352" y="80943"/>
                </a:lnTo>
                <a:lnTo>
                  <a:pt x="10631" y="81102"/>
                </a:lnTo>
                <a:lnTo>
                  <a:pt x="10869" y="81262"/>
                </a:lnTo>
                <a:lnTo>
                  <a:pt x="11108" y="81500"/>
                </a:lnTo>
                <a:lnTo>
                  <a:pt x="11307" y="81700"/>
                </a:lnTo>
                <a:lnTo>
                  <a:pt x="11467" y="81938"/>
                </a:lnTo>
                <a:lnTo>
                  <a:pt x="11626" y="82217"/>
                </a:lnTo>
                <a:lnTo>
                  <a:pt x="11785" y="82496"/>
                </a:lnTo>
                <a:lnTo>
                  <a:pt x="11905" y="82774"/>
                </a:lnTo>
                <a:lnTo>
                  <a:pt x="11984" y="83093"/>
                </a:lnTo>
                <a:lnTo>
                  <a:pt x="12024" y="83412"/>
                </a:lnTo>
                <a:lnTo>
                  <a:pt x="12024" y="83730"/>
                </a:lnTo>
                <a:lnTo>
                  <a:pt x="12024" y="84088"/>
                </a:lnTo>
                <a:lnTo>
                  <a:pt x="11984" y="84407"/>
                </a:lnTo>
                <a:lnTo>
                  <a:pt x="11905" y="84686"/>
                </a:lnTo>
                <a:lnTo>
                  <a:pt x="11785" y="85004"/>
                </a:lnTo>
                <a:lnTo>
                  <a:pt x="11626" y="85283"/>
                </a:lnTo>
                <a:lnTo>
                  <a:pt x="11467" y="85522"/>
                </a:lnTo>
                <a:lnTo>
                  <a:pt x="11307" y="85761"/>
                </a:lnTo>
                <a:lnTo>
                  <a:pt x="11108" y="85999"/>
                </a:lnTo>
                <a:lnTo>
                  <a:pt x="10869" y="86199"/>
                </a:lnTo>
                <a:lnTo>
                  <a:pt x="10631" y="86398"/>
                </a:lnTo>
                <a:lnTo>
                  <a:pt x="10352" y="86557"/>
                </a:lnTo>
                <a:lnTo>
                  <a:pt x="10073" y="86676"/>
                </a:lnTo>
                <a:lnTo>
                  <a:pt x="9794" y="86796"/>
                </a:lnTo>
                <a:lnTo>
                  <a:pt x="9476" y="86875"/>
                </a:lnTo>
                <a:lnTo>
                  <a:pt x="9157" y="86915"/>
                </a:lnTo>
                <a:lnTo>
                  <a:pt x="8839" y="86955"/>
                </a:lnTo>
                <a:lnTo>
                  <a:pt x="8401" y="86915"/>
                </a:lnTo>
                <a:lnTo>
                  <a:pt x="7963" y="86836"/>
                </a:lnTo>
                <a:lnTo>
                  <a:pt x="7565" y="86676"/>
                </a:lnTo>
                <a:lnTo>
                  <a:pt x="7206" y="86477"/>
                </a:lnTo>
                <a:lnTo>
                  <a:pt x="6848" y="86238"/>
                </a:lnTo>
                <a:lnTo>
                  <a:pt x="6530" y="85960"/>
                </a:lnTo>
                <a:lnTo>
                  <a:pt x="6291" y="85641"/>
                </a:lnTo>
                <a:lnTo>
                  <a:pt x="6052" y="85283"/>
                </a:lnTo>
                <a:lnTo>
                  <a:pt x="0" y="85402"/>
                </a:lnTo>
                <a:lnTo>
                  <a:pt x="0" y="99258"/>
                </a:lnTo>
                <a:lnTo>
                  <a:pt x="6052" y="99377"/>
                </a:lnTo>
                <a:lnTo>
                  <a:pt x="6291" y="99019"/>
                </a:lnTo>
                <a:lnTo>
                  <a:pt x="6530" y="98700"/>
                </a:lnTo>
                <a:lnTo>
                  <a:pt x="6848" y="98422"/>
                </a:lnTo>
                <a:lnTo>
                  <a:pt x="7206" y="98183"/>
                </a:lnTo>
                <a:lnTo>
                  <a:pt x="7565" y="98023"/>
                </a:lnTo>
                <a:lnTo>
                  <a:pt x="7963" y="97864"/>
                </a:lnTo>
                <a:lnTo>
                  <a:pt x="8401" y="97785"/>
                </a:lnTo>
                <a:lnTo>
                  <a:pt x="8839" y="97745"/>
                </a:lnTo>
                <a:lnTo>
                  <a:pt x="9157" y="97745"/>
                </a:lnTo>
                <a:lnTo>
                  <a:pt x="9476" y="97824"/>
                </a:lnTo>
                <a:lnTo>
                  <a:pt x="9794" y="97904"/>
                </a:lnTo>
                <a:lnTo>
                  <a:pt x="10073" y="97984"/>
                </a:lnTo>
                <a:lnTo>
                  <a:pt x="10352" y="98143"/>
                </a:lnTo>
                <a:lnTo>
                  <a:pt x="10631" y="98302"/>
                </a:lnTo>
                <a:lnTo>
                  <a:pt x="10869" y="98461"/>
                </a:lnTo>
                <a:lnTo>
                  <a:pt x="11108" y="98661"/>
                </a:lnTo>
                <a:lnTo>
                  <a:pt x="11307" y="98899"/>
                </a:lnTo>
                <a:lnTo>
                  <a:pt x="11467" y="99138"/>
                </a:lnTo>
                <a:lnTo>
                  <a:pt x="11626" y="99417"/>
                </a:lnTo>
                <a:lnTo>
                  <a:pt x="11785" y="99696"/>
                </a:lnTo>
                <a:lnTo>
                  <a:pt x="11905" y="99974"/>
                </a:lnTo>
                <a:lnTo>
                  <a:pt x="11984" y="100293"/>
                </a:lnTo>
                <a:lnTo>
                  <a:pt x="12024" y="100611"/>
                </a:lnTo>
                <a:lnTo>
                  <a:pt x="12024" y="100930"/>
                </a:lnTo>
                <a:lnTo>
                  <a:pt x="12024" y="101288"/>
                </a:lnTo>
                <a:lnTo>
                  <a:pt x="11984" y="101607"/>
                </a:lnTo>
                <a:lnTo>
                  <a:pt x="11905" y="101885"/>
                </a:lnTo>
                <a:lnTo>
                  <a:pt x="11785" y="102204"/>
                </a:lnTo>
                <a:lnTo>
                  <a:pt x="11626" y="102483"/>
                </a:lnTo>
                <a:lnTo>
                  <a:pt x="11467" y="102722"/>
                </a:lnTo>
                <a:lnTo>
                  <a:pt x="11307" y="102960"/>
                </a:lnTo>
                <a:lnTo>
                  <a:pt x="11108" y="103199"/>
                </a:lnTo>
                <a:lnTo>
                  <a:pt x="10869" y="103398"/>
                </a:lnTo>
                <a:lnTo>
                  <a:pt x="10631" y="103598"/>
                </a:lnTo>
                <a:lnTo>
                  <a:pt x="10352" y="103757"/>
                </a:lnTo>
                <a:lnTo>
                  <a:pt x="10073" y="103876"/>
                </a:lnTo>
                <a:lnTo>
                  <a:pt x="9794" y="103996"/>
                </a:lnTo>
                <a:lnTo>
                  <a:pt x="9476" y="104075"/>
                </a:lnTo>
                <a:lnTo>
                  <a:pt x="9157" y="104115"/>
                </a:lnTo>
                <a:lnTo>
                  <a:pt x="8839" y="104155"/>
                </a:lnTo>
                <a:lnTo>
                  <a:pt x="8401" y="104115"/>
                </a:lnTo>
                <a:lnTo>
                  <a:pt x="7963" y="104035"/>
                </a:lnTo>
                <a:lnTo>
                  <a:pt x="7565" y="103876"/>
                </a:lnTo>
                <a:lnTo>
                  <a:pt x="7206" y="103677"/>
                </a:lnTo>
                <a:lnTo>
                  <a:pt x="6848" y="103438"/>
                </a:lnTo>
                <a:lnTo>
                  <a:pt x="6530" y="103160"/>
                </a:lnTo>
                <a:lnTo>
                  <a:pt x="6291" y="102841"/>
                </a:lnTo>
                <a:lnTo>
                  <a:pt x="6052" y="102483"/>
                </a:lnTo>
                <a:lnTo>
                  <a:pt x="0" y="102602"/>
                </a:lnTo>
                <a:lnTo>
                  <a:pt x="0" y="116458"/>
                </a:lnTo>
                <a:lnTo>
                  <a:pt x="6052" y="116577"/>
                </a:lnTo>
                <a:lnTo>
                  <a:pt x="6291" y="116219"/>
                </a:lnTo>
                <a:lnTo>
                  <a:pt x="6530" y="115900"/>
                </a:lnTo>
                <a:lnTo>
                  <a:pt x="6848" y="115622"/>
                </a:lnTo>
                <a:lnTo>
                  <a:pt x="7206" y="115383"/>
                </a:lnTo>
                <a:lnTo>
                  <a:pt x="7565" y="115223"/>
                </a:lnTo>
                <a:lnTo>
                  <a:pt x="7963" y="115064"/>
                </a:lnTo>
                <a:lnTo>
                  <a:pt x="8401" y="114984"/>
                </a:lnTo>
                <a:lnTo>
                  <a:pt x="8839" y="114945"/>
                </a:lnTo>
                <a:lnTo>
                  <a:pt x="9157" y="114945"/>
                </a:lnTo>
                <a:lnTo>
                  <a:pt x="9476" y="115024"/>
                </a:lnTo>
                <a:lnTo>
                  <a:pt x="9794" y="115104"/>
                </a:lnTo>
                <a:lnTo>
                  <a:pt x="10073" y="115184"/>
                </a:lnTo>
                <a:lnTo>
                  <a:pt x="10352" y="115343"/>
                </a:lnTo>
                <a:lnTo>
                  <a:pt x="10631" y="115502"/>
                </a:lnTo>
                <a:lnTo>
                  <a:pt x="10869" y="115661"/>
                </a:lnTo>
                <a:lnTo>
                  <a:pt x="11108" y="115860"/>
                </a:lnTo>
                <a:lnTo>
                  <a:pt x="11307" y="116099"/>
                </a:lnTo>
                <a:lnTo>
                  <a:pt x="11467" y="116338"/>
                </a:lnTo>
                <a:lnTo>
                  <a:pt x="11626" y="116617"/>
                </a:lnTo>
                <a:lnTo>
                  <a:pt x="11785" y="116896"/>
                </a:lnTo>
                <a:lnTo>
                  <a:pt x="11905" y="117174"/>
                </a:lnTo>
                <a:lnTo>
                  <a:pt x="11984" y="117493"/>
                </a:lnTo>
                <a:lnTo>
                  <a:pt x="12024" y="117811"/>
                </a:lnTo>
                <a:lnTo>
                  <a:pt x="12024" y="118130"/>
                </a:lnTo>
                <a:lnTo>
                  <a:pt x="12024" y="118488"/>
                </a:lnTo>
                <a:lnTo>
                  <a:pt x="11984" y="118767"/>
                </a:lnTo>
                <a:lnTo>
                  <a:pt x="11905" y="119085"/>
                </a:lnTo>
                <a:lnTo>
                  <a:pt x="11785" y="119404"/>
                </a:lnTo>
                <a:lnTo>
                  <a:pt x="11626" y="119683"/>
                </a:lnTo>
                <a:lnTo>
                  <a:pt x="11467" y="119921"/>
                </a:lnTo>
                <a:lnTo>
                  <a:pt x="11307" y="120160"/>
                </a:lnTo>
                <a:lnTo>
                  <a:pt x="11108" y="120399"/>
                </a:lnTo>
                <a:lnTo>
                  <a:pt x="10869" y="120598"/>
                </a:lnTo>
                <a:lnTo>
                  <a:pt x="10631" y="120797"/>
                </a:lnTo>
                <a:lnTo>
                  <a:pt x="10352" y="120957"/>
                </a:lnTo>
                <a:lnTo>
                  <a:pt x="10073" y="121076"/>
                </a:lnTo>
                <a:lnTo>
                  <a:pt x="9794" y="121196"/>
                </a:lnTo>
                <a:lnTo>
                  <a:pt x="9476" y="121275"/>
                </a:lnTo>
                <a:lnTo>
                  <a:pt x="9157" y="121315"/>
                </a:lnTo>
                <a:lnTo>
                  <a:pt x="8839" y="121355"/>
                </a:lnTo>
                <a:lnTo>
                  <a:pt x="8401" y="121315"/>
                </a:lnTo>
                <a:lnTo>
                  <a:pt x="7963" y="121235"/>
                </a:lnTo>
                <a:lnTo>
                  <a:pt x="7565" y="121076"/>
                </a:lnTo>
                <a:lnTo>
                  <a:pt x="7206" y="120877"/>
                </a:lnTo>
                <a:lnTo>
                  <a:pt x="6848" y="120638"/>
                </a:lnTo>
                <a:lnTo>
                  <a:pt x="6530" y="120359"/>
                </a:lnTo>
                <a:lnTo>
                  <a:pt x="6291" y="120041"/>
                </a:lnTo>
                <a:lnTo>
                  <a:pt x="6052" y="119683"/>
                </a:lnTo>
                <a:lnTo>
                  <a:pt x="0" y="119802"/>
                </a:lnTo>
                <a:lnTo>
                  <a:pt x="0" y="133658"/>
                </a:lnTo>
                <a:lnTo>
                  <a:pt x="6052" y="133777"/>
                </a:lnTo>
                <a:lnTo>
                  <a:pt x="6291" y="133419"/>
                </a:lnTo>
                <a:lnTo>
                  <a:pt x="6530" y="133100"/>
                </a:lnTo>
                <a:lnTo>
                  <a:pt x="6848" y="132821"/>
                </a:lnTo>
                <a:lnTo>
                  <a:pt x="7206" y="132583"/>
                </a:lnTo>
                <a:lnTo>
                  <a:pt x="7565" y="132383"/>
                </a:lnTo>
                <a:lnTo>
                  <a:pt x="7963" y="132264"/>
                </a:lnTo>
                <a:lnTo>
                  <a:pt x="8401" y="132184"/>
                </a:lnTo>
                <a:lnTo>
                  <a:pt x="8839" y="132145"/>
                </a:lnTo>
                <a:lnTo>
                  <a:pt x="9157" y="132145"/>
                </a:lnTo>
                <a:lnTo>
                  <a:pt x="9476" y="132224"/>
                </a:lnTo>
                <a:lnTo>
                  <a:pt x="9794" y="132264"/>
                </a:lnTo>
                <a:lnTo>
                  <a:pt x="10073" y="132383"/>
                </a:lnTo>
                <a:lnTo>
                  <a:pt x="10352" y="132543"/>
                </a:lnTo>
                <a:lnTo>
                  <a:pt x="10631" y="132702"/>
                </a:lnTo>
                <a:lnTo>
                  <a:pt x="10869" y="132861"/>
                </a:lnTo>
                <a:lnTo>
                  <a:pt x="11108" y="133060"/>
                </a:lnTo>
                <a:lnTo>
                  <a:pt x="11307" y="133299"/>
                </a:lnTo>
                <a:lnTo>
                  <a:pt x="11467" y="133538"/>
                </a:lnTo>
                <a:lnTo>
                  <a:pt x="11626" y="133817"/>
                </a:lnTo>
                <a:lnTo>
                  <a:pt x="11785" y="134095"/>
                </a:lnTo>
                <a:lnTo>
                  <a:pt x="11905" y="134374"/>
                </a:lnTo>
                <a:lnTo>
                  <a:pt x="11984" y="134693"/>
                </a:lnTo>
                <a:lnTo>
                  <a:pt x="12024" y="135011"/>
                </a:lnTo>
                <a:lnTo>
                  <a:pt x="12024" y="135330"/>
                </a:lnTo>
                <a:lnTo>
                  <a:pt x="12024" y="135648"/>
                </a:lnTo>
                <a:lnTo>
                  <a:pt x="11984" y="135967"/>
                </a:lnTo>
                <a:lnTo>
                  <a:pt x="11905" y="136285"/>
                </a:lnTo>
                <a:lnTo>
                  <a:pt x="11785" y="136604"/>
                </a:lnTo>
                <a:lnTo>
                  <a:pt x="11626" y="136882"/>
                </a:lnTo>
                <a:lnTo>
                  <a:pt x="11467" y="137121"/>
                </a:lnTo>
                <a:lnTo>
                  <a:pt x="11307" y="137360"/>
                </a:lnTo>
                <a:lnTo>
                  <a:pt x="11108" y="137599"/>
                </a:lnTo>
                <a:lnTo>
                  <a:pt x="10869" y="137798"/>
                </a:lnTo>
                <a:lnTo>
                  <a:pt x="10631" y="137997"/>
                </a:lnTo>
                <a:lnTo>
                  <a:pt x="10352" y="138157"/>
                </a:lnTo>
                <a:lnTo>
                  <a:pt x="10073" y="138276"/>
                </a:lnTo>
                <a:lnTo>
                  <a:pt x="9794" y="138395"/>
                </a:lnTo>
                <a:lnTo>
                  <a:pt x="9476" y="138475"/>
                </a:lnTo>
                <a:lnTo>
                  <a:pt x="9157" y="138515"/>
                </a:lnTo>
                <a:lnTo>
                  <a:pt x="8839" y="138555"/>
                </a:lnTo>
                <a:lnTo>
                  <a:pt x="8401" y="138515"/>
                </a:lnTo>
                <a:lnTo>
                  <a:pt x="7963" y="138435"/>
                </a:lnTo>
                <a:lnTo>
                  <a:pt x="7565" y="138276"/>
                </a:lnTo>
                <a:lnTo>
                  <a:pt x="7206" y="138077"/>
                </a:lnTo>
                <a:lnTo>
                  <a:pt x="6848" y="137838"/>
                </a:lnTo>
                <a:lnTo>
                  <a:pt x="6530" y="137559"/>
                </a:lnTo>
                <a:lnTo>
                  <a:pt x="6291" y="137241"/>
                </a:lnTo>
                <a:lnTo>
                  <a:pt x="6052" y="136882"/>
                </a:lnTo>
                <a:lnTo>
                  <a:pt x="0" y="137002"/>
                </a:lnTo>
                <a:lnTo>
                  <a:pt x="0" y="150300"/>
                </a:lnTo>
                <a:lnTo>
                  <a:pt x="285750" y="150300"/>
                </a:lnTo>
                <a:lnTo>
                  <a:pt x="285511" y="149663"/>
                </a:lnTo>
                <a:lnTo>
                  <a:pt x="285312" y="149066"/>
                </a:lnTo>
                <a:lnTo>
                  <a:pt x="285153" y="148508"/>
                </a:lnTo>
                <a:lnTo>
                  <a:pt x="285033" y="147991"/>
                </a:lnTo>
                <a:lnTo>
                  <a:pt x="284954" y="147473"/>
                </a:lnTo>
                <a:lnTo>
                  <a:pt x="284914" y="147035"/>
                </a:lnTo>
                <a:lnTo>
                  <a:pt x="284914" y="146557"/>
                </a:lnTo>
                <a:lnTo>
                  <a:pt x="284914" y="146119"/>
                </a:lnTo>
                <a:lnTo>
                  <a:pt x="284994" y="145283"/>
                </a:lnTo>
                <a:lnTo>
                  <a:pt x="285113" y="144447"/>
                </a:lnTo>
                <a:lnTo>
                  <a:pt x="285193" y="143571"/>
                </a:lnTo>
                <a:lnTo>
                  <a:pt x="285232" y="142656"/>
                </a:lnTo>
                <a:lnTo>
                  <a:pt x="285232" y="139630"/>
                </a:lnTo>
                <a:lnTo>
                  <a:pt x="285232" y="138316"/>
                </a:lnTo>
                <a:lnTo>
                  <a:pt x="285312" y="137002"/>
                </a:lnTo>
                <a:lnTo>
                  <a:pt x="285352" y="135688"/>
                </a:lnTo>
                <a:lnTo>
                  <a:pt x="285392" y="134374"/>
                </a:lnTo>
                <a:lnTo>
                  <a:pt x="285392" y="133180"/>
                </a:lnTo>
                <a:lnTo>
                  <a:pt x="285431" y="131985"/>
                </a:lnTo>
                <a:lnTo>
                  <a:pt x="285471" y="130831"/>
                </a:lnTo>
                <a:lnTo>
                  <a:pt x="285431" y="130233"/>
                </a:lnTo>
                <a:lnTo>
                  <a:pt x="285392" y="129636"/>
                </a:lnTo>
                <a:lnTo>
                  <a:pt x="285312" y="129039"/>
                </a:lnTo>
                <a:lnTo>
                  <a:pt x="285193" y="128442"/>
                </a:lnTo>
                <a:lnTo>
                  <a:pt x="285033" y="127845"/>
                </a:lnTo>
                <a:lnTo>
                  <a:pt x="284914" y="127287"/>
                </a:lnTo>
                <a:lnTo>
                  <a:pt x="284635" y="125814"/>
                </a:lnTo>
                <a:lnTo>
                  <a:pt x="284277" y="124381"/>
                </a:lnTo>
                <a:lnTo>
                  <a:pt x="283560" y="121315"/>
                </a:lnTo>
                <a:lnTo>
                  <a:pt x="283321" y="120359"/>
                </a:lnTo>
                <a:lnTo>
                  <a:pt x="283162" y="119921"/>
                </a:lnTo>
                <a:lnTo>
                  <a:pt x="283003" y="119484"/>
                </a:lnTo>
                <a:lnTo>
                  <a:pt x="282804" y="119085"/>
                </a:lnTo>
                <a:lnTo>
                  <a:pt x="282565" y="118687"/>
                </a:lnTo>
                <a:lnTo>
                  <a:pt x="282087" y="117891"/>
                </a:lnTo>
                <a:lnTo>
                  <a:pt x="281888" y="117493"/>
                </a:lnTo>
                <a:lnTo>
                  <a:pt x="281769" y="117095"/>
                </a:lnTo>
                <a:lnTo>
                  <a:pt x="281689" y="116657"/>
                </a:lnTo>
                <a:lnTo>
                  <a:pt x="281689" y="116458"/>
                </a:lnTo>
                <a:lnTo>
                  <a:pt x="281689" y="116219"/>
                </a:lnTo>
                <a:lnTo>
                  <a:pt x="281769" y="115940"/>
                </a:lnTo>
                <a:lnTo>
                  <a:pt x="281848" y="115622"/>
                </a:lnTo>
                <a:lnTo>
                  <a:pt x="282127" y="115064"/>
                </a:lnTo>
                <a:lnTo>
                  <a:pt x="282406" y="114347"/>
                </a:lnTo>
                <a:lnTo>
                  <a:pt x="282644" y="113591"/>
                </a:lnTo>
                <a:lnTo>
                  <a:pt x="282883" y="112834"/>
                </a:lnTo>
                <a:lnTo>
                  <a:pt x="283082" y="112078"/>
                </a:lnTo>
                <a:lnTo>
                  <a:pt x="283242" y="111322"/>
                </a:lnTo>
                <a:lnTo>
                  <a:pt x="283361" y="110525"/>
                </a:lnTo>
                <a:lnTo>
                  <a:pt x="283441" y="109769"/>
                </a:lnTo>
                <a:lnTo>
                  <a:pt x="283481" y="109012"/>
                </a:lnTo>
                <a:lnTo>
                  <a:pt x="283441" y="108216"/>
                </a:lnTo>
                <a:lnTo>
                  <a:pt x="283401" y="107460"/>
                </a:lnTo>
                <a:lnTo>
                  <a:pt x="283282" y="106703"/>
                </a:lnTo>
                <a:lnTo>
                  <a:pt x="283122" y="105986"/>
                </a:lnTo>
                <a:lnTo>
                  <a:pt x="282923" y="105270"/>
                </a:lnTo>
                <a:lnTo>
                  <a:pt x="282644" y="104553"/>
                </a:lnTo>
                <a:lnTo>
                  <a:pt x="282326" y="103836"/>
                </a:lnTo>
                <a:lnTo>
                  <a:pt x="281968" y="103160"/>
                </a:lnTo>
                <a:lnTo>
                  <a:pt x="281729" y="102801"/>
                </a:lnTo>
                <a:lnTo>
                  <a:pt x="281530" y="102443"/>
                </a:lnTo>
                <a:lnTo>
                  <a:pt x="281410" y="102045"/>
                </a:lnTo>
                <a:lnTo>
                  <a:pt x="281370" y="101846"/>
                </a:lnTo>
                <a:lnTo>
                  <a:pt x="281370" y="101647"/>
                </a:lnTo>
                <a:lnTo>
                  <a:pt x="281410" y="101209"/>
                </a:lnTo>
                <a:lnTo>
                  <a:pt x="281410" y="100970"/>
                </a:lnTo>
                <a:lnTo>
                  <a:pt x="281410" y="100731"/>
                </a:lnTo>
                <a:lnTo>
                  <a:pt x="281370" y="100412"/>
                </a:lnTo>
                <a:lnTo>
                  <a:pt x="281211" y="100134"/>
                </a:lnTo>
                <a:lnTo>
                  <a:pt x="281052" y="99855"/>
                </a:lnTo>
                <a:lnTo>
                  <a:pt x="280813" y="99616"/>
                </a:lnTo>
                <a:lnTo>
                  <a:pt x="280335" y="99178"/>
                </a:lnTo>
                <a:lnTo>
                  <a:pt x="280057" y="98939"/>
                </a:lnTo>
                <a:lnTo>
                  <a:pt x="279857" y="98700"/>
                </a:lnTo>
                <a:lnTo>
                  <a:pt x="279658" y="98461"/>
                </a:lnTo>
                <a:lnTo>
                  <a:pt x="279499" y="98183"/>
                </a:lnTo>
                <a:lnTo>
                  <a:pt x="279340" y="97904"/>
                </a:lnTo>
                <a:lnTo>
                  <a:pt x="279260" y="97586"/>
                </a:lnTo>
                <a:lnTo>
                  <a:pt x="279061" y="96988"/>
                </a:lnTo>
                <a:lnTo>
                  <a:pt x="278942" y="96351"/>
                </a:lnTo>
                <a:lnTo>
                  <a:pt x="278902" y="95913"/>
                </a:lnTo>
                <a:lnTo>
                  <a:pt x="278942" y="95436"/>
                </a:lnTo>
                <a:lnTo>
                  <a:pt x="279021" y="94998"/>
                </a:lnTo>
                <a:lnTo>
                  <a:pt x="279141" y="94520"/>
                </a:lnTo>
                <a:lnTo>
                  <a:pt x="279300" y="94082"/>
                </a:lnTo>
                <a:lnTo>
                  <a:pt x="279499" y="93604"/>
                </a:lnTo>
                <a:lnTo>
                  <a:pt x="279937" y="92688"/>
                </a:lnTo>
                <a:lnTo>
                  <a:pt x="280335" y="91773"/>
                </a:lnTo>
                <a:lnTo>
                  <a:pt x="280534" y="91295"/>
                </a:lnTo>
                <a:lnTo>
                  <a:pt x="280694" y="90857"/>
                </a:lnTo>
                <a:lnTo>
                  <a:pt x="280813" y="90379"/>
                </a:lnTo>
                <a:lnTo>
                  <a:pt x="280893" y="89941"/>
                </a:lnTo>
                <a:lnTo>
                  <a:pt x="280893" y="89463"/>
                </a:lnTo>
                <a:lnTo>
                  <a:pt x="280853" y="89025"/>
                </a:lnTo>
                <a:lnTo>
                  <a:pt x="280733" y="88269"/>
                </a:lnTo>
                <a:lnTo>
                  <a:pt x="280694" y="87552"/>
                </a:lnTo>
                <a:lnTo>
                  <a:pt x="280694" y="86836"/>
                </a:lnTo>
                <a:lnTo>
                  <a:pt x="280694" y="86159"/>
                </a:lnTo>
                <a:lnTo>
                  <a:pt x="280773" y="85522"/>
                </a:lnTo>
                <a:lnTo>
                  <a:pt x="280853" y="84845"/>
                </a:lnTo>
                <a:lnTo>
                  <a:pt x="281092" y="83571"/>
                </a:lnTo>
                <a:lnTo>
                  <a:pt x="281291" y="82257"/>
                </a:lnTo>
                <a:lnTo>
                  <a:pt x="281370" y="81620"/>
                </a:lnTo>
                <a:lnTo>
                  <a:pt x="281410" y="80903"/>
                </a:lnTo>
                <a:lnTo>
                  <a:pt x="281410" y="80226"/>
                </a:lnTo>
                <a:lnTo>
                  <a:pt x="281370" y="79470"/>
                </a:lnTo>
                <a:lnTo>
                  <a:pt x="281291" y="78713"/>
                </a:lnTo>
                <a:lnTo>
                  <a:pt x="281132" y="77877"/>
                </a:lnTo>
                <a:lnTo>
                  <a:pt x="281092" y="77599"/>
                </a:lnTo>
                <a:lnTo>
                  <a:pt x="281092" y="77320"/>
                </a:lnTo>
                <a:lnTo>
                  <a:pt x="281132" y="77041"/>
                </a:lnTo>
                <a:lnTo>
                  <a:pt x="281171" y="76762"/>
                </a:lnTo>
                <a:lnTo>
                  <a:pt x="281331" y="76205"/>
                </a:lnTo>
                <a:lnTo>
                  <a:pt x="281490" y="75648"/>
                </a:lnTo>
                <a:lnTo>
                  <a:pt x="281649" y="75130"/>
                </a:lnTo>
                <a:lnTo>
                  <a:pt x="281729" y="74891"/>
                </a:lnTo>
                <a:lnTo>
                  <a:pt x="281769" y="74613"/>
                </a:lnTo>
                <a:lnTo>
                  <a:pt x="281769" y="74374"/>
                </a:lnTo>
                <a:lnTo>
                  <a:pt x="281729" y="74095"/>
                </a:lnTo>
                <a:lnTo>
                  <a:pt x="281649" y="73856"/>
                </a:lnTo>
                <a:lnTo>
                  <a:pt x="281530" y="73577"/>
                </a:lnTo>
                <a:lnTo>
                  <a:pt x="281092" y="72900"/>
                </a:lnTo>
                <a:lnTo>
                  <a:pt x="280574" y="72224"/>
                </a:lnTo>
                <a:lnTo>
                  <a:pt x="279977" y="71467"/>
                </a:lnTo>
                <a:lnTo>
                  <a:pt x="279459" y="70750"/>
                </a:lnTo>
                <a:lnTo>
                  <a:pt x="278942" y="69994"/>
                </a:lnTo>
                <a:lnTo>
                  <a:pt x="278743" y="69596"/>
                </a:lnTo>
                <a:lnTo>
                  <a:pt x="278583" y="69238"/>
                </a:lnTo>
                <a:lnTo>
                  <a:pt x="278504" y="68839"/>
                </a:lnTo>
                <a:lnTo>
                  <a:pt x="278424" y="68481"/>
                </a:lnTo>
                <a:lnTo>
                  <a:pt x="278424" y="68083"/>
                </a:lnTo>
                <a:lnTo>
                  <a:pt x="278464" y="67725"/>
                </a:lnTo>
                <a:lnTo>
                  <a:pt x="278583" y="67167"/>
                </a:lnTo>
                <a:lnTo>
                  <a:pt x="278623" y="66888"/>
                </a:lnTo>
                <a:lnTo>
                  <a:pt x="278623" y="66570"/>
                </a:lnTo>
                <a:lnTo>
                  <a:pt x="278663" y="66490"/>
                </a:lnTo>
                <a:lnTo>
                  <a:pt x="278743" y="66411"/>
                </a:lnTo>
                <a:lnTo>
                  <a:pt x="279021" y="66251"/>
                </a:lnTo>
                <a:lnTo>
                  <a:pt x="279459" y="66092"/>
                </a:lnTo>
                <a:lnTo>
                  <a:pt x="279937" y="65933"/>
                </a:lnTo>
                <a:lnTo>
                  <a:pt x="280415" y="65774"/>
                </a:lnTo>
                <a:lnTo>
                  <a:pt x="280853" y="65614"/>
                </a:lnTo>
                <a:lnTo>
                  <a:pt x="281132" y="65455"/>
                </a:lnTo>
                <a:lnTo>
                  <a:pt x="281171" y="65376"/>
                </a:lnTo>
                <a:lnTo>
                  <a:pt x="281171" y="65296"/>
                </a:lnTo>
                <a:lnTo>
                  <a:pt x="281092" y="65017"/>
                </a:lnTo>
                <a:lnTo>
                  <a:pt x="281052" y="64738"/>
                </a:lnTo>
                <a:lnTo>
                  <a:pt x="281052" y="64460"/>
                </a:lnTo>
                <a:lnTo>
                  <a:pt x="281092" y="64181"/>
                </a:lnTo>
                <a:lnTo>
                  <a:pt x="281132" y="63902"/>
                </a:lnTo>
                <a:lnTo>
                  <a:pt x="281171" y="63624"/>
                </a:lnTo>
                <a:lnTo>
                  <a:pt x="281370" y="63106"/>
                </a:lnTo>
                <a:lnTo>
                  <a:pt x="281609" y="62549"/>
                </a:lnTo>
                <a:lnTo>
                  <a:pt x="281928" y="62031"/>
                </a:lnTo>
                <a:lnTo>
                  <a:pt x="282286" y="61553"/>
                </a:lnTo>
                <a:lnTo>
                  <a:pt x="282605" y="61076"/>
                </a:lnTo>
                <a:lnTo>
                  <a:pt x="282764" y="60876"/>
                </a:lnTo>
                <a:lnTo>
                  <a:pt x="282844" y="60717"/>
                </a:lnTo>
                <a:lnTo>
                  <a:pt x="282883" y="60518"/>
                </a:lnTo>
                <a:lnTo>
                  <a:pt x="282923" y="60359"/>
                </a:lnTo>
                <a:lnTo>
                  <a:pt x="282923" y="60160"/>
                </a:lnTo>
                <a:lnTo>
                  <a:pt x="282923" y="59961"/>
                </a:lnTo>
                <a:lnTo>
                  <a:pt x="282804" y="59602"/>
                </a:lnTo>
                <a:lnTo>
                  <a:pt x="282644" y="59244"/>
                </a:lnTo>
                <a:lnTo>
                  <a:pt x="282406" y="58846"/>
                </a:lnTo>
                <a:lnTo>
                  <a:pt x="281848" y="58129"/>
                </a:lnTo>
                <a:lnTo>
                  <a:pt x="281331" y="57373"/>
                </a:lnTo>
                <a:lnTo>
                  <a:pt x="281092" y="57014"/>
                </a:lnTo>
                <a:lnTo>
                  <a:pt x="280932" y="56656"/>
                </a:lnTo>
                <a:lnTo>
                  <a:pt x="280813" y="56298"/>
                </a:lnTo>
                <a:lnTo>
                  <a:pt x="280773" y="56099"/>
                </a:lnTo>
                <a:lnTo>
                  <a:pt x="280813" y="55900"/>
                </a:lnTo>
                <a:lnTo>
                  <a:pt x="280813" y="55740"/>
                </a:lnTo>
                <a:lnTo>
                  <a:pt x="280893" y="55541"/>
                </a:lnTo>
                <a:lnTo>
                  <a:pt x="280972" y="55342"/>
                </a:lnTo>
                <a:lnTo>
                  <a:pt x="281092" y="55183"/>
                </a:lnTo>
                <a:lnTo>
                  <a:pt x="281251" y="54984"/>
                </a:lnTo>
                <a:lnTo>
                  <a:pt x="281331" y="54785"/>
                </a:lnTo>
                <a:lnTo>
                  <a:pt x="281410" y="54586"/>
                </a:lnTo>
                <a:lnTo>
                  <a:pt x="281410" y="54387"/>
                </a:lnTo>
                <a:lnTo>
                  <a:pt x="281450" y="53989"/>
                </a:lnTo>
                <a:lnTo>
                  <a:pt x="281410" y="53551"/>
                </a:lnTo>
                <a:lnTo>
                  <a:pt x="281331" y="53152"/>
                </a:lnTo>
                <a:lnTo>
                  <a:pt x="281291" y="52714"/>
                </a:lnTo>
                <a:lnTo>
                  <a:pt x="281291" y="52237"/>
                </a:lnTo>
                <a:lnTo>
                  <a:pt x="281331" y="51998"/>
                </a:lnTo>
                <a:lnTo>
                  <a:pt x="281370" y="51759"/>
                </a:lnTo>
                <a:lnTo>
                  <a:pt x="281450" y="51520"/>
                </a:lnTo>
                <a:lnTo>
                  <a:pt x="281530" y="51202"/>
                </a:lnTo>
                <a:lnTo>
                  <a:pt x="281569" y="50644"/>
                </a:lnTo>
                <a:lnTo>
                  <a:pt x="281490" y="50087"/>
                </a:lnTo>
                <a:lnTo>
                  <a:pt x="281410" y="49490"/>
                </a:lnTo>
                <a:lnTo>
                  <a:pt x="281251" y="48892"/>
                </a:lnTo>
                <a:lnTo>
                  <a:pt x="281052" y="48295"/>
                </a:lnTo>
                <a:lnTo>
                  <a:pt x="280654" y="47101"/>
                </a:lnTo>
                <a:lnTo>
                  <a:pt x="280455" y="46543"/>
                </a:lnTo>
                <a:lnTo>
                  <a:pt x="280256" y="45946"/>
                </a:lnTo>
                <a:lnTo>
                  <a:pt x="280136" y="45389"/>
                </a:lnTo>
                <a:lnTo>
                  <a:pt x="280057" y="44831"/>
                </a:lnTo>
                <a:lnTo>
                  <a:pt x="280017" y="44274"/>
                </a:lnTo>
                <a:lnTo>
                  <a:pt x="280057" y="43756"/>
                </a:lnTo>
                <a:lnTo>
                  <a:pt x="280136" y="43478"/>
                </a:lnTo>
                <a:lnTo>
                  <a:pt x="280216" y="43239"/>
                </a:lnTo>
                <a:lnTo>
                  <a:pt x="280335" y="43000"/>
                </a:lnTo>
                <a:lnTo>
                  <a:pt x="280494" y="42761"/>
                </a:lnTo>
                <a:lnTo>
                  <a:pt x="280813" y="42243"/>
                </a:lnTo>
                <a:lnTo>
                  <a:pt x="280932" y="42004"/>
                </a:lnTo>
                <a:lnTo>
                  <a:pt x="280972" y="41726"/>
                </a:lnTo>
                <a:lnTo>
                  <a:pt x="280932" y="41447"/>
                </a:lnTo>
                <a:lnTo>
                  <a:pt x="280853" y="41208"/>
                </a:lnTo>
                <a:lnTo>
                  <a:pt x="280694" y="40969"/>
                </a:lnTo>
                <a:lnTo>
                  <a:pt x="280494" y="40770"/>
                </a:lnTo>
                <a:lnTo>
                  <a:pt x="280136" y="40292"/>
                </a:lnTo>
                <a:lnTo>
                  <a:pt x="279977" y="40053"/>
                </a:lnTo>
                <a:lnTo>
                  <a:pt x="279897" y="39775"/>
                </a:lnTo>
                <a:lnTo>
                  <a:pt x="279857" y="39616"/>
                </a:lnTo>
                <a:lnTo>
                  <a:pt x="279897" y="39416"/>
                </a:lnTo>
                <a:lnTo>
                  <a:pt x="279937" y="39257"/>
                </a:lnTo>
                <a:lnTo>
                  <a:pt x="279977" y="39098"/>
                </a:lnTo>
                <a:lnTo>
                  <a:pt x="280216" y="38819"/>
                </a:lnTo>
                <a:lnTo>
                  <a:pt x="280494" y="38541"/>
                </a:lnTo>
                <a:lnTo>
                  <a:pt x="280813" y="38302"/>
                </a:lnTo>
                <a:lnTo>
                  <a:pt x="281132" y="38063"/>
                </a:lnTo>
                <a:lnTo>
                  <a:pt x="281490" y="37784"/>
                </a:lnTo>
                <a:lnTo>
                  <a:pt x="281769" y="37545"/>
                </a:lnTo>
                <a:lnTo>
                  <a:pt x="281888" y="37426"/>
                </a:lnTo>
                <a:lnTo>
                  <a:pt x="281928" y="37346"/>
                </a:lnTo>
                <a:lnTo>
                  <a:pt x="281968" y="37227"/>
                </a:lnTo>
                <a:lnTo>
                  <a:pt x="281968" y="37107"/>
                </a:lnTo>
                <a:lnTo>
                  <a:pt x="281888" y="36908"/>
                </a:lnTo>
                <a:lnTo>
                  <a:pt x="281769" y="36629"/>
                </a:lnTo>
                <a:lnTo>
                  <a:pt x="281569" y="36391"/>
                </a:lnTo>
                <a:lnTo>
                  <a:pt x="281331" y="36112"/>
                </a:lnTo>
                <a:lnTo>
                  <a:pt x="280733" y="35594"/>
                </a:lnTo>
                <a:lnTo>
                  <a:pt x="280176" y="35037"/>
                </a:lnTo>
                <a:lnTo>
                  <a:pt x="279937" y="34798"/>
                </a:lnTo>
                <a:lnTo>
                  <a:pt x="279738" y="34559"/>
                </a:lnTo>
                <a:lnTo>
                  <a:pt x="279619" y="34320"/>
                </a:lnTo>
                <a:lnTo>
                  <a:pt x="279579" y="34081"/>
                </a:lnTo>
                <a:lnTo>
                  <a:pt x="279579" y="34002"/>
                </a:lnTo>
                <a:lnTo>
                  <a:pt x="279619" y="33882"/>
                </a:lnTo>
                <a:lnTo>
                  <a:pt x="279658" y="33803"/>
                </a:lnTo>
                <a:lnTo>
                  <a:pt x="279778" y="33683"/>
                </a:lnTo>
                <a:lnTo>
                  <a:pt x="280216" y="33404"/>
                </a:lnTo>
                <a:lnTo>
                  <a:pt x="280415" y="33245"/>
                </a:lnTo>
                <a:lnTo>
                  <a:pt x="280574" y="33046"/>
                </a:lnTo>
                <a:lnTo>
                  <a:pt x="280733" y="32807"/>
                </a:lnTo>
                <a:lnTo>
                  <a:pt x="280773" y="32568"/>
                </a:lnTo>
                <a:lnTo>
                  <a:pt x="280813" y="32329"/>
                </a:lnTo>
                <a:lnTo>
                  <a:pt x="280813" y="32051"/>
                </a:lnTo>
                <a:lnTo>
                  <a:pt x="280733" y="31533"/>
                </a:lnTo>
                <a:lnTo>
                  <a:pt x="280614" y="30976"/>
                </a:lnTo>
                <a:lnTo>
                  <a:pt x="280574" y="30737"/>
                </a:lnTo>
                <a:lnTo>
                  <a:pt x="280574" y="30458"/>
                </a:lnTo>
                <a:lnTo>
                  <a:pt x="280574" y="30219"/>
                </a:lnTo>
                <a:lnTo>
                  <a:pt x="280654" y="29941"/>
                </a:lnTo>
                <a:lnTo>
                  <a:pt x="280813" y="29702"/>
                </a:lnTo>
                <a:lnTo>
                  <a:pt x="281012" y="29463"/>
                </a:lnTo>
                <a:lnTo>
                  <a:pt x="281251" y="29184"/>
                </a:lnTo>
                <a:lnTo>
                  <a:pt x="281609" y="28945"/>
                </a:lnTo>
                <a:lnTo>
                  <a:pt x="281888" y="28746"/>
                </a:lnTo>
                <a:lnTo>
                  <a:pt x="282167" y="28547"/>
                </a:lnTo>
                <a:lnTo>
                  <a:pt x="282406" y="28268"/>
                </a:lnTo>
                <a:lnTo>
                  <a:pt x="282605" y="27990"/>
                </a:lnTo>
                <a:lnTo>
                  <a:pt x="282764" y="27711"/>
                </a:lnTo>
                <a:lnTo>
                  <a:pt x="282883" y="27353"/>
                </a:lnTo>
                <a:lnTo>
                  <a:pt x="282963" y="27034"/>
                </a:lnTo>
                <a:lnTo>
                  <a:pt x="283003" y="26676"/>
                </a:lnTo>
                <a:lnTo>
                  <a:pt x="282963" y="26437"/>
                </a:lnTo>
                <a:lnTo>
                  <a:pt x="282923" y="26158"/>
                </a:lnTo>
                <a:lnTo>
                  <a:pt x="282883" y="25919"/>
                </a:lnTo>
                <a:lnTo>
                  <a:pt x="282844" y="25641"/>
                </a:lnTo>
                <a:lnTo>
                  <a:pt x="282883" y="25442"/>
                </a:lnTo>
                <a:lnTo>
                  <a:pt x="282923" y="25203"/>
                </a:lnTo>
                <a:lnTo>
                  <a:pt x="283043" y="24765"/>
                </a:lnTo>
                <a:lnTo>
                  <a:pt x="283122" y="24526"/>
                </a:lnTo>
                <a:lnTo>
                  <a:pt x="283162" y="24287"/>
                </a:lnTo>
                <a:lnTo>
                  <a:pt x="283162" y="24088"/>
                </a:lnTo>
                <a:lnTo>
                  <a:pt x="283082" y="23849"/>
                </a:lnTo>
                <a:lnTo>
                  <a:pt x="283003" y="23690"/>
                </a:lnTo>
                <a:lnTo>
                  <a:pt x="282923" y="23530"/>
                </a:lnTo>
                <a:lnTo>
                  <a:pt x="282724" y="23212"/>
                </a:lnTo>
                <a:lnTo>
                  <a:pt x="282644" y="23013"/>
                </a:lnTo>
                <a:lnTo>
                  <a:pt x="282565" y="22774"/>
                </a:lnTo>
                <a:lnTo>
                  <a:pt x="282565" y="22535"/>
                </a:lnTo>
                <a:lnTo>
                  <a:pt x="282565" y="22256"/>
                </a:lnTo>
                <a:lnTo>
                  <a:pt x="282684" y="21779"/>
                </a:lnTo>
                <a:lnTo>
                  <a:pt x="282883" y="21341"/>
                </a:lnTo>
                <a:lnTo>
                  <a:pt x="283282" y="20425"/>
                </a:lnTo>
                <a:lnTo>
                  <a:pt x="283441" y="19947"/>
                </a:lnTo>
                <a:lnTo>
                  <a:pt x="283481" y="19748"/>
                </a:lnTo>
                <a:lnTo>
                  <a:pt x="283520" y="19469"/>
                </a:lnTo>
                <a:lnTo>
                  <a:pt x="283520" y="19191"/>
                </a:lnTo>
                <a:lnTo>
                  <a:pt x="283520" y="18872"/>
                </a:lnTo>
                <a:lnTo>
                  <a:pt x="283401" y="18275"/>
                </a:lnTo>
                <a:lnTo>
                  <a:pt x="283361" y="17638"/>
                </a:lnTo>
                <a:lnTo>
                  <a:pt x="283361" y="17359"/>
                </a:lnTo>
                <a:lnTo>
                  <a:pt x="283401" y="17041"/>
                </a:lnTo>
                <a:lnTo>
                  <a:pt x="283560" y="16682"/>
                </a:lnTo>
                <a:lnTo>
                  <a:pt x="283600" y="16483"/>
                </a:lnTo>
                <a:lnTo>
                  <a:pt x="283640" y="16284"/>
                </a:lnTo>
                <a:lnTo>
                  <a:pt x="283640" y="16085"/>
                </a:lnTo>
                <a:lnTo>
                  <a:pt x="283560" y="15886"/>
                </a:lnTo>
                <a:lnTo>
                  <a:pt x="283441" y="15528"/>
                </a:lnTo>
                <a:lnTo>
                  <a:pt x="282286" y="13059"/>
                </a:lnTo>
                <a:lnTo>
                  <a:pt x="282007" y="12382"/>
                </a:lnTo>
                <a:lnTo>
                  <a:pt x="281729" y="11705"/>
                </a:lnTo>
                <a:lnTo>
                  <a:pt x="281649" y="11387"/>
                </a:lnTo>
                <a:lnTo>
                  <a:pt x="281569" y="11029"/>
                </a:lnTo>
                <a:lnTo>
                  <a:pt x="281490" y="10670"/>
                </a:lnTo>
                <a:lnTo>
                  <a:pt x="281490" y="10312"/>
                </a:lnTo>
                <a:lnTo>
                  <a:pt x="281490" y="9914"/>
                </a:lnTo>
                <a:lnTo>
                  <a:pt x="281530" y="9516"/>
                </a:lnTo>
                <a:lnTo>
                  <a:pt x="281609" y="9118"/>
                </a:lnTo>
                <a:lnTo>
                  <a:pt x="281729" y="8759"/>
                </a:lnTo>
                <a:lnTo>
                  <a:pt x="281888" y="8401"/>
                </a:lnTo>
                <a:lnTo>
                  <a:pt x="282087" y="8043"/>
                </a:lnTo>
                <a:lnTo>
                  <a:pt x="282485" y="7326"/>
                </a:lnTo>
                <a:lnTo>
                  <a:pt x="282883" y="6729"/>
                </a:lnTo>
                <a:lnTo>
                  <a:pt x="283043" y="6410"/>
                </a:lnTo>
                <a:lnTo>
                  <a:pt x="283162" y="6052"/>
                </a:lnTo>
                <a:lnTo>
                  <a:pt x="283242" y="5733"/>
                </a:lnTo>
                <a:lnTo>
                  <a:pt x="283282" y="5375"/>
                </a:lnTo>
                <a:lnTo>
                  <a:pt x="283242" y="5017"/>
                </a:lnTo>
                <a:lnTo>
                  <a:pt x="283202" y="4658"/>
                </a:lnTo>
                <a:lnTo>
                  <a:pt x="283082" y="4340"/>
                </a:lnTo>
                <a:lnTo>
                  <a:pt x="282963" y="3981"/>
                </a:lnTo>
                <a:lnTo>
                  <a:pt x="282684" y="3305"/>
                </a:lnTo>
                <a:lnTo>
                  <a:pt x="282485" y="2946"/>
                </a:lnTo>
                <a:lnTo>
                  <a:pt x="282445" y="2747"/>
                </a:lnTo>
                <a:lnTo>
                  <a:pt x="282406" y="2548"/>
                </a:lnTo>
                <a:lnTo>
                  <a:pt x="282445" y="2389"/>
                </a:lnTo>
                <a:lnTo>
                  <a:pt x="282485" y="2230"/>
                </a:lnTo>
                <a:lnTo>
                  <a:pt x="282565" y="1911"/>
                </a:lnTo>
                <a:lnTo>
                  <a:pt x="282644" y="1672"/>
                </a:lnTo>
                <a:lnTo>
                  <a:pt x="282644" y="1433"/>
                </a:lnTo>
                <a:lnTo>
                  <a:pt x="282644" y="1194"/>
                </a:lnTo>
                <a:lnTo>
                  <a:pt x="282644" y="956"/>
                </a:lnTo>
                <a:lnTo>
                  <a:pt x="282485" y="478"/>
                </a:lnTo>
                <a:lnTo>
                  <a:pt x="282286" y="0"/>
                </a:lnTo>
                <a:close/>
              </a:path>
            </a:pathLst>
          </a:custGeom>
          <a:solidFill>
            <a:schemeClr val="dk2"/>
          </a:solidFill>
          <a:ln>
            <a:noFill/>
          </a:ln>
          <a:effectLst>
            <a:outerShdw blurRad="71438" dist="19050" dir="840000" algn="bl" rotWithShape="0">
              <a:schemeClr val="dk1">
                <a:alpha val="4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txBox="1">
            <a:spLocks noGrp="1"/>
          </p:cNvSpPr>
          <p:nvPr>
            <p:ph type="title"/>
          </p:nvPr>
        </p:nvSpPr>
        <p:spPr>
          <a:xfrm>
            <a:off x="960000" y="6949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1" name="Google Shape;41;p4"/>
          <p:cNvSpPr txBox="1">
            <a:spLocks noGrp="1"/>
          </p:cNvSpPr>
          <p:nvPr>
            <p:ph type="subTitle" idx="1"/>
          </p:nvPr>
        </p:nvSpPr>
        <p:spPr>
          <a:xfrm>
            <a:off x="960000" y="15351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grpSp>
        <p:nvGrpSpPr>
          <p:cNvPr id="42" name="Google Shape;42;p4"/>
          <p:cNvGrpSpPr/>
          <p:nvPr/>
        </p:nvGrpSpPr>
        <p:grpSpPr>
          <a:xfrm>
            <a:off x="837100" y="5926010"/>
            <a:ext cx="369064" cy="374439"/>
            <a:chOff x="9663125" y="1726120"/>
            <a:chExt cx="276798" cy="280829"/>
          </a:xfrm>
        </p:grpSpPr>
        <p:sp>
          <p:nvSpPr>
            <p:cNvPr id="43" name="Google Shape;43;p4"/>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4"/>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45;p4"/>
          <p:cNvGrpSpPr/>
          <p:nvPr/>
        </p:nvGrpSpPr>
        <p:grpSpPr>
          <a:xfrm>
            <a:off x="11232000" y="5830777"/>
            <a:ext cx="369064" cy="374439"/>
            <a:chOff x="9663125" y="1726120"/>
            <a:chExt cx="276798" cy="280829"/>
          </a:xfrm>
        </p:grpSpPr>
        <p:sp>
          <p:nvSpPr>
            <p:cNvPr id="46" name="Google Shape;46;p4"/>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69513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pic>
        <p:nvPicPr>
          <p:cNvPr id="49" name="Google Shape;49;p5"/>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50" name="Google Shape;50;p5"/>
          <p:cNvSpPr/>
          <p:nvPr/>
        </p:nvSpPr>
        <p:spPr>
          <a:xfrm rot="-10614878" flipH="1">
            <a:off x="619398" y="1886082"/>
            <a:ext cx="5537985" cy="4653477"/>
          </a:xfrm>
          <a:custGeom>
            <a:avLst/>
            <a:gdLst/>
            <a:ahLst/>
            <a:cxnLst/>
            <a:rect l="l" t="t" r="r" b="b"/>
            <a:pathLst>
              <a:path w="55611" h="46729" extrusionOk="0">
                <a:moveTo>
                  <a:pt x="0" y="0"/>
                </a:moveTo>
                <a:lnTo>
                  <a:pt x="0" y="4033"/>
                </a:lnTo>
                <a:lnTo>
                  <a:pt x="2607" y="4074"/>
                </a:lnTo>
                <a:lnTo>
                  <a:pt x="2811" y="3830"/>
                </a:lnTo>
                <a:lnTo>
                  <a:pt x="3055" y="3626"/>
                </a:lnTo>
                <a:lnTo>
                  <a:pt x="3341" y="3504"/>
                </a:lnTo>
                <a:lnTo>
                  <a:pt x="3667" y="3463"/>
                </a:lnTo>
                <a:lnTo>
                  <a:pt x="3870" y="3504"/>
                </a:lnTo>
                <a:lnTo>
                  <a:pt x="4115" y="3544"/>
                </a:lnTo>
                <a:lnTo>
                  <a:pt x="4318" y="3667"/>
                </a:lnTo>
                <a:lnTo>
                  <a:pt x="4481" y="3830"/>
                </a:lnTo>
                <a:lnTo>
                  <a:pt x="4644" y="3993"/>
                </a:lnTo>
                <a:lnTo>
                  <a:pt x="4726" y="4196"/>
                </a:lnTo>
                <a:lnTo>
                  <a:pt x="4807" y="4400"/>
                </a:lnTo>
                <a:lnTo>
                  <a:pt x="4848" y="4644"/>
                </a:lnTo>
                <a:lnTo>
                  <a:pt x="4807" y="4889"/>
                </a:lnTo>
                <a:lnTo>
                  <a:pt x="4726" y="5133"/>
                </a:lnTo>
                <a:lnTo>
                  <a:pt x="4644" y="5337"/>
                </a:lnTo>
                <a:lnTo>
                  <a:pt x="4481" y="5500"/>
                </a:lnTo>
                <a:lnTo>
                  <a:pt x="4318" y="5622"/>
                </a:lnTo>
                <a:lnTo>
                  <a:pt x="4115" y="5744"/>
                </a:lnTo>
                <a:lnTo>
                  <a:pt x="3870" y="5826"/>
                </a:lnTo>
                <a:lnTo>
                  <a:pt x="3667" y="5826"/>
                </a:lnTo>
                <a:lnTo>
                  <a:pt x="3341" y="5785"/>
                </a:lnTo>
                <a:lnTo>
                  <a:pt x="3055" y="5663"/>
                </a:lnTo>
                <a:lnTo>
                  <a:pt x="2811" y="5500"/>
                </a:lnTo>
                <a:lnTo>
                  <a:pt x="2607" y="5215"/>
                </a:lnTo>
                <a:lnTo>
                  <a:pt x="0" y="5296"/>
                </a:lnTo>
                <a:lnTo>
                  <a:pt x="0" y="10389"/>
                </a:lnTo>
                <a:lnTo>
                  <a:pt x="2607" y="10470"/>
                </a:lnTo>
                <a:lnTo>
                  <a:pt x="2811" y="10226"/>
                </a:lnTo>
                <a:lnTo>
                  <a:pt x="3055" y="10022"/>
                </a:lnTo>
                <a:lnTo>
                  <a:pt x="3341" y="9900"/>
                </a:lnTo>
                <a:lnTo>
                  <a:pt x="3667" y="9859"/>
                </a:lnTo>
                <a:lnTo>
                  <a:pt x="3870" y="9859"/>
                </a:lnTo>
                <a:lnTo>
                  <a:pt x="4115" y="9941"/>
                </a:lnTo>
                <a:lnTo>
                  <a:pt x="4318" y="10063"/>
                </a:lnTo>
                <a:lnTo>
                  <a:pt x="4481" y="10185"/>
                </a:lnTo>
                <a:lnTo>
                  <a:pt x="4644" y="10348"/>
                </a:lnTo>
                <a:lnTo>
                  <a:pt x="4726" y="10552"/>
                </a:lnTo>
                <a:lnTo>
                  <a:pt x="4807" y="10796"/>
                </a:lnTo>
                <a:lnTo>
                  <a:pt x="4848" y="11041"/>
                </a:lnTo>
                <a:lnTo>
                  <a:pt x="4807" y="11285"/>
                </a:lnTo>
                <a:lnTo>
                  <a:pt x="4726" y="11489"/>
                </a:lnTo>
                <a:lnTo>
                  <a:pt x="4644" y="11692"/>
                </a:lnTo>
                <a:lnTo>
                  <a:pt x="4481" y="11855"/>
                </a:lnTo>
                <a:lnTo>
                  <a:pt x="4318" y="12018"/>
                </a:lnTo>
                <a:lnTo>
                  <a:pt x="4115" y="12141"/>
                </a:lnTo>
                <a:lnTo>
                  <a:pt x="3870" y="12181"/>
                </a:lnTo>
                <a:lnTo>
                  <a:pt x="3667" y="12222"/>
                </a:lnTo>
                <a:lnTo>
                  <a:pt x="3341" y="12181"/>
                </a:lnTo>
                <a:lnTo>
                  <a:pt x="3055" y="12059"/>
                </a:lnTo>
                <a:lnTo>
                  <a:pt x="2811" y="11855"/>
                </a:lnTo>
                <a:lnTo>
                  <a:pt x="2607" y="11611"/>
                </a:lnTo>
                <a:lnTo>
                  <a:pt x="0" y="11652"/>
                </a:lnTo>
                <a:lnTo>
                  <a:pt x="0" y="16785"/>
                </a:lnTo>
                <a:lnTo>
                  <a:pt x="2607" y="16826"/>
                </a:lnTo>
                <a:lnTo>
                  <a:pt x="2811" y="16581"/>
                </a:lnTo>
                <a:lnTo>
                  <a:pt x="3055" y="16377"/>
                </a:lnTo>
                <a:lnTo>
                  <a:pt x="3341" y="16255"/>
                </a:lnTo>
                <a:lnTo>
                  <a:pt x="3667" y="16214"/>
                </a:lnTo>
                <a:lnTo>
                  <a:pt x="3870" y="16255"/>
                </a:lnTo>
                <a:lnTo>
                  <a:pt x="4115" y="16296"/>
                </a:lnTo>
                <a:lnTo>
                  <a:pt x="4318" y="16418"/>
                </a:lnTo>
                <a:lnTo>
                  <a:pt x="4481" y="16581"/>
                </a:lnTo>
                <a:lnTo>
                  <a:pt x="4644" y="16744"/>
                </a:lnTo>
                <a:lnTo>
                  <a:pt x="4726" y="16948"/>
                </a:lnTo>
                <a:lnTo>
                  <a:pt x="4807" y="17152"/>
                </a:lnTo>
                <a:lnTo>
                  <a:pt x="4848" y="17396"/>
                </a:lnTo>
                <a:lnTo>
                  <a:pt x="4807" y="17640"/>
                </a:lnTo>
                <a:lnTo>
                  <a:pt x="4726" y="17885"/>
                </a:lnTo>
                <a:lnTo>
                  <a:pt x="4644" y="18089"/>
                </a:lnTo>
                <a:lnTo>
                  <a:pt x="4481" y="18251"/>
                </a:lnTo>
                <a:lnTo>
                  <a:pt x="4318" y="18374"/>
                </a:lnTo>
                <a:lnTo>
                  <a:pt x="4115" y="18496"/>
                </a:lnTo>
                <a:lnTo>
                  <a:pt x="3870" y="18577"/>
                </a:lnTo>
                <a:lnTo>
                  <a:pt x="3667" y="18577"/>
                </a:lnTo>
                <a:lnTo>
                  <a:pt x="3341" y="18537"/>
                </a:lnTo>
                <a:lnTo>
                  <a:pt x="3055" y="18414"/>
                </a:lnTo>
                <a:lnTo>
                  <a:pt x="2811" y="18251"/>
                </a:lnTo>
                <a:lnTo>
                  <a:pt x="2607" y="17966"/>
                </a:lnTo>
                <a:lnTo>
                  <a:pt x="0" y="18048"/>
                </a:lnTo>
                <a:lnTo>
                  <a:pt x="0" y="23140"/>
                </a:lnTo>
                <a:lnTo>
                  <a:pt x="2607" y="23222"/>
                </a:lnTo>
                <a:lnTo>
                  <a:pt x="2811" y="22977"/>
                </a:lnTo>
                <a:lnTo>
                  <a:pt x="3055" y="22774"/>
                </a:lnTo>
                <a:lnTo>
                  <a:pt x="3341" y="22651"/>
                </a:lnTo>
                <a:lnTo>
                  <a:pt x="3667" y="22611"/>
                </a:lnTo>
                <a:lnTo>
                  <a:pt x="3870" y="22611"/>
                </a:lnTo>
                <a:lnTo>
                  <a:pt x="4115" y="22692"/>
                </a:lnTo>
                <a:lnTo>
                  <a:pt x="4318" y="22814"/>
                </a:lnTo>
                <a:lnTo>
                  <a:pt x="4481" y="22937"/>
                </a:lnTo>
                <a:lnTo>
                  <a:pt x="4644" y="23100"/>
                </a:lnTo>
                <a:lnTo>
                  <a:pt x="4726" y="23303"/>
                </a:lnTo>
                <a:lnTo>
                  <a:pt x="4807" y="23548"/>
                </a:lnTo>
                <a:lnTo>
                  <a:pt x="4848" y="23792"/>
                </a:lnTo>
                <a:lnTo>
                  <a:pt x="4807" y="24037"/>
                </a:lnTo>
                <a:lnTo>
                  <a:pt x="4726" y="24240"/>
                </a:lnTo>
                <a:lnTo>
                  <a:pt x="4644" y="24444"/>
                </a:lnTo>
                <a:lnTo>
                  <a:pt x="4481" y="24607"/>
                </a:lnTo>
                <a:lnTo>
                  <a:pt x="4318" y="24770"/>
                </a:lnTo>
                <a:lnTo>
                  <a:pt x="4115" y="24892"/>
                </a:lnTo>
                <a:lnTo>
                  <a:pt x="3870" y="24933"/>
                </a:lnTo>
                <a:lnTo>
                  <a:pt x="3667" y="24974"/>
                </a:lnTo>
                <a:lnTo>
                  <a:pt x="3341" y="24933"/>
                </a:lnTo>
                <a:lnTo>
                  <a:pt x="3055" y="24811"/>
                </a:lnTo>
                <a:lnTo>
                  <a:pt x="2811" y="24607"/>
                </a:lnTo>
                <a:lnTo>
                  <a:pt x="2607" y="24362"/>
                </a:lnTo>
                <a:lnTo>
                  <a:pt x="0" y="24403"/>
                </a:lnTo>
                <a:lnTo>
                  <a:pt x="0" y="29536"/>
                </a:lnTo>
                <a:lnTo>
                  <a:pt x="2607" y="29577"/>
                </a:lnTo>
                <a:lnTo>
                  <a:pt x="2811" y="29333"/>
                </a:lnTo>
                <a:lnTo>
                  <a:pt x="3055" y="29129"/>
                </a:lnTo>
                <a:lnTo>
                  <a:pt x="3341" y="29007"/>
                </a:lnTo>
                <a:lnTo>
                  <a:pt x="3667" y="28966"/>
                </a:lnTo>
                <a:lnTo>
                  <a:pt x="3870" y="29007"/>
                </a:lnTo>
                <a:lnTo>
                  <a:pt x="4115" y="29048"/>
                </a:lnTo>
                <a:lnTo>
                  <a:pt x="4318" y="29170"/>
                </a:lnTo>
                <a:lnTo>
                  <a:pt x="4481" y="29333"/>
                </a:lnTo>
                <a:lnTo>
                  <a:pt x="4644" y="29496"/>
                </a:lnTo>
                <a:lnTo>
                  <a:pt x="4726" y="29699"/>
                </a:lnTo>
                <a:lnTo>
                  <a:pt x="4807" y="29903"/>
                </a:lnTo>
                <a:lnTo>
                  <a:pt x="4848" y="30148"/>
                </a:lnTo>
                <a:lnTo>
                  <a:pt x="4807" y="30392"/>
                </a:lnTo>
                <a:lnTo>
                  <a:pt x="4726" y="30636"/>
                </a:lnTo>
                <a:lnTo>
                  <a:pt x="4644" y="30840"/>
                </a:lnTo>
                <a:lnTo>
                  <a:pt x="4481" y="31003"/>
                </a:lnTo>
                <a:lnTo>
                  <a:pt x="4318" y="31125"/>
                </a:lnTo>
                <a:lnTo>
                  <a:pt x="4115" y="31248"/>
                </a:lnTo>
                <a:lnTo>
                  <a:pt x="3870" y="31329"/>
                </a:lnTo>
                <a:lnTo>
                  <a:pt x="3667" y="31329"/>
                </a:lnTo>
                <a:lnTo>
                  <a:pt x="3341" y="31288"/>
                </a:lnTo>
                <a:lnTo>
                  <a:pt x="3055" y="31166"/>
                </a:lnTo>
                <a:lnTo>
                  <a:pt x="2811" y="30962"/>
                </a:lnTo>
                <a:lnTo>
                  <a:pt x="2607" y="30718"/>
                </a:lnTo>
                <a:lnTo>
                  <a:pt x="0" y="30799"/>
                </a:lnTo>
                <a:lnTo>
                  <a:pt x="0" y="35892"/>
                </a:lnTo>
                <a:lnTo>
                  <a:pt x="2607" y="35973"/>
                </a:lnTo>
                <a:lnTo>
                  <a:pt x="2811" y="35688"/>
                </a:lnTo>
                <a:lnTo>
                  <a:pt x="3055" y="35525"/>
                </a:lnTo>
                <a:lnTo>
                  <a:pt x="3341" y="35403"/>
                </a:lnTo>
                <a:lnTo>
                  <a:pt x="3667" y="35362"/>
                </a:lnTo>
                <a:lnTo>
                  <a:pt x="3870" y="35362"/>
                </a:lnTo>
                <a:lnTo>
                  <a:pt x="4115" y="35444"/>
                </a:lnTo>
                <a:lnTo>
                  <a:pt x="4318" y="35566"/>
                </a:lnTo>
                <a:lnTo>
                  <a:pt x="4481" y="35688"/>
                </a:lnTo>
                <a:lnTo>
                  <a:pt x="4644" y="35851"/>
                </a:lnTo>
                <a:lnTo>
                  <a:pt x="4726" y="36055"/>
                </a:lnTo>
                <a:lnTo>
                  <a:pt x="4807" y="36299"/>
                </a:lnTo>
                <a:lnTo>
                  <a:pt x="4848" y="36544"/>
                </a:lnTo>
                <a:lnTo>
                  <a:pt x="4807" y="36788"/>
                </a:lnTo>
                <a:lnTo>
                  <a:pt x="4726" y="36992"/>
                </a:lnTo>
                <a:lnTo>
                  <a:pt x="4644" y="37196"/>
                </a:lnTo>
                <a:lnTo>
                  <a:pt x="4481" y="37358"/>
                </a:lnTo>
                <a:lnTo>
                  <a:pt x="4318" y="37521"/>
                </a:lnTo>
                <a:lnTo>
                  <a:pt x="4115" y="37644"/>
                </a:lnTo>
                <a:lnTo>
                  <a:pt x="3870" y="37684"/>
                </a:lnTo>
                <a:lnTo>
                  <a:pt x="3667" y="37725"/>
                </a:lnTo>
                <a:lnTo>
                  <a:pt x="3341" y="37684"/>
                </a:lnTo>
                <a:lnTo>
                  <a:pt x="3055" y="37562"/>
                </a:lnTo>
                <a:lnTo>
                  <a:pt x="2811" y="37358"/>
                </a:lnTo>
                <a:lnTo>
                  <a:pt x="2607" y="37114"/>
                </a:lnTo>
                <a:lnTo>
                  <a:pt x="0" y="37155"/>
                </a:lnTo>
                <a:lnTo>
                  <a:pt x="0" y="42288"/>
                </a:lnTo>
                <a:lnTo>
                  <a:pt x="2607" y="42329"/>
                </a:lnTo>
                <a:lnTo>
                  <a:pt x="2811" y="42084"/>
                </a:lnTo>
                <a:lnTo>
                  <a:pt x="3055" y="41881"/>
                </a:lnTo>
                <a:lnTo>
                  <a:pt x="3341" y="41758"/>
                </a:lnTo>
                <a:lnTo>
                  <a:pt x="3667" y="41718"/>
                </a:lnTo>
                <a:lnTo>
                  <a:pt x="3870" y="41758"/>
                </a:lnTo>
                <a:lnTo>
                  <a:pt x="4115" y="41799"/>
                </a:lnTo>
                <a:lnTo>
                  <a:pt x="4318" y="41921"/>
                </a:lnTo>
                <a:lnTo>
                  <a:pt x="4481" y="42084"/>
                </a:lnTo>
                <a:lnTo>
                  <a:pt x="4644" y="42247"/>
                </a:lnTo>
                <a:lnTo>
                  <a:pt x="4726" y="42451"/>
                </a:lnTo>
                <a:lnTo>
                  <a:pt x="4807" y="42655"/>
                </a:lnTo>
                <a:lnTo>
                  <a:pt x="4848" y="42899"/>
                </a:lnTo>
                <a:lnTo>
                  <a:pt x="4807" y="43144"/>
                </a:lnTo>
                <a:lnTo>
                  <a:pt x="4726" y="43388"/>
                </a:lnTo>
                <a:lnTo>
                  <a:pt x="4644" y="43551"/>
                </a:lnTo>
                <a:lnTo>
                  <a:pt x="4481" y="43755"/>
                </a:lnTo>
                <a:lnTo>
                  <a:pt x="4318" y="43877"/>
                </a:lnTo>
                <a:lnTo>
                  <a:pt x="4115" y="43999"/>
                </a:lnTo>
                <a:lnTo>
                  <a:pt x="3870" y="44081"/>
                </a:lnTo>
                <a:lnTo>
                  <a:pt x="3667" y="44081"/>
                </a:lnTo>
                <a:lnTo>
                  <a:pt x="3341" y="44040"/>
                </a:lnTo>
                <a:lnTo>
                  <a:pt x="3055" y="43918"/>
                </a:lnTo>
                <a:lnTo>
                  <a:pt x="2811" y="43714"/>
                </a:lnTo>
                <a:lnTo>
                  <a:pt x="2607" y="43469"/>
                </a:lnTo>
                <a:lnTo>
                  <a:pt x="0" y="43551"/>
                </a:lnTo>
                <a:lnTo>
                  <a:pt x="0" y="46729"/>
                </a:lnTo>
                <a:lnTo>
                  <a:pt x="55610" y="46729"/>
                </a:lnTo>
                <a:lnTo>
                  <a:pt x="55610" y="30433"/>
                </a:lnTo>
                <a:lnTo>
                  <a:pt x="55243" y="29944"/>
                </a:lnTo>
                <a:lnTo>
                  <a:pt x="55080" y="29740"/>
                </a:lnTo>
                <a:lnTo>
                  <a:pt x="54877" y="29496"/>
                </a:lnTo>
                <a:lnTo>
                  <a:pt x="54347" y="29048"/>
                </a:lnTo>
                <a:lnTo>
                  <a:pt x="54225" y="28925"/>
                </a:lnTo>
                <a:lnTo>
                  <a:pt x="54184" y="28803"/>
                </a:lnTo>
                <a:lnTo>
                  <a:pt x="54143" y="28722"/>
                </a:lnTo>
                <a:lnTo>
                  <a:pt x="54143" y="28559"/>
                </a:lnTo>
                <a:lnTo>
                  <a:pt x="54225" y="28355"/>
                </a:lnTo>
                <a:lnTo>
                  <a:pt x="54266" y="28273"/>
                </a:lnTo>
                <a:lnTo>
                  <a:pt x="54266" y="28151"/>
                </a:lnTo>
                <a:lnTo>
                  <a:pt x="54266" y="28070"/>
                </a:lnTo>
                <a:lnTo>
                  <a:pt x="54184" y="27948"/>
                </a:lnTo>
                <a:lnTo>
                  <a:pt x="54021" y="27785"/>
                </a:lnTo>
                <a:lnTo>
                  <a:pt x="53817" y="27622"/>
                </a:lnTo>
                <a:lnTo>
                  <a:pt x="53736" y="27540"/>
                </a:lnTo>
                <a:lnTo>
                  <a:pt x="53695" y="27418"/>
                </a:lnTo>
                <a:lnTo>
                  <a:pt x="53655" y="27214"/>
                </a:lnTo>
                <a:lnTo>
                  <a:pt x="53614" y="27011"/>
                </a:lnTo>
                <a:lnTo>
                  <a:pt x="53573" y="26848"/>
                </a:lnTo>
                <a:lnTo>
                  <a:pt x="53451" y="26685"/>
                </a:lnTo>
                <a:lnTo>
                  <a:pt x="53288" y="26562"/>
                </a:lnTo>
                <a:lnTo>
                  <a:pt x="53125" y="26440"/>
                </a:lnTo>
                <a:lnTo>
                  <a:pt x="52799" y="26155"/>
                </a:lnTo>
                <a:lnTo>
                  <a:pt x="52677" y="26033"/>
                </a:lnTo>
                <a:lnTo>
                  <a:pt x="52555" y="25870"/>
                </a:lnTo>
                <a:lnTo>
                  <a:pt x="52514" y="25748"/>
                </a:lnTo>
                <a:lnTo>
                  <a:pt x="52555" y="25625"/>
                </a:lnTo>
                <a:lnTo>
                  <a:pt x="52636" y="25585"/>
                </a:lnTo>
                <a:lnTo>
                  <a:pt x="52758" y="25544"/>
                </a:lnTo>
                <a:lnTo>
                  <a:pt x="52840" y="25462"/>
                </a:lnTo>
                <a:lnTo>
                  <a:pt x="52880" y="25381"/>
                </a:lnTo>
                <a:lnTo>
                  <a:pt x="52880" y="25177"/>
                </a:lnTo>
                <a:lnTo>
                  <a:pt x="52799" y="24770"/>
                </a:lnTo>
                <a:lnTo>
                  <a:pt x="52840" y="24485"/>
                </a:lnTo>
                <a:lnTo>
                  <a:pt x="52840" y="24362"/>
                </a:lnTo>
                <a:lnTo>
                  <a:pt x="52840" y="24200"/>
                </a:lnTo>
                <a:lnTo>
                  <a:pt x="52758" y="24037"/>
                </a:lnTo>
                <a:lnTo>
                  <a:pt x="52636" y="23874"/>
                </a:lnTo>
                <a:lnTo>
                  <a:pt x="52310" y="23548"/>
                </a:lnTo>
                <a:lnTo>
                  <a:pt x="51984" y="23222"/>
                </a:lnTo>
                <a:lnTo>
                  <a:pt x="51618" y="22937"/>
                </a:lnTo>
                <a:lnTo>
                  <a:pt x="51210" y="22692"/>
                </a:lnTo>
                <a:lnTo>
                  <a:pt x="51006" y="22570"/>
                </a:lnTo>
                <a:lnTo>
                  <a:pt x="50803" y="22407"/>
                </a:lnTo>
                <a:lnTo>
                  <a:pt x="50680" y="22203"/>
                </a:lnTo>
                <a:lnTo>
                  <a:pt x="50640" y="22122"/>
                </a:lnTo>
                <a:lnTo>
                  <a:pt x="50680" y="22000"/>
                </a:lnTo>
                <a:lnTo>
                  <a:pt x="50721" y="21877"/>
                </a:lnTo>
                <a:lnTo>
                  <a:pt x="50803" y="21796"/>
                </a:lnTo>
                <a:lnTo>
                  <a:pt x="50925" y="21551"/>
                </a:lnTo>
                <a:lnTo>
                  <a:pt x="51006" y="21307"/>
                </a:lnTo>
                <a:lnTo>
                  <a:pt x="51088" y="21063"/>
                </a:lnTo>
                <a:lnTo>
                  <a:pt x="51169" y="20940"/>
                </a:lnTo>
                <a:lnTo>
                  <a:pt x="51251" y="20818"/>
                </a:lnTo>
                <a:lnTo>
                  <a:pt x="51455" y="20574"/>
                </a:lnTo>
                <a:lnTo>
                  <a:pt x="51699" y="20207"/>
                </a:lnTo>
                <a:lnTo>
                  <a:pt x="51943" y="19800"/>
                </a:lnTo>
                <a:lnTo>
                  <a:pt x="52025" y="19596"/>
                </a:lnTo>
                <a:lnTo>
                  <a:pt x="52025" y="19514"/>
                </a:lnTo>
                <a:lnTo>
                  <a:pt x="52025" y="19392"/>
                </a:lnTo>
                <a:lnTo>
                  <a:pt x="51943" y="19229"/>
                </a:lnTo>
                <a:lnTo>
                  <a:pt x="51862" y="19107"/>
                </a:lnTo>
                <a:lnTo>
                  <a:pt x="51862" y="18985"/>
                </a:lnTo>
                <a:lnTo>
                  <a:pt x="51862" y="18863"/>
                </a:lnTo>
                <a:lnTo>
                  <a:pt x="51943" y="18618"/>
                </a:lnTo>
                <a:lnTo>
                  <a:pt x="51984" y="18374"/>
                </a:lnTo>
                <a:lnTo>
                  <a:pt x="51943" y="18089"/>
                </a:lnTo>
                <a:lnTo>
                  <a:pt x="51903" y="17844"/>
                </a:lnTo>
                <a:lnTo>
                  <a:pt x="51821" y="17600"/>
                </a:lnTo>
                <a:lnTo>
                  <a:pt x="51740" y="17396"/>
                </a:lnTo>
                <a:lnTo>
                  <a:pt x="51740" y="17152"/>
                </a:lnTo>
                <a:lnTo>
                  <a:pt x="51740" y="16744"/>
                </a:lnTo>
                <a:lnTo>
                  <a:pt x="51821" y="16337"/>
                </a:lnTo>
                <a:lnTo>
                  <a:pt x="51821" y="16133"/>
                </a:lnTo>
                <a:lnTo>
                  <a:pt x="51780" y="15929"/>
                </a:lnTo>
                <a:lnTo>
                  <a:pt x="51658" y="15603"/>
                </a:lnTo>
                <a:lnTo>
                  <a:pt x="51577" y="15400"/>
                </a:lnTo>
                <a:lnTo>
                  <a:pt x="51618" y="15237"/>
                </a:lnTo>
                <a:lnTo>
                  <a:pt x="51699" y="15033"/>
                </a:lnTo>
                <a:lnTo>
                  <a:pt x="51821" y="14870"/>
                </a:lnTo>
                <a:lnTo>
                  <a:pt x="51943" y="14666"/>
                </a:lnTo>
                <a:lnTo>
                  <a:pt x="51943" y="14585"/>
                </a:lnTo>
                <a:lnTo>
                  <a:pt x="51903" y="14503"/>
                </a:lnTo>
                <a:lnTo>
                  <a:pt x="51821" y="14381"/>
                </a:lnTo>
                <a:lnTo>
                  <a:pt x="51740" y="14259"/>
                </a:lnTo>
                <a:lnTo>
                  <a:pt x="51699" y="14178"/>
                </a:lnTo>
                <a:lnTo>
                  <a:pt x="51699" y="14055"/>
                </a:lnTo>
                <a:lnTo>
                  <a:pt x="51821" y="13852"/>
                </a:lnTo>
                <a:lnTo>
                  <a:pt x="51903" y="13607"/>
                </a:lnTo>
                <a:lnTo>
                  <a:pt x="51943" y="13485"/>
                </a:lnTo>
                <a:lnTo>
                  <a:pt x="51903" y="13403"/>
                </a:lnTo>
                <a:lnTo>
                  <a:pt x="51780" y="13200"/>
                </a:lnTo>
                <a:lnTo>
                  <a:pt x="51740" y="13078"/>
                </a:lnTo>
                <a:lnTo>
                  <a:pt x="51740" y="12955"/>
                </a:lnTo>
                <a:lnTo>
                  <a:pt x="51780" y="12752"/>
                </a:lnTo>
                <a:lnTo>
                  <a:pt x="51862" y="12548"/>
                </a:lnTo>
                <a:lnTo>
                  <a:pt x="52025" y="12222"/>
                </a:lnTo>
                <a:lnTo>
                  <a:pt x="52269" y="11855"/>
                </a:lnTo>
                <a:lnTo>
                  <a:pt x="52555" y="11570"/>
                </a:lnTo>
                <a:lnTo>
                  <a:pt x="52840" y="11244"/>
                </a:lnTo>
                <a:lnTo>
                  <a:pt x="53084" y="10918"/>
                </a:lnTo>
                <a:lnTo>
                  <a:pt x="53288" y="10552"/>
                </a:lnTo>
                <a:lnTo>
                  <a:pt x="53369" y="10348"/>
                </a:lnTo>
                <a:lnTo>
                  <a:pt x="53410" y="10185"/>
                </a:lnTo>
                <a:lnTo>
                  <a:pt x="53451" y="9818"/>
                </a:lnTo>
                <a:lnTo>
                  <a:pt x="53451" y="9411"/>
                </a:lnTo>
                <a:lnTo>
                  <a:pt x="53532" y="8881"/>
                </a:lnTo>
                <a:lnTo>
                  <a:pt x="53655" y="8311"/>
                </a:lnTo>
                <a:lnTo>
                  <a:pt x="53695" y="8107"/>
                </a:lnTo>
                <a:lnTo>
                  <a:pt x="53777" y="7863"/>
                </a:lnTo>
                <a:lnTo>
                  <a:pt x="53899" y="7659"/>
                </a:lnTo>
                <a:lnTo>
                  <a:pt x="54062" y="7496"/>
                </a:lnTo>
                <a:lnTo>
                  <a:pt x="54225" y="7415"/>
                </a:lnTo>
                <a:lnTo>
                  <a:pt x="54347" y="7252"/>
                </a:lnTo>
                <a:lnTo>
                  <a:pt x="54388" y="7130"/>
                </a:lnTo>
                <a:lnTo>
                  <a:pt x="54429" y="6967"/>
                </a:lnTo>
                <a:lnTo>
                  <a:pt x="54429" y="6804"/>
                </a:lnTo>
                <a:lnTo>
                  <a:pt x="54510" y="6641"/>
                </a:lnTo>
                <a:lnTo>
                  <a:pt x="54673" y="6518"/>
                </a:lnTo>
                <a:lnTo>
                  <a:pt x="54836" y="6437"/>
                </a:lnTo>
                <a:lnTo>
                  <a:pt x="54917" y="6274"/>
                </a:lnTo>
                <a:lnTo>
                  <a:pt x="54917" y="6111"/>
                </a:lnTo>
                <a:lnTo>
                  <a:pt x="54958" y="5785"/>
                </a:lnTo>
                <a:lnTo>
                  <a:pt x="54958" y="5622"/>
                </a:lnTo>
                <a:lnTo>
                  <a:pt x="55040" y="5418"/>
                </a:lnTo>
                <a:lnTo>
                  <a:pt x="55243" y="5052"/>
                </a:lnTo>
                <a:lnTo>
                  <a:pt x="55447" y="4685"/>
                </a:lnTo>
                <a:lnTo>
                  <a:pt x="55529" y="4522"/>
                </a:lnTo>
                <a:lnTo>
                  <a:pt x="55569" y="4318"/>
                </a:lnTo>
                <a:lnTo>
                  <a:pt x="55529" y="3952"/>
                </a:lnTo>
                <a:lnTo>
                  <a:pt x="55529" y="3789"/>
                </a:lnTo>
                <a:lnTo>
                  <a:pt x="55529" y="3626"/>
                </a:lnTo>
                <a:lnTo>
                  <a:pt x="55610" y="3381"/>
                </a:lnTo>
                <a:lnTo>
                  <a:pt x="55610" y="0"/>
                </a:lnTo>
                <a:close/>
              </a:path>
            </a:pathLst>
          </a:custGeom>
          <a:solidFill>
            <a:schemeClr val="dk2"/>
          </a:solidFill>
          <a:ln>
            <a:noFill/>
          </a:ln>
          <a:effectLst>
            <a:outerShdw blurRad="85725" dist="1905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rot="28423" flipH="1">
            <a:off x="6031151" y="1942276"/>
            <a:ext cx="5537932" cy="4653433"/>
          </a:xfrm>
          <a:custGeom>
            <a:avLst/>
            <a:gdLst/>
            <a:ahLst/>
            <a:cxnLst/>
            <a:rect l="l" t="t" r="r" b="b"/>
            <a:pathLst>
              <a:path w="55611" h="46729" extrusionOk="0">
                <a:moveTo>
                  <a:pt x="0" y="0"/>
                </a:moveTo>
                <a:lnTo>
                  <a:pt x="0" y="4033"/>
                </a:lnTo>
                <a:lnTo>
                  <a:pt x="2607" y="4074"/>
                </a:lnTo>
                <a:lnTo>
                  <a:pt x="2811" y="3830"/>
                </a:lnTo>
                <a:lnTo>
                  <a:pt x="3055" y="3626"/>
                </a:lnTo>
                <a:lnTo>
                  <a:pt x="3341" y="3504"/>
                </a:lnTo>
                <a:lnTo>
                  <a:pt x="3667" y="3463"/>
                </a:lnTo>
                <a:lnTo>
                  <a:pt x="3870" y="3504"/>
                </a:lnTo>
                <a:lnTo>
                  <a:pt x="4115" y="3544"/>
                </a:lnTo>
                <a:lnTo>
                  <a:pt x="4318" y="3667"/>
                </a:lnTo>
                <a:lnTo>
                  <a:pt x="4481" y="3830"/>
                </a:lnTo>
                <a:lnTo>
                  <a:pt x="4644" y="3993"/>
                </a:lnTo>
                <a:lnTo>
                  <a:pt x="4726" y="4196"/>
                </a:lnTo>
                <a:lnTo>
                  <a:pt x="4807" y="4400"/>
                </a:lnTo>
                <a:lnTo>
                  <a:pt x="4848" y="4644"/>
                </a:lnTo>
                <a:lnTo>
                  <a:pt x="4807" y="4889"/>
                </a:lnTo>
                <a:lnTo>
                  <a:pt x="4726" y="5133"/>
                </a:lnTo>
                <a:lnTo>
                  <a:pt x="4644" y="5337"/>
                </a:lnTo>
                <a:lnTo>
                  <a:pt x="4481" y="5500"/>
                </a:lnTo>
                <a:lnTo>
                  <a:pt x="4318" y="5622"/>
                </a:lnTo>
                <a:lnTo>
                  <a:pt x="4115" y="5744"/>
                </a:lnTo>
                <a:lnTo>
                  <a:pt x="3870" y="5826"/>
                </a:lnTo>
                <a:lnTo>
                  <a:pt x="3667" y="5826"/>
                </a:lnTo>
                <a:lnTo>
                  <a:pt x="3341" y="5785"/>
                </a:lnTo>
                <a:lnTo>
                  <a:pt x="3055" y="5663"/>
                </a:lnTo>
                <a:lnTo>
                  <a:pt x="2811" y="5500"/>
                </a:lnTo>
                <a:lnTo>
                  <a:pt x="2607" y="5215"/>
                </a:lnTo>
                <a:lnTo>
                  <a:pt x="0" y="5296"/>
                </a:lnTo>
                <a:lnTo>
                  <a:pt x="0" y="10389"/>
                </a:lnTo>
                <a:lnTo>
                  <a:pt x="2607" y="10470"/>
                </a:lnTo>
                <a:lnTo>
                  <a:pt x="2811" y="10226"/>
                </a:lnTo>
                <a:lnTo>
                  <a:pt x="3055" y="10022"/>
                </a:lnTo>
                <a:lnTo>
                  <a:pt x="3341" y="9900"/>
                </a:lnTo>
                <a:lnTo>
                  <a:pt x="3667" y="9859"/>
                </a:lnTo>
                <a:lnTo>
                  <a:pt x="3870" y="9859"/>
                </a:lnTo>
                <a:lnTo>
                  <a:pt x="4115" y="9941"/>
                </a:lnTo>
                <a:lnTo>
                  <a:pt x="4318" y="10063"/>
                </a:lnTo>
                <a:lnTo>
                  <a:pt x="4481" y="10185"/>
                </a:lnTo>
                <a:lnTo>
                  <a:pt x="4644" y="10348"/>
                </a:lnTo>
                <a:lnTo>
                  <a:pt x="4726" y="10552"/>
                </a:lnTo>
                <a:lnTo>
                  <a:pt x="4807" y="10796"/>
                </a:lnTo>
                <a:lnTo>
                  <a:pt x="4848" y="11041"/>
                </a:lnTo>
                <a:lnTo>
                  <a:pt x="4807" y="11285"/>
                </a:lnTo>
                <a:lnTo>
                  <a:pt x="4726" y="11489"/>
                </a:lnTo>
                <a:lnTo>
                  <a:pt x="4644" y="11692"/>
                </a:lnTo>
                <a:lnTo>
                  <a:pt x="4481" y="11855"/>
                </a:lnTo>
                <a:lnTo>
                  <a:pt x="4318" y="12018"/>
                </a:lnTo>
                <a:lnTo>
                  <a:pt x="4115" y="12141"/>
                </a:lnTo>
                <a:lnTo>
                  <a:pt x="3870" y="12181"/>
                </a:lnTo>
                <a:lnTo>
                  <a:pt x="3667" y="12222"/>
                </a:lnTo>
                <a:lnTo>
                  <a:pt x="3341" y="12181"/>
                </a:lnTo>
                <a:lnTo>
                  <a:pt x="3055" y="12059"/>
                </a:lnTo>
                <a:lnTo>
                  <a:pt x="2811" y="11855"/>
                </a:lnTo>
                <a:lnTo>
                  <a:pt x="2607" y="11611"/>
                </a:lnTo>
                <a:lnTo>
                  <a:pt x="0" y="11652"/>
                </a:lnTo>
                <a:lnTo>
                  <a:pt x="0" y="16785"/>
                </a:lnTo>
                <a:lnTo>
                  <a:pt x="2607" y="16826"/>
                </a:lnTo>
                <a:lnTo>
                  <a:pt x="2811" y="16581"/>
                </a:lnTo>
                <a:lnTo>
                  <a:pt x="3055" y="16377"/>
                </a:lnTo>
                <a:lnTo>
                  <a:pt x="3341" y="16255"/>
                </a:lnTo>
                <a:lnTo>
                  <a:pt x="3667" y="16214"/>
                </a:lnTo>
                <a:lnTo>
                  <a:pt x="3870" y="16255"/>
                </a:lnTo>
                <a:lnTo>
                  <a:pt x="4115" y="16296"/>
                </a:lnTo>
                <a:lnTo>
                  <a:pt x="4318" y="16418"/>
                </a:lnTo>
                <a:lnTo>
                  <a:pt x="4481" y="16581"/>
                </a:lnTo>
                <a:lnTo>
                  <a:pt x="4644" y="16744"/>
                </a:lnTo>
                <a:lnTo>
                  <a:pt x="4726" y="16948"/>
                </a:lnTo>
                <a:lnTo>
                  <a:pt x="4807" y="17152"/>
                </a:lnTo>
                <a:lnTo>
                  <a:pt x="4848" y="17396"/>
                </a:lnTo>
                <a:lnTo>
                  <a:pt x="4807" y="17640"/>
                </a:lnTo>
                <a:lnTo>
                  <a:pt x="4726" y="17885"/>
                </a:lnTo>
                <a:lnTo>
                  <a:pt x="4644" y="18089"/>
                </a:lnTo>
                <a:lnTo>
                  <a:pt x="4481" y="18251"/>
                </a:lnTo>
                <a:lnTo>
                  <a:pt x="4318" y="18374"/>
                </a:lnTo>
                <a:lnTo>
                  <a:pt x="4115" y="18496"/>
                </a:lnTo>
                <a:lnTo>
                  <a:pt x="3870" y="18577"/>
                </a:lnTo>
                <a:lnTo>
                  <a:pt x="3667" y="18577"/>
                </a:lnTo>
                <a:lnTo>
                  <a:pt x="3341" y="18537"/>
                </a:lnTo>
                <a:lnTo>
                  <a:pt x="3055" y="18414"/>
                </a:lnTo>
                <a:lnTo>
                  <a:pt x="2811" y="18251"/>
                </a:lnTo>
                <a:lnTo>
                  <a:pt x="2607" y="17966"/>
                </a:lnTo>
                <a:lnTo>
                  <a:pt x="0" y="18048"/>
                </a:lnTo>
                <a:lnTo>
                  <a:pt x="0" y="23140"/>
                </a:lnTo>
                <a:lnTo>
                  <a:pt x="2607" y="23222"/>
                </a:lnTo>
                <a:lnTo>
                  <a:pt x="2811" y="22977"/>
                </a:lnTo>
                <a:lnTo>
                  <a:pt x="3055" y="22774"/>
                </a:lnTo>
                <a:lnTo>
                  <a:pt x="3341" y="22651"/>
                </a:lnTo>
                <a:lnTo>
                  <a:pt x="3667" y="22611"/>
                </a:lnTo>
                <a:lnTo>
                  <a:pt x="3870" y="22611"/>
                </a:lnTo>
                <a:lnTo>
                  <a:pt x="4115" y="22692"/>
                </a:lnTo>
                <a:lnTo>
                  <a:pt x="4318" y="22814"/>
                </a:lnTo>
                <a:lnTo>
                  <a:pt x="4481" y="22937"/>
                </a:lnTo>
                <a:lnTo>
                  <a:pt x="4644" y="23100"/>
                </a:lnTo>
                <a:lnTo>
                  <a:pt x="4726" y="23303"/>
                </a:lnTo>
                <a:lnTo>
                  <a:pt x="4807" y="23548"/>
                </a:lnTo>
                <a:lnTo>
                  <a:pt x="4848" y="23792"/>
                </a:lnTo>
                <a:lnTo>
                  <a:pt x="4807" y="24037"/>
                </a:lnTo>
                <a:lnTo>
                  <a:pt x="4726" y="24240"/>
                </a:lnTo>
                <a:lnTo>
                  <a:pt x="4644" y="24444"/>
                </a:lnTo>
                <a:lnTo>
                  <a:pt x="4481" y="24607"/>
                </a:lnTo>
                <a:lnTo>
                  <a:pt x="4318" y="24770"/>
                </a:lnTo>
                <a:lnTo>
                  <a:pt x="4115" y="24892"/>
                </a:lnTo>
                <a:lnTo>
                  <a:pt x="3870" y="24933"/>
                </a:lnTo>
                <a:lnTo>
                  <a:pt x="3667" y="24974"/>
                </a:lnTo>
                <a:lnTo>
                  <a:pt x="3341" y="24933"/>
                </a:lnTo>
                <a:lnTo>
                  <a:pt x="3055" y="24811"/>
                </a:lnTo>
                <a:lnTo>
                  <a:pt x="2811" y="24607"/>
                </a:lnTo>
                <a:lnTo>
                  <a:pt x="2607" y="24362"/>
                </a:lnTo>
                <a:lnTo>
                  <a:pt x="0" y="24403"/>
                </a:lnTo>
                <a:lnTo>
                  <a:pt x="0" y="29536"/>
                </a:lnTo>
                <a:lnTo>
                  <a:pt x="2607" y="29577"/>
                </a:lnTo>
                <a:lnTo>
                  <a:pt x="2811" y="29333"/>
                </a:lnTo>
                <a:lnTo>
                  <a:pt x="3055" y="29129"/>
                </a:lnTo>
                <a:lnTo>
                  <a:pt x="3341" y="29007"/>
                </a:lnTo>
                <a:lnTo>
                  <a:pt x="3667" y="28966"/>
                </a:lnTo>
                <a:lnTo>
                  <a:pt x="3870" y="29007"/>
                </a:lnTo>
                <a:lnTo>
                  <a:pt x="4115" y="29048"/>
                </a:lnTo>
                <a:lnTo>
                  <a:pt x="4318" y="29170"/>
                </a:lnTo>
                <a:lnTo>
                  <a:pt x="4481" y="29333"/>
                </a:lnTo>
                <a:lnTo>
                  <a:pt x="4644" y="29496"/>
                </a:lnTo>
                <a:lnTo>
                  <a:pt x="4726" y="29699"/>
                </a:lnTo>
                <a:lnTo>
                  <a:pt x="4807" y="29903"/>
                </a:lnTo>
                <a:lnTo>
                  <a:pt x="4848" y="30148"/>
                </a:lnTo>
                <a:lnTo>
                  <a:pt x="4807" y="30392"/>
                </a:lnTo>
                <a:lnTo>
                  <a:pt x="4726" y="30636"/>
                </a:lnTo>
                <a:lnTo>
                  <a:pt x="4644" y="30840"/>
                </a:lnTo>
                <a:lnTo>
                  <a:pt x="4481" y="31003"/>
                </a:lnTo>
                <a:lnTo>
                  <a:pt x="4318" y="31125"/>
                </a:lnTo>
                <a:lnTo>
                  <a:pt x="4115" y="31248"/>
                </a:lnTo>
                <a:lnTo>
                  <a:pt x="3870" y="31329"/>
                </a:lnTo>
                <a:lnTo>
                  <a:pt x="3667" y="31329"/>
                </a:lnTo>
                <a:lnTo>
                  <a:pt x="3341" y="31288"/>
                </a:lnTo>
                <a:lnTo>
                  <a:pt x="3055" y="31166"/>
                </a:lnTo>
                <a:lnTo>
                  <a:pt x="2811" y="30962"/>
                </a:lnTo>
                <a:lnTo>
                  <a:pt x="2607" y="30718"/>
                </a:lnTo>
                <a:lnTo>
                  <a:pt x="0" y="30799"/>
                </a:lnTo>
                <a:lnTo>
                  <a:pt x="0" y="35892"/>
                </a:lnTo>
                <a:lnTo>
                  <a:pt x="2607" y="35973"/>
                </a:lnTo>
                <a:lnTo>
                  <a:pt x="2811" y="35688"/>
                </a:lnTo>
                <a:lnTo>
                  <a:pt x="3055" y="35525"/>
                </a:lnTo>
                <a:lnTo>
                  <a:pt x="3341" y="35403"/>
                </a:lnTo>
                <a:lnTo>
                  <a:pt x="3667" y="35362"/>
                </a:lnTo>
                <a:lnTo>
                  <a:pt x="3870" y="35362"/>
                </a:lnTo>
                <a:lnTo>
                  <a:pt x="4115" y="35444"/>
                </a:lnTo>
                <a:lnTo>
                  <a:pt x="4318" y="35566"/>
                </a:lnTo>
                <a:lnTo>
                  <a:pt x="4481" y="35688"/>
                </a:lnTo>
                <a:lnTo>
                  <a:pt x="4644" y="35851"/>
                </a:lnTo>
                <a:lnTo>
                  <a:pt x="4726" y="36055"/>
                </a:lnTo>
                <a:lnTo>
                  <a:pt x="4807" y="36299"/>
                </a:lnTo>
                <a:lnTo>
                  <a:pt x="4848" y="36544"/>
                </a:lnTo>
                <a:lnTo>
                  <a:pt x="4807" y="36788"/>
                </a:lnTo>
                <a:lnTo>
                  <a:pt x="4726" y="36992"/>
                </a:lnTo>
                <a:lnTo>
                  <a:pt x="4644" y="37196"/>
                </a:lnTo>
                <a:lnTo>
                  <a:pt x="4481" y="37358"/>
                </a:lnTo>
                <a:lnTo>
                  <a:pt x="4318" y="37521"/>
                </a:lnTo>
                <a:lnTo>
                  <a:pt x="4115" y="37644"/>
                </a:lnTo>
                <a:lnTo>
                  <a:pt x="3870" y="37684"/>
                </a:lnTo>
                <a:lnTo>
                  <a:pt x="3667" y="37725"/>
                </a:lnTo>
                <a:lnTo>
                  <a:pt x="3341" y="37684"/>
                </a:lnTo>
                <a:lnTo>
                  <a:pt x="3055" y="37562"/>
                </a:lnTo>
                <a:lnTo>
                  <a:pt x="2811" y="37358"/>
                </a:lnTo>
                <a:lnTo>
                  <a:pt x="2607" y="37114"/>
                </a:lnTo>
                <a:lnTo>
                  <a:pt x="0" y="37155"/>
                </a:lnTo>
                <a:lnTo>
                  <a:pt x="0" y="42288"/>
                </a:lnTo>
                <a:lnTo>
                  <a:pt x="2607" y="42329"/>
                </a:lnTo>
                <a:lnTo>
                  <a:pt x="2811" y="42084"/>
                </a:lnTo>
                <a:lnTo>
                  <a:pt x="3055" y="41881"/>
                </a:lnTo>
                <a:lnTo>
                  <a:pt x="3341" y="41758"/>
                </a:lnTo>
                <a:lnTo>
                  <a:pt x="3667" y="41718"/>
                </a:lnTo>
                <a:lnTo>
                  <a:pt x="3870" y="41758"/>
                </a:lnTo>
                <a:lnTo>
                  <a:pt x="4115" y="41799"/>
                </a:lnTo>
                <a:lnTo>
                  <a:pt x="4318" y="41921"/>
                </a:lnTo>
                <a:lnTo>
                  <a:pt x="4481" y="42084"/>
                </a:lnTo>
                <a:lnTo>
                  <a:pt x="4644" y="42247"/>
                </a:lnTo>
                <a:lnTo>
                  <a:pt x="4726" y="42451"/>
                </a:lnTo>
                <a:lnTo>
                  <a:pt x="4807" y="42655"/>
                </a:lnTo>
                <a:lnTo>
                  <a:pt x="4848" y="42899"/>
                </a:lnTo>
                <a:lnTo>
                  <a:pt x="4807" y="43144"/>
                </a:lnTo>
                <a:lnTo>
                  <a:pt x="4726" y="43388"/>
                </a:lnTo>
                <a:lnTo>
                  <a:pt x="4644" y="43551"/>
                </a:lnTo>
                <a:lnTo>
                  <a:pt x="4481" y="43755"/>
                </a:lnTo>
                <a:lnTo>
                  <a:pt x="4318" y="43877"/>
                </a:lnTo>
                <a:lnTo>
                  <a:pt x="4115" y="43999"/>
                </a:lnTo>
                <a:lnTo>
                  <a:pt x="3870" y="44081"/>
                </a:lnTo>
                <a:lnTo>
                  <a:pt x="3667" y="44081"/>
                </a:lnTo>
                <a:lnTo>
                  <a:pt x="3341" y="44040"/>
                </a:lnTo>
                <a:lnTo>
                  <a:pt x="3055" y="43918"/>
                </a:lnTo>
                <a:lnTo>
                  <a:pt x="2811" y="43714"/>
                </a:lnTo>
                <a:lnTo>
                  <a:pt x="2607" y="43469"/>
                </a:lnTo>
                <a:lnTo>
                  <a:pt x="0" y="43551"/>
                </a:lnTo>
                <a:lnTo>
                  <a:pt x="0" y="46729"/>
                </a:lnTo>
                <a:lnTo>
                  <a:pt x="55610" y="46729"/>
                </a:lnTo>
                <a:lnTo>
                  <a:pt x="55610" y="30433"/>
                </a:lnTo>
                <a:lnTo>
                  <a:pt x="55243" y="29944"/>
                </a:lnTo>
                <a:lnTo>
                  <a:pt x="55080" y="29740"/>
                </a:lnTo>
                <a:lnTo>
                  <a:pt x="54877" y="29496"/>
                </a:lnTo>
                <a:lnTo>
                  <a:pt x="54347" y="29048"/>
                </a:lnTo>
                <a:lnTo>
                  <a:pt x="54225" y="28925"/>
                </a:lnTo>
                <a:lnTo>
                  <a:pt x="54184" y="28803"/>
                </a:lnTo>
                <a:lnTo>
                  <a:pt x="54143" y="28722"/>
                </a:lnTo>
                <a:lnTo>
                  <a:pt x="54143" y="28559"/>
                </a:lnTo>
                <a:lnTo>
                  <a:pt x="54225" y="28355"/>
                </a:lnTo>
                <a:lnTo>
                  <a:pt x="54266" y="28273"/>
                </a:lnTo>
                <a:lnTo>
                  <a:pt x="54266" y="28151"/>
                </a:lnTo>
                <a:lnTo>
                  <a:pt x="54266" y="28070"/>
                </a:lnTo>
                <a:lnTo>
                  <a:pt x="54184" y="27948"/>
                </a:lnTo>
                <a:lnTo>
                  <a:pt x="54021" y="27785"/>
                </a:lnTo>
                <a:lnTo>
                  <a:pt x="53817" y="27622"/>
                </a:lnTo>
                <a:lnTo>
                  <a:pt x="53736" y="27540"/>
                </a:lnTo>
                <a:lnTo>
                  <a:pt x="53695" y="27418"/>
                </a:lnTo>
                <a:lnTo>
                  <a:pt x="53655" y="27214"/>
                </a:lnTo>
                <a:lnTo>
                  <a:pt x="53614" y="27011"/>
                </a:lnTo>
                <a:lnTo>
                  <a:pt x="53573" y="26848"/>
                </a:lnTo>
                <a:lnTo>
                  <a:pt x="53451" y="26685"/>
                </a:lnTo>
                <a:lnTo>
                  <a:pt x="53288" y="26562"/>
                </a:lnTo>
                <a:lnTo>
                  <a:pt x="53125" y="26440"/>
                </a:lnTo>
                <a:lnTo>
                  <a:pt x="52799" y="26155"/>
                </a:lnTo>
                <a:lnTo>
                  <a:pt x="52677" y="26033"/>
                </a:lnTo>
                <a:lnTo>
                  <a:pt x="52555" y="25870"/>
                </a:lnTo>
                <a:lnTo>
                  <a:pt x="52514" y="25748"/>
                </a:lnTo>
                <a:lnTo>
                  <a:pt x="52555" y="25625"/>
                </a:lnTo>
                <a:lnTo>
                  <a:pt x="52636" y="25585"/>
                </a:lnTo>
                <a:lnTo>
                  <a:pt x="52758" y="25544"/>
                </a:lnTo>
                <a:lnTo>
                  <a:pt x="52840" y="25462"/>
                </a:lnTo>
                <a:lnTo>
                  <a:pt x="52880" y="25381"/>
                </a:lnTo>
                <a:lnTo>
                  <a:pt x="52880" y="25177"/>
                </a:lnTo>
                <a:lnTo>
                  <a:pt x="52799" y="24770"/>
                </a:lnTo>
                <a:lnTo>
                  <a:pt x="52840" y="24485"/>
                </a:lnTo>
                <a:lnTo>
                  <a:pt x="52840" y="24362"/>
                </a:lnTo>
                <a:lnTo>
                  <a:pt x="52840" y="24200"/>
                </a:lnTo>
                <a:lnTo>
                  <a:pt x="52758" y="24037"/>
                </a:lnTo>
                <a:lnTo>
                  <a:pt x="52636" y="23874"/>
                </a:lnTo>
                <a:lnTo>
                  <a:pt x="52310" y="23548"/>
                </a:lnTo>
                <a:lnTo>
                  <a:pt x="51984" y="23222"/>
                </a:lnTo>
                <a:lnTo>
                  <a:pt x="51618" y="22937"/>
                </a:lnTo>
                <a:lnTo>
                  <a:pt x="51210" y="22692"/>
                </a:lnTo>
                <a:lnTo>
                  <a:pt x="51006" y="22570"/>
                </a:lnTo>
                <a:lnTo>
                  <a:pt x="50803" y="22407"/>
                </a:lnTo>
                <a:lnTo>
                  <a:pt x="50680" y="22203"/>
                </a:lnTo>
                <a:lnTo>
                  <a:pt x="50640" y="22122"/>
                </a:lnTo>
                <a:lnTo>
                  <a:pt x="50680" y="22000"/>
                </a:lnTo>
                <a:lnTo>
                  <a:pt x="50721" y="21877"/>
                </a:lnTo>
                <a:lnTo>
                  <a:pt x="50803" y="21796"/>
                </a:lnTo>
                <a:lnTo>
                  <a:pt x="50925" y="21551"/>
                </a:lnTo>
                <a:lnTo>
                  <a:pt x="51006" y="21307"/>
                </a:lnTo>
                <a:lnTo>
                  <a:pt x="51088" y="21063"/>
                </a:lnTo>
                <a:lnTo>
                  <a:pt x="51169" y="20940"/>
                </a:lnTo>
                <a:lnTo>
                  <a:pt x="51251" y="20818"/>
                </a:lnTo>
                <a:lnTo>
                  <a:pt x="51455" y="20574"/>
                </a:lnTo>
                <a:lnTo>
                  <a:pt x="51699" y="20207"/>
                </a:lnTo>
                <a:lnTo>
                  <a:pt x="51943" y="19800"/>
                </a:lnTo>
                <a:lnTo>
                  <a:pt x="52025" y="19596"/>
                </a:lnTo>
                <a:lnTo>
                  <a:pt x="52025" y="19514"/>
                </a:lnTo>
                <a:lnTo>
                  <a:pt x="52025" y="19392"/>
                </a:lnTo>
                <a:lnTo>
                  <a:pt x="51943" y="19229"/>
                </a:lnTo>
                <a:lnTo>
                  <a:pt x="51862" y="19107"/>
                </a:lnTo>
                <a:lnTo>
                  <a:pt x="51862" y="18985"/>
                </a:lnTo>
                <a:lnTo>
                  <a:pt x="51862" y="18863"/>
                </a:lnTo>
                <a:lnTo>
                  <a:pt x="51943" y="18618"/>
                </a:lnTo>
                <a:lnTo>
                  <a:pt x="51984" y="18374"/>
                </a:lnTo>
                <a:lnTo>
                  <a:pt x="51943" y="18089"/>
                </a:lnTo>
                <a:lnTo>
                  <a:pt x="51903" y="17844"/>
                </a:lnTo>
                <a:lnTo>
                  <a:pt x="51821" y="17600"/>
                </a:lnTo>
                <a:lnTo>
                  <a:pt x="51740" y="17396"/>
                </a:lnTo>
                <a:lnTo>
                  <a:pt x="51740" y="17152"/>
                </a:lnTo>
                <a:lnTo>
                  <a:pt x="51740" y="16744"/>
                </a:lnTo>
                <a:lnTo>
                  <a:pt x="51821" y="16337"/>
                </a:lnTo>
                <a:lnTo>
                  <a:pt x="51821" y="16133"/>
                </a:lnTo>
                <a:lnTo>
                  <a:pt x="51780" y="15929"/>
                </a:lnTo>
                <a:lnTo>
                  <a:pt x="51658" y="15603"/>
                </a:lnTo>
                <a:lnTo>
                  <a:pt x="51577" y="15400"/>
                </a:lnTo>
                <a:lnTo>
                  <a:pt x="51618" y="15237"/>
                </a:lnTo>
                <a:lnTo>
                  <a:pt x="51699" y="15033"/>
                </a:lnTo>
                <a:lnTo>
                  <a:pt x="51821" y="14870"/>
                </a:lnTo>
                <a:lnTo>
                  <a:pt x="51943" y="14666"/>
                </a:lnTo>
                <a:lnTo>
                  <a:pt x="51943" y="14585"/>
                </a:lnTo>
                <a:lnTo>
                  <a:pt x="51903" y="14503"/>
                </a:lnTo>
                <a:lnTo>
                  <a:pt x="51821" y="14381"/>
                </a:lnTo>
                <a:lnTo>
                  <a:pt x="51740" y="14259"/>
                </a:lnTo>
                <a:lnTo>
                  <a:pt x="51699" y="14178"/>
                </a:lnTo>
                <a:lnTo>
                  <a:pt x="51699" y="14055"/>
                </a:lnTo>
                <a:lnTo>
                  <a:pt x="51821" y="13852"/>
                </a:lnTo>
                <a:lnTo>
                  <a:pt x="51903" y="13607"/>
                </a:lnTo>
                <a:lnTo>
                  <a:pt x="51943" y="13485"/>
                </a:lnTo>
                <a:lnTo>
                  <a:pt x="51903" y="13403"/>
                </a:lnTo>
                <a:lnTo>
                  <a:pt x="51780" y="13200"/>
                </a:lnTo>
                <a:lnTo>
                  <a:pt x="51740" y="13078"/>
                </a:lnTo>
                <a:lnTo>
                  <a:pt x="51740" y="12955"/>
                </a:lnTo>
                <a:lnTo>
                  <a:pt x="51780" y="12752"/>
                </a:lnTo>
                <a:lnTo>
                  <a:pt x="51862" y="12548"/>
                </a:lnTo>
                <a:lnTo>
                  <a:pt x="52025" y="12222"/>
                </a:lnTo>
                <a:lnTo>
                  <a:pt x="52269" y="11855"/>
                </a:lnTo>
                <a:lnTo>
                  <a:pt x="52555" y="11570"/>
                </a:lnTo>
                <a:lnTo>
                  <a:pt x="52840" y="11244"/>
                </a:lnTo>
                <a:lnTo>
                  <a:pt x="53084" y="10918"/>
                </a:lnTo>
                <a:lnTo>
                  <a:pt x="53288" y="10552"/>
                </a:lnTo>
                <a:lnTo>
                  <a:pt x="53369" y="10348"/>
                </a:lnTo>
                <a:lnTo>
                  <a:pt x="53410" y="10185"/>
                </a:lnTo>
                <a:lnTo>
                  <a:pt x="53451" y="9818"/>
                </a:lnTo>
                <a:lnTo>
                  <a:pt x="53451" y="9411"/>
                </a:lnTo>
                <a:lnTo>
                  <a:pt x="53532" y="8881"/>
                </a:lnTo>
                <a:lnTo>
                  <a:pt x="53655" y="8311"/>
                </a:lnTo>
                <a:lnTo>
                  <a:pt x="53695" y="8107"/>
                </a:lnTo>
                <a:lnTo>
                  <a:pt x="53777" y="7863"/>
                </a:lnTo>
                <a:lnTo>
                  <a:pt x="53899" y="7659"/>
                </a:lnTo>
                <a:lnTo>
                  <a:pt x="54062" y="7496"/>
                </a:lnTo>
                <a:lnTo>
                  <a:pt x="54225" y="7415"/>
                </a:lnTo>
                <a:lnTo>
                  <a:pt x="54347" y="7252"/>
                </a:lnTo>
                <a:lnTo>
                  <a:pt x="54388" y="7130"/>
                </a:lnTo>
                <a:lnTo>
                  <a:pt x="54429" y="6967"/>
                </a:lnTo>
                <a:lnTo>
                  <a:pt x="54429" y="6804"/>
                </a:lnTo>
                <a:lnTo>
                  <a:pt x="54510" y="6641"/>
                </a:lnTo>
                <a:lnTo>
                  <a:pt x="54673" y="6518"/>
                </a:lnTo>
                <a:lnTo>
                  <a:pt x="54836" y="6437"/>
                </a:lnTo>
                <a:lnTo>
                  <a:pt x="54917" y="6274"/>
                </a:lnTo>
                <a:lnTo>
                  <a:pt x="54917" y="6111"/>
                </a:lnTo>
                <a:lnTo>
                  <a:pt x="54958" y="5785"/>
                </a:lnTo>
                <a:lnTo>
                  <a:pt x="54958" y="5622"/>
                </a:lnTo>
                <a:lnTo>
                  <a:pt x="55040" y="5418"/>
                </a:lnTo>
                <a:lnTo>
                  <a:pt x="55243" y="5052"/>
                </a:lnTo>
                <a:lnTo>
                  <a:pt x="55447" y="4685"/>
                </a:lnTo>
                <a:lnTo>
                  <a:pt x="55529" y="4522"/>
                </a:lnTo>
                <a:lnTo>
                  <a:pt x="55569" y="4318"/>
                </a:lnTo>
                <a:lnTo>
                  <a:pt x="55529" y="3952"/>
                </a:lnTo>
                <a:lnTo>
                  <a:pt x="55529" y="3789"/>
                </a:lnTo>
                <a:lnTo>
                  <a:pt x="55529" y="3626"/>
                </a:lnTo>
                <a:lnTo>
                  <a:pt x="55610" y="3381"/>
                </a:lnTo>
                <a:lnTo>
                  <a:pt x="55610" y="0"/>
                </a:lnTo>
                <a:close/>
              </a:path>
            </a:pathLst>
          </a:custGeom>
          <a:solidFill>
            <a:schemeClr val="dk2"/>
          </a:solidFill>
          <a:ln>
            <a:noFill/>
          </a:ln>
          <a:effectLst>
            <a:outerShdw blurRad="85725" dist="1905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763167" y="535132"/>
            <a:ext cx="10741183" cy="1119776"/>
          </a:xfrm>
          <a:custGeom>
            <a:avLst/>
            <a:gdLst/>
            <a:ahLst/>
            <a:cxnLst/>
            <a:rect l="l" t="t" r="r" b="b"/>
            <a:pathLst>
              <a:path w="190379" h="18293" extrusionOk="0">
                <a:moveTo>
                  <a:pt x="0" y="1"/>
                </a:moveTo>
                <a:lnTo>
                  <a:pt x="0" y="2486"/>
                </a:lnTo>
                <a:lnTo>
                  <a:pt x="2649" y="2567"/>
                </a:lnTo>
                <a:lnTo>
                  <a:pt x="2811" y="2323"/>
                </a:lnTo>
                <a:lnTo>
                  <a:pt x="3056" y="2119"/>
                </a:lnTo>
                <a:lnTo>
                  <a:pt x="3341" y="1997"/>
                </a:lnTo>
                <a:lnTo>
                  <a:pt x="3667" y="1956"/>
                </a:lnTo>
                <a:lnTo>
                  <a:pt x="3911" y="1956"/>
                </a:lnTo>
                <a:lnTo>
                  <a:pt x="4115" y="2038"/>
                </a:lnTo>
                <a:lnTo>
                  <a:pt x="4319" y="2160"/>
                </a:lnTo>
                <a:lnTo>
                  <a:pt x="4523" y="2282"/>
                </a:lnTo>
                <a:lnTo>
                  <a:pt x="4645" y="2486"/>
                </a:lnTo>
                <a:lnTo>
                  <a:pt x="4767" y="2649"/>
                </a:lnTo>
                <a:lnTo>
                  <a:pt x="4848" y="2893"/>
                </a:lnTo>
                <a:lnTo>
                  <a:pt x="4848" y="3138"/>
                </a:lnTo>
                <a:lnTo>
                  <a:pt x="4848" y="3382"/>
                </a:lnTo>
                <a:lnTo>
                  <a:pt x="4767" y="3586"/>
                </a:lnTo>
                <a:lnTo>
                  <a:pt x="4645" y="3790"/>
                </a:lnTo>
                <a:lnTo>
                  <a:pt x="4523" y="3953"/>
                </a:lnTo>
                <a:lnTo>
                  <a:pt x="4319" y="4116"/>
                </a:lnTo>
                <a:lnTo>
                  <a:pt x="4115" y="4238"/>
                </a:lnTo>
                <a:lnTo>
                  <a:pt x="3911" y="4278"/>
                </a:lnTo>
                <a:lnTo>
                  <a:pt x="3667" y="4319"/>
                </a:lnTo>
                <a:lnTo>
                  <a:pt x="3341" y="4278"/>
                </a:lnTo>
                <a:lnTo>
                  <a:pt x="3056" y="4156"/>
                </a:lnTo>
                <a:lnTo>
                  <a:pt x="2811" y="3953"/>
                </a:lnTo>
                <a:lnTo>
                  <a:pt x="2649" y="3708"/>
                </a:lnTo>
                <a:lnTo>
                  <a:pt x="0" y="3749"/>
                </a:lnTo>
                <a:lnTo>
                  <a:pt x="0" y="8882"/>
                </a:lnTo>
                <a:lnTo>
                  <a:pt x="2649" y="8923"/>
                </a:lnTo>
                <a:lnTo>
                  <a:pt x="2811" y="8678"/>
                </a:lnTo>
                <a:lnTo>
                  <a:pt x="3056" y="8475"/>
                </a:lnTo>
                <a:lnTo>
                  <a:pt x="3341" y="8352"/>
                </a:lnTo>
                <a:lnTo>
                  <a:pt x="3667" y="8312"/>
                </a:lnTo>
                <a:lnTo>
                  <a:pt x="3911" y="8352"/>
                </a:lnTo>
                <a:lnTo>
                  <a:pt x="4115" y="8393"/>
                </a:lnTo>
                <a:lnTo>
                  <a:pt x="4319" y="8515"/>
                </a:lnTo>
                <a:lnTo>
                  <a:pt x="4523" y="8678"/>
                </a:lnTo>
                <a:lnTo>
                  <a:pt x="4645" y="8841"/>
                </a:lnTo>
                <a:lnTo>
                  <a:pt x="4767" y="9045"/>
                </a:lnTo>
                <a:lnTo>
                  <a:pt x="4848" y="9249"/>
                </a:lnTo>
                <a:lnTo>
                  <a:pt x="4848" y="9493"/>
                </a:lnTo>
                <a:lnTo>
                  <a:pt x="4848" y="9738"/>
                </a:lnTo>
                <a:lnTo>
                  <a:pt x="4767" y="9982"/>
                </a:lnTo>
                <a:lnTo>
                  <a:pt x="4645" y="10186"/>
                </a:lnTo>
                <a:lnTo>
                  <a:pt x="4523" y="10349"/>
                </a:lnTo>
                <a:lnTo>
                  <a:pt x="4319" y="10471"/>
                </a:lnTo>
                <a:lnTo>
                  <a:pt x="4115" y="10593"/>
                </a:lnTo>
                <a:lnTo>
                  <a:pt x="3911" y="10675"/>
                </a:lnTo>
                <a:lnTo>
                  <a:pt x="3667" y="10675"/>
                </a:lnTo>
                <a:lnTo>
                  <a:pt x="3341" y="10634"/>
                </a:lnTo>
                <a:lnTo>
                  <a:pt x="3056" y="10512"/>
                </a:lnTo>
                <a:lnTo>
                  <a:pt x="2811" y="10349"/>
                </a:lnTo>
                <a:lnTo>
                  <a:pt x="2649" y="10064"/>
                </a:lnTo>
                <a:lnTo>
                  <a:pt x="0" y="10145"/>
                </a:lnTo>
                <a:lnTo>
                  <a:pt x="0" y="15238"/>
                </a:lnTo>
                <a:lnTo>
                  <a:pt x="2649" y="15319"/>
                </a:lnTo>
                <a:lnTo>
                  <a:pt x="2811" y="15075"/>
                </a:lnTo>
                <a:lnTo>
                  <a:pt x="3056" y="14871"/>
                </a:lnTo>
                <a:lnTo>
                  <a:pt x="3341" y="14749"/>
                </a:lnTo>
                <a:lnTo>
                  <a:pt x="3667" y="14708"/>
                </a:lnTo>
                <a:lnTo>
                  <a:pt x="3911" y="14708"/>
                </a:lnTo>
                <a:lnTo>
                  <a:pt x="4115" y="14789"/>
                </a:lnTo>
                <a:lnTo>
                  <a:pt x="4319" y="14912"/>
                </a:lnTo>
                <a:lnTo>
                  <a:pt x="4523" y="15034"/>
                </a:lnTo>
                <a:lnTo>
                  <a:pt x="4645" y="15238"/>
                </a:lnTo>
                <a:lnTo>
                  <a:pt x="4767" y="15400"/>
                </a:lnTo>
                <a:lnTo>
                  <a:pt x="4848" y="15645"/>
                </a:lnTo>
                <a:lnTo>
                  <a:pt x="4848" y="15889"/>
                </a:lnTo>
                <a:lnTo>
                  <a:pt x="4848" y="16134"/>
                </a:lnTo>
                <a:lnTo>
                  <a:pt x="4767" y="16337"/>
                </a:lnTo>
                <a:lnTo>
                  <a:pt x="4645" y="16541"/>
                </a:lnTo>
                <a:lnTo>
                  <a:pt x="4523" y="16704"/>
                </a:lnTo>
                <a:lnTo>
                  <a:pt x="4319" y="16867"/>
                </a:lnTo>
                <a:lnTo>
                  <a:pt x="4115" y="16989"/>
                </a:lnTo>
                <a:lnTo>
                  <a:pt x="3911" y="17030"/>
                </a:lnTo>
                <a:lnTo>
                  <a:pt x="3667" y="17071"/>
                </a:lnTo>
                <a:lnTo>
                  <a:pt x="3341" y="17030"/>
                </a:lnTo>
                <a:lnTo>
                  <a:pt x="3056" y="16908"/>
                </a:lnTo>
                <a:lnTo>
                  <a:pt x="2811" y="16704"/>
                </a:lnTo>
                <a:lnTo>
                  <a:pt x="2649" y="16460"/>
                </a:lnTo>
                <a:lnTo>
                  <a:pt x="0" y="16500"/>
                </a:lnTo>
                <a:lnTo>
                  <a:pt x="0" y="18293"/>
                </a:lnTo>
                <a:lnTo>
                  <a:pt x="1997" y="18293"/>
                </a:lnTo>
                <a:lnTo>
                  <a:pt x="2852" y="18252"/>
                </a:lnTo>
                <a:lnTo>
                  <a:pt x="3300" y="18252"/>
                </a:lnTo>
                <a:lnTo>
                  <a:pt x="3708" y="18171"/>
                </a:lnTo>
                <a:lnTo>
                  <a:pt x="4278" y="18008"/>
                </a:lnTo>
                <a:lnTo>
                  <a:pt x="4808" y="17804"/>
                </a:lnTo>
                <a:lnTo>
                  <a:pt x="5337" y="17560"/>
                </a:lnTo>
                <a:lnTo>
                  <a:pt x="5867" y="17275"/>
                </a:lnTo>
                <a:lnTo>
                  <a:pt x="6397" y="16989"/>
                </a:lnTo>
                <a:lnTo>
                  <a:pt x="6926" y="16745"/>
                </a:lnTo>
                <a:lnTo>
                  <a:pt x="7456" y="16541"/>
                </a:lnTo>
                <a:lnTo>
                  <a:pt x="8026" y="16378"/>
                </a:lnTo>
                <a:lnTo>
                  <a:pt x="8393" y="16337"/>
                </a:lnTo>
                <a:lnTo>
                  <a:pt x="8760" y="16337"/>
                </a:lnTo>
                <a:lnTo>
                  <a:pt x="9085" y="16460"/>
                </a:lnTo>
                <a:lnTo>
                  <a:pt x="9371" y="16623"/>
                </a:lnTo>
                <a:lnTo>
                  <a:pt x="9656" y="16704"/>
                </a:lnTo>
                <a:lnTo>
                  <a:pt x="10063" y="16826"/>
                </a:lnTo>
                <a:lnTo>
                  <a:pt x="11082" y="16989"/>
                </a:lnTo>
                <a:lnTo>
                  <a:pt x="12304" y="17152"/>
                </a:lnTo>
                <a:lnTo>
                  <a:pt x="13689" y="17275"/>
                </a:lnTo>
                <a:lnTo>
                  <a:pt x="16337" y="17478"/>
                </a:lnTo>
                <a:lnTo>
                  <a:pt x="17396" y="17560"/>
                </a:lnTo>
                <a:lnTo>
                  <a:pt x="18130" y="17641"/>
                </a:lnTo>
                <a:lnTo>
                  <a:pt x="19189" y="17804"/>
                </a:lnTo>
                <a:lnTo>
                  <a:pt x="19759" y="17845"/>
                </a:lnTo>
                <a:lnTo>
                  <a:pt x="20289" y="17845"/>
                </a:lnTo>
                <a:lnTo>
                  <a:pt x="24607" y="17723"/>
                </a:lnTo>
                <a:lnTo>
                  <a:pt x="28885" y="17600"/>
                </a:lnTo>
                <a:lnTo>
                  <a:pt x="29292" y="17641"/>
                </a:lnTo>
                <a:lnTo>
                  <a:pt x="29700" y="17682"/>
                </a:lnTo>
                <a:lnTo>
                  <a:pt x="30515" y="17845"/>
                </a:lnTo>
                <a:lnTo>
                  <a:pt x="30922" y="17926"/>
                </a:lnTo>
                <a:lnTo>
                  <a:pt x="31329" y="18008"/>
                </a:lnTo>
                <a:lnTo>
                  <a:pt x="32144" y="18008"/>
                </a:lnTo>
                <a:lnTo>
                  <a:pt x="33937" y="17804"/>
                </a:lnTo>
                <a:lnTo>
                  <a:pt x="34915" y="17804"/>
                </a:lnTo>
                <a:lnTo>
                  <a:pt x="36340" y="17886"/>
                </a:lnTo>
                <a:lnTo>
                  <a:pt x="38663" y="17926"/>
                </a:lnTo>
                <a:lnTo>
                  <a:pt x="40944" y="17967"/>
                </a:lnTo>
                <a:lnTo>
                  <a:pt x="42411" y="18049"/>
                </a:lnTo>
                <a:lnTo>
                  <a:pt x="42859" y="18089"/>
                </a:lnTo>
                <a:lnTo>
                  <a:pt x="43348" y="18049"/>
                </a:lnTo>
                <a:lnTo>
                  <a:pt x="43674" y="17967"/>
                </a:lnTo>
                <a:lnTo>
                  <a:pt x="43959" y="17845"/>
                </a:lnTo>
                <a:lnTo>
                  <a:pt x="44611" y="17641"/>
                </a:lnTo>
                <a:lnTo>
                  <a:pt x="45018" y="17560"/>
                </a:lnTo>
                <a:lnTo>
                  <a:pt x="45425" y="17560"/>
                </a:lnTo>
                <a:lnTo>
                  <a:pt x="45874" y="17600"/>
                </a:lnTo>
                <a:lnTo>
                  <a:pt x="46240" y="17723"/>
                </a:lnTo>
                <a:lnTo>
                  <a:pt x="46525" y="17763"/>
                </a:lnTo>
                <a:lnTo>
                  <a:pt x="46974" y="17845"/>
                </a:lnTo>
                <a:lnTo>
                  <a:pt x="48196" y="17967"/>
                </a:lnTo>
                <a:lnTo>
                  <a:pt x="49418" y="18089"/>
                </a:lnTo>
                <a:lnTo>
                  <a:pt x="50151" y="18212"/>
                </a:lnTo>
                <a:lnTo>
                  <a:pt x="50355" y="18212"/>
                </a:lnTo>
                <a:lnTo>
                  <a:pt x="50599" y="18252"/>
                </a:lnTo>
                <a:lnTo>
                  <a:pt x="51251" y="18212"/>
                </a:lnTo>
                <a:lnTo>
                  <a:pt x="52881" y="18008"/>
                </a:lnTo>
                <a:lnTo>
                  <a:pt x="54510" y="17763"/>
                </a:lnTo>
                <a:lnTo>
                  <a:pt x="55203" y="17682"/>
                </a:lnTo>
                <a:lnTo>
                  <a:pt x="55773" y="17682"/>
                </a:lnTo>
                <a:lnTo>
                  <a:pt x="56425" y="17763"/>
                </a:lnTo>
                <a:lnTo>
                  <a:pt x="57118" y="17763"/>
                </a:lnTo>
                <a:lnTo>
                  <a:pt x="57647" y="17723"/>
                </a:lnTo>
                <a:lnTo>
                  <a:pt x="58584" y="17682"/>
                </a:lnTo>
                <a:lnTo>
                  <a:pt x="59196" y="17641"/>
                </a:lnTo>
                <a:lnTo>
                  <a:pt x="59481" y="17600"/>
                </a:lnTo>
                <a:lnTo>
                  <a:pt x="59766" y="17519"/>
                </a:lnTo>
                <a:lnTo>
                  <a:pt x="60051" y="17478"/>
                </a:lnTo>
                <a:lnTo>
                  <a:pt x="60499" y="17397"/>
                </a:lnTo>
                <a:lnTo>
                  <a:pt x="61721" y="17234"/>
                </a:lnTo>
                <a:lnTo>
                  <a:pt x="62373" y="17193"/>
                </a:lnTo>
                <a:lnTo>
                  <a:pt x="62944" y="17152"/>
                </a:lnTo>
                <a:lnTo>
                  <a:pt x="63392" y="17193"/>
                </a:lnTo>
                <a:lnTo>
                  <a:pt x="63677" y="17234"/>
                </a:lnTo>
                <a:lnTo>
                  <a:pt x="63881" y="17356"/>
                </a:lnTo>
                <a:lnTo>
                  <a:pt x="63962" y="17356"/>
                </a:lnTo>
                <a:lnTo>
                  <a:pt x="64084" y="17397"/>
                </a:lnTo>
                <a:lnTo>
                  <a:pt x="64207" y="17315"/>
                </a:lnTo>
                <a:lnTo>
                  <a:pt x="64370" y="17234"/>
                </a:lnTo>
                <a:lnTo>
                  <a:pt x="64533" y="17193"/>
                </a:lnTo>
                <a:lnTo>
                  <a:pt x="65795" y="17193"/>
                </a:lnTo>
                <a:lnTo>
                  <a:pt x="66732" y="17275"/>
                </a:lnTo>
                <a:lnTo>
                  <a:pt x="67058" y="17315"/>
                </a:lnTo>
                <a:lnTo>
                  <a:pt x="67262" y="17356"/>
                </a:lnTo>
                <a:lnTo>
                  <a:pt x="67588" y="17600"/>
                </a:lnTo>
                <a:lnTo>
                  <a:pt x="67751" y="17682"/>
                </a:lnTo>
                <a:lnTo>
                  <a:pt x="67955" y="17763"/>
                </a:lnTo>
                <a:lnTo>
                  <a:pt x="68158" y="17763"/>
                </a:lnTo>
                <a:lnTo>
                  <a:pt x="68362" y="17723"/>
                </a:lnTo>
                <a:lnTo>
                  <a:pt x="68769" y="17641"/>
                </a:lnTo>
                <a:lnTo>
                  <a:pt x="69421" y="17600"/>
                </a:lnTo>
                <a:lnTo>
                  <a:pt x="70603" y="17600"/>
                </a:lnTo>
                <a:lnTo>
                  <a:pt x="73943" y="17641"/>
                </a:lnTo>
                <a:lnTo>
                  <a:pt x="77243" y="17723"/>
                </a:lnTo>
                <a:lnTo>
                  <a:pt x="78466" y="17682"/>
                </a:lnTo>
                <a:lnTo>
                  <a:pt x="78832" y="17682"/>
                </a:lnTo>
                <a:lnTo>
                  <a:pt x="79077" y="17641"/>
                </a:lnTo>
                <a:lnTo>
                  <a:pt x="79647" y="17437"/>
                </a:lnTo>
                <a:lnTo>
                  <a:pt x="79891" y="17356"/>
                </a:lnTo>
                <a:lnTo>
                  <a:pt x="80054" y="17356"/>
                </a:lnTo>
                <a:lnTo>
                  <a:pt x="80177" y="17397"/>
                </a:lnTo>
                <a:lnTo>
                  <a:pt x="80828" y="17437"/>
                </a:lnTo>
                <a:lnTo>
                  <a:pt x="82132" y="17519"/>
                </a:lnTo>
                <a:lnTo>
                  <a:pt x="83395" y="17600"/>
                </a:lnTo>
                <a:lnTo>
                  <a:pt x="84047" y="17641"/>
                </a:lnTo>
                <a:lnTo>
                  <a:pt x="84251" y="17723"/>
                </a:lnTo>
                <a:lnTo>
                  <a:pt x="84658" y="17723"/>
                </a:lnTo>
                <a:lnTo>
                  <a:pt x="84862" y="17682"/>
                </a:lnTo>
                <a:lnTo>
                  <a:pt x="85310" y="17560"/>
                </a:lnTo>
                <a:lnTo>
                  <a:pt x="85514" y="17519"/>
                </a:lnTo>
                <a:lnTo>
                  <a:pt x="85717" y="17519"/>
                </a:lnTo>
                <a:lnTo>
                  <a:pt x="86002" y="17560"/>
                </a:lnTo>
                <a:lnTo>
                  <a:pt x="86247" y="17600"/>
                </a:lnTo>
                <a:lnTo>
                  <a:pt x="86491" y="17641"/>
                </a:lnTo>
                <a:lnTo>
                  <a:pt x="86736" y="17682"/>
                </a:lnTo>
                <a:lnTo>
                  <a:pt x="87021" y="17641"/>
                </a:lnTo>
                <a:lnTo>
                  <a:pt x="87306" y="17560"/>
                </a:lnTo>
                <a:lnTo>
                  <a:pt x="87551" y="17519"/>
                </a:lnTo>
                <a:lnTo>
                  <a:pt x="87836" y="17478"/>
                </a:lnTo>
                <a:lnTo>
                  <a:pt x="87999" y="17519"/>
                </a:lnTo>
                <a:lnTo>
                  <a:pt x="88202" y="17560"/>
                </a:lnTo>
                <a:lnTo>
                  <a:pt x="88528" y="17682"/>
                </a:lnTo>
                <a:lnTo>
                  <a:pt x="88854" y="17763"/>
                </a:lnTo>
                <a:lnTo>
                  <a:pt x="89221" y="17804"/>
                </a:lnTo>
                <a:lnTo>
                  <a:pt x="94232" y="18171"/>
                </a:lnTo>
                <a:lnTo>
                  <a:pt x="94721" y="18252"/>
                </a:lnTo>
                <a:lnTo>
                  <a:pt x="95699" y="18252"/>
                </a:lnTo>
                <a:lnTo>
                  <a:pt x="96147" y="18171"/>
                </a:lnTo>
                <a:lnTo>
                  <a:pt x="101198" y="17804"/>
                </a:lnTo>
                <a:lnTo>
                  <a:pt x="101524" y="17763"/>
                </a:lnTo>
                <a:lnTo>
                  <a:pt x="101850" y="17682"/>
                </a:lnTo>
                <a:lnTo>
                  <a:pt x="102217" y="17560"/>
                </a:lnTo>
                <a:lnTo>
                  <a:pt x="102380" y="17519"/>
                </a:lnTo>
                <a:lnTo>
                  <a:pt x="102543" y="17478"/>
                </a:lnTo>
                <a:lnTo>
                  <a:pt x="102828" y="17519"/>
                </a:lnTo>
                <a:lnTo>
                  <a:pt x="103113" y="17560"/>
                </a:lnTo>
                <a:lnTo>
                  <a:pt x="103358" y="17641"/>
                </a:lnTo>
                <a:lnTo>
                  <a:pt x="103643" y="17682"/>
                </a:lnTo>
                <a:lnTo>
                  <a:pt x="103887" y="17641"/>
                </a:lnTo>
                <a:lnTo>
                  <a:pt x="104132" y="17600"/>
                </a:lnTo>
                <a:lnTo>
                  <a:pt x="104417" y="17560"/>
                </a:lnTo>
                <a:lnTo>
                  <a:pt x="104661" y="17519"/>
                </a:lnTo>
                <a:lnTo>
                  <a:pt x="104865" y="17519"/>
                </a:lnTo>
                <a:lnTo>
                  <a:pt x="105110" y="17560"/>
                </a:lnTo>
                <a:lnTo>
                  <a:pt x="105517" y="17682"/>
                </a:lnTo>
                <a:lnTo>
                  <a:pt x="105761" y="17723"/>
                </a:lnTo>
                <a:lnTo>
                  <a:pt x="106169" y="17723"/>
                </a:lnTo>
                <a:lnTo>
                  <a:pt x="106332" y="17641"/>
                </a:lnTo>
                <a:lnTo>
                  <a:pt x="106984" y="17600"/>
                </a:lnTo>
                <a:lnTo>
                  <a:pt x="108287" y="17519"/>
                </a:lnTo>
                <a:lnTo>
                  <a:pt x="109550" y="17437"/>
                </a:lnTo>
                <a:lnTo>
                  <a:pt x="110202" y="17397"/>
                </a:lnTo>
                <a:lnTo>
                  <a:pt x="110324" y="17356"/>
                </a:lnTo>
                <a:lnTo>
                  <a:pt x="110487" y="17356"/>
                </a:lnTo>
                <a:lnTo>
                  <a:pt x="110772" y="17437"/>
                </a:lnTo>
                <a:lnTo>
                  <a:pt x="111302" y="17641"/>
                </a:lnTo>
                <a:lnTo>
                  <a:pt x="111546" y="17682"/>
                </a:lnTo>
                <a:lnTo>
                  <a:pt x="111954" y="17682"/>
                </a:lnTo>
                <a:lnTo>
                  <a:pt x="113135" y="17723"/>
                </a:lnTo>
                <a:lnTo>
                  <a:pt x="116476" y="17641"/>
                </a:lnTo>
                <a:lnTo>
                  <a:pt x="119776" y="17600"/>
                </a:lnTo>
                <a:lnTo>
                  <a:pt x="120998" y="17600"/>
                </a:lnTo>
                <a:lnTo>
                  <a:pt x="121650" y="17641"/>
                </a:lnTo>
                <a:lnTo>
                  <a:pt x="122017" y="17723"/>
                </a:lnTo>
                <a:lnTo>
                  <a:pt x="122220" y="17763"/>
                </a:lnTo>
                <a:lnTo>
                  <a:pt x="122424" y="17763"/>
                </a:lnTo>
                <a:lnTo>
                  <a:pt x="122628" y="17682"/>
                </a:lnTo>
                <a:lnTo>
                  <a:pt x="122791" y="17600"/>
                </a:lnTo>
                <a:lnTo>
                  <a:pt x="123157" y="17356"/>
                </a:lnTo>
                <a:lnTo>
                  <a:pt x="123320" y="17315"/>
                </a:lnTo>
                <a:lnTo>
                  <a:pt x="123646" y="17275"/>
                </a:lnTo>
                <a:lnTo>
                  <a:pt x="124583" y="17193"/>
                </a:lnTo>
                <a:lnTo>
                  <a:pt x="125846" y="17193"/>
                </a:lnTo>
                <a:lnTo>
                  <a:pt x="126050" y="17234"/>
                </a:lnTo>
                <a:lnTo>
                  <a:pt x="126172" y="17315"/>
                </a:lnTo>
                <a:lnTo>
                  <a:pt x="126294" y="17397"/>
                </a:lnTo>
                <a:lnTo>
                  <a:pt x="126417" y="17356"/>
                </a:lnTo>
                <a:lnTo>
                  <a:pt x="126498" y="17356"/>
                </a:lnTo>
                <a:lnTo>
                  <a:pt x="126702" y="17234"/>
                </a:lnTo>
                <a:lnTo>
                  <a:pt x="126987" y="17193"/>
                </a:lnTo>
                <a:lnTo>
                  <a:pt x="127435" y="17152"/>
                </a:lnTo>
                <a:lnTo>
                  <a:pt x="128005" y="17193"/>
                </a:lnTo>
                <a:lnTo>
                  <a:pt x="128657" y="17234"/>
                </a:lnTo>
                <a:lnTo>
                  <a:pt x="129879" y="17397"/>
                </a:lnTo>
                <a:lnTo>
                  <a:pt x="130328" y="17478"/>
                </a:lnTo>
                <a:lnTo>
                  <a:pt x="130653" y="17519"/>
                </a:lnTo>
                <a:lnTo>
                  <a:pt x="130898" y="17600"/>
                </a:lnTo>
                <a:lnTo>
                  <a:pt x="131183" y="17641"/>
                </a:lnTo>
                <a:lnTo>
                  <a:pt x="131794" y="17682"/>
                </a:lnTo>
                <a:lnTo>
                  <a:pt x="132731" y="17723"/>
                </a:lnTo>
                <a:lnTo>
                  <a:pt x="133261" y="17763"/>
                </a:lnTo>
                <a:lnTo>
                  <a:pt x="133953" y="17763"/>
                </a:lnTo>
                <a:lnTo>
                  <a:pt x="134646" y="17682"/>
                </a:lnTo>
                <a:lnTo>
                  <a:pt x="135176" y="17682"/>
                </a:lnTo>
                <a:lnTo>
                  <a:pt x="135868" y="17763"/>
                </a:lnTo>
                <a:lnTo>
                  <a:pt x="137539" y="18008"/>
                </a:lnTo>
                <a:lnTo>
                  <a:pt x="139127" y="18212"/>
                </a:lnTo>
                <a:lnTo>
                  <a:pt x="139779" y="18252"/>
                </a:lnTo>
                <a:lnTo>
                  <a:pt x="140024" y="18212"/>
                </a:lnTo>
                <a:lnTo>
                  <a:pt x="140227" y="18212"/>
                </a:lnTo>
                <a:lnTo>
                  <a:pt x="141001" y="18089"/>
                </a:lnTo>
                <a:lnTo>
                  <a:pt x="142183" y="17967"/>
                </a:lnTo>
                <a:lnTo>
                  <a:pt x="143405" y="17845"/>
                </a:lnTo>
                <a:lnTo>
                  <a:pt x="143853" y="17763"/>
                </a:lnTo>
                <a:lnTo>
                  <a:pt x="144138" y="17723"/>
                </a:lnTo>
                <a:lnTo>
                  <a:pt x="144546" y="17600"/>
                </a:lnTo>
                <a:lnTo>
                  <a:pt x="144953" y="17560"/>
                </a:lnTo>
                <a:lnTo>
                  <a:pt x="145361" y="17560"/>
                </a:lnTo>
                <a:lnTo>
                  <a:pt x="145809" y="17641"/>
                </a:lnTo>
                <a:lnTo>
                  <a:pt x="146420" y="17845"/>
                </a:lnTo>
                <a:lnTo>
                  <a:pt x="146705" y="17967"/>
                </a:lnTo>
                <a:lnTo>
                  <a:pt x="147031" y="18049"/>
                </a:lnTo>
                <a:lnTo>
                  <a:pt x="147520" y="18089"/>
                </a:lnTo>
                <a:lnTo>
                  <a:pt x="147968" y="18049"/>
                </a:lnTo>
                <a:lnTo>
                  <a:pt x="149435" y="17967"/>
                </a:lnTo>
                <a:lnTo>
                  <a:pt x="151716" y="17926"/>
                </a:lnTo>
                <a:lnTo>
                  <a:pt x="154038" y="17886"/>
                </a:lnTo>
                <a:lnTo>
                  <a:pt x="155464" y="17804"/>
                </a:lnTo>
                <a:lnTo>
                  <a:pt x="156442" y="17804"/>
                </a:lnTo>
                <a:lnTo>
                  <a:pt x="158275" y="18008"/>
                </a:lnTo>
                <a:lnTo>
                  <a:pt x="159049" y="18008"/>
                </a:lnTo>
                <a:lnTo>
                  <a:pt x="159457" y="17926"/>
                </a:lnTo>
                <a:lnTo>
                  <a:pt x="159864" y="17845"/>
                </a:lnTo>
                <a:lnTo>
                  <a:pt x="160679" y="17682"/>
                </a:lnTo>
                <a:lnTo>
                  <a:pt x="161086" y="17641"/>
                </a:lnTo>
                <a:lnTo>
                  <a:pt x="161494" y="17600"/>
                </a:lnTo>
                <a:lnTo>
                  <a:pt x="165771" y="17723"/>
                </a:lnTo>
                <a:lnTo>
                  <a:pt x="170090" y="17845"/>
                </a:lnTo>
                <a:lnTo>
                  <a:pt x="170619" y="17845"/>
                </a:lnTo>
                <a:lnTo>
                  <a:pt x="171190" y="17804"/>
                </a:lnTo>
                <a:lnTo>
                  <a:pt x="172249" y="17641"/>
                </a:lnTo>
                <a:lnTo>
                  <a:pt x="172982" y="17560"/>
                </a:lnTo>
                <a:lnTo>
                  <a:pt x="174042" y="17478"/>
                </a:lnTo>
                <a:lnTo>
                  <a:pt x="176690" y="17275"/>
                </a:lnTo>
                <a:lnTo>
                  <a:pt x="178075" y="17152"/>
                </a:lnTo>
                <a:lnTo>
                  <a:pt x="179338" y="16989"/>
                </a:lnTo>
                <a:lnTo>
                  <a:pt x="180356" y="16826"/>
                </a:lnTo>
                <a:lnTo>
                  <a:pt x="180723" y="16704"/>
                </a:lnTo>
                <a:lnTo>
                  <a:pt x="181008" y="16623"/>
                </a:lnTo>
                <a:lnTo>
                  <a:pt x="181293" y="16460"/>
                </a:lnTo>
                <a:lnTo>
                  <a:pt x="181619" y="16337"/>
                </a:lnTo>
                <a:lnTo>
                  <a:pt x="181986" y="16337"/>
                </a:lnTo>
                <a:lnTo>
                  <a:pt x="182352" y="16378"/>
                </a:lnTo>
                <a:lnTo>
                  <a:pt x="182923" y="16541"/>
                </a:lnTo>
                <a:lnTo>
                  <a:pt x="183493" y="16745"/>
                </a:lnTo>
                <a:lnTo>
                  <a:pt x="183982" y="16989"/>
                </a:lnTo>
                <a:lnTo>
                  <a:pt x="184512" y="17275"/>
                </a:lnTo>
                <a:lnTo>
                  <a:pt x="185041" y="17560"/>
                </a:lnTo>
                <a:lnTo>
                  <a:pt x="185571" y="17804"/>
                </a:lnTo>
                <a:lnTo>
                  <a:pt x="186101" y="18008"/>
                </a:lnTo>
                <a:lnTo>
                  <a:pt x="186671" y="18171"/>
                </a:lnTo>
                <a:lnTo>
                  <a:pt x="187119" y="18252"/>
                </a:lnTo>
                <a:lnTo>
                  <a:pt x="187526" y="18252"/>
                </a:lnTo>
                <a:lnTo>
                  <a:pt x="188382" y="18293"/>
                </a:lnTo>
                <a:lnTo>
                  <a:pt x="190378" y="18293"/>
                </a:lnTo>
                <a:lnTo>
                  <a:pt x="190378" y="16500"/>
                </a:lnTo>
                <a:lnTo>
                  <a:pt x="187730" y="16460"/>
                </a:lnTo>
                <a:lnTo>
                  <a:pt x="187567" y="16704"/>
                </a:lnTo>
                <a:lnTo>
                  <a:pt x="187323" y="16908"/>
                </a:lnTo>
                <a:lnTo>
                  <a:pt x="187038" y="17030"/>
                </a:lnTo>
                <a:lnTo>
                  <a:pt x="186712" y="17071"/>
                </a:lnTo>
                <a:lnTo>
                  <a:pt x="186467" y="17030"/>
                </a:lnTo>
                <a:lnTo>
                  <a:pt x="186263" y="16989"/>
                </a:lnTo>
                <a:lnTo>
                  <a:pt x="186060" y="16867"/>
                </a:lnTo>
                <a:lnTo>
                  <a:pt x="185897" y="16704"/>
                </a:lnTo>
                <a:lnTo>
                  <a:pt x="185734" y="16541"/>
                </a:lnTo>
                <a:lnTo>
                  <a:pt x="185612" y="16337"/>
                </a:lnTo>
                <a:lnTo>
                  <a:pt x="185571" y="16134"/>
                </a:lnTo>
                <a:lnTo>
                  <a:pt x="185530" y="15889"/>
                </a:lnTo>
                <a:lnTo>
                  <a:pt x="185571" y="15645"/>
                </a:lnTo>
                <a:lnTo>
                  <a:pt x="185612" y="15400"/>
                </a:lnTo>
                <a:lnTo>
                  <a:pt x="185734" y="15238"/>
                </a:lnTo>
                <a:lnTo>
                  <a:pt x="185897" y="15034"/>
                </a:lnTo>
                <a:lnTo>
                  <a:pt x="186060" y="14912"/>
                </a:lnTo>
                <a:lnTo>
                  <a:pt x="186263" y="14789"/>
                </a:lnTo>
                <a:lnTo>
                  <a:pt x="186467" y="14708"/>
                </a:lnTo>
                <a:lnTo>
                  <a:pt x="186712" y="14708"/>
                </a:lnTo>
                <a:lnTo>
                  <a:pt x="187038" y="14749"/>
                </a:lnTo>
                <a:lnTo>
                  <a:pt x="187323" y="14871"/>
                </a:lnTo>
                <a:lnTo>
                  <a:pt x="187567" y="15075"/>
                </a:lnTo>
                <a:lnTo>
                  <a:pt x="187730" y="15319"/>
                </a:lnTo>
                <a:lnTo>
                  <a:pt x="190378" y="15238"/>
                </a:lnTo>
                <a:lnTo>
                  <a:pt x="190378" y="10145"/>
                </a:lnTo>
                <a:lnTo>
                  <a:pt x="187730" y="10064"/>
                </a:lnTo>
                <a:lnTo>
                  <a:pt x="187567" y="10349"/>
                </a:lnTo>
                <a:lnTo>
                  <a:pt x="187323" y="10512"/>
                </a:lnTo>
                <a:lnTo>
                  <a:pt x="187038" y="10634"/>
                </a:lnTo>
                <a:lnTo>
                  <a:pt x="186712" y="10675"/>
                </a:lnTo>
                <a:lnTo>
                  <a:pt x="186467" y="10675"/>
                </a:lnTo>
                <a:lnTo>
                  <a:pt x="186263" y="10593"/>
                </a:lnTo>
                <a:lnTo>
                  <a:pt x="186060" y="10471"/>
                </a:lnTo>
                <a:lnTo>
                  <a:pt x="185897" y="10349"/>
                </a:lnTo>
                <a:lnTo>
                  <a:pt x="185734" y="10186"/>
                </a:lnTo>
                <a:lnTo>
                  <a:pt x="185612" y="9982"/>
                </a:lnTo>
                <a:lnTo>
                  <a:pt x="185571" y="9738"/>
                </a:lnTo>
                <a:lnTo>
                  <a:pt x="185530" y="9493"/>
                </a:lnTo>
                <a:lnTo>
                  <a:pt x="185571" y="9249"/>
                </a:lnTo>
                <a:lnTo>
                  <a:pt x="185612" y="9045"/>
                </a:lnTo>
                <a:lnTo>
                  <a:pt x="185734" y="8841"/>
                </a:lnTo>
                <a:lnTo>
                  <a:pt x="185897" y="8678"/>
                </a:lnTo>
                <a:lnTo>
                  <a:pt x="186060" y="8515"/>
                </a:lnTo>
                <a:lnTo>
                  <a:pt x="186263" y="8393"/>
                </a:lnTo>
                <a:lnTo>
                  <a:pt x="186467" y="8352"/>
                </a:lnTo>
                <a:lnTo>
                  <a:pt x="186712" y="8312"/>
                </a:lnTo>
                <a:lnTo>
                  <a:pt x="187038" y="8352"/>
                </a:lnTo>
                <a:lnTo>
                  <a:pt x="187323" y="8475"/>
                </a:lnTo>
                <a:lnTo>
                  <a:pt x="187567" y="8678"/>
                </a:lnTo>
                <a:lnTo>
                  <a:pt x="187730" y="8923"/>
                </a:lnTo>
                <a:lnTo>
                  <a:pt x="190378" y="8882"/>
                </a:lnTo>
                <a:lnTo>
                  <a:pt x="190378" y="3749"/>
                </a:lnTo>
                <a:lnTo>
                  <a:pt x="187730" y="3708"/>
                </a:lnTo>
                <a:lnTo>
                  <a:pt x="187567" y="3953"/>
                </a:lnTo>
                <a:lnTo>
                  <a:pt x="187323" y="4156"/>
                </a:lnTo>
                <a:lnTo>
                  <a:pt x="187038" y="4278"/>
                </a:lnTo>
                <a:lnTo>
                  <a:pt x="186712" y="4319"/>
                </a:lnTo>
                <a:lnTo>
                  <a:pt x="186467" y="4278"/>
                </a:lnTo>
                <a:lnTo>
                  <a:pt x="186263" y="4238"/>
                </a:lnTo>
                <a:lnTo>
                  <a:pt x="186060" y="4116"/>
                </a:lnTo>
                <a:lnTo>
                  <a:pt x="185897" y="3953"/>
                </a:lnTo>
                <a:lnTo>
                  <a:pt x="185734" y="3790"/>
                </a:lnTo>
                <a:lnTo>
                  <a:pt x="185612" y="3586"/>
                </a:lnTo>
                <a:lnTo>
                  <a:pt x="185571" y="3382"/>
                </a:lnTo>
                <a:lnTo>
                  <a:pt x="185530" y="3138"/>
                </a:lnTo>
                <a:lnTo>
                  <a:pt x="185571" y="2893"/>
                </a:lnTo>
                <a:lnTo>
                  <a:pt x="185612" y="2649"/>
                </a:lnTo>
                <a:lnTo>
                  <a:pt x="185734" y="2486"/>
                </a:lnTo>
                <a:lnTo>
                  <a:pt x="185897" y="2282"/>
                </a:lnTo>
                <a:lnTo>
                  <a:pt x="186060" y="2160"/>
                </a:lnTo>
                <a:lnTo>
                  <a:pt x="186263" y="2038"/>
                </a:lnTo>
                <a:lnTo>
                  <a:pt x="186467" y="1956"/>
                </a:lnTo>
                <a:lnTo>
                  <a:pt x="186712" y="1956"/>
                </a:lnTo>
                <a:lnTo>
                  <a:pt x="187038" y="1997"/>
                </a:lnTo>
                <a:lnTo>
                  <a:pt x="187323" y="2119"/>
                </a:lnTo>
                <a:lnTo>
                  <a:pt x="187567" y="2323"/>
                </a:lnTo>
                <a:lnTo>
                  <a:pt x="187730" y="2567"/>
                </a:lnTo>
                <a:lnTo>
                  <a:pt x="190378" y="2486"/>
                </a:lnTo>
                <a:lnTo>
                  <a:pt x="190378" y="1"/>
                </a:lnTo>
                <a:lnTo>
                  <a:pt x="189889" y="42"/>
                </a:lnTo>
                <a:lnTo>
                  <a:pt x="189400" y="164"/>
                </a:lnTo>
                <a:lnTo>
                  <a:pt x="188545" y="408"/>
                </a:lnTo>
                <a:lnTo>
                  <a:pt x="188015" y="530"/>
                </a:lnTo>
                <a:lnTo>
                  <a:pt x="187486" y="653"/>
                </a:lnTo>
                <a:lnTo>
                  <a:pt x="186508" y="816"/>
                </a:lnTo>
                <a:lnTo>
                  <a:pt x="185815" y="938"/>
                </a:lnTo>
                <a:lnTo>
                  <a:pt x="185082" y="1019"/>
                </a:lnTo>
                <a:lnTo>
                  <a:pt x="184389" y="1060"/>
                </a:lnTo>
                <a:lnTo>
                  <a:pt x="184023" y="1019"/>
                </a:lnTo>
                <a:lnTo>
                  <a:pt x="183697" y="979"/>
                </a:lnTo>
                <a:lnTo>
                  <a:pt x="182964" y="816"/>
                </a:lnTo>
                <a:lnTo>
                  <a:pt x="182597" y="734"/>
                </a:lnTo>
                <a:lnTo>
                  <a:pt x="182230" y="693"/>
                </a:lnTo>
                <a:lnTo>
                  <a:pt x="181701" y="653"/>
                </a:lnTo>
                <a:lnTo>
                  <a:pt x="180845" y="693"/>
                </a:lnTo>
                <a:lnTo>
                  <a:pt x="178564" y="775"/>
                </a:lnTo>
                <a:lnTo>
                  <a:pt x="176282" y="938"/>
                </a:lnTo>
                <a:lnTo>
                  <a:pt x="175427" y="1060"/>
                </a:lnTo>
                <a:lnTo>
                  <a:pt x="174897" y="1142"/>
                </a:lnTo>
                <a:lnTo>
                  <a:pt x="174204" y="1264"/>
                </a:lnTo>
                <a:lnTo>
                  <a:pt x="173471" y="1386"/>
                </a:lnTo>
                <a:lnTo>
                  <a:pt x="172045" y="1590"/>
                </a:lnTo>
                <a:lnTo>
                  <a:pt x="171475" y="1630"/>
                </a:lnTo>
                <a:lnTo>
                  <a:pt x="171190" y="1590"/>
                </a:lnTo>
                <a:lnTo>
                  <a:pt x="170945" y="1549"/>
                </a:lnTo>
                <a:lnTo>
                  <a:pt x="170416" y="1345"/>
                </a:lnTo>
                <a:lnTo>
                  <a:pt x="170130" y="1264"/>
                </a:lnTo>
                <a:lnTo>
                  <a:pt x="170008" y="1304"/>
                </a:lnTo>
                <a:lnTo>
                  <a:pt x="169886" y="1304"/>
                </a:lnTo>
                <a:lnTo>
                  <a:pt x="169764" y="1386"/>
                </a:lnTo>
                <a:lnTo>
                  <a:pt x="169682" y="1467"/>
                </a:lnTo>
                <a:lnTo>
                  <a:pt x="169560" y="1508"/>
                </a:lnTo>
                <a:lnTo>
                  <a:pt x="169438" y="1590"/>
                </a:lnTo>
                <a:lnTo>
                  <a:pt x="168093" y="1590"/>
                </a:lnTo>
                <a:lnTo>
                  <a:pt x="165486" y="1427"/>
                </a:lnTo>
                <a:lnTo>
                  <a:pt x="162919" y="1264"/>
                </a:lnTo>
                <a:lnTo>
                  <a:pt x="161982" y="1223"/>
                </a:lnTo>
                <a:lnTo>
                  <a:pt x="161534" y="1223"/>
                </a:lnTo>
                <a:lnTo>
                  <a:pt x="161331" y="1264"/>
                </a:lnTo>
                <a:lnTo>
                  <a:pt x="161127" y="1304"/>
                </a:lnTo>
                <a:lnTo>
                  <a:pt x="160923" y="1345"/>
                </a:lnTo>
                <a:lnTo>
                  <a:pt x="160679" y="1345"/>
                </a:lnTo>
                <a:lnTo>
                  <a:pt x="159660" y="1264"/>
                </a:lnTo>
                <a:lnTo>
                  <a:pt x="158479" y="1182"/>
                </a:lnTo>
                <a:lnTo>
                  <a:pt x="157297" y="1019"/>
                </a:lnTo>
                <a:lnTo>
                  <a:pt x="156768" y="938"/>
                </a:lnTo>
                <a:lnTo>
                  <a:pt x="156320" y="816"/>
                </a:lnTo>
                <a:lnTo>
                  <a:pt x="155994" y="734"/>
                </a:lnTo>
                <a:lnTo>
                  <a:pt x="155831" y="693"/>
                </a:lnTo>
                <a:lnTo>
                  <a:pt x="155668" y="693"/>
                </a:lnTo>
                <a:lnTo>
                  <a:pt x="155505" y="734"/>
                </a:lnTo>
                <a:lnTo>
                  <a:pt x="155342" y="775"/>
                </a:lnTo>
                <a:lnTo>
                  <a:pt x="155057" y="897"/>
                </a:lnTo>
                <a:lnTo>
                  <a:pt x="154772" y="1060"/>
                </a:lnTo>
                <a:lnTo>
                  <a:pt x="154486" y="1182"/>
                </a:lnTo>
                <a:lnTo>
                  <a:pt x="154038" y="1223"/>
                </a:lnTo>
                <a:lnTo>
                  <a:pt x="153264" y="1223"/>
                </a:lnTo>
                <a:lnTo>
                  <a:pt x="151146" y="1101"/>
                </a:lnTo>
                <a:lnTo>
                  <a:pt x="149068" y="938"/>
                </a:lnTo>
                <a:lnTo>
                  <a:pt x="147805" y="816"/>
                </a:lnTo>
                <a:lnTo>
                  <a:pt x="147438" y="816"/>
                </a:lnTo>
                <a:lnTo>
                  <a:pt x="147072" y="897"/>
                </a:lnTo>
                <a:lnTo>
                  <a:pt x="146664" y="1019"/>
                </a:lnTo>
                <a:lnTo>
                  <a:pt x="146257" y="1264"/>
                </a:lnTo>
                <a:lnTo>
                  <a:pt x="145931" y="1427"/>
                </a:lnTo>
                <a:lnTo>
                  <a:pt x="145564" y="1549"/>
                </a:lnTo>
                <a:lnTo>
                  <a:pt x="145157" y="1630"/>
                </a:lnTo>
                <a:lnTo>
                  <a:pt x="144749" y="1671"/>
                </a:lnTo>
                <a:lnTo>
                  <a:pt x="144383" y="1671"/>
                </a:lnTo>
                <a:lnTo>
                  <a:pt x="143975" y="1630"/>
                </a:lnTo>
                <a:lnTo>
                  <a:pt x="143568" y="1549"/>
                </a:lnTo>
                <a:lnTo>
                  <a:pt x="143201" y="1427"/>
                </a:lnTo>
                <a:lnTo>
                  <a:pt x="142712" y="1386"/>
                </a:lnTo>
                <a:lnTo>
                  <a:pt x="141694" y="1345"/>
                </a:lnTo>
                <a:lnTo>
                  <a:pt x="140187" y="1304"/>
                </a:lnTo>
                <a:lnTo>
                  <a:pt x="140064" y="1304"/>
                </a:lnTo>
                <a:lnTo>
                  <a:pt x="139901" y="1345"/>
                </a:lnTo>
                <a:lnTo>
                  <a:pt x="139616" y="1427"/>
                </a:lnTo>
                <a:lnTo>
                  <a:pt x="139331" y="1508"/>
                </a:lnTo>
                <a:lnTo>
                  <a:pt x="139046" y="1508"/>
                </a:lnTo>
                <a:lnTo>
                  <a:pt x="138842" y="1427"/>
                </a:lnTo>
                <a:lnTo>
                  <a:pt x="138638" y="1304"/>
                </a:lnTo>
                <a:lnTo>
                  <a:pt x="138394" y="1264"/>
                </a:lnTo>
                <a:lnTo>
                  <a:pt x="137905" y="1182"/>
                </a:lnTo>
                <a:lnTo>
                  <a:pt x="136724" y="1182"/>
                </a:lnTo>
                <a:lnTo>
                  <a:pt x="135502" y="1223"/>
                </a:lnTo>
                <a:lnTo>
                  <a:pt x="135013" y="1264"/>
                </a:lnTo>
                <a:lnTo>
                  <a:pt x="134727" y="1304"/>
                </a:lnTo>
                <a:lnTo>
                  <a:pt x="134035" y="1549"/>
                </a:lnTo>
                <a:lnTo>
                  <a:pt x="133668" y="1671"/>
                </a:lnTo>
                <a:lnTo>
                  <a:pt x="133342" y="1793"/>
                </a:lnTo>
                <a:lnTo>
                  <a:pt x="133057" y="1834"/>
                </a:lnTo>
                <a:lnTo>
                  <a:pt x="131916" y="1834"/>
                </a:lnTo>
                <a:lnTo>
                  <a:pt x="131020" y="1753"/>
                </a:lnTo>
                <a:lnTo>
                  <a:pt x="130042" y="1630"/>
                </a:lnTo>
                <a:lnTo>
                  <a:pt x="129105" y="1467"/>
                </a:lnTo>
                <a:lnTo>
                  <a:pt x="128209" y="1264"/>
                </a:lnTo>
                <a:lnTo>
                  <a:pt x="127435" y="1060"/>
                </a:lnTo>
                <a:lnTo>
                  <a:pt x="126865" y="856"/>
                </a:lnTo>
                <a:lnTo>
                  <a:pt x="126539" y="775"/>
                </a:lnTo>
                <a:lnTo>
                  <a:pt x="126050" y="693"/>
                </a:lnTo>
                <a:lnTo>
                  <a:pt x="124828" y="530"/>
                </a:lnTo>
                <a:lnTo>
                  <a:pt x="123565" y="490"/>
                </a:lnTo>
                <a:lnTo>
                  <a:pt x="122750" y="490"/>
                </a:lnTo>
                <a:lnTo>
                  <a:pt x="122017" y="653"/>
                </a:lnTo>
                <a:lnTo>
                  <a:pt x="121487" y="693"/>
                </a:lnTo>
                <a:lnTo>
                  <a:pt x="120428" y="653"/>
                </a:lnTo>
                <a:lnTo>
                  <a:pt x="117535" y="490"/>
                </a:lnTo>
                <a:lnTo>
                  <a:pt x="114643" y="327"/>
                </a:lnTo>
                <a:lnTo>
                  <a:pt x="113257" y="327"/>
                </a:lnTo>
                <a:lnTo>
                  <a:pt x="113054" y="367"/>
                </a:lnTo>
                <a:lnTo>
                  <a:pt x="112972" y="367"/>
                </a:lnTo>
                <a:lnTo>
                  <a:pt x="112932" y="449"/>
                </a:lnTo>
                <a:lnTo>
                  <a:pt x="112850" y="571"/>
                </a:lnTo>
                <a:lnTo>
                  <a:pt x="112809" y="734"/>
                </a:lnTo>
                <a:lnTo>
                  <a:pt x="112769" y="775"/>
                </a:lnTo>
                <a:lnTo>
                  <a:pt x="112687" y="816"/>
                </a:lnTo>
                <a:lnTo>
                  <a:pt x="112361" y="938"/>
                </a:lnTo>
                <a:lnTo>
                  <a:pt x="111954" y="1019"/>
                </a:lnTo>
                <a:lnTo>
                  <a:pt x="111465" y="1101"/>
                </a:lnTo>
                <a:lnTo>
                  <a:pt x="110895" y="1101"/>
                </a:lnTo>
                <a:lnTo>
                  <a:pt x="109591" y="1142"/>
                </a:lnTo>
                <a:lnTo>
                  <a:pt x="108165" y="1142"/>
                </a:lnTo>
                <a:lnTo>
                  <a:pt x="105395" y="1060"/>
                </a:lnTo>
                <a:lnTo>
                  <a:pt x="104295" y="1060"/>
                </a:lnTo>
                <a:lnTo>
                  <a:pt x="103847" y="1101"/>
                </a:lnTo>
                <a:lnTo>
                  <a:pt x="103480" y="1142"/>
                </a:lnTo>
                <a:lnTo>
                  <a:pt x="103073" y="1182"/>
                </a:lnTo>
                <a:lnTo>
                  <a:pt x="102706" y="1182"/>
                </a:lnTo>
                <a:lnTo>
                  <a:pt x="102502" y="1101"/>
                </a:lnTo>
                <a:lnTo>
                  <a:pt x="102298" y="979"/>
                </a:lnTo>
                <a:lnTo>
                  <a:pt x="101932" y="693"/>
                </a:lnTo>
                <a:lnTo>
                  <a:pt x="101769" y="530"/>
                </a:lnTo>
                <a:lnTo>
                  <a:pt x="101565" y="449"/>
                </a:lnTo>
                <a:lnTo>
                  <a:pt x="101361" y="367"/>
                </a:lnTo>
                <a:lnTo>
                  <a:pt x="101158" y="367"/>
                </a:lnTo>
                <a:lnTo>
                  <a:pt x="99732" y="490"/>
                </a:lnTo>
                <a:lnTo>
                  <a:pt x="98876" y="612"/>
                </a:lnTo>
                <a:lnTo>
                  <a:pt x="98550" y="653"/>
                </a:lnTo>
                <a:lnTo>
                  <a:pt x="98347" y="693"/>
                </a:lnTo>
                <a:lnTo>
                  <a:pt x="98184" y="775"/>
                </a:lnTo>
                <a:lnTo>
                  <a:pt x="97939" y="856"/>
                </a:lnTo>
                <a:lnTo>
                  <a:pt x="97532" y="938"/>
                </a:lnTo>
                <a:lnTo>
                  <a:pt x="97043" y="897"/>
                </a:lnTo>
                <a:lnTo>
                  <a:pt x="96636" y="816"/>
                </a:lnTo>
                <a:lnTo>
                  <a:pt x="96228" y="653"/>
                </a:lnTo>
                <a:lnTo>
                  <a:pt x="95902" y="490"/>
                </a:lnTo>
                <a:lnTo>
                  <a:pt x="95210" y="82"/>
                </a:lnTo>
                <a:lnTo>
                  <a:pt x="95169" y="82"/>
                </a:lnTo>
                <a:lnTo>
                  <a:pt x="94517" y="490"/>
                </a:lnTo>
                <a:lnTo>
                  <a:pt x="94150" y="653"/>
                </a:lnTo>
                <a:lnTo>
                  <a:pt x="93784" y="816"/>
                </a:lnTo>
                <a:lnTo>
                  <a:pt x="93336" y="897"/>
                </a:lnTo>
                <a:lnTo>
                  <a:pt x="92888" y="938"/>
                </a:lnTo>
                <a:lnTo>
                  <a:pt x="92439" y="856"/>
                </a:lnTo>
                <a:lnTo>
                  <a:pt x="92236" y="775"/>
                </a:lnTo>
                <a:lnTo>
                  <a:pt x="92032" y="693"/>
                </a:lnTo>
                <a:lnTo>
                  <a:pt x="91869" y="653"/>
                </a:lnTo>
                <a:lnTo>
                  <a:pt x="91543" y="612"/>
                </a:lnTo>
                <a:lnTo>
                  <a:pt x="90647" y="490"/>
                </a:lnTo>
                <a:lnTo>
                  <a:pt x="89221" y="367"/>
                </a:lnTo>
                <a:lnTo>
                  <a:pt x="89017" y="367"/>
                </a:lnTo>
                <a:lnTo>
                  <a:pt x="88814" y="449"/>
                </a:lnTo>
                <a:lnTo>
                  <a:pt x="88610" y="530"/>
                </a:lnTo>
                <a:lnTo>
                  <a:pt x="88447" y="693"/>
                </a:lnTo>
                <a:lnTo>
                  <a:pt x="88080" y="979"/>
                </a:lnTo>
                <a:lnTo>
                  <a:pt x="87917" y="1101"/>
                </a:lnTo>
                <a:lnTo>
                  <a:pt x="87714" y="1182"/>
                </a:lnTo>
                <a:lnTo>
                  <a:pt x="87306" y="1182"/>
                </a:lnTo>
                <a:lnTo>
                  <a:pt x="86899" y="1142"/>
                </a:lnTo>
                <a:lnTo>
                  <a:pt x="86532" y="1101"/>
                </a:lnTo>
                <a:lnTo>
                  <a:pt x="86084" y="1060"/>
                </a:lnTo>
                <a:lnTo>
                  <a:pt x="84984" y="1060"/>
                </a:lnTo>
                <a:lnTo>
                  <a:pt x="82214" y="1142"/>
                </a:lnTo>
                <a:lnTo>
                  <a:pt x="80828" y="1142"/>
                </a:lnTo>
                <a:lnTo>
                  <a:pt x="79525" y="1101"/>
                </a:lnTo>
                <a:lnTo>
                  <a:pt x="78954" y="1101"/>
                </a:lnTo>
                <a:lnTo>
                  <a:pt x="78425" y="1019"/>
                </a:lnTo>
                <a:lnTo>
                  <a:pt x="78017" y="938"/>
                </a:lnTo>
                <a:lnTo>
                  <a:pt x="77692" y="816"/>
                </a:lnTo>
                <a:lnTo>
                  <a:pt x="77610" y="775"/>
                </a:lnTo>
                <a:lnTo>
                  <a:pt x="77569" y="734"/>
                </a:lnTo>
                <a:lnTo>
                  <a:pt x="77529" y="571"/>
                </a:lnTo>
                <a:lnTo>
                  <a:pt x="77447" y="449"/>
                </a:lnTo>
                <a:lnTo>
                  <a:pt x="77406" y="367"/>
                </a:lnTo>
                <a:lnTo>
                  <a:pt x="77366" y="367"/>
                </a:lnTo>
                <a:lnTo>
                  <a:pt x="77162" y="327"/>
                </a:lnTo>
                <a:lnTo>
                  <a:pt x="75777" y="327"/>
                </a:lnTo>
                <a:lnTo>
                  <a:pt x="72843" y="490"/>
                </a:lnTo>
                <a:lnTo>
                  <a:pt x="69951" y="653"/>
                </a:lnTo>
                <a:lnTo>
                  <a:pt x="68892" y="693"/>
                </a:lnTo>
                <a:lnTo>
                  <a:pt x="68362" y="653"/>
                </a:lnTo>
                <a:lnTo>
                  <a:pt x="67629" y="490"/>
                </a:lnTo>
                <a:lnTo>
                  <a:pt x="66814" y="490"/>
                </a:lnTo>
                <a:lnTo>
                  <a:pt x="65551" y="530"/>
                </a:lnTo>
                <a:lnTo>
                  <a:pt x="64329" y="693"/>
                </a:lnTo>
                <a:lnTo>
                  <a:pt x="63840" y="775"/>
                </a:lnTo>
                <a:lnTo>
                  <a:pt x="63514" y="856"/>
                </a:lnTo>
                <a:lnTo>
                  <a:pt x="62944" y="1060"/>
                </a:lnTo>
                <a:lnTo>
                  <a:pt x="62170" y="1264"/>
                </a:lnTo>
                <a:lnTo>
                  <a:pt x="61273" y="1467"/>
                </a:lnTo>
                <a:lnTo>
                  <a:pt x="60336" y="1630"/>
                </a:lnTo>
                <a:lnTo>
                  <a:pt x="59359" y="1753"/>
                </a:lnTo>
                <a:lnTo>
                  <a:pt x="58462" y="1834"/>
                </a:lnTo>
                <a:lnTo>
                  <a:pt x="57362" y="1834"/>
                </a:lnTo>
                <a:lnTo>
                  <a:pt x="57077" y="1793"/>
                </a:lnTo>
                <a:lnTo>
                  <a:pt x="56710" y="1671"/>
                </a:lnTo>
                <a:lnTo>
                  <a:pt x="56344" y="1549"/>
                </a:lnTo>
                <a:lnTo>
                  <a:pt x="55651" y="1304"/>
                </a:lnTo>
                <a:lnTo>
                  <a:pt x="55366" y="1264"/>
                </a:lnTo>
                <a:lnTo>
                  <a:pt x="54918" y="1223"/>
                </a:lnTo>
                <a:lnTo>
                  <a:pt x="53696" y="1182"/>
                </a:lnTo>
                <a:lnTo>
                  <a:pt x="52473" y="1182"/>
                </a:lnTo>
                <a:lnTo>
                  <a:pt x="52025" y="1264"/>
                </a:lnTo>
                <a:lnTo>
                  <a:pt x="51740" y="1304"/>
                </a:lnTo>
                <a:lnTo>
                  <a:pt x="51577" y="1427"/>
                </a:lnTo>
                <a:lnTo>
                  <a:pt x="51374" y="1508"/>
                </a:lnTo>
                <a:lnTo>
                  <a:pt x="51088" y="1508"/>
                </a:lnTo>
                <a:lnTo>
                  <a:pt x="50762" y="1427"/>
                </a:lnTo>
                <a:lnTo>
                  <a:pt x="50477" y="1345"/>
                </a:lnTo>
                <a:lnTo>
                  <a:pt x="50314" y="1304"/>
                </a:lnTo>
                <a:lnTo>
                  <a:pt x="50192" y="1304"/>
                </a:lnTo>
                <a:lnTo>
                  <a:pt x="48685" y="1345"/>
                </a:lnTo>
                <a:lnTo>
                  <a:pt x="47666" y="1386"/>
                </a:lnTo>
                <a:lnTo>
                  <a:pt x="47177" y="1427"/>
                </a:lnTo>
                <a:lnTo>
                  <a:pt x="46811" y="1549"/>
                </a:lnTo>
                <a:lnTo>
                  <a:pt x="46403" y="1630"/>
                </a:lnTo>
                <a:lnTo>
                  <a:pt x="46037" y="1671"/>
                </a:lnTo>
                <a:lnTo>
                  <a:pt x="45629" y="1671"/>
                </a:lnTo>
                <a:lnTo>
                  <a:pt x="45222" y="1630"/>
                </a:lnTo>
                <a:lnTo>
                  <a:pt x="44855" y="1549"/>
                </a:lnTo>
                <a:lnTo>
                  <a:pt x="44448" y="1427"/>
                </a:lnTo>
                <a:lnTo>
                  <a:pt x="44122" y="1264"/>
                </a:lnTo>
                <a:lnTo>
                  <a:pt x="43714" y="1019"/>
                </a:lnTo>
                <a:lnTo>
                  <a:pt x="43348" y="897"/>
                </a:lnTo>
                <a:lnTo>
                  <a:pt x="42940" y="816"/>
                </a:lnTo>
                <a:lnTo>
                  <a:pt x="42614" y="816"/>
                </a:lnTo>
                <a:lnTo>
                  <a:pt x="41351" y="938"/>
                </a:lnTo>
                <a:lnTo>
                  <a:pt x="39233" y="1101"/>
                </a:lnTo>
                <a:lnTo>
                  <a:pt x="37155" y="1223"/>
                </a:lnTo>
                <a:lnTo>
                  <a:pt x="36340" y="1223"/>
                </a:lnTo>
                <a:lnTo>
                  <a:pt x="35892" y="1182"/>
                </a:lnTo>
                <a:lnTo>
                  <a:pt x="35607" y="1060"/>
                </a:lnTo>
                <a:lnTo>
                  <a:pt x="35322" y="897"/>
                </a:lnTo>
                <a:lnTo>
                  <a:pt x="35037" y="775"/>
                </a:lnTo>
                <a:lnTo>
                  <a:pt x="34915" y="734"/>
                </a:lnTo>
                <a:lnTo>
                  <a:pt x="34752" y="693"/>
                </a:lnTo>
                <a:lnTo>
                  <a:pt x="34548" y="693"/>
                </a:lnTo>
                <a:lnTo>
                  <a:pt x="34385" y="734"/>
                </a:lnTo>
                <a:lnTo>
                  <a:pt x="34059" y="816"/>
                </a:lnTo>
                <a:lnTo>
                  <a:pt x="33611" y="938"/>
                </a:lnTo>
                <a:lnTo>
                  <a:pt x="33081" y="1019"/>
                </a:lnTo>
                <a:lnTo>
                  <a:pt x="31900" y="1182"/>
                </a:lnTo>
                <a:lnTo>
                  <a:pt x="30718" y="1264"/>
                </a:lnTo>
                <a:lnTo>
                  <a:pt x="29700" y="1345"/>
                </a:lnTo>
                <a:lnTo>
                  <a:pt x="29455" y="1345"/>
                </a:lnTo>
                <a:lnTo>
                  <a:pt x="29252" y="1304"/>
                </a:lnTo>
                <a:lnTo>
                  <a:pt x="29048" y="1264"/>
                </a:lnTo>
                <a:lnTo>
                  <a:pt x="28844" y="1223"/>
                </a:lnTo>
                <a:lnTo>
                  <a:pt x="28396" y="1223"/>
                </a:lnTo>
                <a:lnTo>
                  <a:pt x="27459" y="1264"/>
                </a:lnTo>
                <a:lnTo>
                  <a:pt x="24893" y="1427"/>
                </a:lnTo>
                <a:lnTo>
                  <a:pt x="22326" y="1590"/>
                </a:lnTo>
                <a:lnTo>
                  <a:pt x="20941" y="1590"/>
                </a:lnTo>
                <a:lnTo>
                  <a:pt x="20819" y="1508"/>
                </a:lnTo>
                <a:lnTo>
                  <a:pt x="20737" y="1467"/>
                </a:lnTo>
                <a:lnTo>
                  <a:pt x="20615" y="1386"/>
                </a:lnTo>
                <a:lnTo>
                  <a:pt x="20493" y="1304"/>
                </a:lnTo>
                <a:lnTo>
                  <a:pt x="20370" y="1304"/>
                </a:lnTo>
                <a:lnTo>
                  <a:pt x="20248" y="1264"/>
                </a:lnTo>
                <a:lnTo>
                  <a:pt x="19963" y="1345"/>
                </a:lnTo>
                <a:lnTo>
                  <a:pt x="19474" y="1549"/>
                </a:lnTo>
                <a:lnTo>
                  <a:pt x="19189" y="1590"/>
                </a:lnTo>
                <a:lnTo>
                  <a:pt x="18904" y="1630"/>
                </a:lnTo>
                <a:lnTo>
                  <a:pt x="18333" y="1590"/>
                </a:lnTo>
                <a:lnTo>
                  <a:pt x="16908" y="1386"/>
                </a:lnTo>
                <a:lnTo>
                  <a:pt x="16174" y="1264"/>
                </a:lnTo>
                <a:lnTo>
                  <a:pt x="15482" y="1142"/>
                </a:lnTo>
                <a:lnTo>
                  <a:pt x="14952" y="1060"/>
                </a:lnTo>
                <a:lnTo>
                  <a:pt x="14096" y="938"/>
                </a:lnTo>
                <a:lnTo>
                  <a:pt x="11856" y="775"/>
                </a:lnTo>
                <a:lnTo>
                  <a:pt x="9574" y="693"/>
                </a:lnTo>
                <a:lnTo>
                  <a:pt x="8719" y="653"/>
                </a:lnTo>
                <a:lnTo>
                  <a:pt x="8148" y="693"/>
                </a:lnTo>
                <a:lnTo>
                  <a:pt x="7782" y="734"/>
                </a:lnTo>
                <a:lnTo>
                  <a:pt x="7415" y="816"/>
                </a:lnTo>
                <a:lnTo>
                  <a:pt x="6723" y="979"/>
                </a:lnTo>
                <a:lnTo>
                  <a:pt x="6356" y="1019"/>
                </a:lnTo>
                <a:lnTo>
                  <a:pt x="5989" y="1060"/>
                </a:lnTo>
                <a:lnTo>
                  <a:pt x="5297" y="1019"/>
                </a:lnTo>
                <a:lnTo>
                  <a:pt x="4563" y="938"/>
                </a:lnTo>
                <a:lnTo>
                  <a:pt x="3871" y="816"/>
                </a:lnTo>
                <a:lnTo>
                  <a:pt x="2893" y="653"/>
                </a:lnTo>
                <a:lnTo>
                  <a:pt x="2363" y="530"/>
                </a:lnTo>
                <a:lnTo>
                  <a:pt x="1874" y="408"/>
                </a:lnTo>
                <a:lnTo>
                  <a:pt x="978" y="164"/>
                </a:lnTo>
                <a:lnTo>
                  <a:pt x="489" y="42"/>
                </a:lnTo>
                <a:lnTo>
                  <a:pt x="0" y="1"/>
                </a:lnTo>
                <a:close/>
              </a:path>
            </a:pathLst>
          </a:custGeom>
          <a:solidFill>
            <a:schemeClr val="dk2"/>
          </a:solidFill>
          <a:ln>
            <a:noFill/>
          </a:ln>
          <a:effectLst>
            <a:outerShdw blurRad="85725" dist="1905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txBox="1">
            <a:spLocks noGrp="1"/>
          </p:cNvSpPr>
          <p:nvPr>
            <p:ph type="title"/>
          </p:nvPr>
        </p:nvSpPr>
        <p:spPr>
          <a:xfrm>
            <a:off x="960000" y="6949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4" name="Google Shape;54;p5"/>
          <p:cNvSpPr txBox="1">
            <a:spLocks noGrp="1"/>
          </p:cNvSpPr>
          <p:nvPr>
            <p:ph type="title" idx="2"/>
          </p:nvPr>
        </p:nvSpPr>
        <p:spPr>
          <a:xfrm>
            <a:off x="1803084" y="3461300"/>
            <a:ext cx="3250800" cy="6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2933">
                <a:solidFill>
                  <a:schemeClr val="accen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5" name="Google Shape;55;p5"/>
          <p:cNvSpPr txBox="1">
            <a:spLocks noGrp="1"/>
          </p:cNvSpPr>
          <p:nvPr>
            <p:ph type="title" idx="3"/>
          </p:nvPr>
        </p:nvSpPr>
        <p:spPr>
          <a:xfrm>
            <a:off x="7214951" y="3461300"/>
            <a:ext cx="3250800" cy="6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2933">
                <a:solidFill>
                  <a:schemeClr val="accen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 name="Google Shape;56;p5"/>
          <p:cNvSpPr txBox="1">
            <a:spLocks noGrp="1"/>
          </p:cNvSpPr>
          <p:nvPr>
            <p:ph type="subTitle" idx="1"/>
          </p:nvPr>
        </p:nvSpPr>
        <p:spPr>
          <a:xfrm>
            <a:off x="7214945" y="4143900"/>
            <a:ext cx="3250800" cy="13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5"/>
          <p:cNvSpPr txBox="1">
            <a:spLocks noGrp="1"/>
          </p:cNvSpPr>
          <p:nvPr>
            <p:ph type="subTitle" idx="4"/>
          </p:nvPr>
        </p:nvSpPr>
        <p:spPr>
          <a:xfrm>
            <a:off x="1803416" y="4143900"/>
            <a:ext cx="3250800" cy="13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9255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pic>
        <p:nvPicPr>
          <p:cNvPr id="59" name="Google Shape;59;p6"/>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60" name="Google Shape;60;p6"/>
          <p:cNvSpPr/>
          <p:nvPr/>
        </p:nvSpPr>
        <p:spPr>
          <a:xfrm flipH="1">
            <a:off x="331533" y="449500"/>
            <a:ext cx="11490960" cy="6044064"/>
          </a:xfrm>
          <a:custGeom>
            <a:avLst/>
            <a:gdLst/>
            <a:ahLst/>
            <a:cxnLst/>
            <a:rect l="l" t="t" r="r" b="b"/>
            <a:pathLst>
              <a:path w="285750" h="150300" extrusionOk="0">
                <a:moveTo>
                  <a:pt x="0" y="0"/>
                </a:moveTo>
                <a:lnTo>
                  <a:pt x="0" y="13298"/>
                </a:lnTo>
                <a:lnTo>
                  <a:pt x="6052" y="13378"/>
                </a:lnTo>
                <a:lnTo>
                  <a:pt x="6291" y="13059"/>
                </a:lnTo>
                <a:lnTo>
                  <a:pt x="6530" y="12741"/>
                </a:lnTo>
                <a:lnTo>
                  <a:pt x="6848" y="12462"/>
                </a:lnTo>
                <a:lnTo>
                  <a:pt x="7206" y="12223"/>
                </a:lnTo>
                <a:lnTo>
                  <a:pt x="7565" y="12024"/>
                </a:lnTo>
                <a:lnTo>
                  <a:pt x="7963" y="11865"/>
                </a:lnTo>
                <a:lnTo>
                  <a:pt x="8401" y="11785"/>
                </a:lnTo>
                <a:lnTo>
                  <a:pt x="8839" y="11745"/>
                </a:lnTo>
                <a:lnTo>
                  <a:pt x="9157" y="11745"/>
                </a:lnTo>
                <a:lnTo>
                  <a:pt x="9476" y="11825"/>
                </a:lnTo>
                <a:lnTo>
                  <a:pt x="9794" y="11905"/>
                </a:lnTo>
                <a:lnTo>
                  <a:pt x="10073" y="11984"/>
                </a:lnTo>
                <a:lnTo>
                  <a:pt x="10352" y="12143"/>
                </a:lnTo>
                <a:lnTo>
                  <a:pt x="10631" y="12303"/>
                </a:lnTo>
                <a:lnTo>
                  <a:pt x="10869" y="12462"/>
                </a:lnTo>
                <a:lnTo>
                  <a:pt x="11108" y="12701"/>
                </a:lnTo>
                <a:lnTo>
                  <a:pt x="11307" y="12900"/>
                </a:lnTo>
                <a:lnTo>
                  <a:pt x="11467" y="13179"/>
                </a:lnTo>
                <a:lnTo>
                  <a:pt x="11626" y="13418"/>
                </a:lnTo>
                <a:lnTo>
                  <a:pt x="11785" y="13696"/>
                </a:lnTo>
                <a:lnTo>
                  <a:pt x="11905" y="14015"/>
                </a:lnTo>
                <a:lnTo>
                  <a:pt x="11984" y="14293"/>
                </a:lnTo>
                <a:lnTo>
                  <a:pt x="12024" y="14612"/>
                </a:lnTo>
                <a:lnTo>
                  <a:pt x="12024" y="14930"/>
                </a:lnTo>
                <a:lnTo>
                  <a:pt x="12024" y="15289"/>
                </a:lnTo>
                <a:lnTo>
                  <a:pt x="11984" y="15607"/>
                </a:lnTo>
                <a:lnTo>
                  <a:pt x="11905" y="15886"/>
                </a:lnTo>
                <a:lnTo>
                  <a:pt x="11785" y="16205"/>
                </a:lnTo>
                <a:lnTo>
                  <a:pt x="11626" y="16483"/>
                </a:lnTo>
                <a:lnTo>
                  <a:pt x="11467" y="16722"/>
                </a:lnTo>
                <a:lnTo>
                  <a:pt x="11307" y="17001"/>
                </a:lnTo>
                <a:lnTo>
                  <a:pt x="11108" y="17200"/>
                </a:lnTo>
                <a:lnTo>
                  <a:pt x="10869" y="17399"/>
                </a:lnTo>
                <a:lnTo>
                  <a:pt x="10631" y="17598"/>
                </a:lnTo>
                <a:lnTo>
                  <a:pt x="10352" y="17757"/>
                </a:lnTo>
                <a:lnTo>
                  <a:pt x="10073" y="17917"/>
                </a:lnTo>
                <a:lnTo>
                  <a:pt x="9794" y="17996"/>
                </a:lnTo>
                <a:lnTo>
                  <a:pt x="9476" y="18076"/>
                </a:lnTo>
                <a:lnTo>
                  <a:pt x="9157" y="18116"/>
                </a:lnTo>
                <a:lnTo>
                  <a:pt x="8839" y="18155"/>
                </a:lnTo>
                <a:lnTo>
                  <a:pt x="8401" y="18116"/>
                </a:lnTo>
                <a:lnTo>
                  <a:pt x="7963" y="18036"/>
                </a:lnTo>
                <a:lnTo>
                  <a:pt x="7565" y="17877"/>
                </a:lnTo>
                <a:lnTo>
                  <a:pt x="7206" y="17678"/>
                </a:lnTo>
                <a:lnTo>
                  <a:pt x="6848" y="17439"/>
                </a:lnTo>
                <a:lnTo>
                  <a:pt x="6530" y="17160"/>
                </a:lnTo>
                <a:lnTo>
                  <a:pt x="6291" y="16842"/>
                </a:lnTo>
                <a:lnTo>
                  <a:pt x="6052" y="16523"/>
                </a:lnTo>
                <a:lnTo>
                  <a:pt x="0" y="16603"/>
                </a:lnTo>
                <a:lnTo>
                  <a:pt x="0" y="30498"/>
                </a:lnTo>
                <a:lnTo>
                  <a:pt x="6052" y="30578"/>
                </a:lnTo>
                <a:lnTo>
                  <a:pt x="6291" y="30259"/>
                </a:lnTo>
                <a:lnTo>
                  <a:pt x="6530" y="29941"/>
                </a:lnTo>
                <a:lnTo>
                  <a:pt x="6848" y="29622"/>
                </a:lnTo>
                <a:lnTo>
                  <a:pt x="7206" y="29383"/>
                </a:lnTo>
                <a:lnTo>
                  <a:pt x="7565" y="29224"/>
                </a:lnTo>
                <a:lnTo>
                  <a:pt x="7963" y="29065"/>
                </a:lnTo>
                <a:lnTo>
                  <a:pt x="8401" y="28985"/>
                </a:lnTo>
                <a:lnTo>
                  <a:pt x="8839" y="28945"/>
                </a:lnTo>
                <a:lnTo>
                  <a:pt x="9157" y="28945"/>
                </a:lnTo>
                <a:lnTo>
                  <a:pt x="9476" y="29025"/>
                </a:lnTo>
                <a:lnTo>
                  <a:pt x="9794" y="29104"/>
                </a:lnTo>
                <a:lnTo>
                  <a:pt x="10073" y="29184"/>
                </a:lnTo>
                <a:lnTo>
                  <a:pt x="10352" y="29343"/>
                </a:lnTo>
                <a:lnTo>
                  <a:pt x="10631" y="29503"/>
                </a:lnTo>
                <a:lnTo>
                  <a:pt x="10869" y="29662"/>
                </a:lnTo>
                <a:lnTo>
                  <a:pt x="11108" y="29901"/>
                </a:lnTo>
                <a:lnTo>
                  <a:pt x="11307" y="30100"/>
                </a:lnTo>
                <a:lnTo>
                  <a:pt x="11467" y="30339"/>
                </a:lnTo>
                <a:lnTo>
                  <a:pt x="11626" y="30617"/>
                </a:lnTo>
                <a:lnTo>
                  <a:pt x="11785" y="30896"/>
                </a:lnTo>
                <a:lnTo>
                  <a:pt x="11905" y="31215"/>
                </a:lnTo>
                <a:lnTo>
                  <a:pt x="11984" y="31493"/>
                </a:lnTo>
                <a:lnTo>
                  <a:pt x="12024" y="31812"/>
                </a:lnTo>
                <a:lnTo>
                  <a:pt x="12024" y="32130"/>
                </a:lnTo>
                <a:lnTo>
                  <a:pt x="12024" y="32489"/>
                </a:lnTo>
                <a:lnTo>
                  <a:pt x="11984" y="32807"/>
                </a:lnTo>
                <a:lnTo>
                  <a:pt x="11905" y="33086"/>
                </a:lnTo>
                <a:lnTo>
                  <a:pt x="11785" y="33404"/>
                </a:lnTo>
                <a:lnTo>
                  <a:pt x="11626" y="33683"/>
                </a:lnTo>
                <a:lnTo>
                  <a:pt x="11467" y="33922"/>
                </a:lnTo>
                <a:lnTo>
                  <a:pt x="11307" y="34201"/>
                </a:lnTo>
                <a:lnTo>
                  <a:pt x="11108" y="34400"/>
                </a:lnTo>
                <a:lnTo>
                  <a:pt x="10869" y="34599"/>
                </a:lnTo>
                <a:lnTo>
                  <a:pt x="10631" y="34798"/>
                </a:lnTo>
                <a:lnTo>
                  <a:pt x="10352" y="34957"/>
                </a:lnTo>
                <a:lnTo>
                  <a:pt x="10073" y="35077"/>
                </a:lnTo>
                <a:lnTo>
                  <a:pt x="9794" y="35196"/>
                </a:lnTo>
                <a:lnTo>
                  <a:pt x="9476" y="35276"/>
                </a:lnTo>
                <a:lnTo>
                  <a:pt x="9157" y="35316"/>
                </a:lnTo>
                <a:lnTo>
                  <a:pt x="8839" y="35355"/>
                </a:lnTo>
                <a:lnTo>
                  <a:pt x="8401" y="35316"/>
                </a:lnTo>
                <a:lnTo>
                  <a:pt x="7963" y="35236"/>
                </a:lnTo>
                <a:lnTo>
                  <a:pt x="7565" y="35077"/>
                </a:lnTo>
                <a:lnTo>
                  <a:pt x="7206" y="34878"/>
                </a:lnTo>
                <a:lnTo>
                  <a:pt x="6848" y="34639"/>
                </a:lnTo>
                <a:lnTo>
                  <a:pt x="6530" y="34360"/>
                </a:lnTo>
                <a:lnTo>
                  <a:pt x="6291" y="34041"/>
                </a:lnTo>
                <a:lnTo>
                  <a:pt x="6052" y="33723"/>
                </a:lnTo>
                <a:lnTo>
                  <a:pt x="0" y="33803"/>
                </a:lnTo>
                <a:lnTo>
                  <a:pt x="0" y="47658"/>
                </a:lnTo>
                <a:lnTo>
                  <a:pt x="6052" y="47777"/>
                </a:lnTo>
                <a:lnTo>
                  <a:pt x="6291" y="47419"/>
                </a:lnTo>
                <a:lnTo>
                  <a:pt x="6530" y="47140"/>
                </a:lnTo>
                <a:lnTo>
                  <a:pt x="6848" y="46822"/>
                </a:lnTo>
                <a:lnTo>
                  <a:pt x="7206" y="46583"/>
                </a:lnTo>
                <a:lnTo>
                  <a:pt x="7565" y="46424"/>
                </a:lnTo>
                <a:lnTo>
                  <a:pt x="7963" y="46265"/>
                </a:lnTo>
                <a:lnTo>
                  <a:pt x="8401" y="46185"/>
                </a:lnTo>
                <a:lnTo>
                  <a:pt x="8839" y="46145"/>
                </a:lnTo>
                <a:lnTo>
                  <a:pt x="9157" y="46145"/>
                </a:lnTo>
                <a:lnTo>
                  <a:pt x="9476" y="46225"/>
                </a:lnTo>
                <a:lnTo>
                  <a:pt x="9794" y="46304"/>
                </a:lnTo>
                <a:lnTo>
                  <a:pt x="10073" y="46384"/>
                </a:lnTo>
                <a:lnTo>
                  <a:pt x="10352" y="46543"/>
                </a:lnTo>
                <a:lnTo>
                  <a:pt x="10631" y="46702"/>
                </a:lnTo>
                <a:lnTo>
                  <a:pt x="10869" y="46862"/>
                </a:lnTo>
                <a:lnTo>
                  <a:pt x="11108" y="47101"/>
                </a:lnTo>
                <a:lnTo>
                  <a:pt x="11307" y="47300"/>
                </a:lnTo>
                <a:lnTo>
                  <a:pt x="11467" y="47539"/>
                </a:lnTo>
                <a:lnTo>
                  <a:pt x="11626" y="47817"/>
                </a:lnTo>
                <a:lnTo>
                  <a:pt x="11785" y="48096"/>
                </a:lnTo>
                <a:lnTo>
                  <a:pt x="11905" y="48375"/>
                </a:lnTo>
                <a:lnTo>
                  <a:pt x="11984" y="48693"/>
                </a:lnTo>
                <a:lnTo>
                  <a:pt x="12024" y="49012"/>
                </a:lnTo>
                <a:lnTo>
                  <a:pt x="12024" y="49330"/>
                </a:lnTo>
                <a:lnTo>
                  <a:pt x="12024" y="49689"/>
                </a:lnTo>
                <a:lnTo>
                  <a:pt x="11984" y="50007"/>
                </a:lnTo>
                <a:lnTo>
                  <a:pt x="11905" y="50286"/>
                </a:lnTo>
                <a:lnTo>
                  <a:pt x="11785" y="50604"/>
                </a:lnTo>
                <a:lnTo>
                  <a:pt x="11626" y="50883"/>
                </a:lnTo>
                <a:lnTo>
                  <a:pt x="11467" y="51122"/>
                </a:lnTo>
                <a:lnTo>
                  <a:pt x="11307" y="51401"/>
                </a:lnTo>
                <a:lnTo>
                  <a:pt x="11108" y="51600"/>
                </a:lnTo>
                <a:lnTo>
                  <a:pt x="10869" y="51799"/>
                </a:lnTo>
                <a:lnTo>
                  <a:pt x="10631" y="51998"/>
                </a:lnTo>
                <a:lnTo>
                  <a:pt x="10352" y="52157"/>
                </a:lnTo>
                <a:lnTo>
                  <a:pt x="10073" y="52277"/>
                </a:lnTo>
                <a:lnTo>
                  <a:pt x="9794" y="52396"/>
                </a:lnTo>
                <a:lnTo>
                  <a:pt x="9476" y="52476"/>
                </a:lnTo>
                <a:lnTo>
                  <a:pt x="9157" y="52515"/>
                </a:lnTo>
                <a:lnTo>
                  <a:pt x="8839" y="52555"/>
                </a:lnTo>
                <a:lnTo>
                  <a:pt x="8401" y="52515"/>
                </a:lnTo>
                <a:lnTo>
                  <a:pt x="7963" y="52436"/>
                </a:lnTo>
                <a:lnTo>
                  <a:pt x="7565" y="52277"/>
                </a:lnTo>
                <a:lnTo>
                  <a:pt x="7206" y="52077"/>
                </a:lnTo>
                <a:lnTo>
                  <a:pt x="6848" y="51839"/>
                </a:lnTo>
                <a:lnTo>
                  <a:pt x="6530" y="51560"/>
                </a:lnTo>
                <a:lnTo>
                  <a:pt x="6291" y="51241"/>
                </a:lnTo>
                <a:lnTo>
                  <a:pt x="6052" y="50883"/>
                </a:lnTo>
                <a:lnTo>
                  <a:pt x="0" y="51002"/>
                </a:lnTo>
                <a:lnTo>
                  <a:pt x="0" y="64858"/>
                </a:lnTo>
                <a:lnTo>
                  <a:pt x="6052" y="64977"/>
                </a:lnTo>
                <a:lnTo>
                  <a:pt x="6291" y="64619"/>
                </a:lnTo>
                <a:lnTo>
                  <a:pt x="6530" y="64301"/>
                </a:lnTo>
                <a:lnTo>
                  <a:pt x="6848" y="64022"/>
                </a:lnTo>
                <a:lnTo>
                  <a:pt x="7206" y="63783"/>
                </a:lnTo>
                <a:lnTo>
                  <a:pt x="7565" y="63624"/>
                </a:lnTo>
                <a:lnTo>
                  <a:pt x="7963" y="63464"/>
                </a:lnTo>
                <a:lnTo>
                  <a:pt x="8401" y="63385"/>
                </a:lnTo>
                <a:lnTo>
                  <a:pt x="8839" y="63345"/>
                </a:lnTo>
                <a:lnTo>
                  <a:pt x="9157" y="63345"/>
                </a:lnTo>
                <a:lnTo>
                  <a:pt x="9476" y="63425"/>
                </a:lnTo>
                <a:lnTo>
                  <a:pt x="9794" y="63504"/>
                </a:lnTo>
                <a:lnTo>
                  <a:pt x="10073" y="63584"/>
                </a:lnTo>
                <a:lnTo>
                  <a:pt x="10352" y="63743"/>
                </a:lnTo>
                <a:lnTo>
                  <a:pt x="10631" y="63902"/>
                </a:lnTo>
                <a:lnTo>
                  <a:pt x="10869" y="64062"/>
                </a:lnTo>
                <a:lnTo>
                  <a:pt x="11108" y="64301"/>
                </a:lnTo>
                <a:lnTo>
                  <a:pt x="11307" y="64500"/>
                </a:lnTo>
                <a:lnTo>
                  <a:pt x="11467" y="64738"/>
                </a:lnTo>
                <a:lnTo>
                  <a:pt x="11626" y="65017"/>
                </a:lnTo>
                <a:lnTo>
                  <a:pt x="11785" y="65296"/>
                </a:lnTo>
                <a:lnTo>
                  <a:pt x="11905" y="65575"/>
                </a:lnTo>
                <a:lnTo>
                  <a:pt x="11984" y="65893"/>
                </a:lnTo>
                <a:lnTo>
                  <a:pt x="12024" y="66212"/>
                </a:lnTo>
                <a:lnTo>
                  <a:pt x="12024" y="66530"/>
                </a:lnTo>
                <a:lnTo>
                  <a:pt x="12024" y="66888"/>
                </a:lnTo>
                <a:lnTo>
                  <a:pt x="11984" y="67207"/>
                </a:lnTo>
                <a:lnTo>
                  <a:pt x="11905" y="67486"/>
                </a:lnTo>
                <a:lnTo>
                  <a:pt x="11785" y="67804"/>
                </a:lnTo>
                <a:lnTo>
                  <a:pt x="11626" y="68083"/>
                </a:lnTo>
                <a:lnTo>
                  <a:pt x="11467" y="68322"/>
                </a:lnTo>
                <a:lnTo>
                  <a:pt x="11307" y="68561"/>
                </a:lnTo>
                <a:lnTo>
                  <a:pt x="11108" y="68800"/>
                </a:lnTo>
                <a:lnTo>
                  <a:pt x="10869" y="68999"/>
                </a:lnTo>
                <a:lnTo>
                  <a:pt x="10631" y="69198"/>
                </a:lnTo>
                <a:lnTo>
                  <a:pt x="10352" y="69357"/>
                </a:lnTo>
                <a:lnTo>
                  <a:pt x="10073" y="69476"/>
                </a:lnTo>
                <a:lnTo>
                  <a:pt x="9794" y="69596"/>
                </a:lnTo>
                <a:lnTo>
                  <a:pt x="9476" y="69676"/>
                </a:lnTo>
                <a:lnTo>
                  <a:pt x="9157" y="69715"/>
                </a:lnTo>
                <a:lnTo>
                  <a:pt x="8839" y="69755"/>
                </a:lnTo>
                <a:lnTo>
                  <a:pt x="8401" y="69715"/>
                </a:lnTo>
                <a:lnTo>
                  <a:pt x="7963" y="69636"/>
                </a:lnTo>
                <a:lnTo>
                  <a:pt x="7565" y="69476"/>
                </a:lnTo>
                <a:lnTo>
                  <a:pt x="7206" y="69277"/>
                </a:lnTo>
                <a:lnTo>
                  <a:pt x="6848" y="69038"/>
                </a:lnTo>
                <a:lnTo>
                  <a:pt x="6530" y="68760"/>
                </a:lnTo>
                <a:lnTo>
                  <a:pt x="6291" y="68441"/>
                </a:lnTo>
                <a:lnTo>
                  <a:pt x="6052" y="68083"/>
                </a:lnTo>
                <a:lnTo>
                  <a:pt x="0" y="68202"/>
                </a:lnTo>
                <a:lnTo>
                  <a:pt x="0" y="82058"/>
                </a:lnTo>
                <a:lnTo>
                  <a:pt x="6052" y="82177"/>
                </a:lnTo>
                <a:lnTo>
                  <a:pt x="6291" y="81819"/>
                </a:lnTo>
                <a:lnTo>
                  <a:pt x="6530" y="81500"/>
                </a:lnTo>
                <a:lnTo>
                  <a:pt x="6848" y="81222"/>
                </a:lnTo>
                <a:lnTo>
                  <a:pt x="7206" y="80983"/>
                </a:lnTo>
                <a:lnTo>
                  <a:pt x="7565" y="80824"/>
                </a:lnTo>
                <a:lnTo>
                  <a:pt x="7963" y="80664"/>
                </a:lnTo>
                <a:lnTo>
                  <a:pt x="8401" y="80585"/>
                </a:lnTo>
                <a:lnTo>
                  <a:pt x="8839" y="80545"/>
                </a:lnTo>
                <a:lnTo>
                  <a:pt x="9157" y="80545"/>
                </a:lnTo>
                <a:lnTo>
                  <a:pt x="9476" y="80625"/>
                </a:lnTo>
                <a:lnTo>
                  <a:pt x="9794" y="80704"/>
                </a:lnTo>
                <a:lnTo>
                  <a:pt x="10073" y="80784"/>
                </a:lnTo>
                <a:lnTo>
                  <a:pt x="10352" y="80943"/>
                </a:lnTo>
                <a:lnTo>
                  <a:pt x="10631" y="81102"/>
                </a:lnTo>
                <a:lnTo>
                  <a:pt x="10869" y="81262"/>
                </a:lnTo>
                <a:lnTo>
                  <a:pt x="11108" y="81500"/>
                </a:lnTo>
                <a:lnTo>
                  <a:pt x="11307" y="81700"/>
                </a:lnTo>
                <a:lnTo>
                  <a:pt x="11467" y="81938"/>
                </a:lnTo>
                <a:lnTo>
                  <a:pt x="11626" y="82217"/>
                </a:lnTo>
                <a:lnTo>
                  <a:pt x="11785" y="82496"/>
                </a:lnTo>
                <a:lnTo>
                  <a:pt x="11905" y="82774"/>
                </a:lnTo>
                <a:lnTo>
                  <a:pt x="11984" y="83093"/>
                </a:lnTo>
                <a:lnTo>
                  <a:pt x="12024" y="83412"/>
                </a:lnTo>
                <a:lnTo>
                  <a:pt x="12024" y="83730"/>
                </a:lnTo>
                <a:lnTo>
                  <a:pt x="12024" y="84088"/>
                </a:lnTo>
                <a:lnTo>
                  <a:pt x="11984" y="84407"/>
                </a:lnTo>
                <a:lnTo>
                  <a:pt x="11905" y="84686"/>
                </a:lnTo>
                <a:lnTo>
                  <a:pt x="11785" y="85004"/>
                </a:lnTo>
                <a:lnTo>
                  <a:pt x="11626" y="85283"/>
                </a:lnTo>
                <a:lnTo>
                  <a:pt x="11467" y="85522"/>
                </a:lnTo>
                <a:lnTo>
                  <a:pt x="11307" y="85761"/>
                </a:lnTo>
                <a:lnTo>
                  <a:pt x="11108" y="85999"/>
                </a:lnTo>
                <a:lnTo>
                  <a:pt x="10869" y="86199"/>
                </a:lnTo>
                <a:lnTo>
                  <a:pt x="10631" y="86398"/>
                </a:lnTo>
                <a:lnTo>
                  <a:pt x="10352" y="86557"/>
                </a:lnTo>
                <a:lnTo>
                  <a:pt x="10073" y="86676"/>
                </a:lnTo>
                <a:lnTo>
                  <a:pt x="9794" y="86796"/>
                </a:lnTo>
                <a:lnTo>
                  <a:pt x="9476" y="86875"/>
                </a:lnTo>
                <a:lnTo>
                  <a:pt x="9157" y="86915"/>
                </a:lnTo>
                <a:lnTo>
                  <a:pt x="8839" y="86955"/>
                </a:lnTo>
                <a:lnTo>
                  <a:pt x="8401" y="86915"/>
                </a:lnTo>
                <a:lnTo>
                  <a:pt x="7963" y="86836"/>
                </a:lnTo>
                <a:lnTo>
                  <a:pt x="7565" y="86676"/>
                </a:lnTo>
                <a:lnTo>
                  <a:pt x="7206" y="86477"/>
                </a:lnTo>
                <a:lnTo>
                  <a:pt x="6848" y="86238"/>
                </a:lnTo>
                <a:lnTo>
                  <a:pt x="6530" y="85960"/>
                </a:lnTo>
                <a:lnTo>
                  <a:pt x="6291" y="85641"/>
                </a:lnTo>
                <a:lnTo>
                  <a:pt x="6052" y="85283"/>
                </a:lnTo>
                <a:lnTo>
                  <a:pt x="0" y="85402"/>
                </a:lnTo>
                <a:lnTo>
                  <a:pt x="0" y="99258"/>
                </a:lnTo>
                <a:lnTo>
                  <a:pt x="6052" y="99377"/>
                </a:lnTo>
                <a:lnTo>
                  <a:pt x="6291" y="99019"/>
                </a:lnTo>
                <a:lnTo>
                  <a:pt x="6530" y="98700"/>
                </a:lnTo>
                <a:lnTo>
                  <a:pt x="6848" y="98422"/>
                </a:lnTo>
                <a:lnTo>
                  <a:pt x="7206" y="98183"/>
                </a:lnTo>
                <a:lnTo>
                  <a:pt x="7565" y="98023"/>
                </a:lnTo>
                <a:lnTo>
                  <a:pt x="7963" y="97864"/>
                </a:lnTo>
                <a:lnTo>
                  <a:pt x="8401" y="97785"/>
                </a:lnTo>
                <a:lnTo>
                  <a:pt x="8839" y="97745"/>
                </a:lnTo>
                <a:lnTo>
                  <a:pt x="9157" y="97745"/>
                </a:lnTo>
                <a:lnTo>
                  <a:pt x="9476" y="97824"/>
                </a:lnTo>
                <a:lnTo>
                  <a:pt x="9794" y="97904"/>
                </a:lnTo>
                <a:lnTo>
                  <a:pt x="10073" y="97984"/>
                </a:lnTo>
                <a:lnTo>
                  <a:pt x="10352" y="98143"/>
                </a:lnTo>
                <a:lnTo>
                  <a:pt x="10631" y="98302"/>
                </a:lnTo>
                <a:lnTo>
                  <a:pt x="10869" y="98461"/>
                </a:lnTo>
                <a:lnTo>
                  <a:pt x="11108" y="98661"/>
                </a:lnTo>
                <a:lnTo>
                  <a:pt x="11307" y="98899"/>
                </a:lnTo>
                <a:lnTo>
                  <a:pt x="11467" y="99138"/>
                </a:lnTo>
                <a:lnTo>
                  <a:pt x="11626" y="99417"/>
                </a:lnTo>
                <a:lnTo>
                  <a:pt x="11785" y="99696"/>
                </a:lnTo>
                <a:lnTo>
                  <a:pt x="11905" y="99974"/>
                </a:lnTo>
                <a:lnTo>
                  <a:pt x="11984" y="100293"/>
                </a:lnTo>
                <a:lnTo>
                  <a:pt x="12024" y="100611"/>
                </a:lnTo>
                <a:lnTo>
                  <a:pt x="12024" y="100930"/>
                </a:lnTo>
                <a:lnTo>
                  <a:pt x="12024" y="101288"/>
                </a:lnTo>
                <a:lnTo>
                  <a:pt x="11984" y="101607"/>
                </a:lnTo>
                <a:lnTo>
                  <a:pt x="11905" y="101885"/>
                </a:lnTo>
                <a:lnTo>
                  <a:pt x="11785" y="102204"/>
                </a:lnTo>
                <a:lnTo>
                  <a:pt x="11626" y="102483"/>
                </a:lnTo>
                <a:lnTo>
                  <a:pt x="11467" y="102722"/>
                </a:lnTo>
                <a:lnTo>
                  <a:pt x="11307" y="102960"/>
                </a:lnTo>
                <a:lnTo>
                  <a:pt x="11108" y="103199"/>
                </a:lnTo>
                <a:lnTo>
                  <a:pt x="10869" y="103398"/>
                </a:lnTo>
                <a:lnTo>
                  <a:pt x="10631" y="103598"/>
                </a:lnTo>
                <a:lnTo>
                  <a:pt x="10352" y="103757"/>
                </a:lnTo>
                <a:lnTo>
                  <a:pt x="10073" y="103876"/>
                </a:lnTo>
                <a:lnTo>
                  <a:pt x="9794" y="103996"/>
                </a:lnTo>
                <a:lnTo>
                  <a:pt x="9476" y="104075"/>
                </a:lnTo>
                <a:lnTo>
                  <a:pt x="9157" y="104115"/>
                </a:lnTo>
                <a:lnTo>
                  <a:pt x="8839" y="104155"/>
                </a:lnTo>
                <a:lnTo>
                  <a:pt x="8401" y="104115"/>
                </a:lnTo>
                <a:lnTo>
                  <a:pt x="7963" y="104035"/>
                </a:lnTo>
                <a:lnTo>
                  <a:pt x="7565" y="103876"/>
                </a:lnTo>
                <a:lnTo>
                  <a:pt x="7206" y="103677"/>
                </a:lnTo>
                <a:lnTo>
                  <a:pt x="6848" y="103438"/>
                </a:lnTo>
                <a:lnTo>
                  <a:pt x="6530" y="103160"/>
                </a:lnTo>
                <a:lnTo>
                  <a:pt x="6291" y="102841"/>
                </a:lnTo>
                <a:lnTo>
                  <a:pt x="6052" y="102483"/>
                </a:lnTo>
                <a:lnTo>
                  <a:pt x="0" y="102602"/>
                </a:lnTo>
                <a:lnTo>
                  <a:pt x="0" y="116458"/>
                </a:lnTo>
                <a:lnTo>
                  <a:pt x="6052" y="116577"/>
                </a:lnTo>
                <a:lnTo>
                  <a:pt x="6291" y="116219"/>
                </a:lnTo>
                <a:lnTo>
                  <a:pt x="6530" y="115900"/>
                </a:lnTo>
                <a:lnTo>
                  <a:pt x="6848" y="115622"/>
                </a:lnTo>
                <a:lnTo>
                  <a:pt x="7206" y="115383"/>
                </a:lnTo>
                <a:lnTo>
                  <a:pt x="7565" y="115223"/>
                </a:lnTo>
                <a:lnTo>
                  <a:pt x="7963" y="115064"/>
                </a:lnTo>
                <a:lnTo>
                  <a:pt x="8401" y="114984"/>
                </a:lnTo>
                <a:lnTo>
                  <a:pt x="8839" y="114945"/>
                </a:lnTo>
                <a:lnTo>
                  <a:pt x="9157" y="114945"/>
                </a:lnTo>
                <a:lnTo>
                  <a:pt x="9476" y="115024"/>
                </a:lnTo>
                <a:lnTo>
                  <a:pt x="9794" y="115104"/>
                </a:lnTo>
                <a:lnTo>
                  <a:pt x="10073" y="115184"/>
                </a:lnTo>
                <a:lnTo>
                  <a:pt x="10352" y="115343"/>
                </a:lnTo>
                <a:lnTo>
                  <a:pt x="10631" y="115502"/>
                </a:lnTo>
                <a:lnTo>
                  <a:pt x="10869" y="115661"/>
                </a:lnTo>
                <a:lnTo>
                  <a:pt x="11108" y="115860"/>
                </a:lnTo>
                <a:lnTo>
                  <a:pt x="11307" y="116099"/>
                </a:lnTo>
                <a:lnTo>
                  <a:pt x="11467" y="116338"/>
                </a:lnTo>
                <a:lnTo>
                  <a:pt x="11626" y="116617"/>
                </a:lnTo>
                <a:lnTo>
                  <a:pt x="11785" y="116896"/>
                </a:lnTo>
                <a:lnTo>
                  <a:pt x="11905" y="117174"/>
                </a:lnTo>
                <a:lnTo>
                  <a:pt x="11984" y="117493"/>
                </a:lnTo>
                <a:lnTo>
                  <a:pt x="12024" y="117811"/>
                </a:lnTo>
                <a:lnTo>
                  <a:pt x="12024" y="118130"/>
                </a:lnTo>
                <a:lnTo>
                  <a:pt x="12024" y="118488"/>
                </a:lnTo>
                <a:lnTo>
                  <a:pt x="11984" y="118767"/>
                </a:lnTo>
                <a:lnTo>
                  <a:pt x="11905" y="119085"/>
                </a:lnTo>
                <a:lnTo>
                  <a:pt x="11785" y="119404"/>
                </a:lnTo>
                <a:lnTo>
                  <a:pt x="11626" y="119683"/>
                </a:lnTo>
                <a:lnTo>
                  <a:pt x="11467" y="119921"/>
                </a:lnTo>
                <a:lnTo>
                  <a:pt x="11307" y="120160"/>
                </a:lnTo>
                <a:lnTo>
                  <a:pt x="11108" y="120399"/>
                </a:lnTo>
                <a:lnTo>
                  <a:pt x="10869" y="120598"/>
                </a:lnTo>
                <a:lnTo>
                  <a:pt x="10631" y="120797"/>
                </a:lnTo>
                <a:lnTo>
                  <a:pt x="10352" y="120957"/>
                </a:lnTo>
                <a:lnTo>
                  <a:pt x="10073" y="121076"/>
                </a:lnTo>
                <a:lnTo>
                  <a:pt x="9794" y="121196"/>
                </a:lnTo>
                <a:lnTo>
                  <a:pt x="9476" y="121275"/>
                </a:lnTo>
                <a:lnTo>
                  <a:pt x="9157" y="121315"/>
                </a:lnTo>
                <a:lnTo>
                  <a:pt x="8839" y="121355"/>
                </a:lnTo>
                <a:lnTo>
                  <a:pt x="8401" y="121315"/>
                </a:lnTo>
                <a:lnTo>
                  <a:pt x="7963" y="121235"/>
                </a:lnTo>
                <a:lnTo>
                  <a:pt x="7565" y="121076"/>
                </a:lnTo>
                <a:lnTo>
                  <a:pt x="7206" y="120877"/>
                </a:lnTo>
                <a:lnTo>
                  <a:pt x="6848" y="120638"/>
                </a:lnTo>
                <a:lnTo>
                  <a:pt x="6530" y="120359"/>
                </a:lnTo>
                <a:lnTo>
                  <a:pt x="6291" y="120041"/>
                </a:lnTo>
                <a:lnTo>
                  <a:pt x="6052" y="119683"/>
                </a:lnTo>
                <a:lnTo>
                  <a:pt x="0" y="119802"/>
                </a:lnTo>
                <a:lnTo>
                  <a:pt x="0" y="133658"/>
                </a:lnTo>
                <a:lnTo>
                  <a:pt x="6052" y="133777"/>
                </a:lnTo>
                <a:lnTo>
                  <a:pt x="6291" y="133419"/>
                </a:lnTo>
                <a:lnTo>
                  <a:pt x="6530" y="133100"/>
                </a:lnTo>
                <a:lnTo>
                  <a:pt x="6848" y="132821"/>
                </a:lnTo>
                <a:lnTo>
                  <a:pt x="7206" y="132583"/>
                </a:lnTo>
                <a:lnTo>
                  <a:pt x="7565" y="132383"/>
                </a:lnTo>
                <a:lnTo>
                  <a:pt x="7963" y="132264"/>
                </a:lnTo>
                <a:lnTo>
                  <a:pt x="8401" y="132184"/>
                </a:lnTo>
                <a:lnTo>
                  <a:pt x="8839" y="132145"/>
                </a:lnTo>
                <a:lnTo>
                  <a:pt x="9157" y="132145"/>
                </a:lnTo>
                <a:lnTo>
                  <a:pt x="9476" y="132224"/>
                </a:lnTo>
                <a:lnTo>
                  <a:pt x="9794" y="132264"/>
                </a:lnTo>
                <a:lnTo>
                  <a:pt x="10073" y="132383"/>
                </a:lnTo>
                <a:lnTo>
                  <a:pt x="10352" y="132543"/>
                </a:lnTo>
                <a:lnTo>
                  <a:pt x="10631" y="132702"/>
                </a:lnTo>
                <a:lnTo>
                  <a:pt x="10869" y="132861"/>
                </a:lnTo>
                <a:lnTo>
                  <a:pt x="11108" y="133060"/>
                </a:lnTo>
                <a:lnTo>
                  <a:pt x="11307" y="133299"/>
                </a:lnTo>
                <a:lnTo>
                  <a:pt x="11467" y="133538"/>
                </a:lnTo>
                <a:lnTo>
                  <a:pt x="11626" y="133817"/>
                </a:lnTo>
                <a:lnTo>
                  <a:pt x="11785" y="134095"/>
                </a:lnTo>
                <a:lnTo>
                  <a:pt x="11905" y="134374"/>
                </a:lnTo>
                <a:lnTo>
                  <a:pt x="11984" y="134693"/>
                </a:lnTo>
                <a:lnTo>
                  <a:pt x="12024" y="135011"/>
                </a:lnTo>
                <a:lnTo>
                  <a:pt x="12024" y="135330"/>
                </a:lnTo>
                <a:lnTo>
                  <a:pt x="12024" y="135648"/>
                </a:lnTo>
                <a:lnTo>
                  <a:pt x="11984" y="135967"/>
                </a:lnTo>
                <a:lnTo>
                  <a:pt x="11905" y="136285"/>
                </a:lnTo>
                <a:lnTo>
                  <a:pt x="11785" y="136604"/>
                </a:lnTo>
                <a:lnTo>
                  <a:pt x="11626" y="136882"/>
                </a:lnTo>
                <a:lnTo>
                  <a:pt x="11467" y="137121"/>
                </a:lnTo>
                <a:lnTo>
                  <a:pt x="11307" y="137360"/>
                </a:lnTo>
                <a:lnTo>
                  <a:pt x="11108" y="137599"/>
                </a:lnTo>
                <a:lnTo>
                  <a:pt x="10869" y="137798"/>
                </a:lnTo>
                <a:lnTo>
                  <a:pt x="10631" y="137997"/>
                </a:lnTo>
                <a:lnTo>
                  <a:pt x="10352" y="138157"/>
                </a:lnTo>
                <a:lnTo>
                  <a:pt x="10073" y="138276"/>
                </a:lnTo>
                <a:lnTo>
                  <a:pt x="9794" y="138395"/>
                </a:lnTo>
                <a:lnTo>
                  <a:pt x="9476" y="138475"/>
                </a:lnTo>
                <a:lnTo>
                  <a:pt x="9157" y="138515"/>
                </a:lnTo>
                <a:lnTo>
                  <a:pt x="8839" y="138555"/>
                </a:lnTo>
                <a:lnTo>
                  <a:pt x="8401" y="138515"/>
                </a:lnTo>
                <a:lnTo>
                  <a:pt x="7963" y="138435"/>
                </a:lnTo>
                <a:lnTo>
                  <a:pt x="7565" y="138276"/>
                </a:lnTo>
                <a:lnTo>
                  <a:pt x="7206" y="138077"/>
                </a:lnTo>
                <a:lnTo>
                  <a:pt x="6848" y="137838"/>
                </a:lnTo>
                <a:lnTo>
                  <a:pt x="6530" y="137559"/>
                </a:lnTo>
                <a:lnTo>
                  <a:pt x="6291" y="137241"/>
                </a:lnTo>
                <a:lnTo>
                  <a:pt x="6052" y="136882"/>
                </a:lnTo>
                <a:lnTo>
                  <a:pt x="0" y="137002"/>
                </a:lnTo>
                <a:lnTo>
                  <a:pt x="0" y="150300"/>
                </a:lnTo>
                <a:lnTo>
                  <a:pt x="285750" y="150300"/>
                </a:lnTo>
                <a:lnTo>
                  <a:pt x="285511" y="149663"/>
                </a:lnTo>
                <a:lnTo>
                  <a:pt x="285312" y="149066"/>
                </a:lnTo>
                <a:lnTo>
                  <a:pt x="285153" y="148508"/>
                </a:lnTo>
                <a:lnTo>
                  <a:pt x="285033" y="147991"/>
                </a:lnTo>
                <a:lnTo>
                  <a:pt x="284954" y="147473"/>
                </a:lnTo>
                <a:lnTo>
                  <a:pt x="284914" y="147035"/>
                </a:lnTo>
                <a:lnTo>
                  <a:pt x="284914" y="146557"/>
                </a:lnTo>
                <a:lnTo>
                  <a:pt x="284914" y="146119"/>
                </a:lnTo>
                <a:lnTo>
                  <a:pt x="284994" y="145283"/>
                </a:lnTo>
                <a:lnTo>
                  <a:pt x="285113" y="144447"/>
                </a:lnTo>
                <a:lnTo>
                  <a:pt x="285193" y="143571"/>
                </a:lnTo>
                <a:lnTo>
                  <a:pt x="285232" y="142656"/>
                </a:lnTo>
                <a:lnTo>
                  <a:pt x="285232" y="139630"/>
                </a:lnTo>
                <a:lnTo>
                  <a:pt x="285232" y="138316"/>
                </a:lnTo>
                <a:lnTo>
                  <a:pt x="285312" y="137002"/>
                </a:lnTo>
                <a:lnTo>
                  <a:pt x="285352" y="135688"/>
                </a:lnTo>
                <a:lnTo>
                  <a:pt x="285392" y="134374"/>
                </a:lnTo>
                <a:lnTo>
                  <a:pt x="285392" y="133180"/>
                </a:lnTo>
                <a:lnTo>
                  <a:pt x="285431" y="131985"/>
                </a:lnTo>
                <a:lnTo>
                  <a:pt x="285471" y="130831"/>
                </a:lnTo>
                <a:lnTo>
                  <a:pt x="285431" y="130233"/>
                </a:lnTo>
                <a:lnTo>
                  <a:pt x="285392" y="129636"/>
                </a:lnTo>
                <a:lnTo>
                  <a:pt x="285312" y="129039"/>
                </a:lnTo>
                <a:lnTo>
                  <a:pt x="285193" y="128442"/>
                </a:lnTo>
                <a:lnTo>
                  <a:pt x="285033" y="127845"/>
                </a:lnTo>
                <a:lnTo>
                  <a:pt x="284914" y="127287"/>
                </a:lnTo>
                <a:lnTo>
                  <a:pt x="284635" y="125814"/>
                </a:lnTo>
                <a:lnTo>
                  <a:pt x="284277" y="124381"/>
                </a:lnTo>
                <a:lnTo>
                  <a:pt x="283560" y="121315"/>
                </a:lnTo>
                <a:lnTo>
                  <a:pt x="283321" y="120359"/>
                </a:lnTo>
                <a:lnTo>
                  <a:pt x="283162" y="119921"/>
                </a:lnTo>
                <a:lnTo>
                  <a:pt x="283003" y="119484"/>
                </a:lnTo>
                <a:lnTo>
                  <a:pt x="282804" y="119085"/>
                </a:lnTo>
                <a:lnTo>
                  <a:pt x="282565" y="118687"/>
                </a:lnTo>
                <a:lnTo>
                  <a:pt x="282087" y="117891"/>
                </a:lnTo>
                <a:lnTo>
                  <a:pt x="281888" y="117493"/>
                </a:lnTo>
                <a:lnTo>
                  <a:pt x="281769" y="117095"/>
                </a:lnTo>
                <a:lnTo>
                  <a:pt x="281689" y="116657"/>
                </a:lnTo>
                <a:lnTo>
                  <a:pt x="281689" y="116458"/>
                </a:lnTo>
                <a:lnTo>
                  <a:pt x="281689" y="116219"/>
                </a:lnTo>
                <a:lnTo>
                  <a:pt x="281769" y="115940"/>
                </a:lnTo>
                <a:lnTo>
                  <a:pt x="281848" y="115622"/>
                </a:lnTo>
                <a:lnTo>
                  <a:pt x="282127" y="115064"/>
                </a:lnTo>
                <a:lnTo>
                  <a:pt x="282406" y="114347"/>
                </a:lnTo>
                <a:lnTo>
                  <a:pt x="282644" y="113591"/>
                </a:lnTo>
                <a:lnTo>
                  <a:pt x="282883" y="112834"/>
                </a:lnTo>
                <a:lnTo>
                  <a:pt x="283082" y="112078"/>
                </a:lnTo>
                <a:lnTo>
                  <a:pt x="283242" y="111322"/>
                </a:lnTo>
                <a:lnTo>
                  <a:pt x="283361" y="110525"/>
                </a:lnTo>
                <a:lnTo>
                  <a:pt x="283441" y="109769"/>
                </a:lnTo>
                <a:lnTo>
                  <a:pt x="283481" y="109012"/>
                </a:lnTo>
                <a:lnTo>
                  <a:pt x="283441" y="108216"/>
                </a:lnTo>
                <a:lnTo>
                  <a:pt x="283401" y="107460"/>
                </a:lnTo>
                <a:lnTo>
                  <a:pt x="283282" y="106703"/>
                </a:lnTo>
                <a:lnTo>
                  <a:pt x="283122" y="105986"/>
                </a:lnTo>
                <a:lnTo>
                  <a:pt x="282923" y="105270"/>
                </a:lnTo>
                <a:lnTo>
                  <a:pt x="282644" y="104553"/>
                </a:lnTo>
                <a:lnTo>
                  <a:pt x="282326" y="103836"/>
                </a:lnTo>
                <a:lnTo>
                  <a:pt x="281968" y="103160"/>
                </a:lnTo>
                <a:lnTo>
                  <a:pt x="281729" y="102801"/>
                </a:lnTo>
                <a:lnTo>
                  <a:pt x="281530" y="102443"/>
                </a:lnTo>
                <a:lnTo>
                  <a:pt x="281410" y="102045"/>
                </a:lnTo>
                <a:lnTo>
                  <a:pt x="281370" y="101846"/>
                </a:lnTo>
                <a:lnTo>
                  <a:pt x="281370" y="101647"/>
                </a:lnTo>
                <a:lnTo>
                  <a:pt x="281410" y="101209"/>
                </a:lnTo>
                <a:lnTo>
                  <a:pt x="281410" y="100970"/>
                </a:lnTo>
                <a:lnTo>
                  <a:pt x="281410" y="100731"/>
                </a:lnTo>
                <a:lnTo>
                  <a:pt x="281370" y="100412"/>
                </a:lnTo>
                <a:lnTo>
                  <a:pt x="281211" y="100134"/>
                </a:lnTo>
                <a:lnTo>
                  <a:pt x="281052" y="99855"/>
                </a:lnTo>
                <a:lnTo>
                  <a:pt x="280813" y="99616"/>
                </a:lnTo>
                <a:lnTo>
                  <a:pt x="280335" y="99178"/>
                </a:lnTo>
                <a:lnTo>
                  <a:pt x="280057" y="98939"/>
                </a:lnTo>
                <a:lnTo>
                  <a:pt x="279857" y="98700"/>
                </a:lnTo>
                <a:lnTo>
                  <a:pt x="279658" y="98461"/>
                </a:lnTo>
                <a:lnTo>
                  <a:pt x="279499" y="98183"/>
                </a:lnTo>
                <a:lnTo>
                  <a:pt x="279340" y="97904"/>
                </a:lnTo>
                <a:lnTo>
                  <a:pt x="279260" y="97586"/>
                </a:lnTo>
                <a:lnTo>
                  <a:pt x="279061" y="96988"/>
                </a:lnTo>
                <a:lnTo>
                  <a:pt x="278942" y="96351"/>
                </a:lnTo>
                <a:lnTo>
                  <a:pt x="278902" y="95913"/>
                </a:lnTo>
                <a:lnTo>
                  <a:pt x="278942" y="95436"/>
                </a:lnTo>
                <a:lnTo>
                  <a:pt x="279021" y="94998"/>
                </a:lnTo>
                <a:lnTo>
                  <a:pt x="279141" y="94520"/>
                </a:lnTo>
                <a:lnTo>
                  <a:pt x="279300" y="94082"/>
                </a:lnTo>
                <a:lnTo>
                  <a:pt x="279499" y="93604"/>
                </a:lnTo>
                <a:lnTo>
                  <a:pt x="279937" y="92688"/>
                </a:lnTo>
                <a:lnTo>
                  <a:pt x="280335" y="91773"/>
                </a:lnTo>
                <a:lnTo>
                  <a:pt x="280534" y="91295"/>
                </a:lnTo>
                <a:lnTo>
                  <a:pt x="280694" y="90857"/>
                </a:lnTo>
                <a:lnTo>
                  <a:pt x="280813" y="90379"/>
                </a:lnTo>
                <a:lnTo>
                  <a:pt x="280893" y="89941"/>
                </a:lnTo>
                <a:lnTo>
                  <a:pt x="280893" y="89463"/>
                </a:lnTo>
                <a:lnTo>
                  <a:pt x="280853" y="89025"/>
                </a:lnTo>
                <a:lnTo>
                  <a:pt x="280733" y="88269"/>
                </a:lnTo>
                <a:lnTo>
                  <a:pt x="280694" y="87552"/>
                </a:lnTo>
                <a:lnTo>
                  <a:pt x="280694" y="86836"/>
                </a:lnTo>
                <a:lnTo>
                  <a:pt x="280694" y="86159"/>
                </a:lnTo>
                <a:lnTo>
                  <a:pt x="280773" y="85522"/>
                </a:lnTo>
                <a:lnTo>
                  <a:pt x="280853" y="84845"/>
                </a:lnTo>
                <a:lnTo>
                  <a:pt x="281092" y="83571"/>
                </a:lnTo>
                <a:lnTo>
                  <a:pt x="281291" y="82257"/>
                </a:lnTo>
                <a:lnTo>
                  <a:pt x="281370" y="81620"/>
                </a:lnTo>
                <a:lnTo>
                  <a:pt x="281410" y="80903"/>
                </a:lnTo>
                <a:lnTo>
                  <a:pt x="281410" y="80226"/>
                </a:lnTo>
                <a:lnTo>
                  <a:pt x="281370" y="79470"/>
                </a:lnTo>
                <a:lnTo>
                  <a:pt x="281291" y="78713"/>
                </a:lnTo>
                <a:lnTo>
                  <a:pt x="281132" y="77877"/>
                </a:lnTo>
                <a:lnTo>
                  <a:pt x="281092" y="77599"/>
                </a:lnTo>
                <a:lnTo>
                  <a:pt x="281092" y="77320"/>
                </a:lnTo>
                <a:lnTo>
                  <a:pt x="281132" y="77041"/>
                </a:lnTo>
                <a:lnTo>
                  <a:pt x="281171" y="76762"/>
                </a:lnTo>
                <a:lnTo>
                  <a:pt x="281331" y="76205"/>
                </a:lnTo>
                <a:lnTo>
                  <a:pt x="281490" y="75648"/>
                </a:lnTo>
                <a:lnTo>
                  <a:pt x="281649" y="75130"/>
                </a:lnTo>
                <a:lnTo>
                  <a:pt x="281729" y="74891"/>
                </a:lnTo>
                <a:lnTo>
                  <a:pt x="281769" y="74613"/>
                </a:lnTo>
                <a:lnTo>
                  <a:pt x="281769" y="74374"/>
                </a:lnTo>
                <a:lnTo>
                  <a:pt x="281729" y="74095"/>
                </a:lnTo>
                <a:lnTo>
                  <a:pt x="281649" y="73856"/>
                </a:lnTo>
                <a:lnTo>
                  <a:pt x="281530" y="73577"/>
                </a:lnTo>
                <a:lnTo>
                  <a:pt x="281092" y="72900"/>
                </a:lnTo>
                <a:lnTo>
                  <a:pt x="280574" y="72224"/>
                </a:lnTo>
                <a:lnTo>
                  <a:pt x="279977" y="71467"/>
                </a:lnTo>
                <a:lnTo>
                  <a:pt x="279459" y="70750"/>
                </a:lnTo>
                <a:lnTo>
                  <a:pt x="278942" y="69994"/>
                </a:lnTo>
                <a:lnTo>
                  <a:pt x="278743" y="69596"/>
                </a:lnTo>
                <a:lnTo>
                  <a:pt x="278583" y="69238"/>
                </a:lnTo>
                <a:lnTo>
                  <a:pt x="278504" y="68839"/>
                </a:lnTo>
                <a:lnTo>
                  <a:pt x="278424" y="68481"/>
                </a:lnTo>
                <a:lnTo>
                  <a:pt x="278424" y="68083"/>
                </a:lnTo>
                <a:lnTo>
                  <a:pt x="278464" y="67725"/>
                </a:lnTo>
                <a:lnTo>
                  <a:pt x="278583" y="67167"/>
                </a:lnTo>
                <a:lnTo>
                  <a:pt x="278623" y="66888"/>
                </a:lnTo>
                <a:lnTo>
                  <a:pt x="278623" y="66570"/>
                </a:lnTo>
                <a:lnTo>
                  <a:pt x="278663" y="66490"/>
                </a:lnTo>
                <a:lnTo>
                  <a:pt x="278743" y="66411"/>
                </a:lnTo>
                <a:lnTo>
                  <a:pt x="279021" y="66251"/>
                </a:lnTo>
                <a:lnTo>
                  <a:pt x="279459" y="66092"/>
                </a:lnTo>
                <a:lnTo>
                  <a:pt x="279937" y="65933"/>
                </a:lnTo>
                <a:lnTo>
                  <a:pt x="280415" y="65774"/>
                </a:lnTo>
                <a:lnTo>
                  <a:pt x="280853" y="65614"/>
                </a:lnTo>
                <a:lnTo>
                  <a:pt x="281132" y="65455"/>
                </a:lnTo>
                <a:lnTo>
                  <a:pt x="281171" y="65376"/>
                </a:lnTo>
                <a:lnTo>
                  <a:pt x="281171" y="65296"/>
                </a:lnTo>
                <a:lnTo>
                  <a:pt x="281092" y="65017"/>
                </a:lnTo>
                <a:lnTo>
                  <a:pt x="281052" y="64738"/>
                </a:lnTo>
                <a:lnTo>
                  <a:pt x="281052" y="64460"/>
                </a:lnTo>
                <a:lnTo>
                  <a:pt x="281092" y="64181"/>
                </a:lnTo>
                <a:lnTo>
                  <a:pt x="281132" y="63902"/>
                </a:lnTo>
                <a:lnTo>
                  <a:pt x="281171" y="63624"/>
                </a:lnTo>
                <a:lnTo>
                  <a:pt x="281370" y="63106"/>
                </a:lnTo>
                <a:lnTo>
                  <a:pt x="281609" y="62549"/>
                </a:lnTo>
                <a:lnTo>
                  <a:pt x="281928" y="62031"/>
                </a:lnTo>
                <a:lnTo>
                  <a:pt x="282286" y="61553"/>
                </a:lnTo>
                <a:lnTo>
                  <a:pt x="282605" y="61076"/>
                </a:lnTo>
                <a:lnTo>
                  <a:pt x="282764" y="60876"/>
                </a:lnTo>
                <a:lnTo>
                  <a:pt x="282844" y="60717"/>
                </a:lnTo>
                <a:lnTo>
                  <a:pt x="282883" y="60518"/>
                </a:lnTo>
                <a:lnTo>
                  <a:pt x="282923" y="60359"/>
                </a:lnTo>
                <a:lnTo>
                  <a:pt x="282923" y="60160"/>
                </a:lnTo>
                <a:lnTo>
                  <a:pt x="282923" y="59961"/>
                </a:lnTo>
                <a:lnTo>
                  <a:pt x="282804" y="59602"/>
                </a:lnTo>
                <a:lnTo>
                  <a:pt x="282644" y="59244"/>
                </a:lnTo>
                <a:lnTo>
                  <a:pt x="282406" y="58846"/>
                </a:lnTo>
                <a:lnTo>
                  <a:pt x="281848" y="58129"/>
                </a:lnTo>
                <a:lnTo>
                  <a:pt x="281331" y="57373"/>
                </a:lnTo>
                <a:lnTo>
                  <a:pt x="281092" y="57014"/>
                </a:lnTo>
                <a:lnTo>
                  <a:pt x="280932" y="56656"/>
                </a:lnTo>
                <a:lnTo>
                  <a:pt x="280813" y="56298"/>
                </a:lnTo>
                <a:lnTo>
                  <a:pt x="280773" y="56099"/>
                </a:lnTo>
                <a:lnTo>
                  <a:pt x="280813" y="55900"/>
                </a:lnTo>
                <a:lnTo>
                  <a:pt x="280813" y="55740"/>
                </a:lnTo>
                <a:lnTo>
                  <a:pt x="280893" y="55541"/>
                </a:lnTo>
                <a:lnTo>
                  <a:pt x="280972" y="55342"/>
                </a:lnTo>
                <a:lnTo>
                  <a:pt x="281092" y="55183"/>
                </a:lnTo>
                <a:lnTo>
                  <a:pt x="281251" y="54984"/>
                </a:lnTo>
                <a:lnTo>
                  <a:pt x="281331" y="54785"/>
                </a:lnTo>
                <a:lnTo>
                  <a:pt x="281410" y="54586"/>
                </a:lnTo>
                <a:lnTo>
                  <a:pt x="281410" y="54387"/>
                </a:lnTo>
                <a:lnTo>
                  <a:pt x="281450" y="53989"/>
                </a:lnTo>
                <a:lnTo>
                  <a:pt x="281410" y="53551"/>
                </a:lnTo>
                <a:lnTo>
                  <a:pt x="281331" y="53152"/>
                </a:lnTo>
                <a:lnTo>
                  <a:pt x="281291" y="52714"/>
                </a:lnTo>
                <a:lnTo>
                  <a:pt x="281291" y="52237"/>
                </a:lnTo>
                <a:lnTo>
                  <a:pt x="281331" y="51998"/>
                </a:lnTo>
                <a:lnTo>
                  <a:pt x="281370" y="51759"/>
                </a:lnTo>
                <a:lnTo>
                  <a:pt x="281450" y="51520"/>
                </a:lnTo>
                <a:lnTo>
                  <a:pt x="281530" y="51202"/>
                </a:lnTo>
                <a:lnTo>
                  <a:pt x="281569" y="50644"/>
                </a:lnTo>
                <a:lnTo>
                  <a:pt x="281490" y="50087"/>
                </a:lnTo>
                <a:lnTo>
                  <a:pt x="281410" y="49490"/>
                </a:lnTo>
                <a:lnTo>
                  <a:pt x="281251" y="48892"/>
                </a:lnTo>
                <a:lnTo>
                  <a:pt x="281052" y="48295"/>
                </a:lnTo>
                <a:lnTo>
                  <a:pt x="280654" y="47101"/>
                </a:lnTo>
                <a:lnTo>
                  <a:pt x="280455" y="46543"/>
                </a:lnTo>
                <a:lnTo>
                  <a:pt x="280256" y="45946"/>
                </a:lnTo>
                <a:lnTo>
                  <a:pt x="280136" y="45389"/>
                </a:lnTo>
                <a:lnTo>
                  <a:pt x="280057" y="44831"/>
                </a:lnTo>
                <a:lnTo>
                  <a:pt x="280017" y="44274"/>
                </a:lnTo>
                <a:lnTo>
                  <a:pt x="280057" y="43756"/>
                </a:lnTo>
                <a:lnTo>
                  <a:pt x="280136" y="43478"/>
                </a:lnTo>
                <a:lnTo>
                  <a:pt x="280216" y="43239"/>
                </a:lnTo>
                <a:lnTo>
                  <a:pt x="280335" y="43000"/>
                </a:lnTo>
                <a:lnTo>
                  <a:pt x="280494" y="42761"/>
                </a:lnTo>
                <a:lnTo>
                  <a:pt x="280813" y="42243"/>
                </a:lnTo>
                <a:lnTo>
                  <a:pt x="280932" y="42004"/>
                </a:lnTo>
                <a:lnTo>
                  <a:pt x="280972" y="41726"/>
                </a:lnTo>
                <a:lnTo>
                  <a:pt x="280932" y="41447"/>
                </a:lnTo>
                <a:lnTo>
                  <a:pt x="280853" y="41208"/>
                </a:lnTo>
                <a:lnTo>
                  <a:pt x="280694" y="40969"/>
                </a:lnTo>
                <a:lnTo>
                  <a:pt x="280494" y="40770"/>
                </a:lnTo>
                <a:lnTo>
                  <a:pt x="280136" y="40292"/>
                </a:lnTo>
                <a:lnTo>
                  <a:pt x="279977" y="40053"/>
                </a:lnTo>
                <a:lnTo>
                  <a:pt x="279897" y="39775"/>
                </a:lnTo>
                <a:lnTo>
                  <a:pt x="279857" y="39616"/>
                </a:lnTo>
                <a:lnTo>
                  <a:pt x="279897" y="39416"/>
                </a:lnTo>
                <a:lnTo>
                  <a:pt x="279937" y="39257"/>
                </a:lnTo>
                <a:lnTo>
                  <a:pt x="279977" y="39098"/>
                </a:lnTo>
                <a:lnTo>
                  <a:pt x="280216" y="38819"/>
                </a:lnTo>
                <a:lnTo>
                  <a:pt x="280494" y="38541"/>
                </a:lnTo>
                <a:lnTo>
                  <a:pt x="280813" y="38302"/>
                </a:lnTo>
                <a:lnTo>
                  <a:pt x="281132" y="38063"/>
                </a:lnTo>
                <a:lnTo>
                  <a:pt x="281490" y="37784"/>
                </a:lnTo>
                <a:lnTo>
                  <a:pt x="281769" y="37545"/>
                </a:lnTo>
                <a:lnTo>
                  <a:pt x="281888" y="37426"/>
                </a:lnTo>
                <a:lnTo>
                  <a:pt x="281928" y="37346"/>
                </a:lnTo>
                <a:lnTo>
                  <a:pt x="281968" y="37227"/>
                </a:lnTo>
                <a:lnTo>
                  <a:pt x="281968" y="37107"/>
                </a:lnTo>
                <a:lnTo>
                  <a:pt x="281888" y="36908"/>
                </a:lnTo>
                <a:lnTo>
                  <a:pt x="281769" y="36629"/>
                </a:lnTo>
                <a:lnTo>
                  <a:pt x="281569" y="36391"/>
                </a:lnTo>
                <a:lnTo>
                  <a:pt x="281331" y="36112"/>
                </a:lnTo>
                <a:lnTo>
                  <a:pt x="280733" y="35594"/>
                </a:lnTo>
                <a:lnTo>
                  <a:pt x="280176" y="35037"/>
                </a:lnTo>
                <a:lnTo>
                  <a:pt x="279937" y="34798"/>
                </a:lnTo>
                <a:lnTo>
                  <a:pt x="279738" y="34559"/>
                </a:lnTo>
                <a:lnTo>
                  <a:pt x="279619" y="34320"/>
                </a:lnTo>
                <a:lnTo>
                  <a:pt x="279579" y="34081"/>
                </a:lnTo>
                <a:lnTo>
                  <a:pt x="279579" y="34002"/>
                </a:lnTo>
                <a:lnTo>
                  <a:pt x="279619" y="33882"/>
                </a:lnTo>
                <a:lnTo>
                  <a:pt x="279658" y="33803"/>
                </a:lnTo>
                <a:lnTo>
                  <a:pt x="279778" y="33683"/>
                </a:lnTo>
                <a:lnTo>
                  <a:pt x="280216" y="33404"/>
                </a:lnTo>
                <a:lnTo>
                  <a:pt x="280415" y="33245"/>
                </a:lnTo>
                <a:lnTo>
                  <a:pt x="280574" y="33046"/>
                </a:lnTo>
                <a:lnTo>
                  <a:pt x="280733" y="32807"/>
                </a:lnTo>
                <a:lnTo>
                  <a:pt x="280773" y="32568"/>
                </a:lnTo>
                <a:lnTo>
                  <a:pt x="280813" y="32329"/>
                </a:lnTo>
                <a:lnTo>
                  <a:pt x="280813" y="32051"/>
                </a:lnTo>
                <a:lnTo>
                  <a:pt x="280733" y="31533"/>
                </a:lnTo>
                <a:lnTo>
                  <a:pt x="280614" y="30976"/>
                </a:lnTo>
                <a:lnTo>
                  <a:pt x="280574" y="30737"/>
                </a:lnTo>
                <a:lnTo>
                  <a:pt x="280574" y="30458"/>
                </a:lnTo>
                <a:lnTo>
                  <a:pt x="280574" y="30219"/>
                </a:lnTo>
                <a:lnTo>
                  <a:pt x="280654" y="29941"/>
                </a:lnTo>
                <a:lnTo>
                  <a:pt x="280813" y="29702"/>
                </a:lnTo>
                <a:lnTo>
                  <a:pt x="281012" y="29463"/>
                </a:lnTo>
                <a:lnTo>
                  <a:pt x="281251" y="29184"/>
                </a:lnTo>
                <a:lnTo>
                  <a:pt x="281609" y="28945"/>
                </a:lnTo>
                <a:lnTo>
                  <a:pt x="281888" y="28746"/>
                </a:lnTo>
                <a:lnTo>
                  <a:pt x="282167" y="28547"/>
                </a:lnTo>
                <a:lnTo>
                  <a:pt x="282406" y="28268"/>
                </a:lnTo>
                <a:lnTo>
                  <a:pt x="282605" y="27990"/>
                </a:lnTo>
                <a:lnTo>
                  <a:pt x="282764" y="27711"/>
                </a:lnTo>
                <a:lnTo>
                  <a:pt x="282883" y="27353"/>
                </a:lnTo>
                <a:lnTo>
                  <a:pt x="282963" y="27034"/>
                </a:lnTo>
                <a:lnTo>
                  <a:pt x="283003" y="26676"/>
                </a:lnTo>
                <a:lnTo>
                  <a:pt x="282963" y="26437"/>
                </a:lnTo>
                <a:lnTo>
                  <a:pt x="282923" y="26158"/>
                </a:lnTo>
                <a:lnTo>
                  <a:pt x="282883" y="25919"/>
                </a:lnTo>
                <a:lnTo>
                  <a:pt x="282844" y="25641"/>
                </a:lnTo>
                <a:lnTo>
                  <a:pt x="282883" y="25442"/>
                </a:lnTo>
                <a:lnTo>
                  <a:pt x="282923" y="25203"/>
                </a:lnTo>
                <a:lnTo>
                  <a:pt x="283043" y="24765"/>
                </a:lnTo>
                <a:lnTo>
                  <a:pt x="283122" y="24526"/>
                </a:lnTo>
                <a:lnTo>
                  <a:pt x="283162" y="24287"/>
                </a:lnTo>
                <a:lnTo>
                  <a:pt x="283162" y="24088"/>
                </a:lnTo>
                <a:lnTo>
                  <a:pt x="283082" y="23849"/>
                </a:lnTo>
                <a:lnTo>
                  <a:pt x="283003" y="23690"/>
                </a:lnTo>
                <a:lnTo>
                  <a:pt x="282923" y="23530"/>
                </a:lnTo>
                <a:lnTo>
                  <a:pt x="282724" y="23212"/>
                </a:lnTo>
                <a:lnTo>
                  <a:pt x="282644" y="23013"/>
                </a:lnTo>
                <a:lnTo>
                  <a:pt x="282565" y="22774"/>
                </a:lnTo>
                <a:lnTo>
                  <a:pt x="282565" y="22535"/>
                </a:lnTo>
                <a:lnTo>
                  <a:pt x="282565" y="22256"/>
                </a:lnTo>
                <a:lnTo>
                  <a:pt x="282684" y="21779"/>
                </a:lnTo>
                <a:lnTo>
                  <a:pt x="282883" y="21341"/>
                </a:lnTo>
                <a:lnTo>
                  <a:pt x="283282" y="20425"/>
                </a:lnTo>
                <a:lnTo>
                  <a:pt x="283441" y="19947"/>
                </a:lnTo>
                <a:lnTo>
                  <a:pt x="283481" y="19748"/>
                </a:lnTo>
                <a:lnTo>
                  <a:pt x="283520" y="19469"/>
                </a:lnTo>
                <a:lnTo>
                  <a:pt x="283520" y="19191"/>
                </a:lnTo>
                <a:lnTo>
                  <a:pt x="283520" y="18872"/>
                </a:lnTo>
                <a:lnTo>
                  <a:pt x="283401" y="18275"/>
                </a:lnTo>
                <a:lnTo>
                  <a:pt x="283361" y="17638"/>
                </a:lnTo>
                <a:lnTo>
                  <a:pt x="283361" y="17359"/>
                </a:lnTo>
                <a:lnTo>
                  <a:pt x="283401" y="17041"/>
                </a:lnTo>
                <a:lnTo>
                  <a:pt x="283560" y="16682"/>
                </a:lnTo>
                <a:lnTo>
                  <a:pt x="283600" y="16483"/>
                </a:lnTo>
                <a:lnTo>
                  <a:pt x="283640" y="16284"/>
                </a:lnTo>
                <a:lnTo>
                  <a:pt x="283640" y="16085"/>
                </a:lnTo>
                <a:lnTo>
                  <a:pt x="283560" y="15886"/>
                </a:lnTo>
                <a:lnTo>
                  <a:pt x="283441" y="15528"/>
                </a:lnTo>
                <a:lnTo>
                  <a:pt x="282286" y="13059"/>
                </a:lnTo>
                <a:lnTo>
                  <a:pt x="282007" y="12382"/>
                </a:lnTo>
                <a:lnTo>
                  <a:pt x="281729" y="11705"/>
                </a:lnTo>
                <a:lnTo>
                  <a:pt x="281649" y="11387"/>
                </a:lnTo>
                <a:lnTo>
                  <a:pt x="281569" y="11029"/>
                </a:lnTo>
                <a:lnTo>
                  <a:pt x="281490" y="10670"/>
                </a:lnTo>
                <a:lnTo>
                  <a:pt x="281490" y="10312"/>
                </a:lnTo>
                <a:lnTo>
                  <a:pt x="281490" y="9914"/>
                </a:lnTo>
                <a:lnTo>
                  <a:pt x="281530" y="9516"/>
                </a:lnTo>
                <a:lnTo>
                  <a:pt x="281609" y="9118"/>
                </a:lnTo>
                <a:lnTo>
                  <a:pt x="281729" y="8759"/>
                </a:lnTo>
                <a:lnTo>
                  <a:pt x="281888" y="8401"/>
                </a:lnTo>
                <a:lnTo>
                  <a:pt x="282087" y="8043"/>
                </a:lnTo>
                <a:lnTo>
                  <a:pt x="282485" y="7326"/>
                </a:lnTo>
                <a:lnTo>
                  <a:pt x="282883" y="6729"/>
                </a:lnTo>
                <a:lnTo>
                  <a:pt x="283043" y="6410"/>
                </a:lnTo>
                <a:lnTo>
                  <a:pt x="283162" y="6052"/>
                </a:lnTo>
                <a:lnTo>
                  <a:pt x="283242" y="5733"/>
                </a:lnTo>
                <a:lnTo>
                  <a:pt x="283282" y="5375"/>
                </a:lnTo>
                <a:lnTo>
                  <a:pt x="283242" y="5017"/>
                </a:lnTo>
                <a:lnTo>
                  <a:pt x="283202" y="4658"/>
                </a:lnTo>
                <a:lnTo>
                  <a:pt x="283082" y="4340"/>
                </a:lnTo>
                <a:lnTo>
                  <a:pt x="282963" y="3981"/>
                </a:lnTo>
                <a:lnTo>
                  <a:pt x="282684" y="3305"/>
                </a:lnTo>
                <a:lnTo>
                  <a:pt x="282485" y="2946"/>
                </a:lnTo>
                <a:lnTo>
                  <a:pt x="282445" y="2747"/>
                </a:lnTo>
                <a:lnTo>
                  <a:pt x="282406" y="2548"/>
                </a:lnTo>
                <a:lnTo>
                  <a:pt x="282445" y="2389"/>
                </a:lnTo>
                <a:lnTo>
                  <a:pt x="282485" y="2230"/>
                </a:lnTo>
                <a:lnTo>
                  <a:pt x="282565" y="1911"/>
                </a:lnTo>
                <a:lnTo>
                  <a:pt x="282644" y="1672"/>
                </a:lnTo>
                <a:lnTo>
                  <a:pt x="282644" y="1433"/>
                </a:lnTo>
                <a:lnTo>
                  <a:pt x="282644" y="1194"/>
                </a:lnTo>
                <a:lnTo>
                  <a:pt x="282644" y="956"/>
                </a:lnTo>
                <a:lnTo>
                  <a:pt x="282485" y="478"/>
                </a:lnTo>
                <a:lnTo>
                  <a:pt x="282286" y="0"/>
                </a:lnTo>
                <a:close/>
              </a:path>
            </a:pathLst>
          </a:custGeom>
          <a:solidFill>
            <a:schemeClr val="dk2"/>
          </a:solidFill>
          <a:ln>
            <a:noFill/>
          </a:ln>
          <a:effectLst>
            <a:outerShdw blurRad="71438" dist="19050" dir="84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txBox="1">
            <a:spLocks noGrp="1"/>
          </p:cNvSpPr>
          <p:nvPr>
            <p:ph type="title"/>
          </p:nvPr>
        </p:nvSpPr>
        <p:spPr>
          <a:xfrm>
            <a:off x="960000" y="6949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157980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5"/>
        <p:cNvGrpSpPr/>
        <p:nvPr/>
      </p:nvGrpSpPr>
      <p:grpSpPr>
        <a:xfrm>
          <a:off x="0" y="0"/>
          <a:ext cx="0" cy="0"/>
          <a:chOff x="0" y="0"/>
          <a:chExt cx="0" cy="0"/>
        </a:xfrm>
      </p:grpSpPr>
      <p:pic>
        <p:nvPicPr>
          <p:cNvPr id="76" name="Google Shape;76;p8"/>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77" name="Google Shape;77;p8"/>
          <p:cNvSpPr/>
          <p:nvPr/>
        </p:nvSpPr>
        <p:spPr>
          <a:xfrm>
            <a:off x="1379134" y="1000500"/>
            <a:ext cx="9395460" cy="4941864"/>
          </a:xfrm>
          <a:custGeom>
            <a:avLst/>
            <a:gdLst/>
            <a:ahLst/>
            <a:cxnLst/>
            <a:rect l="l" t="t" r="r" b="b"/>
            <a:pathLst>
              <a:path w="285750" h="150300" extrusionOk="0">
                <a:moveTo>
                  <a:pt x="0" y="0"/>
                </a:moveTo>
                <a:lnTo>
                  <a:pt x="0" y="13298"/>
                </a:lnTo>
                <a:lnTo>
                  <a:pt x="6052" y="13378"/>
                </a:lnTo>
                <a:lnTo>
                  <a:pt x="6291" y="13059"/>
                </a:lnTo>
                <a:lnTo>
                  <a:pt x="6530" y="12741"/>
                </a:lnTo>
                <a:lnTo>
                  <a:pt x="6848" y="12462"/>
                </a:lnTo>
                <a:lnTo>
                  <a:pt x="7206" y="12223"/>
                </a:lnTo>
                <a:lnTo>
                  <a:pt x="7565" y="12024"/>
                </a:lnTo>
                <a:lnTo>
                  <a:pt x="7963" y="11865"/>
                </a:lnTo>
                <a:lnTo>
                  <a:pt x="8401" y="11785"/>
                </a:lnTo>
                <a:lnTo>
                  <a:pt x="8839" y="11745"/>
                </a:lnTo>
                <a:lnTo>
                  <a:pt x="9157" y="11745"/>
                </a:lnTo>
                <a:lnTo>
                  <a:pt x="9476" y="11825"/>
                </a:lnTo>
                <a:lnTo>
                  <a:pt x="9794" y="11905"/>
                </a:lnTo>
                <a:lnTo>
                  <a:pt x="10073" y="11984"/>
                </a:lnTo>
                <a:lnTo>
                  <a:pt x="10352" y="12143"/>
                </a:lnTo>
                <a:lnTo>
                  <a:pt x="10631" y="12303"/>
                </a:lnTo>
                <a:lnTo>
                  <a:pt x="10869" y="12462"/>
                </a:lnTo>
                <a:lnTo>
                  <a:pt x="11108" y="12701"/>
                </a:lnTo>
                <a:lnTo>
                  <a:pt x="11307" y="12900"/>
                </a:lnTo>
                <a:lnTo>
                  <a:pt x="11467" y="13179"/>
                </a:lnTo>
                <a:lnTo>
                  <a:pt x="11626" y="13418"/>
                </a:lnTo>
                <a:lnTo>
                  <a:pt x="11785" y="13696"/>
                </a:lnTo>
                <a:lnTo>
                  <a:pt x="11905" y="14015"/>
                </a:lnTo>
                <a:lnTo>
                  <a:pt x="11984" y="14293"/>
                </a:lnTo>
                <a:lnTo>
                  <a:pt x="12024" y="14612"/>
                </a:lnTo>
                <a:lnTo>
                  <a:pt x="12024" y="14930"/>
                </a:lnTo>
                <a:lnTo>
                  <a:pt x="12024" y="15289"/>
                </a:lnTo>
                <a:lnTo>
                  <a:pt x="11984" y="15607"/>
                </a:lnTo>
                <a:lnTo>
                  <a:pt x="11905" y="15886"/>
                </a:lnTo>
                <a:lnTo>
                  <a:pt x="11785" y="16205"/>
                </a:lnTo>
                <a:lnTo>
                  <a:pt x="11626" y="16483"/>
                </a:lnTo>
                <a:lnTo>
                  <a:pt x="11467" y="16722"/>
                </a:lnTo>
                <a:lnTo>
                  <a:pt x="11307" y="17001"/>
                </a:lnTo>
                <a:lnTo>
                  <a:pt x="11108" y="17200"/>
                </a:lnTo>
                <a:lnTo>
                  <a:pt x="10869" y="17399"/>
                </a:lnTo>
                <a:lnTo>
                  <a:pt x="10631" y="17598"/>
                </a:lnTo>
                <a:lnTo>
                  <a:pt x="10352" y="17757"/>
                </a:lnTo>
                <a:lnTo>
                  <a:pt x="10073" y="17917"/>
                </a:lnTo>
                <a:lnTo>
                  <a:pt x="9794" y="17996"/>
                </a:lnTo>
                <a:lnTo>
                  <a:pt x="9476" y="18076"/>
                </a:lnTo>
                <a:lnTo>
                  <a:pt x="9157" y="18116"/>
                </a:lnTo>
                <a:lnTo>
                  <a:pt x="8839" y="18155"/>
                </a:lnTo>
                <a:lnTo>
                  <a:pt x="8401" y="18116"/>
                </a:lnTo>
                <a:lnTo>
                  <a:pt x="7963" y="18036"/>
                </a:lnTo>
                <a:lnTo>
                  <a:pt x="7565" y="17877"/>
                </a:lnTo>
                <a:lnTo>
                  <a:pt x="7206" y="17678"/>
                </a:lnTo>
                <a:lnTo>
                  <a:pt x="6848" y="17439"/>
                </a:lnTo>
                <a:lnTo>
                  <a:pt x="6530" y="17160"/>
                </a:lnTo>
                <a:lnTo>
                  <a:pt x="6291" y="16842"/>
                </a:lnTo>
                <a:lnTo>
                  <a:pt x="6052" y="16523"/>
                </a:lnTo>
                <a:lnTo>
                  <a:pt x="0" y="16603"/>
                </a:lnTo>
                <a:lnTo>
                  <a:pt x="0" y="30498"/>
                </a:lnTo>
                <a:lnTo>
                  <a:pt x="6052" y="30578"/>
                </a:lnTo>
                <a:lnTo>
                  <a:pt x="6291" y="30259"/>
                </a:lnTo>
                <a:lnTo>
                  <a:pt x="6530" y="29941"/>
                </a:lnTo>
                <a:lnTo>
                  <a:pt x="6848" y="29622"/>
                </a:lnTo>
                <a:lnTo>
                  <a:pt x="7206" y="29383"/>
                </a:lnTo>
                <a:lnTo>
                  <a:pt x="7565" y="29224"/>
                </a:lnTo>
                <a:lnTo>
                  <a:pt x="7963" y="29065"/>
                </a:lnTo>
                <a:lnTo>
                  <a:pt x="8401" y="28985"/>
                </a:lnTo>
                <a:lnTo>
                  <a:pt x="8839" y="28945"/>
                </a:lnTo>
                <a:lnTo>
                  <a:pt x="9157" y="28945"/>
                </a:lnTo>
                <a:lnTo>
                  <a:pt x="9476" y="29025"/>
                </a:lnTo>
                <a:lnTo>
                  <a:pt x="9794" y="29104"/>
                </a:lnTo>
                <a:lnTo>
                  <a:pt x="10073" y="29184"/>
                </a:lnTo>
                <a:lnTo>
                  <a:pt x="10352" y="29343"/>
                </a:lnTo>
                <a:lnTo>
                  <a:pt x="10631" y="29503"/>
                </a:lnTo>
                <a:lnTo>
                  <a:pt x="10869" y="29662"/>
                </a:lnTo>
                <a:lnTo>
                  <a:pt x="11108" y="29901"/>
                </a:lnTo>
                <a:lnTo>
                  <a:pt x="11307" y="30100"/>
                </a:lnTo>
                <a:lnTo>
                  <a:pt x="11467" y="30339"/>
                </a:lnTo>
                <a:lnTo>
                  <a:pt x="11626" y="30617"/>
                </a:lnTo>
                <a:lnTo>
                  <a:pt x="11785" y="30896"/>
                </a:lnTo>
                <a:lnTo>
                  <a:pt x="11905" y="31215"/>
                </a:lnTo>
                <a:lnTo>
                  <a:pt x="11984" y="31493"/>
                </a:lnTo>
                <a:lnTo>
                  <a:pt x="12024" y="31812"/>
                </a:lnTo>
                <a:lnTo>
                  <a:pt x="12024" y="32130"/>
                </a:lnTo>
                <a:lnTo>
                  <a:pt x="12024" y="32489"/>
                </a:lnTo>
                <a:lnTo>
                  <a:pt x="11984" y="32807"/>
                </a:lnTo>
                <a:lnTo>
                  <a:pt x="11905" y="33086"/>
                </a:lnTo>
                <a:lnTo>
                  <a:pt x="11785" y="33404"/>
                </a:lnTo>
                <a:lnTo>
                  <a:pt x="11626" y="33683"/>
                </a:lnTo>
                <a:lnTo>
                  <a:pt x="11467" y="33922"/>
                </a:lnTo>
                <a:lnTo>
                  <a:pt x="11307" y="34201"/>
                </a:lnTo>
                <a:lnTo>
                  <a:pt x="11108" y="34400"/>
                </a:lnTo>
                <a:lnTo>
                  <a:pt x="10869" y="34599"/>
                </a:lnTo>
                <a:lnTo>
                  <a:pt x="10631" y="34798"/>
                </a:lnTo>
                <a:lnTo>
                  <a:pt x="10352" y="34957"/>
                </a:lnTo>
                <a:lnTo>
                  <a:pt x="10073" y="35077"/>
                </a:lnTo>
                <a:lnTo>
                  <a:pt x="9794" y="35196"/>
                </a:lnTo>
                <a:lnTo>
                  <a:pt x="9476" y="35276"/>
                </a:lnTo>
                <a:lnTo>
                  <a:pt x="9157" y="35316"/>
                </a:lnTo>
                <a:lnTo>
                  <a:pt x="8839" y="35355"/>
                </a:lnTo>
                <a:lnTo>
                  <a:pt x="8401" y="35316"/>
                </a:lnTo>
                <a:lnTo>
                  <a:pt x="7963" y="35236"/>
                </a:lnTo>
                <a:lnTo>
                  <a:pt x="7565" y="35077"/>
                </a:lnTo>
                <a:lnTo>
                  <a:pt x="7206" y="34878"/>
                </a:lnTo>
                <a:lnTo>
                  <a:pt x="6848" y="34639"/>
                </a:lnTo>
                <a:lnTo>
                  <a:pt x="6530" y="34360"/>
                </a:lnTo>
                <a:lnTo>
                  <a:pt x="6291" y="34041"/>
                </a:lnTo>
                <a:lnTo>
                  <a:pt x="6052" y="33723"/>
                </a:lnTo>
                <a:lnTo>
                  <a:pt x="0" y="33803"/>
                </a:lnTo>
                <a:lnTo>
                  <a:pt x="0" y="47658"/>
                </a:lnTo>
                <a:lnTo>
                  <a:pt x="6052" y="47777"/>
                </a:lnTo>
                <a:lnTo>
                  <a:pt x="6291" y="47419"/>
                </a:lnTo>
                <a:lnTo>
                  <a:pt x="6530" y="47140"/>
                </a:lnTo>
                <a:lnTo>
                  <a:pt x="6848" y="46822"/>
                </a:lnTo>
                <a:lnTo>
                  <a:pt x="7206" y="46583"/>
                </a:lnTo>
                <a:lnTo>
                  <a:pt x="7565" y="46424"/>
                </a:lnTo>
                <a:lnTo>
                  <a:pt x="7963" y="46265"/>
                </a:lnTo>
                <a:lnTo>
                  <a:pt x="8401" y="46185"/>
                </a:lnTo>
                <a:lnTo>
                  <a:pt x="8839" y="46145"/>
                </a:lnTo>
                <a:lnTo>
                  <a:pt x="9157" y="46145"/>
                </a:lnTo>
                <a:lnTo>
                  <a:pt x="9476" y="46225"/>
                </a:lnTo>
                <a:lnTo>
                  <a:pt x="9794" y="46304"/>
                </a:lnTo>
                <a:lnTo>
                  <a:pt x="10073" y="46384"/>
                </a:lnTo>
                <a:lnTo>
                  <a:pt x="10352" y="46543"/>
                </a:lnTo>
                <a:lnTo>
                  <a:pt x="10631" y="46702"/>
                </a:lnTo>
                <a:lnTo>
                  <a:pt x="10869" y="46862"/>
                </a:lnTo>
                <a:lnTo>
                  <a:pt x="11108" y="47101"/>
                </a:lnTo>
                <a:lnTo>
                  <a:pt x="11307" y="47300"/>
                </a:lnTo>
                <a:lnTo>
                  <a:pt x="11467" y="47539"/>
                </a:lnTo>
                <a:lnTo>
                  <a:pt x="11626" y="47817"/>
                </a:lnTo>
                <a:lnTo>
                  <a:pt x="11785" y="48096"/>
                </a:lnTo>
                <a:lnTo>
                  <a:pt x="11905" y="48375"/>
                </a:lnTo>
                <a:lnTo>
                  <a:pt x="11984" y="48693"/>
                </a:lnTo>
                <a:lnTo>
                  <a:pt x="12024" y="49012"/>
                </a:lnTo>
                <a:lnTo>
                  <a:pt x="12024" y="49330"/>
                </a:lnTo>
                <a:lnTo>
                  <a:pt x="12024" y="49689"/>
                </a:lnTo>
                <a:lnTo>
                  <a:pt x="11984" y="50007"/>
                </a:lnTo>
                <a:lnTo>
                  <a:pt x="11905" y="50286"/>
                </a:lnTo>
                <a:lnTo>
                  <a:pt x="11785" y="50604"/>
                </a:lnTo>
                <a:lnTo>
                  <a:pt x="11626" y="50883"/>
                </a:lnTo>
                <a:lnTo>
                  <a:pt x="11467" y="51122"/>
                </a:lnTo>
                <a:lnTo>
                  <a:pt x="11307" y="51401"/>
                </a:lnTo>
                <a:lnTo>
                  <a:pt x="11108" y="51600"/>
                </a:lnTo>
                <a:lnTo>
                  <a:pt x="10869" y="51799"/>
                </a:lnTo>
                <a:lnTo>
                  <a:pt x="10631" y="51998"/>
                </a:lnTo>
                <a:lnTo>
                  <a:pt x="10352" y="52157"/>
                </a:lnTo>
                <a:lnTo>
                  <a:pt x="10073" y="52277"/>
                </a:lnTo>
                <a:lnTo>
                  <a:pt x="9794" y="52396"/>
                </a:lnTo>
                <a:lnTo>
                  <a:pt x="9476" y="52476"/>
                </a:lnTo>
                <a:lnTo>
                  <a:pt x="9157" y="52515"/>
                </a:lnTo>
                <a:lnTo>
                  <a:pt x="8839" y="52555"/>
                </a:lnTo>
                <a:lnTo>
                  <a:pt x="8401" y="52515"/>
                </a:lnTo>
                <a:lnTo>
                  <a:pt x="7963" y="52436"/>
                </a:lnTo>
                <a:lnTo>
                  <a:pt x="7565" y="52277"/>
                </a:lnTo>
                <a:lnTo>
                  <a:pt x="7206" y="52077"/>
                </a:lnTo>
                <a:lnTo>
                  <a:pt x="6848" y="51839"/>
                </a:lnTo>
                <a:lnTo>
                  <a:pt x="6530" y="51560"/>
                </a:lnTo>
                <a:lnTo>
                  <a:pt x="6291" y="51241"/>
                </a:lnTo>
                <a:lnTo>
                  <a:pt x="6052" y="50883"/>
                </a:lnTo>
                <a:lnTo>
                  <a:pt x="0" y="51002"/>
                </a:lnTo>
                <a:lnTo>
                  <a:pt x="0" y="64858"/>
                </a:lnTo>
                <a:lnTo>
                  <a:pt x="6052" y="64977"/>
                </a:lnTo>
                <a:lnTo>
                  <a:pt x="6291" y="64619"/>
                </a:lnTo>
                <a:lnTo>
                  <a:pt x="6530" y="64301"/>
                </a:lnTo>
                <a:lnTo>
                  <a:pt x="6848" y="64022"/>
                </a:lnTo>
                <a:lnTo>
                  <a:pt x="7206" y="63783"/>
                </a:lnTo>
                <a:lnTo>
                  <a:pt x="7565" y="63624"/>
                </a:lnTo>
                <a:lnTo>
                  <a:pt x="7963" y="63464"/>
                </a:lnTo>
                <a:lnTo>
                  <a:pt x="8401" y="63385"/>
                </a:lnTo>
                <a:lnTo>
                  <a:pt x="8839" y="63345"/>
                </a:lnTo>
                <a:lnTo>
                  <a:pt x="9157" y="63345"/>
                </a:lnTo>
                <a:lnTo>
                  <a:pt x="9476" y="63425"/>
                </a:lnTo>
                <a:lnTo>
                  <a:pt x="9794" y="63504"/>
                </a:lnTo>
                <a:lnTo>
                  <a:pt x="10073" y="63584"/>
                </a:lnTo>
                <a:lnTo>
                  <a:pt x="10352" y="63743"/>
                </a:lnTo>
                <a:lnTo>
                  <a:pt x="10631" y="63902"/>
                </a:lnTo>
                <a:lnTo>
                  <a:pt x="10869" y="64062"/>
                </a:lnTo>
                <a:lnTo>
                  <a:pt x="11108" y="64301"/>
                </a:lnTo>
                <a:lnTo>
                  <a:pt x="11307" y="64500"/>
                </a:lnTo>
                <a:lnTo>
                  <a:pt x="11467" y="64738"/>
                </a:lnTo>
                <a:lnTo>
                  <a:pt x="11626" y="65017"/>
                </a:lnTo>
                <a:lnTo>
                  <a:pt x="11785" y="65296"/>
                </a:lnTo>
                <a:lnTo>
                  <a:pt x="11905" y="65575"/>
                </a:lnTo>
                <a:lnTo>
                  <a:pt x="11984" y="65893"/>
                </a:lnTo>
                <a:lnTo>
                  <a:pt x="12024" y="66212"/>
                </a:lnTo>
                <a:lnTo>
                  <a:pt x="12024" y="66530"/>
                </a:lnTo>
                <a:lnTo>
                  <a:pt x="12024" y="66888"/>
                </a:lnTo>
                <a:lnTo>
                  <a:pt x="11984" y="67207"/>
                </a:lnTo>
                <a:lnTo>
                  <a:pt x="11905" y="67486"/>
                </a:lnTo>
                <a:lnTo>
                  <a:pt x="11785" y="67804"/>
                </a:lnTo>
                <a:lnTo>
                  <a:pt x="11626" y="68083"/>
                </a:lnTo>
                <a:lnTo>
                  <a:pt x="11467" y="68322"/>
                </a:lnTo>
                <a:lnTo>
                  <a:pt x="11307" y="68561"/>
                </a:lnTo>
                <a:lnTo>
                  <a:pt x="11108" y="68800"/>
                </a:lnTo>
                <a:lnTo>
                  <a:pt x="10869" y="68999"/>
                </a:lnTo>
                <a:lnTo>
                  <a:pt x="10631" y="69198"/>
                </a:lnTo>
                <a:lnTo>
                  <a:pt x="10352" y="69357"/>
                </a:lnTo>
                <a:lnTo>
                  <a:pt x="10073" y="69476"/>
                </a:lnTo>
                <a:lnTo>
                  <a:pt x="9794" y="69596"/>
                </a:lnTo>
                <a:lnTo>
                  <a:pt x="9476" y="69676"/>
                </a:lnTo>
                <a:lnTo>
                  <a:pt x="9157" y="69715"/>
                </a:lnTo>
                <a:lnTo>
                  <a:pt x="8839" y="69755"/>
                </a:lnTo>
                <a:lnTo>
                  <a:pt x="8401" y="69715"/>
                </a:lnTo>
                <a:lnTo>
                  <a:pt x="7963" y="69636"/>
                </a:lnTo>
                <a:lnTo>
                  <a:pt x="7565" y="69476"/>
                </a:lnTo>
                <a:lnTo>
                  <a:pt x="7206" y="69277"/>
                </a:lnTo>
                <a:lnTo>
                  <a:pt x="6848" y="69038"/>
                </a:lnTo>
                <a:lnTo>
                  <a:pt x="6530" y="68760"/>
                </a:lnTo>
                <a:lnTo>
                  <a:pt x="6291" y="68441"/>
                </a:lnTo>
                <a:lnTo>
                  <a:pt x="6052" y="68083"/>
                </a:lnTo>
                <a:lnTo>
                  <a:pt x="0" y="68202"/>
                </a:lnTo>
                <a:lnTo>
                  <a:pt x="0" y="82058"/>
                </a:lnTo>
                <a:lnTo>
                  <a:pt x="6052" y="82177"/>
                </a:lnTo>
                <a:lnTo>
                  <a:pt x="6291" y="81819"/>
                </a:lnTo>
                <a:lnTo>
                  <a:pt x="6530" y="81500"/>
                </a:lnTo>
                <a:lnTo>
                  <a:pt x="6848" y="81222"/>
                </a:lnTo>
                <a:lnTo>
                  <a:pt x="7206" y="80983"/>
                </a:lnTo>
                <a:lnTo>
                  <a:pt x="7565" y="80824"/>
                </a:lnTo>
                <a:lnTo>
                  <a:pt x="7963" y="80664"/>
                </a:lnTo>
                <a:lnTo>
                  <a:pt x="8401" y="80585"/>
                </a:lnTo>
                <a:lnTo>
                  <a:pt x="8839" y="80545"/>
                </a:lnTo>
                <a:lnTo>
                  <a:pt x="9157" y="80545"/>
                </a:lnTo>
                <a:lnTo>
                  <a:pt x="9476" y="80625"/>
                </a:lnTo>
                <a:lnTo>
                  <a:pt x="9794" y="80704"/>
                </a:lnTo>
                <a:lnTo>
                  <a:pt x="10073" y="80784"/>
                </a:lnTo>
                <a:lnTo>
                  <a:pt x="10352" y="80943"/>
                </a:lnTo>
                <a:lnTo>
                  <a:pt x="10631" y="81102"/>
                </a:lnTo>
                <a:lnTo>
                  <a:pt x="10869" y="81262"/>
                </a:lnTo>
                <a:lnTo>
                  <a:pt x="11108" y="81500"/>
                </a:lnTo>
                <a:lnTo>
                  <a:pt x="11307" y="81700"/>
                </a:lnTo>
                <a:lnTo>
                  <a:pt x="11467" y="81938"/>
                </a:lnTo>
                <a:lnTo>
                  <a:pt x="11626" y="82217"/>
                </a:lnTo>
                <a:lnTo>
                  <a:pt x="11785" y="82496"/>
                </a:lnTo>
                <a:lnTo>
                  <a:pt x="11905" y="82774"/>
                </a:lnTo>
                <a:lnTo>
                  <a:pt x="11984" y="83093"/>
                </a:lnTo>
                <a:lnTo>
                  <a:pt x="12024" y="83412"/>
                </a:lnTo>
                <a:lnTo>
                  <a:pt x="12024" y="83730"/>
                </a:lnTo>
                <a:lnTo>
                  <a:pt x="12024" y="84088"/>
                </a:lnTo>
                <a:lnTo>
                  <a:pt x="11984" y="84407"/>
                </a:lnTo>
                <a:lnTo>
                  <a:pt x="11905" y="84686"/>
                </a:lnTo>
                <a:lnTo>
                  <a:pt x="11785" y="85004"/>
                </a:lnTo>
                <a:lnTo>
                  <a:pt x="11626" y="85283"/>
                </a:lnTo>
                <a:lnTo>
                  <a:pt x="11467" y="85522"/>
                </a:lnTo>
                <a:lnTo>
                  <a:pt x="11307" y="85761"/>
                </a:lnTo>
                <a:lnTo>
                  <a:pt x="11108" y="85999"/>
                </a:lnTo>
                <a:lnTo>
                  <a:pt x="10869" y="86199"/>
                </a:lnTo>
                <a:lnTo>
                  <a:pt x="10631" y="86398"/>
                </a:lnTo>
                <a:lnTo>
                  <a:pt x="10352" y="86557"/>
                </a:lnTo>
                <a:lnTo>
                  <a:pt x="10073" y="86676"/>
                </a:lnTo>
                <a:lnTo>
                  <a:pt x="9794" y="86796"/>
                </a:lnTo>
                <a:lnTo>
                  <a:pt x="9476" y="86875"/>
                </a:lnTo>
                <a:lnTo>
                  <a:pt x="9157" y="86915"/>
                </a:lnTo>
                <a:lnTo>
                  <a:pt x="8839" y="86955"/>
                </a:lnTo>
                <a:lnTo>
                  <a:pt x="8401" y="86915"/>
                </a:lnTo>
                <a:lnTo>
                  <a:pt x="7963" y="86836"/>
                </a:lnTo>
                <a:lnTo>
                  <a:pt x="7565" y="86676"/>
                </a:lnTo>
                <a:lnTo>
                  <a:pt x="7206" y="86477"/>
                </a:lnTo>
                <a:lnTo>
                  <a:pt x="6848" y="86238"/>
                </a:lnTo>
                <a:lnTo>
                  <a:pt x="6530" y="85960"/>
                </a:lnTo>
                <a:lnTo>
                  <a:pt x="6291" y="85641"/>
                </a:lnTo>
                <a:lnTo>
                  <a:pt x="6052" y="85283"/>
                </a:lnTo>
                <a:lnTo>
                  <a:pt x="0" y="85402"/>
                </a:lnTo>
                <a:lnTo>
                  <a:pt x="0" y="99258"/>
                </a:lnTo>
                <a:lnTo>
                  <a:pt x="6052" y="99377"/>
                </a:lnTo>
                <a:lnTo>
                  <a:pt x="6291" y="99019"/>
                </a:lnTo>
                <a:lnTo>
                  <a:pt x="6530" y="98700"/>
                </a:lnTo>
                <a:lnTo>
                  <a:pt x="6848" y="98422"/>
                </a:lnTo>
                <a:lnTo>
                  <a:pt x="7206" y="98183"/>
                </a:lnTo>
                <a:lnTo>
                  <a:pt x="7565" y="98023"/>
                </a:lnTo>
                <a:lnTo>
                  <a:pt x="7963" y="97864"/>
                </a:lnTo>
                <a:lnTo>
                  <a:pt x="8401" y="97785"/>
                </a:lnTo>
                <a:lnTo>
                  <a:pt x="8839" y="97745"/>
                </a:lnTo>
                <a:lnTo>
                  <a:pt x="9157" y="97745"/>
                </a:lnTo>
                <a:lnTo>
                  <a:pt x="9476" y="97824"/>
                </a:lnTo>
                <a:lnTo>
                  <a:pt x="9794" y="97904"/>
                </a:lnTo>
                <a:lnTo>
                  <a:pt x="10073" y="97984"/>
                </a:lnTo>
                <a:lnTo>
                  <a:pt x="10352" y="98143"/>
                </a:lnTo>
                <a:lnTo>
                  <a:pt x="10631" y="98302"/>
                </a:lnTo>
                <a:lnTo>
                  <a:pt x="10869" y="98461"/>
                </a:lnTo>
                <a:lnTo>
                  <a:pt x="11108" y="98661"/>
                </a:lnTo>
                <a:lnTo>
                  <a:pt x="11307" y="98899"/>
                </a:lnTo>
                <a:lnTo>
                  <a:pt x="11467" y="99138"/>
                </a:lnTo>
                <a:lnTo>
                  <a:pt x="11626" y="99417"/>
                </a:lnTo>
                <a:lnTo>
                  <a:pt x="11785" y="99696"/>
                </a:lnTo>
                <a:lnTo>
                  <a:pt x="11905" y="99974"/>
                </a:lnTo>
                <a:lnTo>
                  <a:pt x="11984" y="100293"/>
                </a:lnTo>
                <a:lnTo>
                  <a:pt x="12024" y="100611"/>
                </a:lnTo>
                <a:lnTo>
                  <a:pt x="12024" y="100930"/>
                </a:lnTo>
                <a:lnTo>
                  <a:pt x="12024" y="101288"/>
                </a:lnTo>
                <a:lnTo>
                  <a:pt x="11984" y="101607"/>
                </a:lnTo>
                <a:lnTo>
                  <a:pt x="11905" y="101885"/>
                </a:lnTo>
                <a:lnTo>
                  <a:pt x="11785" y="102204"/>
                </a:lnTo>
                <a:lnTo>
                  <a:pt x="11626" y="102483"/>
                </a:lnTo>
                <a:lnTo>
                  <a:pt x="11467" y="102722"/>
                </a:lnTo>
                <a:lnTo>
                  <a:pt x="11307" y="102960"/>
                </a:lnTo>
                <a:lnTo>
                  <a:pt x="11108" y="103199"/>
                </a:lnTo>
                <a:lnTo>
                  <a:pt x="10869" y="103398"/>
                </a:lnTo>
                <a:lnTo>
                  <a:pt x="10631" y="103598"/>
                </a:lnTo>
                <a:lnTo>
                  <a:pt x="10352" y="103757"/>
                </a:lnTo>
                <a:lnTo>
                  <a:pt x="10073" y="103876"/>
                </a:lnTo>
                <a:lnTo>
                  <a:pt x="9794" y="103996"/>
                </a:lnTo>
                <a:lnTo>
                  <a:pt x="9476" y="104075"/>
                </a:lnTo>
                <a:lnTo>
                  <a:pt x="9157" y="104115"/>
                </a:lnTo>
                <a:lnTo>
                  <a:pt x="8839" y="104155"/>
                </a:lnTo>
                <a:lnTo>
                  <a:pt x="8401" y="104115"/>
                </a:lnTo>
                <a:lnTo>
                  <a:pt x="7963" y="104035"/>
                </a:lnTo>
                <a:lnTo>
                  <a:pt x="7565" y="103876"/>
                </a:lnTo>
                <a:lnTo>
                  <a:pt x="7206" y="103677"/>
                </a:lnTo>
                <a:lnTo>
                  <a:pt x="6848" y="103438"/>
                </a:lnTo>
                <a:lnTo>
                  <a:pt x="6530" y="103160"/>
                </a:lnTo>
                <a:lnTo>
                  <a:pt x="6291" y="102841"/>
                </a:lnTo>
                <a:lnTo>
                  <a:pt x="6052" y="102483"/>
                </a:lnTo>
                <a:lnTo>
                  <a:pt x="0" y="102602"/>
                </a:lnTo>
                <a:lnTo>
                  <a:pt x="0" y="116458"/>
                </a:lnTo>
                <a:lnTo>
                  <a:pt x="6052" y="116577"/>
                </a:lnTo>
                <a:lnTo>
                  <a:pt x="6291" y="116219"/>
                </a:lnTo>
                <a:lnTo>
                  <a:pt x="6530" y="115900"/>
                </a:lnTo>
                <a:lnTo>
                  <a:pt x="6848" y="115622"/>
                </a:lnTo>
                <a:lnTo>
                  <a:pt x="7206" y="115383"/>
                </a:lnTo>
                <a:lnTo>
                  <a:pt x="7565" y="115223"/>
                </a:lnTo>
                <a:lnTo>
                  <a:pt x="7963" y="115064"/>
                </a:lnTo>
                <a:lnTo>
                  <a:pt x="8401" y="114984"/>
                </a:lnTo>
                <a:lnTo>
                  <a:pt x="8839" y="114945"/>
                </a:lnTo>
                <a:lnTo>
                  <a:pt x="9157" y="114945"/>
                </a:lnTo>
                <a:lnTo>
                  <a:pt x="9476" y="115024"/>
                </a:lnTo>
                <a:lnTo>
                  <a:pt x="9794" y="115104"/>
                </a:lnTo>
                <a:lnTo>
                  <a:pt x="10073" y="115184"/>
                </a:lnTo>
                <a:lnTo>
                  <a:pt x="10352" y="115343"/>
                </a:lnTo>
                <a:lnTo>
                  <a:pt x="10631" y="115502"/>
                </a:lnTo>
                <a:lnTo>
                  <a:pt x="10869" y="115661"/>
                </a:lnTo>
                <a:lnTo>
                  <a:pt x="11108" y="115860"/>
                </a:lnTo>
                <a:lnTo>
                  <a:pt x="11307" y="116099"/>
                </a:lnTo>
                <a:lnTo>
                  <a:pt x="11467" y="116338"/>
                </a:lnTo>
                <a:lnTo>
                  <a:pt x="11626" y="116617"/>
                </a:lnTo>
                <a:lnTo>
                  <a:pt x="11785" y="116896"/>
                </a:lnTo>
                <a:lnTo>
                  <a:pt x="11905" y="117174"/>
                </a:lnTo>
                <a:lnTo>
                  <a:pt x="11984" y="117493"/>
                </a:lnTo>
                <a:lnTo>
                  <a:pt x="12024" y="117811"/>
                </a:lnTo>
                <a:lnTo>
                  <a:pt x="12024" y="118130"/>
                </a:lnTo>
                <a:lnTo>
                  <a:pt x="12024" y="118488"/>
                </a:lnTo>
                <a:lnTo>
                  <a:pt x="11984" y="118767"/>
                </a:lnTo>
                <a:lnTo>
                  <a:pt x="11905" y="119085"/>
                </a:lnTo>
                <a:lnTo>
                  <a:pt x="11785" y="119404"/>
                </a:lnTo>
                <a:lnTo>
                  <a:pt x="11626" y="119683"/>
                </a:lnTo>
                <a:lnTo>
                  <a:pt x="11467" y="119921"/>
                </a:lnTo>
                <a:lnTo>
                  <a:pt x="11307" y="120160"/>
                </a:lnTo>
                <a:lnTo>
                  <a:pt x="11108" y="120399"/>
                </a:lnTo>
                <a:lnTo>
                  <a:pt x="10869" y="120598"/>
                </a:lnTo>
                <a:lnTo>
                  <a:pt x="10631" y="120797"/>
                </a:lnTo>
                <a:lnTo>
                  <a:pt x="10352" y="120957"/>
                </a:lnTo>
                <a:lnTo>
                  <a:pt x="10073" y="121076"/>
                </a:lnTo>
                <a:lnTo>
                  <a:pt x="9794" y="121196"/>
                </a:lnTo>
                <a:lnTo>
                  <a:pt x="9476" y="121275"/>
                </a:lnTo>
                <a:lnTo>
                  <a:pt x="9157" y="121315"/>
                </a:lnTo>
                <a:lnTo>
                  <a:pt x="8839" y="121355"/>
                </a:lnTo>
                <a:lnTo>
                  <a:pt x="8401" y="121315"/>
                </a:lnTo>
                <a:lnTo>
                  <a:pt x="7963" y="121235"/>
                </a:lnTo>
                <a:lnTo>
                  <a:pt x="7565" y="121076"/>
                </a:lnTo>
                <a:lnTo>
                  <a:pt x="7206" y="120877"/>
                </a:lnTo>
                <a:lnTo>
                  <a:pt x="6848" y="120638"/>
                </a:lnTo>
                <a:lnTo>
                  <a:pt x="6530" y="120359"/>
                </a:lnTo>
                <a:lnTo>
                  <a:pt x="6291" y="120041"/>
                </a:lnTo>
                <a:lnTo>
                  <a:pt x="6052" y="119683"/>
                </a:lnTo>
                <a:lnTo>
                  <a:pt x="0" y="119802"/>
                </a:lnTo>
                <a:lnTo>
                  <a:pt x="0" y="133658"/>
                </a:lnTo>
                <a:lnTo>
                  <a:pt x="6052" y="133777"/>
                </a:lnTo>
                <a:lnTo>
                  <a:pt x="6291" y="133419"/>
                </a:lnTo>
                <a:lnTo>
                  <a:pt x="6530" y="133100"/>
                </a:lnTo>
                <a:lnTo>
                  <a:pt x="6848" y="132821"/>
                </a:lnTo>
                <a:lnTo>
                  <a:pt x="7206" y="132583"/>
                </a:lnTo>
                <a:lnTo>
                  <a:pt x="7565" y="132383"/>
                </a:lnTo>
                <a:lnTo>
                  <a:pt x="7963" y="132264"/>
                </a:lnTo>
                <a:lnTo>
                  <a:pt x="8401" y="132184"/>
                </a:lnTo>
                <a:lnTo>
                  <a:pt x="8839" y="132145"/>
                </a:lnTo>
                <a:lnTo>
                  <a:pt x="9157" y="132145"/>
                </a:lnTo>
                <a:lnTo>
                  <a:pt x="9476" y="132224"/>
                </a:lnTo>
                <a:lnTo>
                  <a:pt x="9794" y="132264"/>
                </a:lnTo>
                <a:lnTo>
                  <a:pt x="10073" y="132383"/>
                </a:lnTo>
                <a:lnTo>
                  <a:pt x="10352" y="132543"/>
                </a:lnTo>
                <a:lnTo>
                  <a:pt x="10631" y="132702"/>
                </a:lnTo>
                <a:lnTo>
                  <a:pt x="10869" y="132861"/>
                </a:lnTo>
                <a:lnTo>
                  <a:pt x="11108" y="133060"/>
                </a:lnTo>
                <a:lnTo>
                  <a:pt x="11307" y="133299"/>
                </a:lnTo>
                <a:lnTo>
                  <a:pt x="11467" y="133538"/>
                </a:lnTo>
                <a:lnTo>
                  <a:pt x="11626" y="133817"/>
                </a:lnTo>
                <a:lnTo>
                  <a:pt x="11785" y="134095"/>
                </a:lnTo>
                <a:lnTo>
                  <a:pt x="11905" y="134374"/>
                </a:lnTo>
                <a:lnTo>
                  <a:pt x="11984" y="134693"/>
                </a:lnTo>
                <a:lnTo>
                  <a:pt x="12024" y="135011"/>
                </a:lnTo>
                <a:lnTo>
                  <a:pt x="12024" y="135330"/>
                </a:lnTo>
                <a:lnTo>
                  <a:pt x="12024" y="135648"/>
                </a:lnTo>
                <a:lnTo>
                  <a:pt x="11984" y="135967"/>
                </a:lnTo>
                <a:lnTo>
                  <a:pt x="11905" y="136285"/>
                </a:lnTo>
                <a:lnTo>
                  <a:pt x="11785" y="136604"/>
                </a:lnTo>
                <a:lnTo>
                  <a:pt x="11626" y="136882"/>
                </a:lnTo>
                <a:lnTo>
                  <a:pt x="11467" y="137121"/>
                </a:lnTo>
                <a:lnTo>
                  <a:pt x="11307" y="137360"/>
                </a:lnTo>
                <a:lnTo>
                  <a:pt x="11108" y="137599"/>
                </a:lnTo>
                <a:lnTo>
                  <a:pt x="10869" y="137798"/>
                </a:lnTo>
                <a:lnTo>
                  <a:pt x="10631" y="137997"/>
                </a:lnTo>
                <a:lnTo>
                  <a:pt x="10352" y="138157"/>
                </a:lnTo>
                <a:lnTo>
                  <a:pt x="10073" y="138276"/>
                </a:lnTo>
                <a:lnTo>
                  <a:pt x="9794" y="138395"/>
                </a:lnTo>
                <a:lnTo>
                  <a:pt x="9476" y="138475"/>
                </a:lnTo>
                <a:lnTo>
                  <a:pt x="9157" y="138515"/>
                </a:lnTo>
                <a:lnTo>
                  <a:pt x="8839" y="138555"/>
                </a:lnTo>
                <a:lnTo>
                  <a:pt x="8401" y="138515"/>
                </a:lnTo>
                <a:lnTo>
                  <a:pt x="7963" y="138435"/>
                </a:lnTo>
                <a:lnTo>
                  <a:pt x="7565" y="138276"/>
                </a:lnTo>
                <a:lnTo>
                  <a:pt x="7206" y="138077"/>
                </a:lnTo>
                <a:lnTo>
                  <a:pt x="6848" y="137838"/>
                </a:lnTo>
                <a:lnTo>
                  <a:pt x="6530" y="137559"/>
                </a:lnTo>
                <a:lnTo>
                  <a:pt x="6291" y="137241"/>
                </a:lnTo>
                <a:lnTo>
                  <a:pt x="6052" y="136882"/>
                </a:lnTo>
                <a:lnTo>
                  <a:pt x="0" y="137002"/>
                </a:lnTo>
                <a:lnTo>
                  <a:pt x="0" y="150300"/>
                </a:lnTo>
                <a:lnTo>
                  <a:pt x="285750" y="150300"/>
                </a:lnTo>
                <a:lnTo>
                  <a:pt x="285511" y="149663"/>
                </a:lnTo>
                <a:lnTo>
                  <a:pt x="285312" y="149066"/>
                </a:lnTo>
                <a:lnTo>
                  <a:pt x="285153" y="148508"/>
                </a:lnTo>
                <a:lnTo>
                  <a:pt x="285033" y="147991"/>
                </a:lnTo>
                <a:lnTo>
                  <a:pt x="284954" y="147473"/>
                </a:lnTo>
                <a:lnTo>
                  <a:pt x="284914" y="147035"/>
                </a:lnTo>
                <a:lnTo>
                  <a:pt x="284914" y="146557"/>
                </a:lnTo>
                <a:lnTo>
                  <a:pt x="284914" y="146119"/>
                </a:lnTo>
                <a:lnTo>
                  <a:pt x="284994" y="145283"/>
                </a:lnTo>
                <a:lnTo>
                  <a:pt x="285113" y="144447"/>
                </a:lnTo>
                <a:lnTo>
                  <a:pt x="285193" y="143571"/>
                </a:lnTo>
                <a:lnTo>
                  <a:pt x="285232" y="142656"/>
                </a:lnTo>
                <a:lnTo>
                  <a:pt x="285232" y="139630"/>
                </a:lnTo>
                <a:lnTo>
                  <a:pt x="285232" y="138316"/>
                </a:lnTo>
                <a:lnTo>
                  <a:pt x="285312" y="137002"/>
                </a:lnTo>
                <a:lnTo>
                  <a:pt x="285352" y="135688"/>
                </a:lnTo>
                <a:lnTo>
                  <a:pt x="285392" y="134374"/>
                </a:lnTo>
                <a:lnTo>
                  <a:pt x="285392" y="133180"/>
                </a:lnTo>
                <a:lnTo>
                  <a:pt x="285431" y="131985"/>
                </a:lnTo>
                <a:lnTo>
                  <a:pt x="285471" y="130831"/>
                </a:lnTo>
                <a:lnTo>
                  <a:pt x="285431" y="130233"/>
                </a:lnTo>
                <a:lnTo>
                  <a:pt x="285392" y="129636"/>
                </a:lnTo>
                <a:lnTo>
                  <a:pt x="285312" y="129039"/>
                </a:lnTo>
                <a:lnTo>
                  <a:pt x="285193" y="128442"/>
                </a:lnTo>
                <a:lnTo>
                  <a:pt x="285033" y="127845"/>
                </a:lnTo>
                <a:lnTo>
                  <a:pt x="284914" y="127287"/>
                </a:lnTo>
                <a:lnTo>
                  <a:pt x="284635" y="125814"/>
                </a:lnTo>
                <a:lnTo>
                  <a:pt x="284277" y="124381"/>
                </a:lnTo>
                <a:lnTo>
                  <a:pt x="283560" y="121315"/>
                </a:lnTo>
                <a:lnTo>
                  <a:pt x="283321" y="120359"/>
                </a:lnTo>
                <a:lnTo>
                  <a:pt x="283162" y="119921"/>
                </a:lnTo>
                <a:lnTo>
                  <a:pt x="283003" y="119484"/>
                </a:lnTo>
                <a:lnTo>
                  <a:pt x="282804" y="119085"/>
                </a:lnTo>
                <a:lnTo>
                  <a:pt x="282565" y="118687"/>
                </a:lnTo>
                <a:lnTo>
                  <a:pt x="282087" y="117891"/>
                </a:lnTo>
                <a:lnTo>
                  <a:pt x="281888" y="117493"/>
                </a:lnTo>
                <a:lnTo>
                  <a:pt x="281769" y="117095"/>
                </a:lnTo>
                <a:lnTo>
                  <a:pt x="281689" y="116657"/>
                </a:lnTo>
                <a:lnTo>
                  <a:pt x="281689" y="116458"/>
                </a:lnTo>
                <a:lnTo>
                  <a:pt x="281689" y="116219"/>
                </a:lnTo>
                <a:lnTo>
                  <a:pt x="281769" y="115940"/>
                </a:lnTo>
                <a:lnTo>
                  <a:pt x="281848" y="115622"/>
                </a:lnTo>
                <a:lnTo>
                  <a:pt x="282127" y="115064"/>
                </a:lnTo>
                <a:lnTo>
                  <a:pt x="282406" y="114347"/>
                </a:lnTo>
                <a:lnTo>
                  <a:pt x="282644" y="113591"/>
                </a:lnTo>
                <a:lnTo>
                  <a:pt x="282883" y="112834"/>
                </a:lnTo>
                <a:lnTo>
                  <a:pt x="283082" y="112078"/>
                </a:lnTo>
                <a:lnTo>
                  <a:pt x="283242" y="111322"/>
                </a:lnTo>
                <a:lnTo>
                  <a:pt x="283361" y="110525"/>
                </a:lnTo>
                <a:lnTo>
                  <a:pt x="283441" y="109769"/>
                </a:lnTo>
                <a:lnTo>
                  <a:pt x="283481" y="109012"/>
                </a:lnTo>
                <a:lnTo>
                  <a:pt x="283441" y="108216"/>
                </a:lnTo>
                <a:lnTo>
                  <a:pt x="283401" y="107460"/>
                </a:lnTo>
                <a:lnTo>
                  <a:pt x="283282" y="106703"/>
                </a:lnTo>
                <a:lnTo>
                  <a:pt x="283122" y="105986"/>
                </a:lnTo>
                <a:lnTo>
                  <a:pt x="282923" y="105270"/>
                </a:lnTo>
                <a:lnTo>
                  <a:pt x="282644" y="104553"/>
                </a:lnTo>
                <a:lnTo>
                  <a:pt x="282326" y="103836"/>
                </a:lnTo>
                <a:lnTo>
                  <a:pt x="281968" y="103160"/>
                </a:lnTo>
                <a:lnTo>
                  <a:pt x="281729" y="102801"/>
                </a:lnTo>
                <a:lnTo>
                  <a:pt x="281530" y="102443"/>
                </a:lnTo>
                <a:lnTo>
                  <a:pt x="281410" y="102045"/>
                </a:lnTo>
                <a:lnTo>
                  <a:pt x="281370" y="101846"/>
                </a:lnTo>
                <a:lnTo>
                  <a:pt x="281370" y="101647"/>
                </a:lnTo>
                <a:lnTo>
                  <a:pt x="281410" y="101209"/>
                </a:lnTo>
                <a:lnTo>
                  <a:pt x="281410" y="100970"/>
                </a:lnTo>
                <a:lnTo>
                  <a:pt x="281410" y="100731"/>
                </a:lnTo>
                <a:lnTo>
                  <a:pt x="281370" y="100412"/>
                </a:lnTo>
                <a:lnTo>
                  <a:pt x="281211" y="100134"/>
                </a:lnTo>
                <a:lnTo>
                  <a:pt x="281052" y="99855"/>
                </a:lnTo>
                <a:lnTo>
                  <a:pt x="280813" y="99616"/>
                </a:lnTo>
                <a:lnTo>
                  <a:pt x="280335" y="99178"/>
                </a:lnTo>
                <a:lnTo>
                  <a:pt x="280057" y="98939"/>
                </a:lnTo>
                <a:lnTo>
                  <a:pt x="279857" y="98700"/>
                </a:lnTo>
                <a:lnTo>
                  <a:pt x="279658" y="98461"/>
                </a:lnTo>
                <a:lnTo>
                  <a:pt x="279499" y="98183"/>
                </a:lnTo>
                <a:lnTo>
                  <a:pt x="279340" y="97904"/>
                </a:lnTo>
                <a:lnTo>
                  <a:pt x="279260" y="97586"/>
                </a:lnTo>
                <a:lnTo>
                  <a:pt x="279061" y="96988"/>
                </a:lnTo>
                <a:lnTo>
                  <a:pt x="278942" y="96351"/>
                </a:lnTo>
                <a:lnTo>
                  <a:pt x="278902" y="95913"/>
                </a:lnTo>
                <a:lnTo>
                  <a:pt x="278942" y="95436"/>
                </a:lnTo>
                <a:lnTo>
                  <a:pt x="279021" y="94998"/>
                </a:lnTo>
                <a:lnTo>
                  <a:pt x="279141" y="94520"/>
                </a:lnTo>
                <a:lnTo>
                  <a:pt x="279300" y="94082"/>
                </a:lnTo>
                <a:lnTo>
                  <a:pt x="279499" y="93604"/>
                </a:lnTo>
                <a:lnTo>
                  <a:pt x="279937" y="92688"/>
                </a:lnTo>
                <a:lnTo>
                  <a:pt x="280335" y="91773"/>
                </a:lnTo>
                <a:lnTo>
                  <a:pt x="280534" y="91295"/>
                </a:lnTo>
                <a:lnTo>
                  <a:pt x="280694" y="90857"/>
                </a:lnTo>
                <a:lnTo>
                  <a:pt x="280813" y="90379"/>
                </a:lnTo>
                <a:lnTo>
                  <a:pt x="280893" y="89941"/>
                </a:lnTo>
                <a:lnTo>
                  <a:pt x="280893" y="89463"/>
                </a:lnTo>
                <a:lnTo>
                  <a:pt x="280853" y="89025"/>
                </a:lnTo>
                <a:lnTo>
                  <a:pt x="280733" y="88269"/>
                </a:lnTo>
                <a:lnTo>
                  <a:pt x="280694" y="87552"/>
                </a:lnTo>
                <a:lnTo>
                  <a:pt x="280694" y="86836"/>
                </a:lnTo>
                <a:lnTo>
                  <a:pt x="280694" y="86159"/>
                </a:lnTo>
                <a:lnTo>
                  <a:pt x="280773" y="85522"/>
                </a:lnTo>
                <a:lnTo>
                  <a:pt x="280853" y="84845"/>
                </a:lnTo>
                <a:lnTo>
                  <a:pt x="281092" y="83571"/>
                </a:lnTo>
                <a:lnTo>
                  <a:pt x="281291" y="82257"/>
                </a:lnTo>
                <a:lnTo>
                  <a:pt x="281370" y="81620"/>
                </a:lnTo>
                <a:lnTo>
                  <a:pt x="281410" y="80903"/>
                </a:lnTo>
                <a:lnTo>
                  <a:pt x="281410" y="80226"/>
                </a:lnTo>
                <a:lnTo>
                  <a:pt x="281370" y="79470"/>
                </a:lnTo>
                <a:lnTo>
                  <a:pt x="281291" y="78713"/>
                </a:lnTo>
                <a:lnTo>
                  <a:pt x="281132" y="77877"/>
                </a:lnTo>
                <a:lnTo>
                  <a:pt x="281092" y="77599"/>
                </a:lnTo>
                <a:lnTo>
                  <a:pt x="281092" y="77320"/>
                </a:lnTo>
                <a:lnTo>
                  <a:pt x="281132" y="77041"/>
                </a:lnTo>
                <a:lnTo>
                  <a:pt x="281171" y="76762"/>
                </a:lnTo>
                <a:lnTo>
                  <a:pt x="281331" y="76205"/>
                </a:lnTo>
                <a:lnTo>
                  <a:pt x="281490" y="75648"/>
                </a:lnTo>
                <a:lnTo>
                  <a:pt x="281649" y="75130"/>
                </a:lnTo>
                <a:lnTo>
                  <a:pt x="281729" y="74891"/>
                </a:lnTo>
                <a:lnTo>
                  <a:pt x="281769" y="74613"/>
                </a:lnTo>
                <a:lnTo>
                  <a:pt x="281769" y="74374"/>
                </a:lnTo>
                <a:lnTo>
                  <a:pt x="281729" y="74095"/>
                </a:lnTo>
                <a:lnTo>
                  <a:pt x="281649" y="73856"/>
                </a:lnTo>
                <a:lnTo>
                  <a:pt x="281530" y="73577"/>
                </a:lnTo>
                <a:lnTo>
                  <a:pt x="281092" y="72900"/>
                </a:lnTo>
                <a:lnTo>
                  <a:pt x="280574" y="72224"/>
                </a:lnTo>
                <a:lnTo>
                  <a:pt x="279977" y="71467"/>
                </a:lnTo>
                <a:lnTo>
                  <a:pt x="279459" y="70750"/>
                </a:lnTo>
                <a:lnTo>
                  <a:pt x="278942" y="69994"/>
                </a:lnTo>
                <a:lnTo>
                  <a:pt x="278743" y="69596"/>
                </a:lnTo>
                <a:lnTo>
                  <a:pt x="278583" y="69238"/>
                </a:lnTo>
                <a:lnTo>
                  <a:pt x="278504" y="68839"/>
                </a:lnTo>
                <a:lnTo>
                  <a:pt x="278424" y="68481"/>
                </a:lnTo>
                <a:lnTo>
                  <a:pt x="278424" y="68083"/>
                </a:lnTo>
                <a:lnTo>
                  <a:pt x="278464" y="67725"/>
                </a:lnTo>
                <a:lnTo>
                  <a:pt x="278583" y="67167"/>
                </a:lnTo>
                <a:lnTo>
                  <a:pt x="278623" y="66888"/>
                </a:lnTo>
                <a:lnTo>
                  <a:pt x="278623" y="66570"/>
                </a:lnTo>
                <a:lnTo>
                  <a:pt x="278663" y="66490"/>
                </a:lnTo>
                <a:lnTo>
                  <a:pt x="278743" y="66411"/>
                </a:lnTo>
                <a:lnTo>
                  <a:pt x="279021" y="66251"/>
                </a:lnTo>
                <a:lnTo>
                  <a:pt x="279459" y="66092"/>
                </a:lnTo>
                <a:lnTo>
                  <a:pt x="279937" y="65933"/>
                </a:lnTo>
                <a:lnTo>
                  <a:pt x="280415" y="65774"/>
                </a:lnTo>
                <a:lnTo>
                  <a:pt x="280853" y="65614"/>
                </a:lnTo>
                <a:lnTo>
                  <a:pt x="281132" y="65455"/>
                </a:lnTo>
                <a:lnTo>
                  <a:pt x="281171" y="65376"/>
                </a:lnTo>
                <a:lnTo>
                  <a:pt x="281171" y="65296"/>
                </a:lnTo>
                <a:lnTo>
                  <a:pt x="281092" y="65017"/>
                </a:lnTo>
                <a:lnTo>
                  <a:pt x="281052" y="64738"/>
                </a:lnTo>
                <a:lnTo>
                  <a:pt x="281052" y="64460"/>
                </a:lnTo>
                <a:lnTo>
                  <a:pt x="281092" y="64181"/>
                </a:lnTo>
                <a:lnTo>
                  <a:pt x="281132" y="63902"/>
                </a:lnTo>
                <a:lnTo>
                  <a:pt x="281171" y="63624"/>
                </a:lnTo>
                <a:lnTo>
                  <a:pt x="281370" y="63106"/>
                </a:lnTo>
                <a:lnTo>
                  <a:pt x="281609" y="62549"/>
                </a:lnTo>
                <a:lnTo>
                  <a:pt x="281928" y="62031"/>
                </a:lnTo>
                <a:lnTo>
                  <a:pt x="282286" y="61553"/>
                </a:lnTo>
                <a:lnTo>
                  <a:pt x="282605" y="61076"/>
                </a:lnTo>
                <a:lnTo>
                  <a:pt x="282764" y="60876"/>
                </a:lnTo>
                <a:lnTo>
                  <a:pt x="282844" y="60717"/>
                </a:lnTo>
                <a:lnTo>
                  <a:pt x="282883" y="60518"/>
                </a:lnTo>
                <a:lnTo>
                  <a:pt x="282923" y="60359"/>
                </a:lnTo>
                <a:lnTo>
                  <a:pt x="282923" y="60160"/>
                </a:lnTo>
                <a:lnTo>
                  <a:pt x="282923" y="59961"/>
                </a:lnTo>
                <a:lnTo>
                  <a:pt x="282804" y="59602"/>
                </a:lnTo>
                <a:lnTo>
                  <a:pt x="282644" y="59244"/>
                </a:lnTo>
                <a:lnTo>
                  <a:pt x="282406" y="58846"/>
                </a:lnTo>
                <a:lnTo>
                  <a:pt x="281848" y="58129"/>
                </a:lnTo>
                <a:lnTo>
                  <a:pt x="281331" y="57373"/>
                </a:lnTo>
                <a:lnTo>
                  <a:pt x="281092" y="57014"/>
                </a:lnTo>
                <a:lnTo>
                  <a:pt x="280932" y="56656"/>
                </a:lnTo>
                <a:lnTo>
                  <a:pt x="280813" y="56298"/>
                </a:lnTo>
                <a:lnTo>
                  <a:pt x="280773" y="56099"/>
                </a:lnTo>
                <a:lnTo>
                  <a:pt x="280813" y="55900"/>
                </a:lnTo>
                <a:lnTo>
                  <a:pt x="280813" y="55740"/>
                </a:lnTo>
                <a:lnTo>
                  <a:pt x="280893" y="55541"/>
                </a:lnTo>
                <a:lnTo>
                  <a:pt x="280972" y="55342"/>
                </a:lnTo>
                <a:lnTo>
                  <a:pt x="281092" y="55183"/>
                </a:lnTo>
                <a:lnTo>
                  <a:pt x="281251" y="54984"/>
                </a:lnTo>
                <a:lnTo>
                  <a:pt x="281331" y="54785"/>
                </a:lnTo>
                <a:lnTo>
                  <a:pt x="281410" y="54586"/>
                </a:lnTo>
                <a:lnTo>
                  <a:pt x="281410" y="54387"/>
                </a:lnTo>
                <a:lnTo>
                  <a:pt x="281450" y="53989"/>
                </a:lnTo>
                <a:lnTo>
                  <a:pt x="281410" y="53551"/>
                </a:lnTo>
                <a:lnTo>
                  <a:pt x="281331" y="53152"/>
                </a:lnTo>
                <a:lnTo>
                  <a:pt x="281291" y="52714"/>
                </a:lnTo>
                <a:lnTo>
                  <a:pt x="281291" y="52237"/>
                </a:lnTo>
                <a:lnTo>
                  <a:pt x="281331" y="51998"/>
                </a:lnTo>
                <a:lnTo>
                  <a:pt x="281370" y="51759"/>
                </a:lnTo>
                <a:lnTo>
                  <a:pt x="281450" y="51520"/>
                </a:lnTo>
                <a:lnTo>
                  <a:pt x="281530" y="51202"/>
                </a:lnTo>
                <a:lnTo>
                  <a:pt x="281569" y="50644"/>
                </a:lnTo>
                <a:lnTo>
                  <a:pt x="281490" y="50087"/>
                </a:lnTo>
                <a:lnTo>
                  <a:pt x="281410" y="49490"/>
                </a:lnTo>
                <a:lnTo>
                  <a:pt x="281251" y="48892"/>
                </a:lnTo>
                <a:lnTo>
                  <a:pt x="281052" y="48295"/>
                </a:lnTo>
                <a:lnTo>
                  <a:pt x="280654" y="47101"/>
                </a:lnTo>
                <a:lnTo>
                  <a:pt x="280455" y="46543"/>
                </a:lnTo>
                <a:lnTo>
                  <a:pt x="280256" y="45946"/>
                </a:lnTo>
                <a:lnTo>
                  <a:pt x="280136" y="45389"/>
                </a:lnTo>
                <a:lnTo>
                  <a:pt x="280057" y="44831"/>
                </a:lnTo>
                <a:lnTo>
                  <a:pt x="280017" y="44274"/>
                </a:lnTo>
                <a:lnTo>
                  <a:pt x="280057" y="43756"/>
                </a:lnTo>
                <a:lnTo>
                  <a:pt x="280136" y="43478"/>
                </a:lnTo>
                <a:lnTo>
                  <a:pt x="280216" y="43239"/>
                </a:lnTo>
                <a:lnTo>
                  <a:pt x="280335" y="43000"/>
                </a:lnTo>
                <a:lnTo>
                  <a:pt x="280494" y="42761"/>
                </a:lnTo>
                <a:lnTo>
                  <a:pt x="280813" y="42243"/>
                </a:lnTo>
                <a:lnTo>
                  <a:pt x="280932" y="42004"/>
                </a:lnTo>
                <a:lnTo>
                  <a:pt x="280972" y="41726"/>
                </a:lnTo>
                <a:lnTo>
                  <a:pt x="280932" y="41447"/>
                </a:lnTo>
                <a:lnTo>
                  <a:pt x="280853" y="41208"/>
                </a:lnTo>
                <a:lnTo>
                  <a:pt x="280694" y="40969"/>
                </a:lnTo>
                <a:lnTo>
                  <a:pt x="280494" y="40770"/>
                </a:lnTo>
                <a:lnTo>
                  <a:pt x="280136" y="40292"/>
                </a:lnTo>
                <a:lnTo>
                  <a:pt x="279977" y="40053"/>
                </a:lnTo>
                <a:lnTo>
                  <a:pt x="279897" y="39775"/>
                </a:lnTo>
                <a:lnTo>
                  <a:pt x="279857" y="39616"/>
                </a:lnTo>
                <a:lnTo>
                  <a:pt x="279897" y="39416"/>
                </a:lnTo>
                <a:lnTo>
                  <a:pt x="279937" y="39257"/>
                </a:lnTo>
                <a:lnTo>
                  <a:pt x="279977" y="39098"/>
                </a:lnTo>
                <a:lnTo>
                  <a:pt x="280216" y="38819"/>
                </a:lnTo>
                <a:lnTo>
                  <a:pt x="280494" y="38541"/>
                </a:lnTo>
                <a:lnTo>
                  <a:pt x="280813" y="38302"/>
                </a:lnTo>
                <a:lnTo>
                  <a:pt x="281132" y="38063"/>
                </a:lnTo>
                <a:lnTo>
                  <a:pt x="281490" y="37784"/>
                </a:lnTo>
                <a:lnTo>
                  <a:pt x="281769" y="37545"/>
                </a:lnTo>
                <a:lnTo>
                  <a:pt x="281888" y="37426"/>
                </a:lnTo>
                <a:lnTo>
                  <a:pt x="281928" y="37346"/>
                </a:lnTo>
                <a:lnTo>
                  <a:pt x="281968" y="37227"/>
                </a:lnTo>
                <a:lnTo>
                  <a:pt x="281968" y="37107"/>
                </a:lnTo>
                <a:lnTo>
                  <a:pt x="281888" y="36908"/>
                </a:lnTo>
                <a:lnTo>
                  <a:pt x="281769" y="36629"/>
                </a:lnTo>
                <a:lnTo>
                  <a:pt x="281569" y="36391"/>
                </a:lnTo>
                <a:lnTo>
                  <a:pt x="281331" y="36112"/>
                </a:lnTo>
                <a:lnTo>
                  <a:pt x="280733" y="35594"/>
                </a:lnTo>
                <a:lnTo>
                  <a:pt x="280176" y="35037"/>
                </a:lnTo>
                <a:lnTo>
                  <a:pt x="279937" y="34798"/>
                </a:lnTo>
                <a:lnTo>
                  <a:pt x="279738" y="34559"/>
                </a:lnTo>
                <a:lnTo>
                  <a:pt x="279619" y="34320"/>
                </a:lnTo>
                <a:lnTo>
                  <a:pt x="279579" y="34081"/>
                </a:lnTo>
                <a:lnTo>
                  <a:pt x="279579" y="34002"/>
                </a:lnTo>
                <a:lnTo>
                  <a:pt x="279619" y="33882"/>
                </a:lnTo>
                <a:lnTo>
                  <a:pt x="279658" y="33803"/>
                </a:lnTo>
                <a:lnTo>
                  <a:pt x="279778" y="33683"/>
                </a:lnTo>
                <a:lnTo>
                  <a:pt x="280216" y="33404"/>
                </a:lnTo>
                <a:lnTo>
                  <a:pt x="280415" y="33245"/>
                </a:lnTo>
                <a:lnTo>
                  <a:pt x="280574" y="33046"/>
                </a:lnTo>
                <a:lnTo>
                  <a:pt x="280733" y="32807"/>
                </a:lnTo>
                <a:lnTo>
                  <a:pt x="280773" y="32568"/>
                </a:lnTo>
                <a:lnTo>
                  <a:pt x="280813" y="32329"/>
                </a:lnTo>
                <a:lnTo>
                  <a:pt x="280813" y="32051"/>
                </a:lnTo>
                <a:lnTo>
                  <a:pt x="280733" y="31533"/>
                </a:lnTo>
                <a:lnTo>
                  <a:pt x="280614" y="30976"/>
                </a:lnTo>
                <a:lnTo>
                  <a:pt x="280574" y="30737"/>
                </a:lnTo>
                <a:lnTo>
                  <a:pt x="280574" y="30458"/>
                </a:lnTo>
                <a:lnTo>
                  <a:pt x="280574" y="30219"/>
                </a:lnTo>
                <a:lnTo>
                  <a:pt x="280654" y="29941"/>
                </a:lnTo>
                <a:lnTo>
                  <a:pt x="280813" y="29702"/>
                </a:lnTo>
                <a:lnTo>
                  <a:pt x="281012" y="29463"/>
                </a:lnTo>
                <a:lnTo>
                  <a:pt x="281251" y="29184"/>
                </a:lnTo>
                <a:lnTo>
                  <a:pt x="281609" y="28945"/>
                </a:lnTo>
                <a:lnTo>
                  <a:pt x="281888" y="28746"/>
                </a:lnTo>
                <a:lnTo>
                  <a:pt x="282167" y="28547"/>
                </a:lnTo>
                <a:lnTo>
                  <a:pt x="282406" y="28268"/>
                </a:lnTo>
                <a:lnTo>
                  <a:pt x="282605" y="27990"/>
                </a:lnTo>
                <a:lnTo>
                  <a:pt x="282764" y="27711"/>
                </a:lnTo>
                <a:lnTo>
                  <a:pt x="282883" y="27353"/>
                </a:lnTo>
                <a:lnTo>
                  <a:pt x="282963" y="27034"/>
                </a:lnTo>
                <a:lnTo>
                  <a:pt x="283003" y="26676"/>
                </a:lnTo>
                <a:lnTo>
                  <a:pt x="282963" y="26437"/>
                </a:lnTo>
                <a:lnTo>
                  <a:pt x="282923" y="26158"/>
                </a:lnTo>
                <a:lnTo>
                  <a:pt x="282883" y="25919"/>
                </a:lnTo>
                <a:lnTo>
                  <a:pt x="282844" y="25641"/>
                </a:lnTo>
                <a:lnTo>
                  <a:pt x="282883" y="25442"/>
                </a:lnTo>
                <a:lnTo>
                  <a:pt x="282923" y="25203"/>
                </a:lnTo>
                <a:lnTo>
                  <a:pt x="283043" y="24765"/>
                </a:lnTo>
                <a:lnTo>
                  <a:pt x="283122" y="24526"/>
                </a:lnTo>
                <a:lnTo>
                  <a:pt x="283162" y="24287"/>
                </a:lnTo>
                <a:lnTo>
                  <a:pt x="283162" y="24088"/>
                </a:lnTo>
                <a:lnTo>
                  <a:pt x="283082" y="23849"/>
                </a:lnTo>
                <a:lnTo>
                  <a:pt x="283003" y="23690"/>
                </a:lnTo>
                <a:lnTo>
                  <a:pt x="282923" y="23530"/>
                </a:lnTo>
                <a:lnTo>
                  <a:pt x="282724" y="23212"/>
                </a:lnTo>
                <a:lnTo>
                  <a:pt x="282644" y="23013"/>
                </a:lnTo>
                <a:lnTo>
                  <a:pt x="282565" y="22774"/>
                </a:lnTo>
                <a:lnTo>
                  <a:pt x="282565" y="22535"/>
                </a:lnTo>
                <a:lnTo>
                  <a:pt x="282565" y="22256"/>
                </a:lnTo>
                <a:lnTo>
                  <a:pt x="282684" y="21779"/>
                </a:lnTo>
                <a:lnTo>
                  <a:pt x="282883" y="21341"/>
                </a:lnTo>
                <a:lnTo>
                  <a:pt x="283282" y="20425"/>
                </a:lnTo>
                <a:lnTo>
                  <a:pt x="283441" y="19947"/>
                </a:lnTo>
                <a:lnTo>
                  <a:pt x="283481" y="19748"/>
                </a:lnTo>
                <a:lnTo>
                  <a:pt x="283520" y="19469"/>
                </a:lnTo>
                <a:lnTo>
                  <a:pt x="283520" y="19191"/>
                </a:lnTo>
                <a:lnTo>
                  <a:pt x="283520" y="18872"/>
                </a:lnTo>
                <a:lnTo>
                  <a:pt x="283401" y="18275"/>
                </a:lnTo>
                <a:lnTo>
                  <a:pt x="283361" y="17638"/>
                </a:lnTo>
                <a:lnTo>
                  <a:pt x="283361" y="17359"/>
                </a:lnTo>
                <a:lnTo>
                  <a:pt x="283401" y="17041"/>
                </a:lnTo>
                <a:lnTo>
                  <a:pt x="283560" y="16682"/>
                </a:lnTo>
                <a:lnTo>
                  <a:pt x="283600" y="16483"/>
                </a:lnTo>
                <a:lnTo>
                  <a:pt x="283640" y="16284"/>
                </a:lnTo>
                <a:lnTo>
                  <a:pt x="283640" y="16085"/>
                </a:lnTo>
                <a:lnTo>
                  <a:pt x="283560" y="15886"/>
                </a:lnTo>
                <a:lnTo>
                  <a:pt x="283441" y="15528"/>
                </a:lnTo>
                <a:lnTo>
                  <a:pt x="282286" y="13059"/>
                </a:lnTo>
                <a:lnTo>
                  <a:pt x="282007" y="12382"/>
                </a:lnTo>
                <a:lnTo>
                  <a:pt x="281729" y="11705"/>
                </a:lnTo>
                <a:lnTo>
                  <a:pt x="281649" y="11387"/>
                </a:lnTo>
                <a:lnTo>
                  <a:pt x="281569" y="11029"/>
                </a:lnTo>
                <a:lnTo>
                  <a:pt x="281490" y="10670"/>
                </a:lnTo>
                <a:lnTo>
                  <a:pt x="281490" y="10312"/>
                </a:lnTo>
                <a:lnTo>
                  <a:pt x="281490" y="9914"/>
                </a:lnTo>
                <a:lnTo>
                  <a:pt x="281530" y="9516"/>
                </a:lnTo>
                <a:lnTo>
                  <a:pt x="281609" y="9118"/>
                </a:lnTo>
                <a:lnTo>
                  <a:pt x="281729" y="8759"/>
                </a:lnTo>
                <a:lnTo>
                  <a:pt x="281888" y="8401"/>
                </a:lnTo>
                <a:lnTo>
                  <a:pt x="282087" y="8043"/>
                </a:lnTo>
                <a:lnTo>
                  <a:pt x="282485" y="7326"/>
                </a:lnTo>
                <a:lnTo>
                  <a:pt x="282883" y="6729"/>
                </a:lnTo>
                <a:lnTo>
                  <a:pt x="283043" y="6410"/>
                </a:lnTo>
                <a:lnTo>
                  <a:pt x="283162" y="6052"/>
                </a:lnTo>
                <a:lnTo>
                  <a:pt x="283242" y="5733"/>
                </a:lnTo>
                <a:lnTo>
                  <a:pt x="283282" y="5375"/>
                </a:lnTo>
                <a:lnTo>
                  <a:pt x="283242" y="5017"/>
                </a:lnTo>
                <a:lnTo>
                  <a:pt x="283202" y="4658"/>
                </a:lnTo>
                <a:lnTo>
                  <a:pt x="283082" y="4340"/>
                </a:lnTo>
                <a:lnTo>
                  <a:pt x="282963" y="3981"/>
                </a:lnTo>
                <a:lnTo>
                  <a:pt x="282684" y="3305"/>
                </a:lnTo>
                <a:lnTo>
                  <a:pt x="282485" y="2946"/>
                </a:lnTo>
                <a:lnTo>
                  <a:pt x="282445" y="2747"/>
                </a:lnTo>
                <a:lnTo>
                  <a:pt x="282406" y="2548"/>
                </a:lnTo>
                <a:lnTo>
                  <a:pt x="282445" y="2389"/>
                </a:lnTo>
                <a:lnTo>
                  <a:pt x="282485" y="2230"/>
                </a:lnTo>
                <a:lnTo>
                  <a:pt x="282565" y="1911"/>
                </a:lnTo>
                <a:lnTo>
                  <a:pt x="282644" y="1672"/>
                </a:lnTo>
                <a:lnTo>
                  <a:pt x="282644" y="1433"/>
                </a:lnTo>
                <a:lnTo>
                  <a:pt x="282644" y="1194"/>
                </a:lnTo>
                <a:lnTo>
                  <a:pt x="282644" y="956"/>
                </a:lnTo>
                <a:lnTo>
                  <a:pt x="282485" y="478"/>
                </a:lnTo>
                <a:lnTo>
                  <a:pt x="282286" y="0"/>
                </a:lnTo>
                <a:close/>
              </a:path>
            </a:pathLst>
          </a:custGeom>
          <a:solidFill>
            <a:schemeClr val="dk2"/>
          </a:solidFill>
          <a:ln>
            <a:noFill/>
          </a:ln>
          <a:effectLst>
            <a:outerShdw blurRad="71438" dist="19050" dir="840000" algn="bl" rotWithShape="0">
              <a:schemeClr val="dk1">
                <a:alpha val="4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8"/>
          <p:cNvSpPr/>
          <p:nvPr/>
        </p:nvSpPr>
        <p:spPr>
          <a:xfrm rot="-5400000">
            <a:off x="-2778940" y="-373062"/>
            <a:ext cx="5467248" cy="2010609"/>
          </a:xfrm>
          <a:custGeom>
            <a:avLst/>
            <a:gdLst/>
            <a:ahLst/>
            <a:cxnLst/>
            <a:rect l="l" t="t" r="r" b="b"/>
            <a:pathLst>
              <a:path w="56059" h="20616" extrusionOk="0">
                <a:moveTo>
                  <a:pt x="1956" y="1"/>
                </a:moveTo>
                <a:lnTo>
                  <a:pt x="1630" y="42"/>
                </a:lnTo>
                <a:lnTo>
                  <a:pt x="1345" y="82"/>
                </a:lnTo>
                <a:lnTo>
                  <a:pt x="1060" y="204"/>
                </a:lnTo>
                <a:lnTo>
                  <a:pt x="530" y="449"/>
                </a:lnTo>
                <a:lnTo>
                  <a:pt x="1" y="734"/>
                </a:lnTo>
                <a:lnTo>
                  <a:pt x="1" y="3341"/>
                </a:lnTo>
                <a:lnTo>
                  <a:pt x="2608" y="3382"/>
                </a:lnTo>
                <a:lnTo>
                  <a:pt x="2812" y="3138"/>
                </a:lnTo>
                <a:lnTo>
                  <a:pt x="3056" y="2934"/>
                </a:lnTo>
                <a:lnTo>
                  <a:pt x="3341" y="2812"/>
                </a:lnTo>
                <a:lnTo>
                  <a:pt x="3667" y="2771"/>
                </a:lnTo>
                <a:lnTo>
                  <a:pt x="3912" y="2812"/>
                </a:lnTo>
                <a:lnTo>
                  <a:pt x="4116" y="2893"/>
                </a:lnTo>
                <a:lnTo>
                  <a:pt x="4319" y="2975"/>
                </a:lnTo>
                <a:lnTo>
                  <a:pt x="4482" y="3138"/>
                </a:lnTo>
                <a:lnTo>
                  <a:pt x="4645" y="3301"/>
                </a:lnTo>
                <a:lnTo>
                  <a:pt x="4767" y="3504"/>
                </a:lnTo>
                <a:lnTo>
                  <a:pt x="4808" y="3749"/>
                </a:lnTo>
                <a:lnTo>
                  <a:pt x="4849" y="3953"/>
                </a:lnTo>
                <a:lnTo>
                  <a:pt x="4808" y="4197"/>
                </a:lnTo>
                <a:lnTo>
                  <a:pt x="4767" y="4441"/>
                </a:lnTo>
                <a:lnTo>
                  <a:pt x="4645" y="4645"/>
                </a:lnTo>
                <a:lnTo>
                  <a:pt x="4482" y="4808"/>
                </a:lnTo>
                <a:lnTo>
                  <a:pt x="4319" y="4971"/>
                </a:lnTo>
                <a:lnTo>
                  <a:pt x="4116" y="5053"/>
                </a:lnTo>
                <a:lnTo>
                  <a:pt x="3912" y="5134"/>
                </a:lnTo>
                <a:lnTo>
                  <a:pt x="3667" y="5175"/>
                </a:lnTo>
                <a:lnTo>
                  <a:pt x="3341" y="5093"/>
                </a:lnTo>
                <a:lnTo>
                  <a:pt x="3056" y="4971"/>
                </a:lnTo>
                <a:lnTo>
                  <a:pt x="2812" y="4808"/>
                </a:lnTo>
                <a:lnTo>
                  <a:pt x="2608" y="4564"/>
                </a:lnTo>
                <a:lnTo>
                  <a:pt x="1" y="4604"/>
                </a:lnTo>
                <a:lnTo>
                  <a:pt x="1" y="9738"/>
                </a:lnTo>
                <a:lnTo>
                  <a:pt x="2608" y="9778"/>
                </a:lnTo>
                <a:lnTo>
                  <a:pt x="2812" y="9534"/>
                </a:lnTo>
                <a:lnTo>
                  <a:pt x="3056" y="9330"/>
                </a:lnTo>
                <a:lnTo>
                  <a:pt x="3341" y="9208"/>
                </a:lnTo>
                <a:lnTo>
                  <a:pt x="3667" y="9167"/>
                </a:lnTo>
                <a:lnTo>
                  <a:pt x="3912" y="9167"/>
                </a:lnTo>
                <a:lnTo>
                  <a:pt x="4116" y="9249"/>
                </a:lnTo>
                <a:lnTo>
                  <a:pt x="4319" y="9371"/>
                </a:lnTo>
                <a:lnTo>
                  <a:pt x="4482" y="9493"/>
                </a:lnTo>
                <a:lnTo>
                  <a:pt x="4645" y="9697"/>
                </a:lnTo>
                <a:lnTo>
                  <a:pt x="4767" y="9901"/>
                </a:lnTo>
                <a:lnTo>
                  <a:pt x="4808" y="10104"/>
                </a:lnTo>
                <a:lnTo>
                  <a:pt x="4849" y="10349"/>
                </a:lnTo>
                <a:lnTo>
                  <a:pt x="4808" y="10593"/>
                </a:lnTo>
                <a:lnTo>
                  <a:pt x="4767" y="10797"/>
                </a:lnTo>
                <a:lnTo>
                  <a:pt x="4645" y="11001"/>
                </a:lnTo>
                <a:lnTo>
                  <a:pt x="4482" y="11204"/>
                </a:lnTo>
                <a:lnTo>
                  <a:pt x="4319" y="11326"/>
                </a:lnTo>
                <a:lnTo>
                  <a:pt x="4116" y="11449"/>
                </a:lnTo>
                <a:lnTo>
                  <a:pt x="3912" y="11489"/>
                </a:lnTo>
                <a:lnTo>
                  <a:pt x="3667" y="11530"/>
                </a:lnTo>
                <a:lnTo>
                  <a:pt x="3341" y="11489"/>
                </a:lnTo>
                <a:lnTo>
                  <a:pt x="3056" y="11367"/>
                </a:lnTo>
                <a:lnTo>
                  <a:pt x="2812" y="11163"/>
                </a:lnTo>
                <a:lnTo>
                  <a:pt x="2608" y="10919"/>
                </a:lnTo>
                <a:lnTo>
                  <a:pt x="1" y="10960"/>
                </a:lnTo>
                <a:lnTo>
                  <a:pt x="1" y="16093"/>
                </a:lnTo>
                <a:lnTo>
                  <a:pt x="2608" y="16134"/>
                </a:lnTo>
                <a:lnTo>
                  <a:pt x="2812" y="15889"/>
                </a:lnTo>
                <a:lnTo>
                  <a:pt x="3056" y="15686"/>
                </a:lnTo>
                <a:lnTo>
                  <a:pt x="3341" y="15563"/>
                </a:lnTo>
                <a:lnTo>
                  <a:pt x="3667" y="15523"/>
                </a:lnTo>
                <a:lnTo>
                  <a:pt x="3912" y="15563"/>
                </a:lnTo>
                <a:lnTo>
                  <a:pt x="4116" y="15645"/>
                </a:lnTo>
                <a:lnTo>
                  <a:pt x="4319" y="15726"/>
                </a:lnTo>
                <a:lnTo>
                  <a:pt x="4482" y="15889"/>
                </a:lnTo>
                <a:lnTo>
                  <a:pt x="4645" y="16052"/>
                </a:lnTo>
                <a:lnTo>
                  <a:pt x="4767" y="16256"/>
                </a:lnTo>
                <a:lnTo>
                  <a:pt x="4808" y="16500"/>
                </a:lnTo>
                <a:lnTo>
                  <a:pt x="4849" y="16704"/>
                </a:lnTo>
                <a:lnTo>
                  <a:pt x="4808" y="16949"/>
                </a:lnTo>
                <a:lnTo>
                  <a:pt x="4767" y="17193"/>
                </a:lnTo>
                <a:lnTo>
                  <a:pt x="4645" y="17397"/>
                </a:lnTo>
                <a:lnTo>
                  <a:pt x="4482" y="17560"/>
                </a:lnTo>
                <a:lnTo>
                  <a:pt x="4319" y="17723"/>
                </a:lnTo>
                <a:lnTo>
                  <a:pt x="4116" y="17804"/>
                </a:lnTo>
                <a:lnTo>
                  <a:pt x="3912" y="17886"/>
                </a:lnTo>
                <a:lnTo>
                  <a:pt x="3667" y="17926"/>
                </a:lnTo>
                <a:lnTo>
                  <a:pt x="3341" y="17845"/>
                </a:lnTo>
                <a:lnTo>
                  <a:pt x="3056" y="17723"/>
                </a:lnTo>
                <a:lnTo>
                  <a:pt x="2812" y="17560"/>
                </a:lnTo>
                <a:lnTo>
                  <a:pt x="2608" y="17315"/>
                </a:lnTo>
                <a:lnTo>
                  <a:pt x="1" y="17356"/>
                </a:lnTo>
                <a:lnTo>
                  <a:pt x="1" y="19189"/>
                </a:lnTo>
                <a:lnTo>
                  <a:pt x="164" y="19148"/>
                </a:lnTo>
                <a:lnTo>
                  <a:pt x="367" y="19189"/>
                </a:lnTo>
                <a:lnTo>
                  <a:pt x="571" y="19230"/>
                </a:lnTo>
                <a:lnTo>
                  <a:pt x="734" y="19311"/>
                </a:lnTo>
                <a:lnTo>
                  <a:pt x="816" y="19393"/>
                </a:lnTo>
                <a:lnTo>
                  <a:pt x="897" y="19434"/>
                </a:lnTo>
                <a:lnTo>
                  <a:pt x="1142" y="19434"/>
                </a:lnTo>
                <a:lnTo>
                  <a:pt x="1345" y="19393"/>
                </a:lnTo>
                <a:lnTo>
                  <a:pt x="1549" y="19434"/>
                </a:lnTo>
                <a:lnTo>
                  <a:pt x="1753" y="19474"/>
                </a:lnTo>
                <a:lnTo>
                  <a:pt x="1956" y="19556"/>
                </a:lnTo>
                <a:lnTo>
                  <a:pt x="2323" y="19760"/>
                </a:lnTo>
                <a:lnTo>
                  <a:pt x="2649" y="20004"/>
                </a:lnTo>
                <a:lnTo>
                  <a:pt x="3056" y="20208"/>
                </a:lnTo>
                <a:lnTo>
                  <a:pt x="3423" y="20330"/>
                </a:lnTo>
                <a:lnTo>
                  <a:pt x="3627" y="20371"/>
                </a:lnTo>
                <a:lnTo>
                  <a:pt x="3830" y="20371"/>
                </a:lnTo>
                <a:lnTo>
                  <a:pt x="4034" y="20330"/>
                </a:lnTo>
                <a:lnTo>
                  <a:pt x="4238" y="20248"/>
                </a:lnTo>
                <a:lnTo>
                  <a:pt x="4401" y="20126"/>
                </a:lnTo>
                <a:lnTo>
                  <a:pt x="4482" y="20086"/>
                </a:lnTo>
                <a:lnTo>
                  <a:pt x="4564" y="20045"/>
                </a:lnTo>
                <a:lnTo>
                  <a:pt x="4686" y="20086"/>
                </a:lnTo>
                <a:lnTo>
                  <a:pt x="4808" y="20126"/>
                </a:lnTo>
                <a:lnTo>
                  <a:pt x="5012" y="20208"/>
                </a:lnTo>
                <a:lnTo>
                  <a:pt x="5256" y="20208"/>
                </a:lnTo>
                <a:lnTo>
                  <a:pt x="5501" y="20086"/>
                </a:lnTo>
                <a:lnTo>
                  <a:pt x="5704" y="19923"/>
                </a:lnTo>
                <a:lnTo>
                  <a:pt x="5908" y="19800"/>
                </a:lnTo>
                <a:lnTo>
                  <a:pt x="6153" y="19719"/>
                </a:lnTo>
                <a:lnTo>
                  <a:pt x="6397" y="19760"/>
                </a:lnTo>
                <a:lnTo>
                  <a:pt x="6682" y="19800"/>
                </a:lnTo>
                <a:lnTo>
                  <a:pt x="6927" y="19882"/>
                </a:lnTo>
                <a:lnTo>
                  <a:pt x="7171" y="19963"/>
                </a:lnTo>
                <a:lnTo>
                  <a:pt x="7415" y="20045"/>
                </a:lnTo>
                <a:lnTo>
                  <a:pt x="7660" y="20045"/>
                </a:lnTo>
                <a:lnTo>
                  <a:pt x="7904" y="19963"/>
                </a:lnTo>
                <a:lnTo>
                  <a:pt x="7986" y="19923"/>
                </a:lnTo>
                <a:lnTo>
                  <a:pt x="8027" y="19882"/>
                </a:lnTo>
                <a:lnTo>
                  <a:pt x="8067" y="19760"/>
                </a:lnTo>
                <a:lnTo>
                  <a:pt x="8108" y="19637"/>
                </a:lnTo>
                <a:lnTo>
                  <a:pt x="8190" y="19515"/>
                </a:lnTo>
                <a:lnTo>
                  <a:pt x="8353" y="19474"/>
                </a:lnTo>
                <a:lnTo>
                  <a:pt x="8515" y="19434"/>
                </a:lnTo>
                <a:lnTo>
                  <a:pt x="8678" y="19474"/>
                </a:lnTo>
                <a:lnTo>
                  <a:pt x="8964" y="19597"/>
                </a:lnTo>
                <a:lnTo>
                  <a:pt x="9127" y="19637"/>
                </a:lnTo>
                <a:lnTo>
                  <a:pt x="9290" y="19637"/>
                </a:lnTo>
                <a:lnTo>
                  <a:pt x="9452" y="19556"/>
                </a:lnTo>
                <a:lnTo>
                  <a:pt x="9575" y="19556"/>
                </a:lnTo>
                <a:lnTo>
                  <a:pt x="9697" y="19637"/>
                </a:lnTo>
                <a:lnTo>
                  <a:pt x="9778" y="19678"/>
                </a:lnTo>
                <a:lnTo>
                  <a:pt x="9860" y="19719"/>
                </a:lnTo>
                <a:lnTo>
                  <a:pt x="9941" y="19760"/>
                </a:lnTo>
                <a:lnTo>
                  <a:pt x="10104" y="19719"/>
                </a:lnTo>
                <a:lnTo>
                  <a:pt x="10308" y="19678"/>
                </a:lnTo>
                <a:lnTo>
                  <a:pt x="10471" y="19637"/>
                </a:lnTo>
                <a:lnTo>
                  <a:pt x="10675" y="19678"/>
                </a:lnTo>
                <a:lnTo>
                  <a:pt x="10838" y="19760"/>
                </a:lnTo>
                <a:lnTo>
                  <a:pt x="11164" y="20004"/>
                </a:lnTo>
                <a:lnTo>
                  <a:pt x="11327" y="20086"/>
                </a:lnTo>
                <a:lnTo>
                  <a:pt x="11489" y="20167"/>
                </a:lnTo>
                <a:lnTo>
                  <a:pt x="11612" y="20208"/>
                </a:lnTo>
                <a:lnTo>
                  <a:pt x="11815" y="20167"/>
                </a:lnTo>
                <a:lnTo>
                  <a:pt x="11897" y="20126"/>
                </a:lnTo>
                <a:lnTo>
                  <a:pt x="11978" y="20004"/>
                </a:lnTo>
                <a:lnTo>
                  <a:pt x="12182" y="19841"/>
                </a:lnTo>
                <a:lnTo>
                  <a:pt x="12304" y="19719"/>
                </a:lnTo>
                <a:lnTo>
                  <a:pt x="12467" y="19637"/>
                </a:lnTo>
                <a:lnTo>
                  <a:pt x="12630" y="19597"/>
                </a:lnTo>
                <a:lnTo>
                  <a:pt x="12834" y="19597"/>
                </a:lnTo>
                <a:lnTo>
                  <a:pt x="13201" y="19637"/>
                </a:lnTo>
                <a:lnTo>
                  <a:pt x="13445" y="19597"/>
                </a:lnTo>
                <a:lnTo>
                  <a:pt x="13689" y="19515"/>
                </a:lnTo>
                <a:lnTo>
                  <a:pt x="13934" y="19474"/>
                </a:lnTo>
                <a:lnTo>
                  <a:pt x="14138" y="19515"/>
                </a:lnTo>
                <a:lnTo>
                  <a:pt x="14626" y="19637"/>
                </a:lnTo>
                <a:lnTo>
                  <a:pt x="14993" y="19678"/>
                </a:lnTo>
                <a:lnTo>
                  <a:pt x="15319" y="19678"/>
                </a:lnTo>
                <a:lnTo>
                  <a:pt x="15645" y="19597"/>
                </a:lnTo>
                <a:lnTo>
                  <a:pt x="15971" y="19474"/>
                </a:lnTo>
                <a:lnTo>
                  <a:pt x="16582" y="19271"/>
                </a:lnTo>
                <a:lnTo>
                  <a:pt x="16867" y="19189"/>
                </a:lnTo>
                <a:lnTo>
                  <a:pt x="17152" y="19148"/>
                </a:lnTo>
                <a:lnTo>
                  <a:pt x="17641" y="19148"/>
                </a:lnTo>
                <a:lnTo>
                  <a:pt x="18089" y="19271"/>
                </a:lnTo>
                <a:lnTo>
                  <a:pt x="19026" y="19556"/>
                </a:lnTo>
                <a:lnTo>
                  <a:pt x="19475" y="19637"/>
                </a:lnTo>
                <a:lnTo>
                  <a:pt x="19963" y="19719"/>
                </a:lnTo>
                <a:lnTo>
                  <a:pt x="20208" y="19678"/>
                </a:lnTo>
                <a:lnTo>
                  <a:pt x="20412" y="19637"/>
                </a:lnTo>
                <a:lnTo>
                  <a:pt x="20656" y="19556"/>
                </a:lnTo>
                <a:lnTo>
                  <a:pt x="20860" y="19474"/>
                </a:lnTo>
                <a:lnTo>
                  <a:pt x="21389" y="19067"/>
                </a:lnTo>
                <a:lnTo>
                  <a:pt x="21552" y="18986"/>
                </a:lnTo>
                <a:lnTo>
                  <a:pt x="21674" y="18945"/>
                </a:lnTo>
                <a:lnTo>
                  <a:pt x="21797" y="18945"/>
                </a:lnTo>
                <a:lnTo>
                  <a:pt x="21960" y="18986"/>
                </a:lnTo>
                <a:lnTo>
                  <a:pt x="22123" y="19067"/>
                </a:lnTo>
                <a:lnTo>
                  <a:pt x="22245" y="19108"/>
                </a:lnTo>
                <a:lnTo>
                  <a:pt x="22326" y="19108"/>
                </a:lnTo>
                <a:lnTo>
                  <a:pt x="22408" y="19067"/>
                </a:lnTo>
                <a:lnTo>
                  <a:pt x="22571" y="18986"/>
                </a:lnTo>
                <a:lnTo>
                  <a:pt x="22693" y="18863"/>
                </a:lnTo>
                <a:lnTo>
                  <a:pt x="22815" y="18782"/>
                </a:lnTo>
                <a:lnTo>
                  <a:pt x="22937" y="18741"/>
                </a:lnTo>
                <a:lnTo>
                  <a:pt x="23100" y="18700"/>
                </a:lnTo>
                <a:lnTo>
                  <a:pt x="23345" y="18741"/>
                </a:lnTo>
                <a:lnTo>
                  <a:pt x="23630" y="18782"/>
                </a:lnTo>
                <a:lnTo>
                  <a:pt x="23915" y="18782"/>
                </a:lnTo>
                <a:lnTo>
                  <a:pt x="24078" y="18660"/>
                </a:lnTo>
                <a:lnTo>
                  <a:pt x="24241" y="18537"/>
                </a:lnTo>
                <a:lnTo>
                  <a:pt x="24404" y="18456"/>
                </a:lnTo>
                <a:lnTo>
                  <a:pt x="24608" y="18456"/>
                </a:lnTo>
                <a:lnTo>
                  <a:pt x="24730" y="18537"/>
                </a:lnTo>
                <a:lnTo>
                  <a:pt x="24852" y="18578"/>
                </a:lnTo>
                <a:lnTo>
                  <a:pt x="24974" y="18619"/>
                </a:lnTo>
                <a:lnTo>
                  <a:pt x="25137" y="18537"/>
                </a:lnTo>
                <a:lnTo>
                  <a:pt x="25382" y="18415"/>
                </a:lnTo>
                <a:lnTo>
                  <a:pt x="25586" y="18293"/>
                </a:lnTo>
                <a:lnTo>
                  <a:pt x="25830" y="18252"/>
                </a:lnTo>
                <a:lnTo>
                  <a:pt x="26278" y="18252"/>
                </a:lnTo>
                <a:lnTo>
                  <a:pt x="26523" y="18334"/>
                </a:lnTo>
                <a:lnTo>
                  <a:pt x="26767" y="18415"/>
                </a:lnTo>
                <a:lnTo>
                  <a:pt x="27215" y="18619"/>
                </a:lnTo>
                <a:lnTo>
                  <a:pt x="28071" y="19108"/>
                </a:lnTo>
                <a:lnTo>
                  <a:pt x="28478" y="19311"/>
                </a:lnTo>
                <a:lnTo>
                  <a:pt x="28722" y="19393"/>
                </a:lnTo>
                <a:lnTo>
                  <a:pt x="28967" y="19434"/>
                </a:lnTo>
                <a:lnTo>
                  <a:pt x="29578" y="19474"/>
                </a:lnTo>
                <a:lnTo>
                  <a:pt x="29822" y="19556"/>
                </a:lnTo>
                <a:lnTo>
                  <a:pt x="30108" y="19637"/>
                </a:lnTo>
                <a:lnTo>
                  <a:pt x="30597" y="19841"/>
                </a:lnTo>
                <a:lnTo>
                  <a:pt x="31126" y="20086"/>
                </a:lnTo>
                <a:lnTo>
                  <a:pt x="31615" y="20330"/>
                </a:lnTo>
                <a:lnTo>
                  <a:pt x="31859" y="20452"/>
                </a:lnTo>
                <a:lnTo>
                  <a:pt x="32145" y="20534"/>
                </a:lnTo>
                <a:lnTo>
                  <a:pt x="32430" y="20574"/>
                </a:lnTo>
                <a:lnTo>
                  <a:pt x="32715" y="20615"/>
                </a:lnTo>
                <a:lnTo>
                  <a:pt x="33000" y="20574"/>
                </a:lnTo>
                <a:lnTo>
                  <a:pt x="33245" y="20493"/>
                </a:lnTo>
                <a:lnTo>
                  <a:pt x="33489" y="20371"/>
                </a:lnTo>
                <a:lnTo>
                  <a:pt x="33693" y="20208"/>
                </a:lnTo>
                <a:lnTo>
                  <a:pt x="33815" y="20086"/>
                </a:lnTo>
                <a:lnTo>
                  <a:pt x="33978" y="19963"/>
                </a:lnTo>
                <a:lnTo>
                  <a:pt x="34141" y="19963"/>
                </a:lnTo>
                <a:lnTo>
                  <a:pt x="34263" y="20086"/>
                </a:lnTo>
                <a:lnTo>
                  <a:pt x="34426" y="20086"/>
                </a:lnTo>
                <a:lnTo>
                  <a:pt x="34589" y="19963"/>
                </a:lnTo>
                <a:lnTo>
                  <a:pt x="34752" y="19841"/>
                </a:lnTo>
                <a:lnTo>
                  <a:pt x="34915" y="19678"/>
                </a:lnTo>
                <a:lnTo>
                  <a:pt x="35241" y="19515"/>
                </a:lnTo>
                <a:lnTo>
                  <a:pt x="35608" y="19393"/>
                </a:lnTo>
                <a:lnTo>
                  <a:pt x="35933" y="19311"/>
                </a:lnTo>
                <a:lnTo>
                  <a:pt x="36708" y="19311"/>
                </a:lnTo>
                <a:lnTo>
                  <a:pt x="37074" y="19352"/>
                </a:lnTo>
                <a:lnTo>
                  <a:pt x="37441" y="19434"/>
                </a:lnTo>
                <a:lnTo>
                  <a:pt x="37807" y="19515"/>
                </a:lnTo>
                <a:lnTo>
                  <a:pt x="38256" y="19637"/>
                </a:lnTo>
                <a:lnTo>
                  <a:pt x="38663" y="19760"/>
                </a:lnTo>
                <a:lnTo>
                  <a:pt x="38867" y="19760"/>
                </a:lnTo>
                <a:lnTo>
                  <a:pt x="39070" y="19719"/>
                </a:lnTo>
                <a:lnTo>
                  <a:pt x="39274" y="19678"/>
                </a:lnTo>
                <a:lnTo>
                  <a:pt x="39478" y="19556"/>
                </a:lnTo>
                <a:lnTo>
                  <a:pt x="39763" y="19311"/>
                </a:lnTo>
                <a:lnTo>
                  <a:pt x="39926" y="19189"/>
                </a:lnTo>
                <a:lnTo>
                  <a:pt x="40089" y="19148"/>
                </a:lnTo>
                <a:lnTo>
                  <a:pt x="40293" y="19148"/>
                </a:lnTo>
                <a:lnTo>
                  <a:pt x="40496" y="19230"/>
                </a:lnTo>
                <a:lnTo>
                  <a:pt x="40700" y="19311"/>
                </a:lnTo>
                <a:lnTo>
                  <a:pt x="40944" y="19311"/>
                </a:lnTo>
                <a:lnTo>
                  <a:pt x="41107" y="19271"/>
                </a:lnTo>
                <a:lnTo>
                  <a:pt x="41270" y="19230"/>
                </a:lnTo>
                <a:lnTo>
                  <a:pt x="41596" y="19230"/>
                </a:lnTo>
                <a:lnTo>
                  <a:pt x="43144" y="19393"/>
                </a:lnTo>
                <a:lnTo>
                  <a:pt x="43389" y="19434"/>
                </a:lnTo>
                <a:lnTo>
                  <a:pt x="43633" y="19393"/>
                </a:lnTo>
                <a:lnTo>
                  <a:pt x="43756" y="19352"/>
                </a:lnTo>
                <a:lnTo>
                  <a:pt x="43918" y="19311"/>
                </a:lnTo>
                <a:lnTo>
                  <a:pt x="44041" y="19311"/>
                </a:lnTo>
                <a:lnTo>
                  <a:pt x="44163" y="19352"/>
                </a:lnTo>
                <a:lnTo>
                  <a:pt x="44367" y="19474"/>
                </a:lnTo>
                <a:lnTo>
                  <a:pt x="44570" y="19678"/>
                </a:lnTo>
                <a:lnTo>
                  <a:pt x="44774" y="19841"/>
                </a:lnTo>
                <a:lnTo>
                  <a:pt x="44896" y="19882"/>
                </a:lnTo>
                <a:lnTo>
                  <a:pt x="45018" y="19923"/>
                </a:lnTo>
                <a:lnTo>
                  <a:pt x="45304" y="19923"/>
                </a:lnTo>
                <a:lnTo>
                  <a:pt x="45589" y="19882"/>
                </a:lnTo>
                <a:lnTo>
                  <a:pt x="45874" y="19800"/>
                </a:lnTo>
                <a:lnTo>
                  <a:pt x="46404" y="19515"/>
                </a:lnTo>
                <a:lnTo>
                  <a:pt x="46648" y="19352"/>
                </a:lnTo>
                <a:lnTo>
                  <a:pt x="46892" y="19230"/>
                </a:lnTo>
                <a:lnTo>
                  <a:pt x="47341" y="19108"/>
                </a:lnTo>
                <a:lnTo>
                  <a:pt x="47789" y="19067"/>
                </a:lnTo>
                <a:lnTo>
                  <a:pt x="48685" y="19067"/>
                </a:lnTo>
                <a:lnTo>
                  <a:pt x="49826" y="19148"/>
                </a:lnTo>
                <a:lnTo>
                  <a:pt x="50274" y="19189"/>
                </a:lnTo>
                <a:lnTo>
                  <a:pt x="50559" y="19271"/>
                </a:lnTo>
                <a:lnTo>
                  <a:pt x="50966" y="19271"/>
                </a:lnTo>
                <a:lnTo>
                  <a:pt x="51415" y="19148"/>
                </a:lnTo>
                <a:lnTo>
                  <a:pt x="51822" y="19026"/>
                </a:lnTo>
                <a:lnTo>
                  <a:pt x="52229" y="19026"/>
                </a:lnTo>
                <a:lnTo>
                  <a:pt x="52718" y="19108"/>
                </a:lnTo>
                <a:lnTo>
                  <a:pt x="53085" y="19108"/>
                </a:lnTo>
                <a:lnTo>
                  <a:pt x="53166" y="19026"/>
                </a:lnTo>
                <a:lnTo>
                  <a:pt x="53289" y="18863"/>
                </a:lnTo>
                <a:lnTo>
                  <a:pt x="53370" y="18782"/>
                </a:lnTo>
                <a:lnTo>
                  <a:pt x="53411" y="18741"/>
                </a:lnTo>
                <a:lnTo>
                  <a:pt x="53533" y="18700"/>
                </a:lnTo>
                <a:lnTo>
                  <a:pt x="53655" y="18700"/>
                </a:lnTo>
                <a:lnTo>
                  <a:pt x="54185" y="18660"/>
                </a:lnTo>
                <a:lnTo>
                  <a:pt x="54796" y="18578"/>
                </a:lnTo>
                <a:lnTo>
                  <a:pt x="56059" y="18334"/>
                </a:lnTo>
                <a:lnTo>
                  <a:pt x="56059" y="2690"/>
                </a:lnTo>
                <a:lnTo>
                  <a:pt x="54592" y="2771"/>
                </a:lnTo>
                <a:lnTo>
                  <a:pt x="53126" y="2812"/>
                </a:lnTo>
                <a:lnTo>
                  <a:pt x="51578" y="2771"/>
                </a:lnTo>
                <a:lnTo>
                  <a:pt x="50070" y="2649"/>
                </a:lnTo>
                <a:lnTo>
                  <a:pt x="49296" y="2608"/>
                </a:lnTo>
                <a:lnTo>
                  <a:pt x="48563" y="2567"/>
                </a:lnTo>
                <a:lnTo>
                  <a:pt x="48196" y="2567"/>
                </a:lnTo>
                <a:lnTo>
                  <a:pt x="47830" y="2608"/>
                </a:lnTo>
                <a:lnTo>
                  <a:pt x="47463" y="2649"/>
                </a:lnTo>
                <a:lnTo>
                  <a:pt x="47096" y="2730"/>
                </a:lnTo>
                <a:lnTo>
                  <a:pt x="46730" y="2853"/>
                </a:lnTo>
                <a:lnTo>
                  <a:pt x="46404" y="3016"/>
                </a:lnTo>
                <a:lnTo>
                  <a:pt x="46078" y="3138"/>
                </a:lnTo>
                <a:lnTo>
                  <a:pt x="45752" y="3260"/>
                </a:lnTo>
                <a:lnTo>
                  <a:pt x="45385" y="3341"/>
                </a:lnTo>
                <a:lnTo>
                  <a:pt x="45018" y="3382"/>
                </a:lnTo>
                <a:lnTo>
                  <a:pt x="44652" y="3301"/>
                </a:lnTo>
                <a:lnTo>
                  <a:pt x="44489" y="3260"/>
                </a:lnTo>
                <a:lnTo>
                  <a:pt x="44326" y="3178"/>
                </a:lnTo>
                <a:lnTo>
                  <a:pt x="44041" y="2975"/>
                </a:lnTo>
                <a:lnTo>
                  <a:pt x="43756" y="2771"/>
                </a:lnTo>
                <a:lnTo>
                  <a:pt x="43593" y="2730"/>
                </a:lnTo>
                <a:lnTo>
                  <a:pt x="43470" y="2690"/>
                </a:lnTo>
                <a:lnTo>
                  <a:pt x="43307" y="2690"/>
                </a:lnTo>
                <a:lnTo>
                  <a:pt x="43185" y="2730"/>
                </a:lnTo>
                <a:lnTo>
                  <a:pt x="43022" y="2853"/>
                </a:lnTo>
                <a:lnTo>
                  <a:pt x="42981" y="2934"/>
                </a:lnTo>
                <a:lnTo>
                  <a:pt x="42900" y="2975"/>
                </a:lnTo>
                <a:lnTo>
                  <a:pt x="42737" y="2975"/>
                </a:lnTo>
                <a:lnTo>
                  <a:pt x="42574" y="2934"/>
                </a:lnTo>
                <a:lnTo>
                  <a:pt x="42167" y="2812"/>
                </a:lnTo>
                <a:lnTo>
                  <a:pt x="41800" y="2771"/>
                </a:lnTo>
                <a:lnTo>
                  <a:pt x="41393" y="2812"/>
                </a:lnTo>
                <a:lnTo>
                  <a:pt x="40985" y="2853"/>
                </a:lnTo>
                <a:lnTo>
                  <a:pt x="40170" y="2893"/>
                </a:lnTo>
                <a:lnTo>
                  <a:pt x="39763" y="2893"/>
                </a:lnTo>
                <a:lnTo>
                  <a:pt x="39356" y="2812"/>
                </a:lnTo>
                <a:lnTo>
                  <a:pt x="39030" y="2690"/>
                </a:lnTo>
                <a:lnTo>
                  <a:pt x="38663" y="2567"/>
                </a:lnTo>
                <a:lnTo>
                  <a:pt x="38337" y="2445"/>
                </a:lnTo>
                <a:lnTo>
                  <a:pt x="37767" y="2445"/>
                </a:lnTo>
                <a:lnTo>
                  <a:pt x="37522" y="2527"/>
                </a:lnTo>
                <a:lnTo>
                  <a:pt x="37115" y="2730"/>
                </a:lnTo>
                <a:lnTo>
                  <a:pt x="36870" y="2812"/>
                </a:lnTo>
                <a:lnTo>
                  <a:pt x="36667" y="2853"/>
                </a:lnTo>
                <a:lnTo>
                  <a:pt x="36463" y="2853"/>
                </a:lnTo>
                <a:lnTo>
                  <a:pt x="36259" y="2812"/>
                </a:lnTo>
                <a:lnTo>
                  <a:pt x="36096" y="2690"/>
                </a:lnTo>
                <a:lnTo>
                  <a:pt x="35893" y="2649"/>
                </a:lnTo>
                <a:lnTo>
                  <a:pt x="35730" y="2649"/>
                </a:lnTo>
                <a:lnTo>
                  <a:pt x="35567" y="2730"/>
                </a:lnTo>
                <a:lnTo>
                  <a:pt x="35404" y="2812"/>
                </a:lnTo>
                <a:lnTo>
                  <a:pt x="35241" y="2893"/>
                </a:lnTo>
                <a:lnTo>
                  <a:pt x="35078" y="2934"/>
                </a:lnTo>
                <a:lnTo>
                  <a:pt x="34915" y="2934"/>
                </a:lnTo>
                <a:lnTo>
                  <a:pt x="34589" y="2893"/>
                </a:lnTo>
                <a:lnTo>
                  <a:pt x="34263" y="2853"/>
                </a:lnTo>
                <a:lnTo>
                  <a:pt x="33978" y="2893"/>
                </a:lnTo>
                <a:lnTo>
                  <a:pt x="33326" y="2975"/>
                </a:lnTo>
                <a:lnTo>
                  <a:pt x="32674" y="3016"/>
                </a:lnTo>
                <a:lnTo>
                  <a:pt x="32389" y="3016"/>
                </a:lnTo>
                <a:lnTo>
                  <a:pt x="32063" y="2975"/>
                </a:lnTo>
                <a:lnTo>
                  <a:pt x="31656" y="2812"/>
                </a:lnTo>
                <a:lnTo>
                  <a:pt x="31248" y="2608"/>
                </a:lnTo>
                <a:lnTo>
                  <a:pt x="31004" y="2527"/>
                </a:lnTo>
                <a:lnTo>
                  <a:pt x="30719" y="2445"/>
                </a:lnTo>
                <a:lnTo>
                  <a:pt x="30148" y="2364"/>
                </a:lnTo>
                <a:lnTo>
                  <a:pt x="29578" y="2364"/>
                </a:lnTo>
                <a:lnTo>
                  <a:pt x="29008" y="2445"/>
                </a:lnTo>
                <a:lnTo>
                  <a:pt x="28437" y="2608"/>
                </a:lnTo>
                <a:lnTo>
                  <a:pt x="27826" y="2812"/>
                </a:lnTo>
                <a:lnTo>
                  <a:pt x="27256" y="3016"/>
                </a:lnTo>
                <a:lnTo>
                  <a:pt x="26645" y="3301"/>
                </a:lnTo>
                <a:lnTo>
                  <a:pt x="26400" y="3382"/>
                </a:lnTo>
                <a:lnTo>
                  <a:pt x="26115" y="3382"/>
                </a:lnTo>
                <a:lnTo>
                  <a:pt x="25830" y="3341"/>
                </a:lnTo>
                <a:lnTo>
                  <a:pt x="25586" y="3219"/>
                </a:lnTo>
                <a:lnTo>
                  <a:pt x="25463" y="3097"/>
                </a:lnTo>
                <a:lnTo>
                  <a:pt x="25300" y="3016"/>
                </a:lnTo>
                <a:lnTo>
                  <a:pt x="25219" y="3016"/>
                </a:lnTo>
                <a:lnTo>
                  <a:pt x="25097" y="3056"/>
                </a:lnTo>
                <a:lnTo>
                  <a:pt x="24852" y="3097"/>
                </a:lnTo>
                <a:lnTo>
                  <a:pt x="24445" y="3178"/>
                </a:lnTo>
                <a:lnTo>
                  <a:pt x="24037" y="3178"/>
                </a:lnTo>
                <a:lnTo>
                  <a:pt x="23589" y="3138"/>
                </a:lnTo>
                <a:lnTo>
                  <a:pt x="23182" y="3056"/>
                </a:lnTo>
                <a:lnTo>
                  <a:pt x="22734" y="2934"/>
                </a:lnTo>
                <a:lnTo>
                  <a:pt x="22326" y="2893"/>
                </a:lnTo>
                <a:lnTo>
                  <a:pt x="21878" y="2853"/>
                </a:lnTo>
                <a:lnTo>
                  <a:pt x="21471" y="2893"/>
                </a:lnTo>
                <a:lnTo>
                  <a:pt x="21145" y="3016"/>
                </a:lnTo>
                <a:lnTo>
                  <a:pt x="20819" y="3138"/>
                </a:lnTo>
                <a:lnTo>
                  <a:pt x="20493" y="3260"/>
                </a:lnTo>
                <a:lnTo>
                  <a:pt x="20208" y="3382"/>
                </a:lnTo>
                <a:lnTo>
                  <a:pt x="19841" y="3464"/>
                </a:lnTo>
                <a:lnTo>
                  <a:pt x="19515" y="3464"/>
                </a:lnTo>
                <a:lnTo>
                  <a:pt x="19352" y="3423"/>
                </a:lnTo>
                <a:lnTo>
                  <a:pt x="19189" y="3382"/>
                </a:lnTo>
                <a:lnTo>
                  <a:pt x="19026" y="3301"/>
                </a:lnTo>
                <a:lnTo>
                  <a:pt x="18904" y="3178"/>
                </a:lnTo>
                <a:lnTo>
                  <a:pt x="18741" y="2975"/>
                </a:lnTo>
                <a:lnTo>
                  <a:pt x="18619" y="2893"/>
                </a:lnTo>
                <a:lnTo>
                  <a:pt x="18497" y="2853"/>
                </a:lnTo>
                <a:lnTo>
                  <a:pt x="18334" y="2853"/>
                </a:lnTo>
                <a:lnTo>
                  <a:pt x="18130" y="2893"/>
                </a:lnTo>
                <a:lnTo>
                  <a:pt x="17926" y="2893"/>
                </a:lnTo>
                <a:lnTo>
                  <a:pt x="17682" y="2853"/>
                </a:lnTo>
                <a:lnTo>
                  <a:pt x="17478" y="2812"/>
                </a:lnTo>
                <a:lnTo>
                  <a:pt x="17234" y="2812"/>
                </a:lnTo>
                <a:lnTo>
                  <a:pt x="17071" y="2934"/>
                </a:lnTo>
                <a:lnTo>
                  <a:pt x="16908" y="3056"/>
                </a:lnTo>
                <a:lnTo>
                  <a:pt x="16745" y="3138"/>
                </a:lnTo>
                <a:lnTo>
                  <a:pt x="16663" y="3178"/>
                </a:lnTo>
                <a:lnTo>
                  <a:pt x="16582" y="3219"/>
                </a:lnTo>
                <a:lnTo>
                  <a:pt x="16460" y="3178"/>
                </a:lnTo>
                <a:lnTo>
                  <a:pt x="16378" y="3138"/>
                </a:lnTo>
                <a:lnTo>
                  <a:pt x="16215" y="3016"/>
                </a:lnTo>
                <a:lnTo>
                  <a:pt x="16052" y="2893"/>
                </a:lnTo>
                <a:lnTo>
                  <a:pt x="15971" y="2853"/>
                </a:lnTo>
                <a:lnTo>
                  <a:pt x="15889" y="2853"/>
                </a:lnTo>
                <a:lnTo>
                  <a:pt x="15686" y="2893"/>
                </a:lnTo>
                <a:lnTo>
                  <a:pt x="15482" y="2975"/>
                </a:lnTo>
                <a:lnTo>
                  <a:pt x="15238" y="3056"/>
                </a:lnTo>
                <a:lnTo>
                  <a:pt x="14952" y="3097"/>
                </a:lnTo>
                <a:lnTo>
                  <a:pt x="14667" y="3097"/>
                </a:lnTo>
                <a:lnTo>
                  <a:pt x="14341" y="3016"/>
                </a:lnTo>
                <a:lnTo>
                  <a:pt x="14056" y="2934"/>
                </a:lnTo>
                <a:lnTo>
                  <a:pt x="13771" y="2812"/>
                </a:lnTo>
                <a:lnTo>
                  <a:pt x="13241" y="2527"/>
                </a:lnTo>
                <a:lnTo>
                  <a:pt x="12752" y="2201"/>
                </a:lnTo>
                <a:lnTo>
                  <a:pt x="12264" y="1834"/>
                </a:lnTo>
                <a:lnTo>
                  <a:pt x="11734" y="1590"/>
                </a:lnTo>
                <a:lnTo>
                  <a:pt x="11449" y="1467"/>
                </a:lnTo>
                <a:lnTo>
                  <a:pt x="11164" y="1386"/>
                </a:lnTo>
                <a:lnTo>
                  <a:pt x="10552" y="1386"/>
                </a:lnTo>
                <a:lnTo>
                  <a:pt x="10267" y="1427"/>
                </a:lnTo>
                <a:lnTo>
                  <a:pt x="9982" y="1508"/>
                </a:lnTo>
                <a:lnTo>
                  <a:pt x="9412" y="1712"/>
                </a:lnTo>
                <a:lnTo>
                  <a:pt x="8841" y="1956"/>
                </a:lnTo>
                <a:lnTo>
                  <a:pt x="8678" y="1997"/>
                </a:lnTo>
                <a:lnTo>
                  <a:pt x="8515" y="2038"/>
                </a:lnTo>
                <a:lnTo>
                  <a:pt x="8353" y="2038"/>
                </a:lnTo>
                <a:lnTo>
                  <a:pt x="8271" y="1997"/>
                </a:lnTo>
                <a:lnTo>
                  <a:pt x="8230" y="1956"/>
                </a:lnTo>
                <a:lnTo>
                  <a:pt x="8108" y="1753"/>
                </a:lnTo>
                <a:lnTo>
                  <a:pt x="8027" y="1671"/>
                </a:lnTo>
                <a:lnTo>
                  <a:pt x="7864" y="1590"/>
                </a:lnTo>
                <a:lnTo>
                  <a:pt x="7578" y="1508"/>
                </a:lnTo>
                <a:lnTo>
                  <a:pt x="6030" y="1223"/>
                </a:lnTo>
                <a:lnTo>
                  <a:pt x="5867" y="1182"/>
                </a:lnTo>
                <a:lnTo>
                  <a:pt x="5745" y="1101"/>
                </a:lnTo>
                <a:lnTo>
                  <a:pt x="5582" y="979"/>
                </a:lnTo>
                <a:lnTo>
                  <a:pt x="5460" y="856"/>
                </a:lnTo>
                <a:lnTo>
                  <a:pt x="5338" y="816"/>
                </a:lnTo>
                <a:lnTo>
                  <a:pt x="5175" y="775"/>
                </a:lnTo>
                <a:lnTo>
                  <a:pt x="4890" y="693"/>
                </a:lnTo>
                <a:lnTo>
                  <a:pt x="4564" y="653"/>
                </a:lnTo>
                <a:lnTo>
                  <a:pt x="4238" y="530"/>
                </a:lnTo>
                <a:lnTo>
                  <a:pt x="3586" y="327"/>
                </a:lnTo>
                <a:lnTo>
                  <a:pt x="2934" y="82"/>
                </a:lnTo>
                <a:lnTo>
                  <a:pt x="2567" y="1"/>
                </a:lnTo>
                <a:close/>
              </a:path>
            </a:pathLst>
          </a:custGeom>
          <a:solidFill>
            <a:schemeClr val="dk2"/>
          </a:solidFill>
          <a:ln>
            <a:noFill/>
          </a:ln>
          <a:effectLst>
            <a:outerShdw blurRad="57150" dist="19050" dir="1200000" algn="bl" rotWithShape="0">
              <a:schemeClr val="dk1">
                <a:alpha val="52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8"/>
          <p:cNvSpPr/>
          <p:nvPr/>
        </p:nvSpPr>
        <p:spPr>
          <a:xfrm rot="5644718">
            <a:off x="9238175" y="3961115"/>
            <a:ext cx="5467267" cy="2010616"/>
          </a:xfrm>
          <a:custGeom>
            <a:avLst/>
            <a:gdLst/>
            <a:ahLst/>
            <a:cxnLst/>
            <a:rect l="l" t="t" r="r" b="b"/>
            <a:pathLst>
              <a:path w="56059" h="20616" extrusionOk="0">
                <a:moveTo>
                  <a:pt x="1956" y="1"/>
                </a:moveTo>
                <a:lnTo>
                  <a:pt x="1630" y="42"/>
                </a:lnTo>
                <a:lnTo>
                  <a:pt x="1345" y="82"/>
                </a:lnTo>
                <a:lnTo>
                  <a:pt x="1060" y="204"/>
                </a:lnTo>
                <a:lnTo>
                  <a:pt x="530" y="449"/>
                </a:lnTo>
                <a:lnTo>
                  <a:pt x="1" y="734"/>
                </a:lnTo>
                <a:lnTo>
                  <a:pt x="1" y="3341"/>
                </a:lnTo>
                <a:lnTo>
                  <a:pt x="2608" y="3382"/>
                </a:lnTo>
                <a:lnTo>
                  <a:pt x="2812" y="3138"/>
                </a:lnTo>
                <a:lnTo>
                  <a:pt x="3056" y="2934"/>
                </a:lnTo>
                <a:lnTo>
                  <a:pt x="3341" y="2812"/>
                </a:lnTo>
                <a:lnTo>
                  <a:pt x="3667" y="2771"/>
                </a:lnTo>
                <a:lnTo>
                  <a:pt x="3912" y="2812"/>
                </a:lnTo>
                <a:lnTo>
                  <a:pt x="4116" y="2893"/>
                </a:lnTo>
                <a:lnTo>
                  <a:pt x="4319" y="2975"/>
                </a:lnTo>
                <a:lnTo>
                  <a:pt x="4482" y="3138"/>
                </a:lnTo>
                <a:lnTo>
                  <a:pt x="4645" y="3301"/>
                </a:lnTo>
                <a:lnTo>
                  <a:pt x="4767" y="3504"/>
                </a:lnTo>
                <a:lnTo>
                  <a:pt x="4808" y="3749"/>
                </a:lnTo>
                <a:lnTo>
                  <a:pt x="4849" y="3953"/>
                </a:lnTo>
                <a:lnTo>
                  <a:pt x="4808" y="4197"/>
                </a:lnTo>
                <a:lnTo>
                  <a:pt x="4767" y="4441"/>
                </a:lnTo>
                <a:lnTo>
                  <a:pt x="4645" y="4645"/>
                </a:lnTo>
                <a:lnTo>
                  <a:pt x="4482" y="4808"/>
                </a:lnTo>
                <a:lnTo>
                  <a:pt x="4319" y="4971"/>
                </a:lnTo>
                <a:lnTo>
                  <a:pt x="4116" y="5053"/>
                </a:lnTo>
                <a:lnTo>
                  <a:pt x="3912" y="5134"/>
                </a:lnTo>
                <a:lnTo>
                  <a:pt x="3667" y="5175"/>
                </a:lnTo>
                <a:lnTo>
                  <a:pt x="3341" y="5093"/>
                </a:lnTo>
                <a:lnTo>
                  <a:pt x="3056" y="4971"/>
                </a:lnTo>
                <a:lnTo>
                  <a:pt x="2812" y="4808"/>
                </a:lnTo>
                <a:lnTo>
                  <a:pt x="2608" y="4564"/>
                </a:lnTo>
                <a:lnTo>
                  <a:pt x="1" y="4604"/>
                </a:lnTo>
                <a:lnTo>
                  <a:pt x="1" y="9738"/>
                </a:lnTo>
                <a:lnTo>
                  <a:pt x="2608" y="9778"/>
                </a:lnTo>
                <a:lnTo>
                  <a:pt x="2812" y="9534"/>
                </a:lnTo>
                <a:lnTo>
                  <a:pt x="3056" y="9330"/>
                </a:lnTo>
                <a:lnTo>
                  <a:pt x="3341" y="9208"/>
                </a:lnTo>
                <a:lnTo>
                  <a:pt x="3667" y="9167"/>
                </a:lnTo>
                <a:lnTo>
                  <a:pt x="3912" y="9167"/>
                </a:lnTo>
                <a:lnTo>
                  <a:pt x="4116" y="9249"/>
                </a:lnTo>
                <a:lnTo>
                  <a:pt x="4319" y="9371"/>
                </a:lnTo>
                <a:lnTo>
                  <a:pt x="4482" y="9493"/>
                </a:lnTo>
                <a:lnTo>
                  <a:pt x="4645" y="9697"/>
                </a:lnTo>
                <a:lnTo>
                  <a:pt x="4767" y="9901"/>
                </a:lnTo>
                <a:lnTo>
                  <a:pt x="4808" y="10104"/>
                </a:lnTo>
                <a:lnTo>
                  <a:pt x="4849" y="10349"/>
                </a:lnTo>
                <a:lnTo>
                  <a:pt x="4808" y="10593"/>
                </a:lnTo>
                <a:lnTo>
                  <a:pt x="4767" y="10797"/>
                </a:lnTo>
                <a:lnTo>
                  <a:pt x="4645" y="11001"/>
                </a:lnTo>
                <a:lnTo>
                  <a:pt x="4482" y="11204"/>
                </a:lnTo>
                <a:lnTo>
                  <a:pt x="4319" y="11326"/>
                </a:lnTo>
                <a:lnTo>
                  <a:pt x="4116" y="11449"/>
                </a:lnTo>
                <a:lnTo>
                  <a:pt x="3912" y="11489"/>
                </a:lnTo>
                <a:lnTo>
                  <a:pt x="3667" y="11530"/>
                </a:lnTo>
                <a:lnTo>
                  <a:pt x="3341" y="11489"/>
                </a:lnTo>
                <a:lnTo>
                  <a:pt x="3056" y="11367"/>
                </a:lnTo>
                <a:lnTo>
                  <a:pt x="2812" y="11163"/>
                </a:lnTo>
                <a:lnTo>
                  <a:pt x="2608" y="10919"/>
                </a:lnTo>
                <a:lnTo>
                  <a:pt x="1" y="10960"/>
                </a:lnTo>
                <a:lnTo>
                  <a:pt x="1" y="16093"/>
                </a:lnTo>
                <a:lnTo>
                  <a:pt x="2608" y="16134"/>
                </a:lnTo>
                <a:lnTo>
                  <a:pt x="2812" y="15889"/>
                </a:lnTo>
                <a:lnTo>
                  <a:pt x="3056" y="15686"/>
                </a:lnTo>
                <a:lnTo>
                  <a:pt x="3341" y="15563"/>
                </a:lnTo>
                <a:lnTo>
                  <a:pt x="3667" y="15523"/>
                </a:lnTo>
                <a:lnTo>
                  <a:pt x="3912" y="15563"/>
                </a:lnTo>
                <a:lnTo>
                  <a:pt x="4116" y="15645"/>
                </a:lnTo>
                <a:lnTo>
                  <a:pt x="4319" y="15726"/>
                </a:lnTo>
                <a:lnTo>
                  <a:pt x="4482" y="15889"/>
                </a:lnTo>
                <a:lnTo>
                  <a:pt x="4645" y="16052"/>
                </a:lnTo>
                <a:lnTo>
                  <a:pt x="4767" y="16256"/>
                </a:lnTo>
                <a:lnTo>
                  <a:pt x="4808" y="16500"/>
                </a:lnTo>
                <a:lnTo>
                  <a:pt x="4849" y="16704"/>
                </a:lnTo>
                <a:lnTo>
                  <a:pt x="4808" y="16949"/>
                </a:lnTo>
                <a:lnTo>
                  <a:pt x="4767" y="17193"/>
                </a:lnTo>
                <a:lnTo>
                  <a:pt x="4645" y="17397"/>
                </a:lnTo>
                <a:lnTo>
                  <a:pt x="4482" y="17560"/>
                </a:lnTo>
                <a:lnTo>
                  <a:pt x="4319" y="17723"/>
                </a:lnTo>
                <a:lnTo>
                  <a:pt x="4116" y="17804"/>
                </a:lnTo>
                <a:lnTo>
                  <a:pt x="3912" y="17886"/>
                </a:lnTo>
                <a:lnTo>
                  <a:pt x="3667" y="17926"/>
                </a:lnTo>
                <a:lnTo>
                  <a:pt x="3341" y="17845"/>
                </a:lnTo>
                <a:lnTo>
                  <a:pt x="3056" y="17723"/>
                </a:lnTo>
                <a:lnTo>
                  <a:pt x="2812" y="17560"/>
                </a:lnTo>
                <a:lnTo>
                  <a:pt x="2608" y="17315"/>
                </a:lnTo>
                <a:lnTo>
                  <a:pt x="1" y="17356"/>
                </a:lnTo>
                <a:lnTo>
                  <a:pt x="1" y="19189"/>
                </a:lnTo>
                <a:lnTo>
                  <a:pt x="164" y="19148"/>
                </a:lnTo>
                <a:lnTo>
                  <a:pt x="367" y="19189"/>
                </a:lnTo>
                <a:lnTo>
                  <a:pt x="571" y="19230"/>
                </a:lnTo>
                <a:lnTo>
                  <a:pt x="734" y="19311"/>
                </a:lnTo>
                <a:lnTo>
                  <a:pt x="816" y="19393"/>
                </a:lnTo>
                <a:lnTo>
                  <a:pt x="897" y="19434"/>
                </a:lnTo>
                <a:lnTo>
                  <a:pt x="1142" y="19434"/>
                </a:lnTo>
                <a:lnTo>
                  <a:pt x="1345" y="19393"/>
                </a:lnTo>
                <a:lnTo>
                  <a:pt x="1549" y="19434"/>
                </a:lnTo>
                <a:lnTo>
                  <a:pt x="1753" y="19474"/>
                </a:lnTo>
                <a:lnTo>
                  <a:pt x="1956" y="19556"/>
                </a:lnTo>
                <a:lnTo>
                  <a:pt x="2323" y="19760"/>
                </a:lnTo>
                <a:lnTo>
                  <a:pt x="2649" y="20004"/>
                </a:lnTo>
                <a:lnTo>
                  <a:pt x="3056" y="20208"/>
                </a:lnTo>
                <a:lnTo>
                  <a:pt x="3423" y="20330"/>
                </a:lnTo>
                <a:lnTo>
                  <a:pt x="3627" y="20371"/>
                </a:lnTo>
                <a:lnTo>
                  <a:pt x="3830" y="20371"/>
                </a:lnTo>
                <a:lnTo>
                  <a:pt x="4034" y="20330"/>
                </a:lnTo>
                <a:lnTo>
                  <a:pt x="4238" y="20248"/>
                </a:lnTo>
                <a:lnTo>
                  <a:pt x="4401" y="20126"/>
                </a:lnTo>
                <a:lnTo>
                  <a:pt x="4482" y="20086"/>
                </a:lnTo>
                <a:lnTo>
                  <a:pt x="4564" y="20045"/>
                </a:lnTo>
                <a:lnTo>
                  <a:pt x="4686" y="20086"/>
                </a:lnTo>
                <a:lnTo>
                  <a:pt x="4808" y="20126"/>
                </a:lnTo>
                <a:lnTo>
                  <a:pt x="5012" y="20208"/>
                </a:lnTo>
                <a:lnTo>
                  <a:pt x="5256" y="20208"/>
                </a:lnTo>
                <a:lnTo>
                  <a:pt x="5501" y="20086"/>
                </a:lnTo>
                <a:lnTo>
                  <a:pt x="5704" y="19923"/>
                </a:lnTo>
                <a:lnTo>
                  <a:pt x="5908" y="19800"/>
                </a:lnTo>
                <a:lnTo>
                  <a:pt x="6153" y="19719"/>
                </a:lnTo>
                <a:lnTo>
                  <a:pt x="6397" y="19760"/>
                </a:lnTo>
                <a:lnTo>
                  <a:pt x="6682" y="19800"/>
                </a:lnTo>
                <a:lnTo>
                  <a:pt x="6927" y="19882"/>
                </a:lnTo>
                <a:lnTo>
                  <a:pt x="7171" y="19963"/>
                </a:lnTo>
                <a:lnTo>
                  <a:pt x="7415" y="20045"/>
                </a:lnTo>
                <a:lnTo>
                  <a:pt x="7660" y="20045"/>
                </a:lnTo>
                <a:lnTo>
                  <a:pt x="7904" y="19963"/>
                </a:lnTo>
                <a:lnTo>
                  <a:pt x="7986" y="19923"/>
                </a:lnTo>
                <a:lnTo>
                  <a:pt x="8027" y="19882"/>
                </a:lnTo>
                <a:lnTo>
                  <a:pt x="8067" y="19760"/>
                </a:lnTo>
                <a:lnTo>
                  <a:pt x="8108" y="19637"/>
                </a:lnTo>
                <a:lnTo>
                  <a:pt x="8190" y="19515"/>
                </a:lnTo>
                <a:lnTo>
                  <a:pt x="8353" y="19474"/>
                </a:lnTo>
                <a:lnTo>
                  <a:pt x="8515" y="19434"/>
                </a:lnTo>
                <a:lnTo>
                  <a:pt x="8678" y="19474"/>
                </a:lnTo>
                <a:lnTo>
                  <a:pt x="8964" y="19597"/>
                </a:lnTo>
                <a:lnTo>
                  <a:pt x="9127" y="19637"/>
                </a:lnTo>
                <a:lnTo>
                  <a:pt x="9290" y="19637"/>
                </a:lnTo>
                <a:lnTo>
                  <a:pt x="9452" y="19556"/>
                </a:lnTo>
                <a:lnTo>
                  <a:pt x="9575" y="19556"/>
                </a:lnTo>
                <a:lnTo>
                  <a:pt x="9697" y="19637"/>
                </a:lnTo>
                <a:lnTo>
                  <a:pt x="9778" y="19678"/>
                </a:lnTo>
                <a:lnTo>
                  <a:pt x="9860" y="19719"/>
                </a:lnTo>
                <a:lnTo>
                  <a:pt x="9941" y="19760"/>
                </a:lnTo>
                <a:lnTo>
                  <a:pt x="10104" y="19719"/>
                </a:lnTo>
                <a:lnTo>
                  <a:pt x="10308" y="19678"/>
                </a:lnTo>
                <a:lnTo>
                  <a:pt x="10471" y="19637"/>
                </a:lnTo>
                <a:lnTo>
                  <a:pt x="10675" y="19678"/>
                </a:lnTo>
                <a:lnTo>
                  <a:pt x="10838" y="19760"/>
                </a:lnTo>
                <a:lnTo>
                  <a:pt x="11164" y="20004"/>
                </a:lnTo>
                <a:lnTo>
                  <a:pt x="11327" y="20086"/>
                </a:lnTo>
                <a:lnTo>
                  <a:pt x="11489" y="20167"/>
                </a:lnTo>
                <a:lnTo>
                  <a:pt x="11612" y="20208"/>
                </a:lnTo>
                <a:lnTo>
                  <a:pt x="11815" y="20167"/>
                </a:lnTo>
                <a:lnTo>
                  <a:pt x="11897" y="20126"/>
                </a:lnTo>
                <a:lnTo>
                  <a:pt x="11978" y="20004"/>
                </a:lnTo>
                <a:lnTo>
                  <a:pt x="12182" y="19841"/>
                </a:lnTo>
                <a:lnTo>
                  <a:pt x="12304" y="19719"/>
                </a:lnTo>
                <a:lnTo>
                  <a:pt x="12467" y="19637"/>
                </a:lnTo>
                <a:lnTo>
                  <a:pt x="12630" y="19597"/>
                </a:lnTo>
                <a:lnTo>
                  <a:pt x="12834" y="19597"/>
                </a:lnTo>
                <a:lnTo>
                  <a:pt x="13201" y="19637"/>
                </a:lnTo>
                <a:lnTo>
                  <a:pt x="13445" y="19597"/>
                </a:lnTo>
                <a:lnTo>
                  <a:pt x="13689" y="19515"/>
                </a:lnTo>
                <a:lnTo>
                  <a:pt x="13934" y="19474"/>
                </a:lnTo>
                <a:lnTo>
                  <a:pt x="14138" y="19515"/>
                </a:lnTo>
                <a:lnTo>
                  <a:pt x="14626" y="19637"/>
                </a:lnTo>
                <a:lnTo>
                  <a:pt x="14993" y="19678"/>
                </a:lnTo>
                <a:lnTo>
                  <a:pt x="15319" y="19678"/>
                </a:lnTo>
                <a:lnTo>
                  <a:pt x="15645" y="19597"/>
                </a:lnTo>
                <a:lnTo>
                  <a:pt x="15971" y="19474"/>
                </a:lnTo>
                <a:lnTo>
                  <a:pt x="16582" y="19271"/>
                </a:lnTo>
                <a:lnTo>
                  <a:pt x="16867" y="19189"/>
                </a:lnTo>
                <a:lnTo>
                  <a:pt x="17152" y="19148"/>
                </a:lnTo>
                <a:lnTo>
                  <a:pt x="17641" y="19148"/>
                </a:lnTo>
                <a:lnTo>
                  <a:pt x="18089" y="19271"/>
                </a:lnTo>
                <a:lnTo>
                  <a:pt x="19026" y="19556"/>
                </a:lnTo>
                <a:lnTo>
                  <a:pt x="19475" y="19637"/>
                </a:lnTo>
                <a:lnTo>
                  <a:pt x="19963" y="19719"/>
                </a:lnTo>
                <a:lnTo>
                  <a:pt x="20208" y="19678"/>
                </a:lnTo>
                <a:lnTo>
                  <a:pt x="20412" y="19637"/>
                </a:lnTo>
                <a:lnTo>
                  <a:pt x="20656" y="19556"/>
                </a:lnTo>
                <a:lnTo>
                  <a:pt x="20860" y="19474"/>
                </a:lnTo>
                <a:lnTo>
                  <a:pt x="21389" y="19067"/>
                </a:lnTo>
                <a:lnTo>
                  <a:pt x="21552" y="18986"/>
                </a:lnTo>
                <a:lnTo>
                  <a:pt x="21674" y="18945"/>
                </a:lnTo>
                <a:lnTo>
                  <a:pt x="21797" y="18945"/>
                </a:lnTo>
                <a:lnTo>
                  <a:pt x="21960" y="18986"/>
                </a:lnTo>
                <a:lnTo>
                  <a:pt x="22123" y="19067"/>
                </a:lnTo>
                <a:lnTo>
                  <a:pt x="22245" y="19108"/>
                </a:lnTo>
                <a:lnTo>
                  <a:pt x="22326" y="19108"/>
                </a:lnTo>
                <a:lnTo>
                  <a:pt x="22408" y="19067"/>
                </a:lnTo>
                <a:lnTo>
                  <a:pt x="22571" y="18986"/>
                </a:lnTo>
                <a:lnTo>
                  <a:pt x="22693" y="18863"/>
                </a:lnTo>
                <a:lnTo>
                  <a:pt x="22815" y="18782"/>
                </a:lnTo>
                <a:lnTo>
                  <a:pt x="22937" y="18741"/>
                </a:lnTo>
                <a:lnTo>
                  <a:pt x="23100" y="18700"/>
                </a:lnTo>
                <a:lnTo>
                  <a:pt x="23345" y="18741"/>
                </a:lnTo>
                <a:lnTo>
                  <a:pt x="23630" y="18782"/>
                </a:lnTo>
                <a:lnTo>
                  <a:pt x="23915" y="18782"/>
                </a:lnTo>
                <a:lnTo>
                  <a:pt x="24078" y="18660"/>
                </a:lnTo>
                <a:lnTo>
                  <a:pt x="24241" y="18537"/>
                </a:lnTo>
                <a:lnTo>
                  <a:pt x="24404" y="18456"/>
                </a:lnTo>
                <a:lnTo>
                  <a:pt x="24608" y="18456"/>
                </a:lnTo>
                <a:lnTo>
                  <a:pt x="24730" y="18537"/>
                </a:lnTo>
                <a:lnTo>
                  <a:pt x="24852" y="18578"/>
                </a:lnTo>
                <a:lnTo>
                  <a:pt x="24974" y="18619"/>
                </a:lnTo>
                <a:lnTo>
                  <a:pt x="25137" y="18537"/>
                </a:lnTo>
                <a:lnTo>
                  <a:pt x="25382" y="18415"/>
                </a:lnTo>
                <a:lnTo>
                  <a:pt x="25586" y="18293"/>
                </a:lnTo>
                <a:lnTo>
                  <a:pt x="25830" y="18252"/>
                </a:lnTo>
                <a:lnTo>
                  <a:pt x="26278" y="18252"/>
                </a:lnTo>
                <a:lnTo>
                  <a:pt x="26523" y="18334"/>
                </a:lnTo>
                <a:lnTo>
                  <a:pt x="26767" y="18415"/>
                </a:lnTo>
                <a:lnTo>
                  <a:pt x="27215" y="18619"/>
                </a:lnTo>
                <a:lnTo>
                  <a:pt x="28071" y="19108"/>
                </a:lnTo>
                <a:lnTo>
                  <a:pt x="28478" y="19311"/>
                </a:lnTo>
                <a:lnTo>
                  <a:pt x="28722" y="19393"/>
                </a:lnTo>
                <a:lnTo>
                  <a:pt x="28967" y="19434"/>
                </a:lnTo>
                <a:lnTo>
                  <a:pt x="29578" y="19474"/>
                </a:lnTo>
                <a:lnTo>
                  <a:pt x="29822" y="19556"/>
                </a:lnTo>
                <a:lnTo>
                  <a:pt x="30108" y="19637"/>
                </a:lnTo>
                <a:lnTo>
                  <a:pt x="30597" y="19841"/>
                </a:lnTo>
                <a:lnTo>
                  <a:pt x="31126" y="20086"/>
                </a:lnTo>
                <a:lnTo>
                  <a:pt x="31615" y="20330"/>
                </a:lnTo>
                <a:lnTo>
                  <a:pt x="31859" y="20452"/>
                </a:lnTo>
                <a:lnTo>
                  <a:pt x="32145" y="20534"/>
                </a:lnTo>
                <a:lnTo>
                  <a:pt x="32430" y="20574"/>
                </a:lnTo>
                <a:lnTo>
                  <a:pt x="32715" y="20615"/>
                </a:lnTo>
                <a:lnTo>
                  <a:pt x="33000" y="20574"/>
                </a:lnTo>
                <a:lnTo>
                  <a:pt x="33245" y="20493"/>
                </a:lnTo>
                <a:lnTo>
                  <a:pt x="33489" y="20371"/>
                </a:lnTo>
                <a:lnTo>
                  <a:pt x="33693" y="20208"/>
                </a:lnTo>
                <a:lnTo>
                  <a:pt x="33815" y="20086"/>
                </a:lnTo>
                <a:lnTo>
                  <a:pt x="33978" y="19963"/>
                </a:lnTo>
                <a:lnTo>
                  <a:pt x="34141" y="19963"/>
                </a:lnTo>
                <a:lnTo>
                  <a:pt x="34263" y="20086"/>
                </a:lnTo>
                <a:lnTo>
                  <a:pt x="34426" y="20086"/>
                </a:lnTo>
                <a:lnTo>
                  <a:pt x="34589" y="19963"/>
                </a:lnTo>
                <a:lnTo>
                  <a:pt x="34752" y="19841"/>
                </a:lnTo>
                <a:lnTo>
                  <a:pt x="34915" y="19678"/>
                </a:lnTo>
                <a:lnTo>
                  <a:pt x="35241" y="19515"/>
                </a:lnTo>
                <a:lnTo>
                  <a:pt x="35608" y="19393"/>
                </a:lnTo>
                <a:lnTo>
                  <a:pt x="35933" y="19311"/>
                </a:lnTo>
                <a:lnTo>
                  <a:pt x="36708" y="19311"/>
                </a:lnTo>
                <a:lnTo>
                  <a:pt x="37074" y="19352"/>
                </a:lnTo>
                <a:lnTo>
                  <a:pt x="37441" y="19434"/>
                </a:lnTo>
                <a:lnTo>
                  <a:pt x="37807" y="19515"/>
                </a:lnTo>
                <a:lnTo>
                  <a:pt x="38256" y="19637"/>
                </a:lnTo>
                <a:lnTo>
                  <a:pt x="38663" y="19760"/>
                </a:lnTo>
                <a:lnTo>
                  <a:pt x="38867" y="19760"/>
                </a:lnTo>
                <a:lnTo>
                  <a:pt x="39070" y="19719"/>
                </a:lnTo>
                <a:lnTo>
                  <a:pt x="39274" y="19678"/>
                </a:lnTo>
                <a:lnTo>
                  <a:pt x="39478" y="19556"/>
                </a:lnTo>
                <a:lnTo>
                  <a:pt x="39763" y="19311"/>
                </a:lnTo>
                <a:lnTo>
                  <a:pt x="39926" y="19189"/>
                </a:lnTo>
                <a:lnTo>
                  <a:pt x="40089" y="19148"/>
                </a:lnTo>
                <a:lnTo>
                  <a:pt x="40293" y="19148"/>
                </a:lnTo>
                <a:lnTo>
                  <a:pt x="40496" y="19230"/>
                </a:lnTo>
                <a:lnTo>
                  <a:pt x="40700" y="19311"/>
                </a:lnTo>
                <a:lnTo>
                  <a:pt x="40944" y="19311"/>
                </a:lnTo>
                <a:lnTo>
                  <a:pt x="41107" y="19271"/>
                </a:lnTo>
                <a:lnTo>
                  <a:pt x="41270" y="19230"/>
                </a:lnTo>
                <a:lnTo>
                  <a:pt x="41596" y="19230"/>
                </a:lnTo>
                <a:lnTo>
                  <a:pt x="43144" y="19393"/>
                </a:lnTo>
                <a:lnTo>
                  <a:pt x="43389" y="19434"/>
                </a:lnTo>
                <a:lnTo>
                  <a:pt x="43633" y="19393"/>
                </a:lnTo>
                <a:lnTo>
                  <a:pt x="43756" y="19352"/>
                </a:lnTo>
                <a:lnTo>
                  <a:pt x="43918" y="19311"/>
                </a:lnTo>
                <a:lnTo>
                  <a:pt x="44041" y="19311"/>
                </a:lnTo>
                <a:lnTo>
                  <a:pt x="44163" y="19352"/>
                </a:lnTo>
                <a:lnTo>
                  <a:pt x="44367" y="19474"/>
                </a:lnTo>
                <a:lnTo>
                  <a:pt x="44570" y="19678"/>
                </a:lnTo>
                <a:lnTo>
                  <a:pt x="44774" y="19841"/>
                </a:lnTo>
                <a:lnTo>
                  <a:pt x="44896" y="19882"/>
                </a:lnTo>
                <a:lnTo>
                  <a:pt x="45018" y="19923"/>
                </a:lnTo>
                <a:lnTo>
                  <a:pt x="45304" y="19923"/>
                </a:lnTo>
                <a:lnTo>
                  <a:pt x="45589" y="19882"/>
                </a:lnTo>
                <a:lnTo>
                  <a:pt x="45874" y="19800"/>
                </a:lnTo>
                <a:lnTo>
                  <a:pt x="46404" y="19515"/>
                </a:lnTo>
                <a:lnTo>
                  <a:pt x="46648" y="19352"/>
                </a:lnTo>
                <a:lnTo>
                  <a:pt x="46892" y="19230"/>
                </a:lnTo>
                <a:lnTo>
                  <a:pt x="47341" y="19108"/>
                </a:lnTo>
                <a:lnTo>
                  <a:pt x="47789" y="19067"/>
                </a:lnTo>
                <a:lnTo>
                  <a:pt x="48685" y="19067"/>
                </a:lnTo>
                <a:lnTo>
                  <a:pt x="49826" y="19148"/>
                </a:lnTo>
                <a:lnTo>
                  <a:pt x="50274" y="19189"/>
                </a:lnTo>
                <a:lnTo>
                  <a:pt x="50559" y="19271"/>
                </a:lnTo>
                <a:lnTo>
                  <a:pt x="50966" y="19271"/>
                </a:lnTo>
                <a:lnTo>
                  <a:pt x="51415" y="19148"/>
                </a:lnTo>
                <a:lnTo>
                  <a:pt x="51822" y="19026"/>
                </a:lnTo>
                <a:lnTo>
                  <a:pt x="52229" y="19026"/>
                </a:lnTo>
                <a:lnTo>
                  <a:pt x="52718" y="19108"/>
                </a:lnTo>
                <a:lnTo>
                  <a:pt x="53085" y="19108"/>
                </a:lnTo>
                <a:lnTo>
                  <a:pt x="53166" y="19026"/>
                </a:lnTo>
                <a:lnTo>
                  <a:pt x="53289" y="18863"/>
                </a:lnTo>
                <a:lnTo>
                  <a:pt x="53370" y="18782"/>
                </a:lnTo>
                <a:lnTo>
                  <a:pt x="53411" y="18741"/>
                </a:lnTo>
                <a:lnTo>
                  <a:pt x="53533" y="18700"/>
                </a:lnTo>
                <a:lnTo>
                  <a:pt x="53655" y="18700"/>
                </a:lnTo>
                <a:lnTo>
                  <a:pt x="54185" y="18660"/>
                </a:lnTo>
                <a:lnTo>
                  <a:pt x="54796" y="18578"/>
                </a:lnTo>
                <a:lnTo>
                  <a:pt x="56059" y="18334"/>
                </a:lnTo>
                <a:lnTo>
                  <a:pt x="56059" y="2690"/>
                </a:lnTo>
                <a:lnTo>
                  <a:pt x="54592" y="2771"/>
                </a:lnTo>
                <a:lnTo>
                  <a:pt x="53126" y="2812"/>
                </a:lnTo>
                <a:lnTo>
                  <a:pt x="51578" y="2771"/>
                </a:lnTo>
                <a:lnTo>
                  <a:pt x="50070" y="2649"/>
                </a:lnTo>
                <a:lnTo>
                  <a:pt x="49296" y="2608"/>
                </a:lnTo>
                <a:lnTo>
                  <a:pt x="48563" y="2567"/>
                </a:lnTo>
                <a:lnTo>
                  <a:pt x="48196" y="2567"/>
                </a:lnTo>
                <a:lnTo>
                  <a:pt x="47830" y="2608"/>
                </a:lnTo>
                <a:lnTo>
                  <a:pt x="47463" y="2649"/>
                </a:lnTo>
                <a:lnTo>
                  <a:pt x="47096" y="2730"/>
                </a:lnTo>
                <a:lnTo>
                  <a:pt x="46730" y="2853"/>
                </a:lnTo>
                <a:lnTo>
                  <a:pt x="46404" y="3016"/>
                </a:lnTo>
                <a:lnTo>
                  <a:pt x="46078" y="3138"/>
                </a:lnTo>
                <a:lnTo>
                  <a:pt x="45752" y="3260"/>
                </a:lnTo>
                <a:lnTo>
                  <a:pt x="45385" y="3341"/>
                </a:lnTo>
                <a:lnTo>
                  <a:pt x="45018" y="3382"/>
                </a:lnTo>
                <a:lnTo>
                  <a:pt x="44652" y="3301"/>
                </a:lnTo>
                <a:lnTo>
                  <a:pt x="44489" y="3260"/>
                </a:lnTo>
                <a:lnTo>
                  <a:pt x="44326" y="3178"/>
                </a:lnTo>
                <a:lnTo>
                  <a:pt x="44041" y="2975"/>
                </a:lnTo>
                <a:lnTo>
                  <a:pt x="43756" y="2771"/>
                </a:lnTo>
                <a:lnTo>
                  <a:pt x="43593" y="2730"/>
                </a:lnTo>
                <a:lnTo>
                  <a:pt x="43470" y="2690"/>
                </a:lnTo>
                <a:lnTo>
                  <a:pt x="43307" y="2690"/>
                </a:lnTo>
                <a:lnTo>
                  <a:pt x="43185" y="2730"/>
                </a:lnTo>
                <a:lnTo>
                  <a:pt x="43022" y="2853"/>
                </a:lnTo>
                <a:lnTo>
                  <a:pt x="42981" y="2934"/>
                </a:lnTo>
                <a:lnTo>
                  <a:pt x="42900" y="2975"/>
                </a:lnTo>
                <a:lnTo>
                  <a:pt x="42737" y="2975"/>
                </a:lnTo>
                <a:lnTo>
                  <a:pt x="42574" y="2934"/>
                </a:lnTo>
                <a:lnTo>
                  <a:pt x="42167" y="2812"/>
                </a:lnTo>
                <a:lnTo>
                  <a:pt x="41800" y="2771"/>
                </a:lnTo>
                <a:lnTo>
                  <a:pt x="41393" y="2812"/>
                </a:lnTo>
                <a:lnTo>
                  <a:pt x="40985" y="2853"/>
                </a:lnTo>
                <a:lnTo>
                  <a:pt x="40170" y="2893"/>
                </a:lnTo>
                <a:lnTo>
                  <a:pt x="39763" y="2893"/>
                </a:lnTo>
                <a:lnTo>
                  <a:pt x="39356" y="2812"/>
                </a:lnTo>
                <a:lnTo>
                  <a:pt x="39030" y="2690"/>
                </a:lnTo>
                <a:lnTo>
                  <a:pt x="38663" y="2567"/>
                </a:lnTo>
                <a:lnTo>
                  <a:pt x="38337" y="2445"/>
                </a:lnTo>
                <a:lnTo>
                  <a:pt x="37767" y="2445"/>
                </a:lnTo>
                <a:lnTo>
                  <a:pt x="37522" y="2527"/>
                </a:lnTo>
                <a:lnTo>
                  <a:pt x="37115" y="2730"/>
                </a:lnTo>
                <a:lnTo>
                  <a:pt x="36870" y="2812"/>
                </a:lnTo>
                <a:lnTo>
                  <a:pt x="36667" y="2853"/>
                </a:lnTo>
                <a:lnTo>
                  <a:pt x="36463" y="2853"/>
                </a:lnTo>
                <a:lnTo>
                  <a:pt x="36259" y="2812"/>
                </a:lnTo>
                <a:lnTo>
                  <a:pt x="36096" y="2690"/>
                </a:lnTo>
                <a:lnTo>
                  <a:pt x="35893" y="2649"/>
                </a:lnTo>
                <a:lnTo>
                  <a:pt x="35730" y="2649"/>
                </a:lnTo>
                <a:lnTo>
                  <a:pt x="35567" y="2730"/>
                </a:lnTo>
                <a:lnTo>
                  <a:pt x="35404" y="2812"/>
                </a:lnTo>
                <a:lnTo>
                  <a:pt x="35241" y="2893"/>
                </a:lnTo>
                <a:lnTo>
                  <a:pt x="35078" y="2934"/>
                </a:lnTo>
                <a:lnTo>
                  <a:pt x="34915" y="2934"/>
                </a:lnTo>
                <a:lnTo>
                  <a:pt x="34589" y="2893"/>
                </a:lnTo>
                <a:lnTo>
                  <a:pt x="34263" y="2853"/>
                </a:lnTo>
                <a:lnTo>
                  <a:pt x="33978" y="2893"/>
                </a:lnTo>
                <a:lnTo>
                  <a:pt x="33326" y="2975"/>
                </a:lnTo>
                <a:lnTo>
                  <a:pt x="32674" y="3016"/>
                </a:lnTo>
                <a:lnTo>
                  <a:pt x="32389" y="3016"/>
                </a:lnTo>
                <a:lnTo>
                  <a:pt x="32063" y="2975"/>
                </a:lnTo>
                <a:lnTo>
                  <a:pt x="31656" y="2812"/>
                </a:lnTo>
                <a:lnTo>
                  <a:pt x="31248" y="2608"/>
                </a:lnTo>
                <a:lnTo>
                  <a:pt x="31004" y="2527"/>
                </a:lnTo>
                <a:lnTo>
                  <a:pt x="30719" y="2445"/>
                </a:lnTo>
                <a:lnTo>
                  <a:pt x="30148" y="2364"/>
                </a:lnTo>
                <a:lnTo>
                  <a:pt x="29578" y="2364"/>
                </a:lnTo>
                <a:lnTo>
                  <a:pt x="29008" y="2445"/>
                </a:lnTo>
                <a:lnTo>
                  <a:pt x="28437" y="2608"/>
                </a:lnTo>
                <a:lnTo>
                  <a:pt x="27826" y="2812"/>
                </a:lnTo>
                <a:lnTo>
                  <a:pt x="27256" y="3016"/>
                </a:lnTo>
                <a:lnTo>
                  <a:pt x="26645" y="3301"/>
                </a:lnTo>
                <a:lnTo>
                  <a:pt x="26400" y="3382"/>
                </a:lnTo>
                <a:lnTo>
                  <a:pt x="26115" y="3382"/>
                </a:lnTo>
                <a:lnTo>
                  <a:pt x="25830" y="3341"/>
                </a:lnTo>
                <a:lnTo>
                  <a:pt x="25586" y="3219"/>
                </a:lnTo>
                <a:lnTo>
                  <a:pt x="25463" y="3097"/>
                </a:lnTo>
                <a:lnTo>
                  <a:pt x="25300" y="3016"/>
                </a:lnTo>
                <a:lnTo>
                  <a:pt x="25219" y="3016"/>
                </a:lnTo>
                <a:lnTo>
                  <a:pt x="25097" y="3056"/>
                </a:lnTo>
                <a:lnTo>
                  <a:pt x="24852" y="3097"/>
                </a:lnTo>
                <a:lnTo>
                  <a:pt x="24445" y="3178"/>
                </a:lnTo>
                <a:lnTo>
                  <a:pt x="24037" y="3178"/>
                </a:lnTo>
                <a:lnTo>
                  <a:pt x="23589" y="3138"/>
                </a:lnTo>
                <a:lnTo>
                  <a:pt x="23182" y="3056"/>
                </a:lnTo>
                <a:lnTo>
                  <a:pt x="22734" y="2934"/>
                </a:lnTo>
                <a:lnTo>
                  <a:pt x="22326" y="2893"/>
                </a:lnTo>
                <a:lnTo>
                  <a:pt x="21878" y="2853"/>
                </a:lnTo>
                <a:lnTo>
                  <a:pt x="21471" y="2893"/>
                </a:lnTo>
                <a:lnTo>
                  <a:pt x="21145" y="3016"/>
                </a:lnTo>
                <a:lnTo>
                  <a:pt x="20819" y="3138"/>
                </a:lnTo>
                <a:lnTo>
                  <a:pt x="20493" y="3260"/>
                </a:lnTo>
                <a:lnTo>
                  <a:pt x="20208" y="3382"/>
                </a:lnTo>
                <a:lnTo>
                  <a:pt x="19841" y="3464"/>
                </a:lnTo>
                <a:lnTo>
                  <a:pt x="19515" y="3464"/>
                </a:lnTo>
                <a:lnTo>
                  <a:pt x="19352" y="3423"/>
                </a:lnTo>
                <a:lnTo>
                  <a:pt x="19189" y="3382"/>
                </a:lnTo>
                <a:lnTo>
                  <a:pt x="19026" y="3301"/>
                </a:lnTo>
                <a:lnTo>
                  <a:pt x="18904" y="3178"/>
                </a:lnTo>
                <a:lnTo>
                  <a:pt x="18741" y="2975"/>
                </a:lnTo>
                <a:lnTo>
                  <a:pt x="18619" y="2893"/>
                </a:lnTo>
                <a:lnTo>
                  <a:pt x="18497" y="2853"/>
                </a:lnTo>
                <a:lnTo>
                  <a:pt x="18334" y="2853"/>
                </a:lnTo>
                <a:lnTo>
                  <a:pt x="18130" y="2893"/>
                </a:lnTo>
                <a:lnTo>
                  <a:pt x="17926" y="2893"/>
                </a:lnTo>
                <a:lnTo>
                  <a:pt x="17682" y="2853"/>
                </a:lnTo>
                <a:lnTo>
                  <a:pt x="17478" y="2812"/>
                </a:lnTo>
                <a:lnTo>
                  <a:pt x="17234" y="2812"/>
                </a:lnTo>
                <a:lnTo>
                  <a:pt x="17071" y="2934"/>
                </a:lnTo>
                <a:lnTo>
                  <a:pt x="16908" y="3056"/>
                </a:lnTo>
                <a:lnTo>
                  <a:pt x="16745" y="3138"/>
                </a:lnTo>
                <a:lnTo>
                  <a:pt x="16663" y="3178"/>
                </a:lnTo>
                <a:lnTo>
                  <a:pt x="16582" y="3219"/>
                </a:lnTo>
                <a:lnTo>
                  <a:pt x="16460" y="3178"/>
                </a:lnTo>
                <a:lnTo>
                  <a:pt x="16378" y="3138"/>
                </a:lnTo>
                <a:lnTo>
                  <a:pt x="16215" y="3016"/>
                </a:lnTo>
                <a:lnTo>
                  <a:pt x="16052" y="2893"/>
                </a:lnTo>
                <a:lnTo>
                  <a:pt x="15971" y="2853"/>
                </a:lnTo>
                <a:lnTo>
                  <a:pt x="15889" y="2853"/>
                </a:lnTo>
                <a:lnTo>
                  <a:pt x="15686" y="2893"/>
                </a:lnTo>
                <a:lnTo>
                  <a:pt x="15482" y="2975"/>
                </a:lnTo>
                <a:lnTo>
                  <a:pt x="15238" y="3056"/>
                </a:lnTo>
                <a:lnTo>
                  <a:pt x="14952" y="3097"/>
                </a:lnTo>
                <a:lnTo>
                  <a:pt x="14667" y="3097"/>
                </a:lnTo>
                <a:lnTo>
                  <a:pt x="14341" y="3016"/>
                </a:lnTo>
                <a:lnTo>
                  <a:pt x="14056" y="2934"/>
                </a:lnTo>
                <a:lnTo>
                  <a:pt x="13771" y="2812"/>
                </a:lnTo>
                <a:lnTo>
                  <a:pt x="13241" y="2527"/>
                </a:lnTo>
                <a:lnTo>
                  <a:pt x="12752" y="2201"/>
                </a:lnTo>
                <a:lnTo>
                  <a:pt x="12264" y="1834"/>
                </a:lnTo>
                <a:lnTo>
                  <a:pt x="11734" y="1590"/>
                </a:lnTo>
                <a:lnTo>
                  <a:pt x="11449" y="1467"/>
                </a:lnTo>
                <a:lnTo>
                  <a:pt x="11164" y="1386"/>
                </a:lnTo>
                <a:lnTo>
                  <a:pt x="10552" y="1386"/>
                </a:lnTo>
                <a:lnTo>
                  <a:pt x="10267" y="1427"/>
                </a:lnTo>
                <a:lnTo>
                  <a:pt x="9982" y="1508"/>
                </a:lnTo>
                <a:lnTo>
                  <a:pt x="9412" y="1712"/>
                </a:lnTo>
                <a:lnTo>
                  <a:pt x="8841" y="1956"/>
                </a:lnTo>
                <a:lnTo>
                  <a:pt x="8678" y="1997"/>
                </a:lnTo>
                <a:lnTo>
                  <a:pt x="8515" y="2038"/>
                </a:lnTo>
                <a:lnTo>
                  <a:pt x="8353" y="2038"/>
                </a:lnTo>
                <a:lnTo>
                  <a:pt x="8271" y="1997"/>
                </a:lnTo>
                <a:lnTo>
                  <a:pt x="8230" y="1956"/>
                </a:lnTo>
                <a:lnTo>
                  <a:pt x="8108" y="1753"/>
                </a:lnTo>
                <a:lnTo>
                  <a:pt x="8027" y="1671"/>
                </a:lnTo>
                <a:lnTo>
                  <a:pt x="7864" y="1590"/>
                </a:lnTo>
                <a:lnTo>
                  <a:pt x="7578" y="1508"/>
                </a:lnTo>
                <a:lnTo>
                  <a:pt x="6030" y="1223"/>
                </a:lnTo>
                <a:lnTo>
                  <a:pt x="5867" y="1182"/>
                </a:lnTo>
                <a:lnTo>
                  <a:pt x="5745" y="1101"/>
                </a:lnTo>
                <a:lnTo>
                  <a:pt x="5582" y="979"/>
                </a:lnTo>
                <a:lnTo>
                  <a:pt x="5460" y="856"/>
                </a:lnTo>
                <a:lnTo>
                  <a:pt x="5338" y="816"/>
                </a:lnTo>
                <a:lnTo>
                  <a:pt x="5175" y="775"/>
                </a:lnTo>
                <a:lnTo>
                  <a:pt x="4890" y="693"/>
                </a:lnTo>
                <a:lnTo>
                  <a:pt x="4564" y="653"/>
                </a:lnTo>
                <a:lnTo>
                  <a:pt x="4238" y="530"/>
                </a:lnTo>
                <a:lnTo>
                  <a:pt x="3586" y="327"/>
                </a:lnTo>
                <a:lnTo>
                  <a:pt x="2934" y="82"/>
                </a:lnTo>
                <a:lnTo>
                  <a:pt x="2567" y="1"/>
                </a:lnTo>
                <a:close/>
              </a:path>
            </a:pathLst>
          </a:custGeom>
          <a:solidFill>
            <a:schemeClr val="dk2"/>
          </a:solidFill>
          <a:ln>
            <a:noFill/>
          </a:ln>
          <a:effectLst>
            <a:outerShdw blurRad="57150" dist="19050" dir="1200000" algn="bl" rotWithShape="0">
              <a:schemeClr val="dk1">
                <a:alpha val="52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8"/>
          <p:cNvSpPr txBox="1">
            <a:spLocks noGrp="1"/>
          </p:cNvSpPr>
          <p:nvPr>
            <p:ph type="title"/>
          </p:nvPr>
        </p:nvSpPr>
        <p:spPr>
          <a:xfrm>
            <a:off x="1897933" y="1742800"/>
            <a:ext cx="8396000" cy="3372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828088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pic>
        <p:nvPicPr>
          <p:cNvPr id="82" name="Google Shape;82;p9"/>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83" name="Google Shape;83;p9"/>
          <p:cNvSpPr/>
          <p:nvPr/>
        </p:nvSpPr>
        <p:spPr>
          <a:xfrm flipH="1">
            <a:off x="4750800" y="591618"/>
            <a:ext cx="6753400" cy="5674769"/>
          </a:xfrm>
          <a:custGeom>
            <a:avLst/>
            <a:gdLst/>
            <a:ahLst/>
            <a:cxnLst/>
            <a:rect l="l" t="t" r="r" b="b"/>
            <a:pathLst>
              <a:path w="55611" h="46729" extrusionOk="0">
                <a:moveTo>
                  <a:pt x="0" y="0"/>
                </a:moveTo>
                <a:lnTo>
                  <a:pt x="0" y="4033"/>
                </a:lnTo>
                <a:lnTo>
                  <a:pt x="2607" y="4074"/>
                </a:lnTo>
                <a:lnTo>
                  <a:pt x="2811" y="3830"/>
                </a:lnTo>
                <a:lnTo>
                  <a:pt x="3055" y="3626"/>
                </a:lnTo>
                <a:lnTo>
                  <a:pt x="3341" y="3504"/>
                </a:lnTo>
                <a:lnTo>
                  <a:pt x="3667" y="3463"/>
                </a:lnTo>
                <a:lnTo>
                  <a:pt x="3870" y="3504"/>
                </a:lnTo>
                <a:lnTo>
                  <a:pt x="4115" y="3544"/>
                </a:lnTo>
                <a:lnTo>
                  <a:pt x="4318" y="3667"/>
                </a:lnTo>
                <a:lnTo>
                  <a:pt x="4481" y="3830"/>
                </a:lnTo>
                <a:lnTo>
                  <a:pt x="4644" y="3993"/>
                </a:lnTo>
                <a:lnTo>
                  <a:pt x="4726" y="4196"/>
                </a:lnTo>
                <a:lnTo>
                  <a:pt x="4807" y="4400"/>
                </a:lnTo>
                <a:lnTo>
                  <a:pt x="4848" y="4644"/>
                </a:lnTo>
                <a:lnTo>
                  <a:pt x="4807" y="4889"/>
                </a:lnTo>
                <a:lnTo>
                  <a:pt x="4726" y="5133"/>
                </a:lnTo>
                <a:lnTo>
                  <a:pt x="4644" y="5337"/>
                </a:lnTo>
                <a:lnTo>
                  <a:pt x="4481" y="5500"/>
                </a:lnTo>
                <a:lnTo>
                  <a:pt x="4318" y="5622"/>
                </a:lnTo>
                <a:lnTo>
                  <a:pt x="4115" y="5744"/>
                </a:lnTo>
                <a:lnTo>
                  <a:pt x="3870" y="5826"/>
                </a:lnTo>
                <a:lnTo>
                  <a:pt x="3667" y="5826"/>
                </a:lnTo>
                <a:lnTo>
                  <a:pt x="3341" y="5785"/>
                </a:lnTo>
                <a:lnTo>
                  <a:pt x="3055" y="5663"/>
                </a:lnTo>
                <a:lnTo>
                  <a:pt x="2811" y="5500"/>
                </a:lnTo>
                <a:lnTo>
                  <a:pt x="2607" y="5215"/>
                </a:lnTo>
                <a:lnTo>
                  <a:pt x="0" y="5296"/>
                </a:lnTo>
                <a:lnTo>
                  <a:pt x="0" y="10389"/>
                </a:lnTo>
                <a:lnTo>
                  <a:pt x="2607" y="10470"/>
                </a:lnTo>
                <a:lnTo>
                  <a:pt x="2811" y="10226"/>
                </a:lnTo>
                <a:lnTo>
                  <a:pt x="3055" y="10022"/>
                </a:lnTo>
                <a:lnTo>
                  <a:pt x="3341" y="9900"/>
                </a:lnTo>
                <a:lnTo>
                  <a:pt x="3667" y="9859"/>
                </a:lnTo>
                <a:lnTo>
                  <a:pt x="3870" y="9859"/>
                </a:lnTo>
                <a:lnTo>
                  <a:pt x="4115" y="9941"/>
                </a:lnTo>
                <a:lnTo>
                  <a:pt x="4318" y="10063"/>
                </a:lnTo>
                <a:lnTo>
                  <a:pt x="4481" y="10185"/>
                </a:lnTo>
                <a:lnTo>
                  <a:pt x="4644" y="10348"/>
                </a:lnTo>
                <a:lnTo>
                  <a:pt x="4726" y="10552"/>
                </a:lnTo>
                <a:lnTo>
                  <a:pt x="4807" y="10796"/>
                </a:lnTo>
                <a:lnTo>
                  <a:pt x="4848" y="11041"/>
                </a:lnTo>
                <a:lnTo>
                  <a:pt x="4807" y="11285"/>
                </a:lnTo>
                <a:lnTo>
                  <a:pt x="4726" y="11489"/>
                </a:lnTo>
                <a:lnTo>
                  <a:pt x="4644" y="11692"/>
                </a:lnTo>
                <a:lnTo>
                  <a:pt x="4481" y="11855"/>
                </a:lnTo>
                <a:lnTo>
                  <a:pt x="4318" y="12018"/>
                </a:lnTo>
                <a:lnTo>
                  <a:pt x="4115" y="12141"/>
                </a:lnTo>
                <a:lnTo>
                  <a:pt x="3870" y="12181"/>
                </a:lnTo>
                <a:lnTo>
                  <a:pt x="3667" y="12222"/>
                </a:lnTo>
                <a:lnTo>
                  <a:pt x="3341" y="12181"/>
                </a:lnTo>
                <a:lnTo>
                  <a:pt x="3055" y="12059"/>
                </a:lnTo>
                <a:lnTo>
                  <a:pt x="2811" y="11855"/>
                </a:lnTo>
                <a:lnTo>
                  <a:pt x="2607" y="11611"/>
                </a:lnTo>
                <a:lnTo>
                  <a:pt x="0" y="11652"/>
                </a:lnTo>
                <a:lnTo>
                  <a:pt x="0" y="16785"/>
                </a:lnTo>
                <a:lnTo>
                  <a:pt x="2607" y="16826"/>
                </a:lnTo>
                <a:lnTo>
                  <a:pt x="2811" y="16581"/>
                </a:lnTo>
                <a:lnTo>
                  <a:pt x="3055" y="16377"/>
                </a:lnTo>
                <a:lnTo>
                  <a:pt x="3341" y="16255"/>
                </a:lnTo>
                <a:lnTo>
                  <a:pt x="3667" y="16214"/>
                </a:lnTo>
                <a:lnTo>
                  <a:pt x="3870" y="16255"/>
                </a:lnTo>
                <a:lnTo>
                  <a:pt x="4115" y="16296"/>
                </a:lnTo>
                <a:lnTo>
                  <a:pt x="4318" y="16418"/>
                </a:lnTo>
                <a:lnTo>
                  <a:pt x="4481" y="16581"/>
                </a:lnTo>
                <a:lnTo>
                  <a:pt x="4644" y="16744"/>
                </a:lnTo>
                <a:lnTo>
                  <a:pt x="4726" y="16948"/>
                </a:lnTo>
                <a:lnTo>
                  <a:pt x="4807" y="17152"/>
                </a:lnTo>
                <a:lnTo>
                  <a:pt x="4848" y="17396"/>
                </a:lnTo>
                <a:lnTo>
                  <a:pt x="4807" y="17640"/>
                </a:lnTo>
                <a:lnTo>
                  <a:pt x="4726" y="17885"/>
                </a:lnTo>
                <a:lnTo>
                  <a:pt x="4644" y="18089"/>
                </a:lnTo>
                <a:lnTo>
                  <a:pt x="4481" y="18251"/>
                </a:lnTo>
                <a:lnTo>
                  <a:pt x="4318" y="18374"/>
                </a:lnTo>
                <a:lnTo>
                  <a:pt x="4115" y="18496"/>
                </a:lnTo>
                <a:lnTo>
                  <a:pt x="3870" y="18577"/>
                </a:lnTo>
                <a:lnTo>
                  <a:pt x="3667" y="18577"/>
                </a:lnTo>
                <a:lnTo>
                  <a:pt x="3341" y="18537"/>
                </a:lnTo>
                <a:lnTo>
                  <a:pt x="3055" y="18414"/>
                </a:lnTo>
                <a:lnTo>
                  <a:pt x="2811" y="18251"/>
                </a:lnTo>
                <a:lnTo>
                  <a:pt x="2607" y="17966"/>
                </a:lnTo>
                <a:lnTo>
                  <a:pt x="0" y="18048"/>
                </a:lnTo>
                <a:lnTo>
                  <a:pt x="0" y="23140"/>
                </a:lnTo>
                <a:lnTo>
                  <a:pt x="2607" y="23222"/>
                </a:lnTo>
                <a:lnTo>
                  <a:pt x="2811" y="22977"/>
                </a:lnTo>
                <a:lnTo>
                  <a:pt x="3055" y="22774"/>
                </a:lnTo>
                <a:lnTo>
                  <a:pt x="3341" y="22651"/>
                </a:lnTo>
                <a:lnTo>
                  <a:pt x="3667" y="22611"/>
                </a:lnTo>
                <a:lnTo>
                  <a:pt x="3870" y="22611"/>
                </a:lnTo>
                <a:lnTo>
                  <a:pt x="4115" y="22692"/>
                </a:lnTo>
                <a:lnTo>
                  <a:pt x="4318" y="22814"/>
                </a:lnTo>
                <a:lnTo>
                  <a:pt x="4481" y="22937"/>
                </a:lnTo>
                <a:lnTo>
                  <a:pt x="4644" y="23100"/>
                </a:lnTo>
                <a:lnTo>
                  <a:pt x="4726" y="23303"/>
                </a:lnTo>
                <a:lnTo>
                  <a:pt x="4807" y="23548"/>
                </a:lnTo>
                <a:lnTo>
                  <a:pt x="4848" y="23792"/>
                </a:lnTo>
                <a:lnTo>
                  <a:pt x="4807" y="24037"/>
                </a:lnTo>
                <a:lnTo>
                  <a:pt x="4726" y="24240"/>
                </a:lnTo>
                <a:lnTo>
                  <a:pt x="4644" y="24444"/>
                </a:lnTo>
                <a:lnTo>
                  <a:pt x="4481" y="24607"/>
                </a:lnTo>
                <a:lnTo>
                  <a:pt x="4318" y="24770"/>
                </a:lnTo>
                <a:lnTo>
                  <a:pt x="4115" y="24892"/>
                </a:lnTo>
                <a:lnTo>
                  <a:pt x="3870" y="24933"/>
                </a:lnTo>
                <a:lnTo>
                  <a:pt x="3667" y="24974"/>
                </a:lnTo>
                <a:lnTo>
                  <a:pt x="3341" y="24933"/>
                </a:lnTo>
                <a:lnTo>
                  <a:pt x="3055" y="24811"/>
                </a:lnTo>
                <a:lnTo>
                  <a:pt x="2811" y="24607"/>
                </a:lnTo>
                <a:lnTo>
                  <a:pt x="2607" y="24362"/>
                </a:lnTo>
                <a:lnTo>
                  <a:pt x="0" y="24403"/>
                </a:lnTo>
                <a:lnTo>
                  <a:pt x="0" y="29536"/>
                </a:lnTo>
                <a:lnTo>
                  <a:pt x="2607" y="29577"/>
                </a:lnTo>
                <a:lnTo>
                  <a:pt x="2811" y="29333"/>
                </a:lnTo>
                <a:lnTo>
                  <a:pt x="3055" y="29129"/>
                </a:lnTo>
                <a:lnTo>
                  <a:pt x="3341" y="29007"/>
                </a:lnTo>
                <a:lnTo>
                  <a:pt x="3667" y="28966"/>
                </a:lnTo>
                <a:lnTo>
                  <a:pt x="3870" y="29007"/>
                </a:lnTo>
                <a:lnTo>
                  <a:pt x="4115" y="29048"/>
                </a:lnTo>
                <a:lnTo>
                  <a:pt x="4318" y="29170"/>
                </a:lnTo>
                <a:lnTo>
                  <a:pt x="4481" y="29333"/>
                </a:lnTo>
                <a:lnTo>
                  <a:pt x="4644" y="29496"/>
                </a:lnTo>
                <a:lnTo>
                  <a:pt x="4726" y="29699"/>
                </a:lnTo>
                <a:lnTo>
                  <a:pt x="4807" y="29903"/>
                </a:lnTo>
                <a:lnTo>
                  <a:pt x="4848" y="30148"/>
                </a:lnTo>
                <a:lnTo>
                  <a:pt x="4807" y="30392"/>
                </a:lnTo>
                <a:lnTo>
                  <a:pt x="4726" y="30636"/>
                </a:lnTo>
                <a:lnTo>
                  <a:pt x="4644" y="30840"/>
                </a:lnTo>
                <a:lnTo>
                  <a:pt x="4481" y="31003"/>
                </a:lnTo>
                <a:lnTo>
                  <a:pt x="4318" y="31125"/>
                </a:lnTo>
                <a:lnTo>
                  <a:pt x="4115" y="31248"/>
                </a:lnTo>
                <a:lnTo>
                  <a:pt x="3870" y="31329"/>
                </a:lnTo>
                <a:lnTo>
                  <a:pt x="3667" y="31329"/>
                </a:lnTo>
                <a:lnTo>
                  <a:pt x="3341" y="31288"/>
                </a:lnTo>
                <a:lnTo>
                  <a:pt x="3055" y="31166"/>
                </a:lnTo>
                <a:lnTo>
                  <a:pt x="2811" y="30962"/>
                </a:lnTo>
                <a:lnTo>
                  <a:pt x="2607" y="30718"/>
                </a:lnTo>
                <a:lnTo>
                  <a:pt x="0" y="30799"/>
                </a:lnTo>
                <a:lnTo>
                  <a:pt x="0" y="35892"/>
                </a:lnTo>
                <a:lnTo>
                  <a:pt x="2607" y="35973"/>
                </a:lnTo>
                <a:lnTo>
                  <a:pt x="2811" y="35688"/>
                </a:lnTo>
                <a:lnTo>
                  <a:pt x="3055" y="35525"/>
                </a:lnTo>
                <a:lnTo>
                  <a:pt x="3341" y="35403"/>
                </a:lnTo>
                <a:lnTo>
                  <a:pt x="3667" y="35362"/>
                </a:lnTo>
                <a:lnTo>
                  <a:pt x="3870" y="35362"/>
                </a:lnTo>
                <a:lnTo>
                  <a:pt x="4115" y="35444"/>
                </a:lnTo>
                <a:lnTo>
                  <a:pt x="4318" y="35566"/>
                </a:lnTo>
                <a:lnTo>
                  <a:pt x="4481" y="35688"/>
                </a:lnTo>
                <a:lnTo>
                  <a:pt x="4644" y="35851"/>
                </a:lnTo>
                <a:lnTo>
                  <a:pt x="4726" y="36055"/>
                </a:lnTo>
                <a:lnTo>
                  <a:pt x="4807" y="36299"/>
                </a:lnTo>
                <a:lnTo>
                  <a:pt x="4848" y="36544"/>
                </a:lnTo>
                <a:lnTo>
                  <a:pt x="4807" y="36788"/>
                </a:lnTo>
                <a:lnTo>
                  <a:pt x="4726" y="36992"/>
                </a:lnTo>
                <a:lnTo>
                  <a:pt x="4644" y="37196"/>
                </a:lnTo>
                <a:lnTo>
                  <a:pt x="4481" y="37358"/>
                </a:lnTo>
                <a:lnTo>
                  <a:pt x="4318" y="37521"/>
                </a:lnTo>
                <a:lnTo>
                  <a:pt x="4115" y="37644"/>
                </a:lnTo>
                <a:lnTo>
                  <a:pt x="3870" y="37684"/>
                </a:lnTo>
                <a:lnTo>
                  <a:pt x="3667" y="37725"/>
                </a:lnTo>
                <a:lnTo>
                  <a:pt x="3341" y="37684"/>
                </a:lnTo>
                <a:lnTo>
                  <a:pt x="3055" y="37562"/>
                </a:lnTo>
                <a:lnTo>
                  <a:pt x="2811" y="37358"/>
                </a:lnTo>
                <a:lnTo>
                  <a:pt x="2607" y="37114"/>
                </a:lnTo>
                <a:lnTo>
                  <a:pt x="0" y="37155"/>
                </a:lnTo>
                <a:lnTo>
                  <a:pt x="0" y="42288"/>
                </a:lnTo>
                <a:lnTo>
                  <a:pt x="2607" y="42329"/>
                </a:lnTo>
                <a:lnTo>
                  <a:pt x="2811" y="42084"/>
                </a:lnTo>
                <a:lnTo>
                  <a:pt x="3055" y="41881"/>
                </a:lnTo>
                <a:lnTo>
                  <a:pt x="3341" y="41758"/>
                </a:lnTo>
                <a:lnTo>
                  <a:pt x="3667" y="41718"/>
                </a:lnTo>
                <a:lnTo>
                  <a:pt x="3870" y="41758"/>
                </a:lnTo>
                <a:lnTo>
                  <a:pt x="4115" y="41799"/>
                </a:lnTo>
                <a:lnTo>
                  <a:pt x="4318" y="41921"/>
                </a:lnTo>
                <a:lnTo>
                  <a:pt x="4481" y="42084"/>
                </a:lnTo>
                <a:lnTo>
                  <a:pt x="4644" y="42247"/>
                </a:lnTo>
                <a:lnTo>
                  <a:pt x="4726" y="42451"/>
                </a:lnTo>
                <a:lnTo>
                  <a:pt x="4807" y="42655"/>
                </a:lnTo>
                <a:lnTo>
                  <a:pt x="4848" y="42899"/>
                </a:lnTo>
                <a:lnTo>
                  <a:pt x="4807" y="43144"/>
                </a:lnTo>
                <a:lnTo>
                  <a:pt x="4726" y="43388"/>
                </a:lnTo>
                <a:lnTo>
                  <a:pt x="4644" y="43551"/>
                </a:lnTo>
                <a:lnTo>
                  <a:pt x="4481" y="43755"/>
                </a:lnTo>
                <a:lnTo>
                  <a:pt x="4318" y="43877"/>
                </a:lnTo>
                <a:lnTo>
                  <a:pt x="4115" y="43999"/>
                </a:lnTo>
                <a:lnTo>
                  <a:pt x="3870" y="44081"/>
                </a:lnTo>
                <a:lnTo>
                  <a:pt x="3667" y="44081"/>
                </a:lnTo>
                <a:lnTo>
                  <a:pt x="3341" y="44040"/>
                </a:lnTo>
                <a:lnTo>
                  <a:pt x="3055" y="43918"/>
                </a:lnTo>
                <a:lnTo>
                  <a:pt x="2811" y="43714"/>
                </a:lnTo>
                <a:lnTo>
                  <a:pt x="2607" y="43469"/>
                </a:lnTo>
                <a:lnTo>
                  <a:pt x="0" y="43551"/>
                </a:lnTo>
                <a:lnTo>
                  <a:pt x="0" y="46729"/>
                </a:lnTo>
                <a:lnTo>
                  <a:pt x="55610" y="46729"/>
                </a:lnTo>
                <a:lnTo>
                  <a:pt x="55610" y="30433"/>
                </a:lnTo>
                <a:lnTo>
                  <a:pt x="55243" y="29944"/>
                </a:lnTo>
                <a:lnTo>
                  <a:pt x="55080" y="29740"/>
                </a:lnTo>
                <a:lnTo>
                  <a:pt x="54877" y="29496"/>
                </a:lnTo>
                <a:lnTo>
                  <a:pt x="54347" y="29048"/>
                </a:lnTo>
                <a:lnTo>
                  <a:pt x="54225" y="28925"/>
                </a:lnTo>
                <a:lnTo>
                  <a:pt x="54184" y="28803"/>
                </a:lnTo>
                <a:lnTo>
                  <a:pt x="54143" y="28722"/>
                </a:lnTo>
                <a:lnTo>
                  <a:pt x="54143" y="28559"/>
                </a:lnTo>
                <a:lnTo>
                  <a:pt x="54225" y="28355"/>
                </a:lnTo>
                <a:lnTo>
                  <a:pt x="54266" y="28273"/>
                </a:lnTo>
                <a:lnTo>
                  <a:pt x="54266" y="28151"/>
                </a:lnTo>
                <a:lnTo>
                  <a:pt x="54266" y="28070"/>
                </a:lnTo>
                <a:lnTo>
                  <a:pt x="54184" y="27948"/>
                </a:lnTo>
                <a:lnTo>
                  <a:pt x="54021" y="27785"/>
                </a:lnTo>
                <a:lnTo>
                  <a:pt x="53817" y="27622"/>
                </a:lnTo>
                <a:lnTo>
                  <a:pt x="53736" y="27540"/>
                </a:lnTo>
                <a:lnTo>
                  <a:pt x="53695" y="27418"/>
                </a:lnTo>
                <a:lnTo>
                  <a:pt x="53655" y="27214"/>
                </a:lnTo>
                <a:lnTo>
                  <a:pt x="53614" y="27011"/>
                </a:lnTo>
                <a:lnTo>
                  <a:pt x="53573" y="26848"/>
                </a:lnTo>
                <a:lnTo>
                  <a:pt x="53451" y="26685"/>
                </a:lnTo>
                <a:lnTo>
                  <a:pt x="53288" y="26562"/>
                </a:lnTo>
                <a:lnTo>
                  <a:pt x="53125" y="26440"/>
                </a:lnTo>
                <a:lnTo>
                  <a:pt x="52799" y="26155"/>
                </a:lnTo>
                <a:lnTo>
                  <a:pt x="52677" y="26033"/>
                </a:lnTo>
                <a:lnTo>
                  <a:pt x="52555" y="25870"/>
                </a:lnTo>
                <a:lnTo>
                  <a:pt x="52514" y="25748"/>
                </a:lnTo>
                <a:lnTo>
                  <a:pt x="52555" y="25625"/>
                </a:lnTo>
                <a:lnTo>
                  <a:pt x="52636" y="25585"/>
                </a:lnTo>
                <a:lnTo>
                  <a:pt x="52758" y="25544"/>
                </a:lnTo>
                <a:lnTo>
                  <a:pt x="52840" y="25462"/>
                </a:lnTo>
                <a:lnTo>
                  <a:pt x="52880" y="25381"/>
                </a:lnTo>
                <a:lnTo>
                  <a:pt x="52880" y="25177"/>
                </a:lnTo>
                <a:lnTo>
                  <a:pt x="52799" y="24770"/>
                </a:lnTo>
                <a:lnTo>
                  <a:pt x="52840" y="24485"/>
                </a:lnTo>
                <a:lnTo>
                  <a:pt x="52840" y="24362"/>
                </a:lnTo>
                <a:lnTo>
                  <a:pt x="52840" y="24200"/>
                </a:lnTo>
                <a:lnTo>
                  <a:pt x="52758" y="24037"/>
                </a:lnTo>
                <a:lnTo>
                  <a:pt x="52636" y="23874"/>
                </a:lnTo>
                <a:lnTo>
                  <a:pt x="52310" y="23548"/>
                </a:lnTo>
                <a:lnTo>
                  <a:pt x="51984" y="23222"/>
                </a:lnTo>
                <a:lnTo>
                  <a:pt x="51618" y="22937"/>
                </a:lnTo>
                <a:lnTo>
                  <a:pt x="51210" y="22692"/>
                </a:lnTo>
                <a:lnTo>
                  <a:pt x="51006" y="22570"/>
                </a:lnTo>
                <a:lnTo>
                  <a:pt x="50803" y="22407"/>
                </a:lnTo>
                <a:lnTo>
                  <a:pt x="50680" y="22203"/>
                </a:lnTo>
                <a:lnTo>
                  <a:pt x="50640" y="22122"/>
                </a:lnTo>
                <a:lnTo>
                  <a:pt x="50680" y="22000"/>
                </a:lnTo>
                <a:lnTo>
                  <a:pt x="50721" y="21877"/>
                </a:lnTo>
                <a:lnTo>
                  <a:pt x="50803" y="21796"/>
                </a:lnTo>
                <a:lnTo>
                  <a:pt x="50925" y="21551"/>
                </a:lnTo>
                <a:lnTo>
                  <a:pt x="51006" y="21307"/>
                </a:lnTo>
                <a:lnTo>
                  <a:pt x="51088" y="21063"/>
                </a:lnTo>
                <a:lnTo>
                  <a:pt x="51169" y="20940"/>
                </a:lnTo>
                <a:lnTo>
                  <a:pt x="51251" y="20818"/>
                </a:lnTo>
                <a:lnTo>
                  <a:pt x="51455" y="20574"/>
                </a:lnTo>
                <a:lnTo>
                  <a:pt x="51699" y="20207"/>
                </a:lnTo>
                <a:lnTo>
                  <a:pt x="51943" y="19800"/>
                </a:lnTo>
                <a:lnTo>
                  <a:pt x="52025" y="19596"/>
                </a:lnTo>
                <a:lnTo>
                  <a:pt x="52025" y="19514"/>
                </a:lnTo>
                <a:lnTo>
                  <a:pt x="52025" y="19392"/>
                </a:lnTo>
                <a:lnTo>
                  <a:pt x="51943" y="19229"/>
                </a:lnTo>
                <a:lnTo>
                  <a:pt x="51862" y="19107"/>
                </a:lnTo>
                <a:lnTo>
                  <a:pt x="51862" y="18985"/>
                </a:lnTo>
                <a:lnTo>
                  <a:pt x="51862" y="18863"/>
                </a:lnTo>
                <a:lnTo>
                  <a:pt x="51943" y="18618"/>
                </a:lnTo>
                <a:lnTo>
                  <a:pt x="51984" y="18374"/>
                </a:lnTo>
                <a:lnTo>
                  <a:pt x="51943" y="18089"/>
                </a:lnTo>
                <a:lnTo>
                  <a:pt x="51903" y="17844"/>
                </a:lnTo>
                <a:lnTo>
                  <a:pt x="51821" y="17600"/>
                </a:lnTo>
                <a:lnTo>
                  <a:pt x="51740" y="17396"/>
                </a:lnTo>
                <a:lnTo>
                  <a:pt x="51740" y="17152"/>
                </a:lnTo>
                <a:lnTo>
                  <a:pt x="51740" y="16744"/>
                </a:lnTo>
                <a:lnTo>
                  <a:pt x="51821" y="16337"/>
                </a:lnTo>
                <a:lnTo>
                  <a:pt x="51821" y="16133"/>
                </a:lnTo>
                <a:lnTo>
                  <a:pt x="51780" y="15929"/>
                </a:lnTo>
                <a:lnTo>
                  <a:pt x="51658" y="15603"/>
                </a:lnTo>
                <a:lnTo>
                  <a:pt x="51577" y="15400"/>
                </a:lnTo>
                <a:lnTo>
                  <a:pt x="51618" y="15237"/>
                </a:lnTo>
                <a:lnTo>
                  <a:pt x="51699" y="15033"/>
                </a:lnTo>
                <a:lnTo>
                  <a:pt x="51821" y="14870"/>
                </a:lnTo>
                <a:lnTo>
                  <a:pt x="51943" y="14666"/>
                </a:lnTo>
                <a:lnTo>
                  <a:pt x="51943" y="14585"/>
                </a:lnTo>
                <a:lnTo>
                  <a:pt x="51903" y="14503"/>
                </a:lnTo>
                <a:lnTo>
                  <a:pt x="51821" y="14381"/>
                </a:lnTo>
                <a:lnTo>
                  <a:pt x="51740" y="14259"/>
                </a:lnTo>
                <a:lnTo>
                  <a:pt x="51699" y="14178"/>
                </a:lnTo>
                <a:lnTo>
                  <a:pt x="51699" y="14055"/>
                </a:lnTo>
                <a:lnTo>
                  <a:pt x="51821" y="13852"/>
                </a:lnTo>
                <a:lnTo>
                  <a:pt x="51903" y="13607"/>
                </a:lnTo>
                <a:lnTo>
                  <a:pt x="51943" y="13485"/>
                </a:lnTo>
                <a:lnTo>
                  <a:pt x="51903" y="13403"/>
                </a:lnTo>
                <a:lnTo>
                  <a:pt x="51780" y="13200"/>
                </a:lnTo>
                <a:lnTo>
                  <a:pt x="51740" y="13078"/>
                </a:lnTo>
                <a:lnTo>
                  <a:pt x="51740" y="12955"/>
                </a:lnTo>
                <a:lnTo>
                  <a:pt x="51780" y="12752"/>
                </a:lnTo>
                <a:lnTo>
                  <a:pt x="51862" y="12548"/>
                </a:lnTo>
                <a:lnTo>
                  <a:pt x="52025" y="12222"/>
                </a:lnTo>
                <a:lnTo>
                  <a:pt x="52269" y="11855"/>
                </a:lnTo>
                <a:lnTo>
                  <a:pt x="52555" y="11570"/>
                </a:lnTo>
                <a:lnTo>
                  <a:pt x="52840" y="11244"/>
                </a:lnTo>
                <a:lnTo>
                  <a:pt x="53084" y="10918"/>
                </a:lnTo>
                <a:lnTo>
                  <a:pt x="53288" y="10552"/>
                </a:lnTo>
                <a:lnTo>
                  <a:pt x="53369" y="10348"/>
                </a:lnTo>
                <a:lnTo>
                  <a:pt x="53410" y="10185"/>
                </a:lnTo>
                <a:lnTo>
                  <a:pt x="53451" y="9818"/>
                </a:lnTo>
                <a:lnTo>
                  <a:pt x="53451" y="9411"/>
                </a:lnTo>
                <a:lnTo>
                  <a:pt x="53532" y="8881"/>
                </a:lnTo>
                <a:lnTo>
                  <a:pt x="53655" y="8311"/>
                </a:lnTo>
                <a:lnTo>
                  <a:pt x="53695" y="8107"/>
                </a:lnTo>
                <a:lnTo>
                  <a:pt x="53777" y="7863"/>
                </a:lnTo>
                <a:lnTo>
                  <a:pt x="53899" y="7659"/>
                </a:lnTo>
                <a:lnTo>
                  <a:pt x="54062" y="7496"/>
                </a:lnTo>
                <a:lnTo>
                  <a:pt x="54225" y="7415"/>
                </a:lnTo>
                <a:lnTo>
                  <a:pt x="54347" y="7252"/>
                </a:lnTo>
                <a:lnTo>
                  <a:pt x="54388" y="7130"/>
                </a:lnTo>
                <a:lnTo>
                  <a:pt x="54429" y="6967"/>
                </a:lnTo>
                <a:lnTo>
                  <a:pt x="54429" y="6804"/>
                </a:lnTo>
                <a:lnTo>
                  <a:pt x="54510" y="6641"/>
                </a:lnTo>
                <a:lnTo>
                  <a:pt x="54673" y="6518"/>
                </a:lnTo>
                <a:lnTo>
                  <a:pt x="54836" y="6437"/>
                </a:lnTo>
                <a:lnTo>
                  <a:pt x="54917" y="6274"/>
                </a:lnTo>
                <a:lnTo>
                  <a:pt x="54917" y="6111"/>
                </a:lnTo>
                <a:lnTo>
                  <a:pt x="54958" y="5785"/>
                </a:lnTo>
                <a:lnTo>
                  <a:pt x="54958" y="5622"/>
                </a:lnTo>
                <a:lnTo>
                  <a:pt x="55040" y="5418"/>
                </a:lnTo>
                <a:lnTo>
                  <a:pt x="55243" y="5052"/>
                </a:lnTo>
                <a:lnTo>
                  <a:pt x="55447" y="4685"/>
                </a:lnTo>
                <a:lnTo>
                  <a:pt x="55529" y="4522"/>
                </a:lnTo>
                <a:lnTo>
                  <a:pt x="55569" y="4318"/>
                </a:lnTo>
                <a:lnTo>
                  <a:pt x="55529" y="3952"/>
                </a:lnTo>
                <a:lnTo>
                  <a:pt x="55529" y="3789"/>
                </a:lnTo>
                <a:lnTo>
                  <a:pt x="55529" y="3626"/>
                </a:lnTo>
                <a:lnTo>
                  <a:pt x="55610" y="3381"/>
                </a:lnTo>
                <a:lnTo>
                  <a:pt x="55610" y="0"/>
                </a:lnTo>
                <a:close/>
              </a:path>
            </a:pathLst>
          </a:custGeom>
          <a:solidFill>
            <a:schemeClr val="dk2"/>
          </a:solidFill>
          <a:ln>
            <a:noFill/>
          </a:ln>
          <a:effectLst>
            <a:outerShdw blurRad="85725" dist="19050" algn="bl" rotWithShape="0">
              <a:schemeClr val="dk1">
                <a:alpha val="48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9"/>
          <p:cNvSpPr/>
          <p:nvPr/>
        </p:nvSpPr>
        <p:spPr>
          <a:xfrm rot="10800000">
            <a:off x="-2121573" y="-388729"/>
            <a:ext cx="5467248" cy="2010609"/>
          </a:xfrm>
          <a:custGeom>
            <a:avLst/>
            <a:gdLst/>
            <a:ahLst/>
            <a:cxnLst/>
            <a:rect l="l" t="t" r="r" b="b"/>
            <a:pathLst>
              <a:path w="56059" h="20616" extrusionOk="0">
                <a:moveTo>
                  <a:pt x="1956" y="1"/>
                </a:moveTo>
                <a:lnTo>
                  <a:pt x="1630" y="42"/>
                </a:lnTo>
                <a:lnTo>
                  <a:pt x="1345" y="82"/>
                </a:lnTo>
                <a:lnTo>
                  <a:pt x="1060" y="204"/>
                </a:lnTo>
                <a:lnTo>
                  <a:pt x="530" y="449"/>
                </a:lnTo>
                <a:lnTo>
                  <a:pt x="1" y="734"/>
                </a:lnTo>
                <a:lnTo>
                  <a:pt x="1" y="3341"/>
                </a:lnTo>
                <a:lnTo>
                  <a:pt x="2608" y="3382"/>
                </a:lnTo>
                <a:lnTo>
                  <a:pt x="2812" y="3138"/>
                </a:lnTo>
                <a:lnTo>
                  <a:pt x="3056" y="2934"/>
                </a:lnTo>
                <a:lnTo>
                  <a:pt x="3341" y="2812"/>
                </a:lnTo>
                <a:lnTo>
                  <a:pt x="3667" y="2771"/>
                </a:lnTo>
                <a:lnTo>
                  <a:pt x="3912" y="2812"/>
                </a:lnTo>
                <a:lnTo>
                  <a:pt x="4116" y="2893"/>
                </a:lnTo>
                <a:lnTo>
                  <a:pt x="4319" y="2975"/>
                </a:lnTo>
                <a:lnTo>
                  <a:pt x="4482" y="3138"/>
                </a:lnTo>
                <a:lnTo>
                  <a:pt x="4645" y="3301"/>
                </a:lnTo>
                <a:lnTo>
                  <a:pt x="4767" y="3504"/>
                </a:lnTo>
                <a:lnTo>
                  <a:pt x="4808" y="3749"/>
                </a:lnTo>
                <a:lnTo>
                  <a:pt x="4849" y="3953"/>
                </a:lnTo>
                <a:lnTo>
                  <a:pt x="4808" y="4197"/>
                </a:lnTo>
                <a:lnTo>
                  <a:pt x="4767" y="4441"/>
                </a:lnTo>
                <a:lnTo>
                  <a:pt x="4645" y="4645"/>
                </a:lnTo>
                <a:lnTo>
                  <a:pt x="4482" y="4808"/>
                </a:lnTo>
                <a:lnTo>
                  <a:pt x="4319" y="4971"/>
                </a:lnTo>
                <a:lnTo>
                  <a:pt x="4116" y="5053"/>
                </a:lnTo>
                <a:lnTo>
                  <a:pt x="3912" y="5134"/>
                </a:lnTo>
                <a:lnTo>
                  <a:pt x="3667" y="5175"/>
                </a:lnTo>
                <a:lnTo>
                  <a:pt x="3341" y="5093"/>
                </a:lnTo>
                <a:lnTo>
                  <a:pt x="3056" y="4971"/>
                </a:lnTo>
                <a:lnTo>
                  <a:pt x="2812" y="4808"/>
                </a:lnTo>
                <a:lnTo>
                  <a:pt x="2608" y="4564"/>
                </a:lnTo>
                <a:lnTo>
                  <a:pt x="1" y="4604"/>
                </a:lnTo>
                <a:lnTo>
                  <a:pt x="1" y="9738"/>
                </a:lnTo>
                <a:lnTo>
                  <a:pt x="2608" y="9778"/>
                </a:lnTo>
                <a:lnTo>
                  <a:pt x="2812" y="9534"/>
                </a:lnTo>
                <a:lnTo>
                  <a:pt x="3056" y="9330"/>
                </a:lnTo>
                <a:lnTo>
                  <a:pt x="3341" y="9208"/>
                </a:lnTo>
                <a:lnTo>
                  <a:pt x="3667" y="9167"/>
                </a:lnTo>
                <a:lnTo>
                  <a:pt x="3912" y="9167"/>
                </a:lnTo>
                <a:lnTo>
                  <a:pt x="4116" y="9249"/>
                </a:lnTo>
                <a:lnTo>
                  <a:pt x="4319" y="9371"/>
                </a:lnTo>
                <a:lnTo>
                  <a:pt x="4482" y="9493"/>
                </a:lnTo>
                <a:lnTo>
                  <a:pt x="4645" y="9697"/>
                </a:lnTo>
                <a:lnTo>
                  <a:pt x="4767" y="9901"/>
                </a:lnTo>
                <a:lnTo>
                  <a:pt x="4808" y="10104"/>
                </a:lnTo>
                <a:lnTo>
                  <a:pt x="4849" y="10349"/>
                </a:lnTo>
                <a:lnTo>
                  <a:pt x="4808" y="10593"/>
                </a:lnTo>
                <a:lnTo>
                  <a:pt x="4767" y="10797"/>
                </a:lnTo>
                <a:lnTo>
                  <a:pt x="4645" y="11001"/>
                </a:lnTo>
                <a:lnTo>
                  <a:pt x="4482" y="11204"/>
                </a:lnTo>
                <a:lnTo>
                  <a:pt x="4319" y="11326"/>
                </a:lnTo>
                <a:lnTo>
                  <a:pt x="4116" y="11449"/>
                </a:lnTo>
                <a:lnTo>
                  <a:pt x="3912" y="11489"/>
                </a:lnTo>
                <a:lnTo>
                  <a:pt x="3667" y="11530"/>
                </a:lnTo>
                <a:lnTo>
                  <a:pt x="3341" y="11489"/>
                </a:lnTo>
                <a:lnTo>
                  <a:pt x="3056" y="11367"/>
                </a:lnTo>
                <a:lnTo>
                  <a:pt x="2812" y="11163"/>
                </a:lnTo>
                <a:lnTo>
                  <a:pt x="2608" y="10919"/>
                </a:lnTo>
                <a:lnTo>
                  <a:pt x="1" y="10960"/>
                </a:lnTo>
                <a:lnTo>
                  <a:pt x="1" y="16093"/>
                </a:lnTo>
                <a:lnTo>
                  <a:pt x="2608" y="16134"/>
                </a:lnTo>
                <a:lnTo>
                  <a:pt x="2812" y="15889"/>
                </a:lnTo>
                <a:lnTo>
                  <a:pt x="3056" y="15686"/>
                </a:lnTo>
                <a:lnTo>
                  <a:pt x="3341" y="15563"/>
                </a:lnTo>
                <a:lnTo>
                  <a:pt x="3667" y="15523"/>
                </a:lnTo>
                <a:lnTo>
                  <a:pt x="3912" y="15563"/>
                </a:lnTo>
                <a:lnTo>
                  <a:pt x="4116" y="15645"/>
                </a:lnTo>
                <a:lnTo>
                  <a:pt x="4319" y="15726"/>
                </a:lnTo>
                <a:lnTo>
                  <a:pt x="4482" y="15889"/>
                </a:lnTo>
                <a:lnTo>
                  <a:pt x="4645" y="16052"/>
                </a:lnTo>
                <a:lnTo>
                  <a:pt x="4767" y="16256"/>
                </a:lnTo>
                <a:lnTo>
                  <a:pt x="4808" y="16500"/>
                </a:lnTo>
                <a:lnTo>
                  <a:pt x="4849" y="16704"/>
                </a:lnTo>
                <a:lnTo>
                  <a:pt x="4808" y="16949"/>
                </a:lnTo>
                <a:lnTo>
                  <a:pt x="4767" y="17193"/>
                </a:lnTo>
                <a:lnTo>
                  <a:pt x="4645" y="17397"/>
                </a:lnTo>
                <a:lnTo>
                  <a:pt x="4482" y="17560"/>
                </a:lnTo>
                <a:lnTo>
                  <a:pt x="4319" y="17723"/>
                </a:lnTo>
                <a:lnTo>
                  <a:pt x="4116" y="17804"/>
                </a:lnTo>
                <a:lnTo>
                  <a:pt x="3912" y="17886"/>
                </a:lnTo>
                <a:lnTo>
                  <a:pt x="3667" y="17926"/>
                </a:lnTo>
                <a:lnTo>
                  <a:pt x="3341" y="17845"/>
                </a:lnTo>
                <a:lnTo>
                  <a:pt x="3056" y="17723"/>
                </a:lnTo>
                <a:lnTo>
                  <a:pt x="2812" y="17560"/>
                </a:lnTo>
                <a:lnTo>
                  <a:pt x="2608" y="17315"/>
                </a:lnTo>
                <a:lnTo>
                  <a:pt x="1" y="17356"/>
                </a:lnTo>
                <a:lnTo>
                  <a:pt x="1" y="19189"/>
                </a:lnTo>
                <a:lnTo>
                  <a:pt x="164" y="19148"/>
                </a:lnTo>
                <a:lnTo>
                  <a:pt x="367" y="19189"/>
                </a:lnTo>
                <a:lnTo>
                  <a:pt x="571" y="19230"/>
                </a:lnTo>
                <a:lnTo>
                  <a:pt x="734" y="19311"/>
                </a:lnTo>
                <a:lnTo>
                  <a:pt x="816" y="19393"/>
                </a:lnTo>
                <a:lnTo>
                  <a:pt x="897" y="19434"/>
                </a:lnTo>
                <a:lnTo>
                  <a:pt x="1142" y="19434"/>
                </a:lnTo>
                <a:lnTo>
                  <a:pt x="1345" y="19393"/>
                </a:lnTo>
                <a:lnTo>
                  <a:pt x="1549" y="19434"/>
                </a:lnTo>
                <a:lnTo>
                  <a:pt x="1753" y="19474"/>
                </a:lnTo>
                <a:lnTo>
                  <a:pt x="1956" y="19556"/>
                </a:lnTo>
                <a:lnTo>
                  <a:pt x="2323" y="19760"/>
                </a:lnTo>
                <a:lnTo>
                  <a:pt x="2649" y="20004"/>
                </a:lnTo>
                <a:lnTo>
                  <a:pt x="3056" y="20208"/>
                </a:lnTo>
                <a:lnTo>
                  <a:pt x="3423" y="20330"/>
                </a:lnTo>
                <a:lnTo>
                  <a:pt x="3627" y="20371"/>
                </a:lnTo>
                <a:lnTo>
                  <a:pt x="3830" y="20371"/>
                </a:lnTo>
                <a:lnTo>
                  <a:pt x="4034" y="20330"/>
                </a:lnTo>
                <a:lnTo>
                  <a:pt x="4238" y="20248"/>
                </a:lnTo>
                <a:lnTo>
                  <a:pt x="4401" y="20126"/>
                </a:lnTo>
                <a:lnTo>
                  <a:pt x="4482" y="20086"/>
                </a:lnTo>
                <a:lnTo>
                  <a:pt x="4564" y="20045"/>
                </a:lnTo>
                <a:lnTo>
                  <a:pt x="4686" y="20086"/>
                </a:lnTo>
                <a:lnTo>
                  <a:pt x="4808" y="20126"/>
                </a:lnTo>
                <a:lnTo>
                  <a:pt x="5012" y="20208"/>
                </a:lnTo>
                <a:lnTo>
                  <a:pt x="5256" y="20208"/>
                </a:lnTo>
                <a:lnTo>
                  <a:pt x="5501" y="20086"/>
                </a:lnTo>
                <a:lnTo>
                  <a:pt x="5704" y="19923"/>
                </a:lnTo>
                <a:lnTo>
                  <a:pt x="5908" y="19800"/>
                </a:lnTo>
                <a:lnTo>
                  <a:pt x="6153" y="19719"/>
                </a:lnTo>
                <a:lnTo>
                  <a:pt x="6397" y="19760"/>
                </a:lnTo>
                <a:lnTo>
                  <a:pt x="6682" y="19800"/>
                </a:lnTo>
                <a:lnTo>
                  <a:pt x="6927" y="19882"/>
                </a:lnTo>
                <a:lnTo>
                  <a:pt x="7171" y="19963"/>
                </a:lnTo>
                <a:lnTo>
                  <a:pt x="7415" y="20045"/>
                </a:lnTo>
                <a:lnTo>
                  <a:pt x="7660" y="20045"/>
                </a:lnTo>
                <a:lnTo>
                  <a:pt x="7904" y="19963"/>
                </a:lnTo>
                <a:lnTo>
                  <a:pt x="7986" y="19923"/>
                </a:lnTo>
                <a:lnTo>
                  <a:pt x="8027" y="19882"/>
                </a:lnTo>
                <a:lnTo>
                  <a:pt x="8067" y="19760"/>
                </a:lnTo>
                <a:lnTo>
                  <a:pt x="8108" y="19637"/>
                </a:lnTo>
                <a:lnTo>
                  <a:pt x="8190" y="19515"/>
                </a:lnTo>
                <a:lnTo>
                  <a:pt x="8353" y="19474"/>
                </a:lnTo>
                <a:lnTo>
                  <a:pt x="8515" y="19434"/>
                </a:lnTo>
                <a:lnTo>
                  <a:pt x="8678" y="19474"/>
                </a:lnTo>
                <a:lnTo>
                  <a:pt x="8964" y="19597"/>
                </a:lnTo>
                <a:lnTo>
                  <a:pt x="9127" y="19637"/>
                </a:lnTo>
                <a:lnTo>
                  <a:pt x="9290" y="19637"/>
                </a:lnTo>
                <a:lnTo>
                  <a:pt x="9452" y="19556"/>
                </a:lnTo>
                <a:lnTo>
                  <a:pt x="9575" y="19556"/>
                </a:lnTo>
                <a:lnTo>
                  <a:pt x="9697" y="19637"/>
                </a:lnTo>
                <a:lnTo>
                  <a:pt x="9778" y="19678"/>
                </a:lnTo>
                <a:lnTo>
                  <a:pt x="9860" y="19719"/>
                </a:lnTo>
                <a:lnTo>
                  <a:pt x="9941" y="19760"/>
                </a:lnTo>
                <a:lnTo>
                  <a:pt x="10104" y="19719"/>
                </a:lnTo>
                <a:lnTo>
                  <a:pt x="10308" y="19678"/>
                </a:lnTo>
                <a:lnTo>
                  <a:pt x="10471" y="19637"/>
                </a:lnTo>
                <a:lnTo>
                  <a:pt x="10675" y="19678"/>
                </a:lnTo>
                <a:lnTo>
                  <a:pt x="10838" y="19760"/>
                </a:lnTo>
                <a:lnTo>
                  <a:pt x="11164" y="20004"/>
                </a:lnTo>
                <a:lnTo>
                  <a:pt x="11327" y="20086"/>
                </a:lnTo>
                <a:lnTo>
                  <a:pt x="11489" y="20167"/>
                </a:lnTo>
                <a:lnTo>
                  <a:pt x="11612" y="20208"/>
                </a:lnTo>
                <a:lnTo>
                  <a:pt x="11815" y="20167"/>
                </a:lnTo>
                <a:lnTo>
                  <a:pt x="11897" y="20126"/>
                </a:lnTo>
                <a:lnTo>
                  <a:pt x="11978" y="20004"/>
                </a:lnTo>
                <a:lnTo>
                  <a:pt x="12182" y="19841"/>
                </a:lnTo>
                <a:lnTo>
                  <a:pt x="12304" y="19719"/>
                </a:lnTo>
                <a:lnTo>
                  <a:pt x="12467" y="19637"/>
                </a:lnTo>
                <a:lnTo>
                  <a:pt x="12630" y="19597"/>
                </a:lnTo>
                <a:lnTo>
                  <a:pt x="12834" y="19597"/>
                </a:lnTo>
                <a:lnTo>
                  <a:pt x="13201" y="19637"/>
                </a:lnTo>
                <a:lnTo>
                  <a:pt x="13445" y="19597"/>
                </a:lnTo>
                <a:lnTo>
                  <a:pt x="13689" y="19515"/>
                </a:lnTo>
                <a:lnTo>
                  <a:pt x="13934" y="19474"/>
                </a:lnTo>
                <a:lnTo>
                  <a:pt x="14138" y="19515"/>
                </a:lnTo>
                <a:lnTo>
                  <a:pt x="14626" y="19637"/>
                </a:lnTo>
                <a:lnTo>
                  <a:pt x="14993" y="19678"/>
                </a:lnTo>
                <a:lnTo>
                  <a:pt x="15319" y="19678"/>
                </a:lnTo>
                <a:lnTo>
                  <a:pt x="15645" y="19597"/>
                </a:lnTo>
                <a:lnTo>
                  <a:pt x="15971" y="19474"/>
                </a:lnTo>
                <a:lnTo>
                  <a:pt x="16582" y="19271"/>
                </a:lnTo>
                <a:lnTo>
                  <a:pt x="16867" y="19189"/>
                </a:lnTo>
                <a:lnTo>
                  <a:pt x="17152" y="19148"/>
                </a:lnTo>
                <a:lnTo>
                  <a:pt x="17641" y="19148"/>
                </a:lnTo>
                <a:lnTo>
                  <a:pt x="18089" y="19271"/>
                </a:lnTo>
                <a:lnTo>
                  <a:pt x="19026" y="19556"/>
                </a:lnTo>
                <a:lnTo>
                  <a:pt x="19475" y="19637"/>
                </a:lnTo>
                <a:lnTo>
                  <a:pt x="19963" y="19719"/>
                </a:lnTo>
                <a:lnTo>
                  <a:pt x="20208" y="19678"/>
                </a:lnTo>
                <a:lnTo>
                  <a:pt x="20412" y="19637"/>
                </a:lnTo>
                <a:lnTo>
                  <a:pt x="20656" y="19556"/>
                </a:lnTo>
                <a:lnTo>
                  <a:pt x="20860" y="19474"/>
                </a:lnTo>
                <a:lnTo>
                  <a:pt x="21389" y="19067"/>
                </a:lnTo>
                <a:lnTo>
                  <a:pt x="21552" y="18986"/>
                </a:lnTo>
                <a:lnTo>
                  <a:pt x="21674" y="18945"/>
                </a:lnTo>
                <a:lnTo>
                  <a:pt x="21797" y="18945"/>
                </a:lnTo>
                <a:lnTo>
                  <a:pt x="21960" y="18986"/>
                </a:lnTo>
                <a:lnTo>
                  <a:pt x="22123" y="19067"/>
                </a:lnTo>
                <a:lnTo>
                  <a:pt x="22245" y="19108"/>
                </a:lnTo>
                <a:lnTo>
                  <a:pt x="22326" y="19108"/>
                </a:lnTo>
                <a:lnTo>
                  <a:pt x="22408" y="19067"/>
                </a:lnTo>
                <a:lnTo>
                  <a:pt x="22571" y="18986"/>
                </a:lnTo>
                <a:lnTo>
                  <a:pt x="22693" y="18863"/>
                </a:lnTo>
                <a:lnTo>
                  <a:pt x="22815" y="18782"/>
                </a:lnTo>
                <a:lnTo>
                  <a:pt x="22937" y="18741"/>
                </a:lnTo>
                <a:lnTo>
                  <a:pt x="23100" y="18700"/>
                </a:lnTo>
                <a:lnTo>
                  <a:pt x="23345" y="18741"/>
                </a:lnTo>
                <a:lnTo>
                  <a:pt x="23630" y="18782"/>
                </a:lnTo>
                <a:lnTo>
                  <a:pt x="23915" y="18782"/>
                </a:lnTo>
                <a:lnTo>
                  <a:pt x="24078" y="18660"/>
                </a:lnTo>
                <a:lnTo>
                  <a:pt x="24241" y="18537"/>
                </a:lnTo>
                <a:lnTo>
                  <a:pt x="24404" y="18456"/>
                </a:lnTo>
                <a:lnTo>
                  <a:pt x="24608" y="18456"/>
                </a:lnTo>
                <a:lnTo>
                  <a:pt x="24730" y="18537"/>
                </a:lnTo>
                <a:lnTo>
                  <a:pt x="24852" y="18578"/>
                </a:lnTo>
                <a:lnTo>
                  <a:pt x="24974" y="18619"/>
                </a:lnTo>
                <a:lnTo>
                  <a:pt x="25137" y="18537"/>
                </a:lnTo>
                <a:lnTo>
                  <a:pt x="25382" y="18415"/>
                </a:lnTo>
                <a:lnTo>
                  <a:pt x="25586" y="18293"/>
                </a:lnTo>
                <a:lnTo>
                  <a:pt x="25830" y="18252"/>
                </a:lnTo>
                <a:lnTo>
                  <a:pt x="26278" y="18252"/>
                </a:lnTo>
                <a:lnTo>
                  <a:pt x="26523" y="18334"/>
                </a:lnTo>
                <a:lnTo>
                  <a:pt x="26767" y="18415"/>
                </a:lnTo>
                <a:lnTo>
                  <a:pt x="27215" y="18619"/>
                </a:lnTo>
                <a:lnTo>
                  <a:pt x="28071" y="19108"/>
                </a:lnTo>
                <a:lnTo>
                  <a:pt x="28478" y="19311"/>
                </a:lnTo>
                <a:lnTo>
                  <a:pt x="28722" y="19393"/>
                </a:lnTo>
                <a:lnTo>
                  <a:pt x="28967" y="19434"/>
                </a:lnTo>
                <a:lnTo>
                  <a:pt x="29578" y="19474"/>
                </a:lnTo>
                <a:lnTo>
                  <a:pt x="29822" y="19556"/>
                </a:lnTo>
                <a:lnTo>
                  <a:pt x="30108" y="19637"/>
                </a:lnTo>
                <a:lnTo>
                  <a:pt x="30597" y="19841"/>
                </a:lnTo>
                <a:lnTo>
                  <a:pt x="31126" y="20086"/>
                </a:lnTo>
                <a:lnTo>
                  <a:pt x="31615" y="20330"/>
                </a:lnTo>
                <a:lnTo>
                  <a:pt x="31859" y="20452"/>
                </a:lnTo>
                <a:lnTo>
                  <a:pt x="32145" y="20534"/>
                </a:lnTo>
                <a:lnTo>
                  <a:pt x="32430" y="20574"/>
                </a:lnTo>
                <a:lnTo>
                  <a:pt x="32715" y="20615"/>
                </a:lnTo>
                <a:lnTo>
                  <a:pt x="33000" y="20574"/>
                </a:lnTo>
                <a:lnTo>
                  <a:pt x="33245" y="20493"/>
                </a:lnTo>
                <a:lnTo>
                  <a:pt x="33489" y="20371"/>
                </a:lnTo>
                <a:lnTo>
                  <a:pt x="33693" y="20208"/>
                </a:lnTo>
                <a:lnTo>
                  <a:pt x="33815" y="20086"/>
                </a:lnTo>
                <a:lnTo>
                  <a:pt x="33978" y="19963"/>
                </a:lnTo>
                <a:lnTo>
                  <a:pt x="34141" y="19963"/>
                </a:lnTo>
                <a:lnTo>
                  <a:pt x="34263" y="20086"/>
                </a:lnTo>
                <a:lnTo>
                  <a:pt x="34426" y="20086"/>
                </a:lnTo>
                <a:lnTo>
                  <a:pt x="34589" y="19963"/>
                </a:lnTo>
                <a:lnTo>
                  <a:pt x="34752" y="19841"/>
                </a:lnTo>
                <a:lnTo>
                  <a:pt x="34915" y="19678"/>
                </a:lnTo>
                <a:lnTo>
                  <a:pt x="35241" y="19515"/>
                </a:lnTo>
                <a:lnTo>
                  <a:pt x="35608" y="19393"/>
                </a:lnTo>
                <a:lnTo>
                  <a:pt x="35933" y="19311"/>
                </a:lnTo>
                <a:lnTo>
                  <a:pt x="36708" y="19311"/>
                </a:lnTo>
                <a:lnTo>
                  <a:pt x="37074" y="19352"/>
                </a:lnTo>
                <a:lnTo>
                  <a:pt x="37441" y="19434"/>
                </a:lnTo>
                <a:lnTo>
                  <a:pt x="37807" y="19515"/>
                </a:lnTo>
                <a:lnTo>
                  <a:pt x="38256" y="19637"/>
                </a:lnTo>
                <a:lnTo>
                  <a:pt x="38663" y="19760"/>
                </a:lnTo>
                <a:lnTo>
                  <a:pt x="38867" y="19760"/>
                </a:lnTo>
                <a:lnTo>
                  <a:pt x="39070" y="19719"/>
                </a:lnTo>
                <a:lnTo>
                  <a:pt x="39274" y="19678"/>
                </a:lnTo>
                <a:lnTo>
                  <a:pt x="39478" y="19556"/>
                </a:lnTo>
                <a:lnTo>
                  <a:pt x="39763" y="19311"/>
                </a:lnTo>
                <a:lnTo>
                  <a:pt x="39926" y="19189"/>
                </a:lnTo>
                <a:lnTo>
                  <a:pt x="40089" y="19148"/>
                </a:lnTo>
                <a:lnTo>
                  <a:pt x="40293" y="19148"/>
                </a:lnTo>
                <a:lnTo>
                  <a:pt x="40496" y="19230"/>
                </a:lnTo>
                <a:lnTo>
                  <a:pt x="40700" y="19311"/>
                </a:lnTo>
                <a:lnTo>
                  <a:pt x="40944" y="19311"/>
                </a:lnTo>
                <a:lnTo>
                  <a:pt x="41107" y="19271"/>
                </a:lnTo>
                <a:lnTo>
                  <a:pt x="41270" y="19230"/>
                </a:lnTo>
                <a:lnTo>
                  <a:pt x="41596" y="19230"/>
                </a:lnTo>
                <a:lnTo>
                  <a:pt x="43144" y="19393"/>
                </a:lnTo>
                <a:lnTo>
                  <a:pt x="43389" y="19434"/>
                </a:lnTo>
                <a:lnTo>
                  <a:pt x="43633" y="19393"/>
                </a:lnTo>
                <a:lnTo>
                  <a:pt x="43756" y="19352"/>
                </a:lnTo>
                <a:lnTo>
                  <a:pt x="43918" y="19311"/>
                </a:lnTo>
                <a:lnTo>
                  <a:pt x="44041" y="19311"/>
                </a:lnTo>
                <a:lnTo>
                  <a:pt x="44163" y="19352"/>
                </a:lnTo>
                <a:lnTo>
                  <a:pt x="44367" y="19474"/>
                </a:lnTo>
                <a:lnTo>
                  <a:pt x="44570" y="19678"/>
                </a:lnTo>
                <a:lnTo>
                  <a:pt x="44774" y="19841"/>
                </a:lnTo>
                <a:lnTo>
                  <a:pt x="44896" y="19882"/>
                </a:lnTo>
                <a:lnTo>
                  <a:pt x="45018" y="19923"/>
                </a:lnTo>
                <a:lnTo>
                  <a:pt x="45304" y="19923"/>
                </a:lnTo>
                <a:lnTo>
                  <a:pt x="45589" y="19882"/>
                </a:lnTo>
                <a:lnTo>
                  <a:pt x="45874" y="19800"/>
                </a:lnTo>
                <a:lnTo>
                  <a:pt x="46404" y="19515"/>
                </a:lnTo>
                <a:lnTo>
                  <a:pt x="46648" y="19352"/>
                </a:lnTo>
                <a:lnTo>
                  <a:pt x="46892" y="19230"/>
                </a:lnTo>
                <a:lnTo>
                  <a:pt x="47341" y="19108"/>
                </a:lnTo>
                <a:lnTo>
                  <a:pt x="47789" y="19067"/>
                </a:lnTo>
                <a:lnTo>
                  <a:pt x="48685" y="19067"/>
                </a:lnTo>
                <a:lnTo>
                  <a:pt x="49826" y="19148"/>
                </a:lnTo>
                <a:lnTo>
                  <a:pt x="50274" y="19189"/>
                </a:lnTo>
                <a:lnTo>
                  <a:pt x="50559" y="19271"/>
                </a:lnTo>
                <a:lnTo>
                  <a:pt x="50966" y="19271"/>
                </a:lnTo>
                <a:lnTo>
                  <a:pt x="51415" y="19148"/>
                </a:lnTo>
                <a:lnTo>
                  <a:pt x="51822" y="19026"/>
                </a:lnTo>
                <a:lnTo>
                  <a:pt x="52229" y="19026"/>
                </a:lnTo>
                <a:lnTo>
                  <a:pt x="52718" y="19108"/>
                </a:lnTo>
                <a:lnTo>
                  <a:pt x="53085" y="19108"/>
                </a:lnTo>
                <a:lnTo>
                  <a:pt x="53166" y="19026"/>
                </a:lnTo>
                <a:lnTo>
                  <a:pt x="53289" y="18863"/>
                </a:lnTo>
                <a:lnTo>
                  <a:pt x="53370" y="18782"/>
                </a:lnTo>
                <a:lnTo>
                  <a:pt x="53411" y="18741"/>
                </a:lnTo>
                <a:lnTo>
                  <a:pt x="53533" y="18700"/>
                </a:lnTo>
                <a:lnTo>
                  <a:pt x="53655" y="18700"/>
                </a:lnTo>
                <a:lnTo>
                  <a:pt x="54185" y="18660"/>
                </a:lnTo>
                <a:lnTo>
                  <a:pt x="54796" y="18578"/>
                </a:lnTo>
                <a:lnTo>
                  <a:pt x="56059" y="18334"/>
                </a:lnTo>
                <a:lnTo>
                  <a:pt x="56059" y="2690"/>
                </a:lnTo>
                <a:lnTo>
                  <a:pt x="54592" y="2771"/>
                </a:lnTo>
                <a:lnTo>
                  <a:pt x="53126" y="2812"/>
                </a:lnTo>
                <a:lnTo>
                  <a:pt x="51578" y="2771"/>
                </a:lnTo>
                <a:lnTo>
                  <a:pt x="50070" y="2649"/>
                </a:lnTo>
                <a:lnTo>
                  <a:pt x="49296" y="2608"/>
                </a:lnTo>
                <a:lnTo>
                  <a:pt x="48563" y="2567"/>
                </a:lnTo>
                <a:lnTo>
                  <a:pt x="48196" y="2567"/>
                </a:lnTo>
                <a:lnTo>
                  <a:pt x="47830" y="2608"/>
                </a:lnTo>
                <a:lnTo>
                  <a:pt x="47463" y="2649"/>
                </a:lnTo>
                <a:lnTo>
                  <a:pt x="47096" y="2730"/>
                </a:lnTo>
                <a:lnTo>
                  <a:pt x="46730" y="2853"/>
                </a:lnTo>
                <a:lnTo>
                  <a:pt x="46404" y="3016"/>
                </a:lnTo>
                <a:lnTo>
                  <a:pt x="46078" y="3138"/>
                </a:lnTo>
                <a:lnTo>
                  <a:pt x="45752" y="3260"/>
                </a:lnTo>
                <a:lnTo>
                  <a:pt x="45385" y="3341"/>
                </a:lnTo>
                <a:lnTo>
                  <a:pt x="45018" y="3382"/>
                </a:lnTo>
                <a:lnTo>
                  <a:pt x="44652" y="3301"/>
                </a:lnTo>
                <a:lnTo>
                  <a:pt x="44489" y="3260"/>
                </a:lnTo>
                <a:lnTo>
                  <a:pt x="44326" y="3178"/>
                </a:lnTo>
                <a:lnTo>
                  <a:pt x="44041" y="2975"/>
                </a:lnTo>
                <a:lnTo>
                  <a:pt x="43756" y="2771"/>
                </a:lnTo>
                <a:lnTo>
                  <a:pt x="43593" y="2730"/>
                </a:lnTo>
                <a:lnTo>
                  <a:pt x="43470" y="2690"/>
                </a:lnTo>
                <a:lnTo>
                  <a:pt x="43307" y="2690"/>
                </a:lnTo>
                <a:lnTo>
                  <a:pt x="43185" y="2730"/>
                </a:lnTo>
                <a:lnTo>
                  <a:pt x="43022" y="2853"/>
                </a:lnTo>
                <a:lnTo>
                  <a:pt x="42981" y="2934"/>
                </a:lnTo>
                <a:lnTo>
                  <a:pt x="42900" y="2975"/>
                </a:lnTo>
                <a:lnTo>
                  <a:pt x="42737" y="2975"/>
                </a:lnTo>
                <a:lnTo>
                  <a:pt x="42574" y="2934"/>
                </a:lnTo>
                <a:lnTo>
                  <a:pt x="42167" y="2812"/>
                </a:lnTo>
                <a:lnTo>
                  <a:pt x="41800" y="2771"/>
                </a:lnTo>
                <a:lnTo>
                  <a:pt x="41393" y="2812"/>
                </a:lnTo>
                <a:lnTo>
                  <a:pt x="40985" y="2853"/>
                </a:lnTo>
                <a:lnTo>
                  <a:pt x="40170" y="2893"/>
                </a:lnTo>
                <a:lnTo>
                  <a:pt x="39763" y="2893"/>
                </a:lnTo>
                <a:lnTo>
                  <a:pt x="39356" y="2812"/>
                </a:lnTo>
                <a:lnTo>
                  <a:pt x="39030" y="2690"/>
                </a:lnTo>
                <a:lnTo>
                  <a:pt x="38663" y="2567"/>
                </a:lnTo>
                <a:lnTo>
                  <a:pt x="38337" y="2445"/>
                </a:lnTo>
                <a:lnTo>
                  <a:pt x="37767" y="2445"/>
                </a:lnTo>
                <a:lnTo>
                  <a:pt x="37522" y="2527"/>
                </a:lnTo>
                <a:lnTo>
                  <a:pt x="37115" y="2730"/>
                </a:lnTo>
                <a:lnTo>
                  <a:pt x="36870" y="2812"/>
                </a:lnTo>
                <a:lnTo>
                  <a:pt x="36667" y="2853"/>
                </a:lnTo>
                <a:lnTo>
                  <a:pt x="36463" y="2853"/>
                </a:lnTo>
                <a:lnTo>
                  <a:pt x="36259" y="2812"/>
                </a:lnTo>
                <a:lnTo>
                  <a:pt x="36096" y="2690"/>
                </a:lnTo>
                <a:lnTo>
                  <a:pt x="35893" y="2649"/>
                </a:lnTo>
                <a:lnTo>
                  <a:pt x="35730" y="2649"/>
                </a:lnTo>
                <a:lnTo>
                  <a:pt x="35567" y="2730"/>
                </a:lnTo>
                <a:lnTo>
                  <a:pt x="35404" y="2812"/>
                </a:lnTo>
                <a:lnTo>
                  <a:pt x="35241" y="2893"/>
                </a:lnTo>
                <a:lnTo>
                  <a:pt x="35078" y="2934"/>
                </a:lnTo>
                <a:lnTo>
                  <a:pt x="34915" y="2934"/>
                </a:lnTo>
                <a:lnTo>
                  <a:pt x="34589" y="2893"/>
                </a:lnTo>
                <a:lnTo>
                  <a:pt x="34263" y="2853"/>
                </a:lnTo>
                <a:lnTo>
                  <a:pt x="33978" y="2893"/>
                </a:lnTo>
                <a:lnTo>
                  <a:pt x="33326" y="2975"/>
                </a:lnTo>
                <a:lnTo>
                  <a:pt x="32674" y="3016"/>
                </a:lnTo>
                <a:lnTo>
                  <a:pt x="32389" y="3016"/>
                </a:lnTo>
                <a:lnTo>
                  <a:pt x="32063" y="2975"/>
                </a:lnTo>
                <a:lnTo>
                  <a:pt x="31656" y="2812"/>
                </a:lnTo>
                <a:lnTo>
                  <a:pt x="31248" y="2608"/>
                </a:lnTo>
                <a:lnTo>
                  <a:pt x="31004" y="2527"/>
                </a:lnTo>
                <a:lnTo>
                  <a:pt x="30719" y="2445"/>
                </a:lnTo>
                <a:lnTo>
                  <a:pt x="30148" y="2364"/>
                </a:lnTo>
                <a:lnTo>
                  <a:pt x="29578" y="2364"/>
                </a:lnTo>
                <a:lnTo>
                  <a:pt x="29008" y="2445"/>
                </a:lnTo>
                <a:lnTo>
                  <a:pt x="28437" y="2608"/>
                </a:lnTo>
                <a:lnTo>
                  <a:pt x="27826" y="2812"/>
                </a:lnTo>
                <a:lnTo>
                  <a:pt x="27256" y="3016"/>
                </a:lnTo>
                <a:lnTo>
                  <a:pt x="26645" y="3301"/>
                </a:lnTo>
                <a:lnTo>
                  <a:pt x="26400" y="3382"/>
                </a:lnTo>
                <a:lnTo>
                  <a:pt x="26115" y="3382"/>
                </a:lnTo>
                <a:lnTo>
                  <a:pt x="25830" y="3341"/>
                </a:lnTo>
                <a:lnTo>
                  <a:pt x="25586" y="3219"/>
                </a:lnTo>
                <a:lnTo>
                  <a:pt x="25463" y="3097"/>
                </a:lnTo>
                <a:lnTo>
                  <a:pt x="25300" y="3016"/>
                </a:lnTo>
                <a:lnTo>
                  <a:pt x="25219" y="3016"/>
                </a:lnTo>
                <a:lnTo>
                  <a:pt x="25097" y="3056"/>
                </a:lnTo>
                <a:lnTo>
                  <a:pt x="24852" y="3097"/>
                </a:lnTo>
                <a:lnTo>
                  <a:pt x="24445" y="3178"/>
                </a:lnTo>
                <a:lnTo>
                  <a:pt x="24037" y="3178"/>
                </a:lnTo>
                <a:lnTo>
                  <a:pt x="23589" y="3138"/>
                </a:lnTo>
                <a:lnTo>
                  <a:pt x="23182" y="3056"/>
                </a:lnTo>
                <a:lnTo>
                  <a:pt x="22734" y="2934"/>
                </a:lnTo>
                <a:lnTo>
                  <a:pt x="22326" y="2893"/>
                </a:lnTo>
                <a:lnTo>
                  <a:pt x="21878" y="2853"/>
                </a:lnTo>
                <a:lnTo>
                  <a:pt x="21471" y="2893"/>
                </a:lnTo>
                <a:lnTo>
                  <a:pt x="21145" y="3016"/>
                </a:lnTo>
                <a:lnTo>
                  <a:pt x="20819" y="3138"/>
                </a:lnTo>
                <a:lnTo>
                  <a:pt x="20493" y="3260"/>
                </a:lnTo>
                <a:lnTo>
                  <a:pt x="20208" y="3382"/>
                </a:lnTo>
                <a:lnTo>
                  <a:pt x="19841" y="3464"/>
                </a:lnTo>
                <a:lnTo>
                  <a:pt x="19515" y="3464"/>
                </a:lnTo>
                <a:lnTo>
                  <a:pt x="19352" y="3423"/>
                </a:lnTo>
                <a:lnTo>
                  <a:pt x="19189" y="3382"/>
                </a:lnTo>
                <a:lnTo>
                  <a:pt x="19026" y="3301"/>
                </a:lnTo>
                <a:lnTo>
                  <a:pt x="18904" y="3178"/>
                </a:lnTo>
                <a:lnTo>
                  <a:pt x="18741" y="2975"/>
                </a:lnTo>
                <a:lnTo>
                  <a:pt x="18619" y="2893"/>
                </a:lnTo>
                <a:lnTo>
                  <a:pt x="18497" y="2853"/>
                </a:lnTo>
                <a:lnTo>
                  <a:pt x="18334" y="2853"/>
                </a:lnTo>
                <a:lnTo>
                  <a:pt x="18130" y="2893"/>
                </a:lnTo>
                <a:lnTo>
                  <a:pt x="17926" y="2893"/>
                </a:lnTo>
                <a:lnTo>
                  <a:pt x="17682" y="2853"/>
                </a:lnTo>
                <a:lnTo>
                  <a:pt x="17478" y="2812"/>
                </a:lnTo>
                <a:lnTo>
                  <a:pt x="17234" y="2812"/>
                </a:lnTo>
                <a:lnTo>
                  <a:pt x="17071" y="2934"/>
                </a:lnTo>
                <a:lnTo>
                  <a:pt x="16908" y="3056"/>
                </a:lnTo>
                <a:lnTo>
                  <a:pt x="16745" y="3138"/>
                </a:lnTo>
                <a:lnTo>
                  <a:pt x="16663" y="3178"/>
                </a:lnTo>
                <a:lnTo>
                  <a:pt x="16582" y="3219"/>
                </a:lnTo>
                <a:lnTo>
                  <a:pt x="16460" y="3178"/>
                </a:lnTo>
                <a:lnTo>
                  <a:pt x="16378" y="3138"/>
                </a:lnTo>
                <a:lnTo>
                  <a:pt x="16215" y="3016"/>
                </a:lnTo>
                <a:lnTo>
                  <a:pt x="16052" y="2893"/>
                </a:lnTo>
                <a:lnTo>
                  <a:pt x="15971" y="2853"/>
                </a:lnTo>
                <a:lnTo>
                  <a:pt x="15889" y="2853"/>
                </a:lnTo>
                <a:lnTo>
                  <a:pt x="15686" y="2893"/>
                </a:lnTo>
                <a:lnTo>
                  <a:pt x="15482" y="2975"/>
                </a:lnTo>
                <a:lnTo>
                  <a:pt x="15238" y="3056"/>
                </a:lnTo>
                <a:lnTo>
                  <a:pt x="14952" y="3097"/>
                </a:lnTo>
                <a:lnTo>
                  <a:pt x="14667" y="3097"/>
                </a:lnTo>
                <a:lnTo>
                  <a:pt x="14341" y="3016"/>
                </a:lnTo>
                <a:lnTo>
                  <a:pt x="14056" y="2934"/>
                </a:lnTo>
                <a:lnTo>
                  <a:pt x="13771" y="2812"/>
                </a:lnTo>
                <a:lnTo>
                  <a:pt x="13241" y="2527"/>
                </a:lnTo>
                <a:lnTo>
                  <a:pt x="12752" y="2201"/>
                </a:lnTo>
                <a:lnTo>
                  <a:pt x="12264" y="1834"/>
                </a:lnTo>
                <a:lnTo>
                  <a:pt x="11734" y="1590"/>
                </a:lnTo>
                <a:lnTo>
                  <a:pt x="11449" y="1467"/>
                </a:lnTo>
                <a:lnTo>
                  <a:pt x="11164" y="1386"/>
                </a:lnTo>
                <a:lnTo>
                  <a:pt x="10552" y="1386"/>
                </a:lnTo>
                <a:lnTo>
                  <a:pt x="10267" y="1427"/>
                </a:lnTo>
                <a:lnTo>
                  <a:pt x="9982" y="1508"/>
                </a:lnTo>
                <a:lnTo>
                  <a:pt x="9412" y="1712"/>
                </a:lnTo>
                <a:lnTo>
                  <a:pt x="8841" y="1956"/>
                </a:lnTo>
                <a:lnTo>
                  <a:pt x="8678" y="1997"/>
                </a:lnTo>
                <a:lnTo>
                  <a:pt x="8515" y="2038"/>
                </a:lnTo>
                <a:lnTo>
                  <a:pt x="8353" y="2038"/>
                </a:lnTo>
                <a:lnTo>
                  <a:pt x="8271" y="1997"/>
                </a:lnTo>
                <a:lnTo>
                  <a:pt x="8230" y="1956"/>
                </a:lnTo>
                <a:lnTo>
                  <a:pt x="8108" y="1753"/>
                </a:lnTo>
                <a:lnTo>
                  <a:pt x="8027" y="1671"/>
                </a:lnTo>
                <a:lnTo>
                  <a:pt x="7864" y="1590"/>
                </a:lnTo>
                <a:lnTo>
                  <a:pt x="7578" y="1508"/>
                </a:lnTo>
                <a:lnTo>
                  <a:pt x="6030" y="1223"/>
                </a:lnTo>
                <a:lnTo>
                  <a:pt x="5867" y="1182"/>
                </a:lnTo>
                <a:lnTo>
                  <a:pt x="5745" y="1101"/>
                </a:lnTo>
                <a:lnTo>
                  <a:pt x="5582" y="979"/>
                </a:lnTo>
                <a:lnTo>
                  <a:pt x="5460" y="856"/>
                </a:lnTo>
                <a:lnTo>
                  <a:pt x="5338" y="816"/>
                </a:lnTo>
                <a:lnTo>
                  <a:pt x="5175" y="775"/>
                </a:lnTo>
                <a:lnTo>
                  <a:pt x="4890" y="693"/>
                </a:lnTo>
                <a:lnTo>
                  <a:pt x="4564" y="653"/>
                </a:lnTo>
                <a:lnTo>
                  <a:pt x="4238" y="530"/>
                </a:lnTo>
                <a:lnTo>
                  <a:pt x="3586" y="327"/>
                </a:lnTo>
                <a:lnTo>
                  <a:pt x="2934" y="82"/>
                </a:lnTo>
                <a:lnTo>
                  <a:pt x="2567" y="1"/>
                </a:lnTo>
                <a:close/>
              </a:path>
            </a:pathLst>
          </a:custGeom>
          <a:solidFill>
            <a:schemeClr val="dk2"/>
          </a:solidFill>
          <a:ln>
            <a:noFill/>
          </a:ln>
          <a:effectLst>
            <a:outerShdw blurRad="57150" dist="19050" dir="1200000" algn="bl" rotWithShape="0">
              <a:schemeClr val="dk1">
                <a:alpha val="48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9"/>
          <p:cNvSpPr/>
          <p:nvPr/>
        </p:nvSpPr>
        <p:spPr>
          <a:xfrm rot="5644718">
            <a:off x="-1381759" y="6874097"/>
            <a:ext cx="5467267" cy="2010616"/>
          </a:xfrm>
          <a:custGeom>
            <a:avLst/>
            <a:gdLst/>
            <a:ahLst/>
            <a:cxnLst/>
            <a:rect l="l" t="t" r="r" b="b"/>
            <a:pathLst>
              <a:path w="56059" h="20616" extrusionOk="0">
                <a:moveTo>
                  <a:pt x="1956" y="1"/>
                </a:moveTo>
                <a:lnTo>
                  <a:pt x="1630" y="42"/>
                </a:lnTo>
                <a:lnTo>
                  <a:pt x="1345" y="82"/>
                </a:lnTo>
                <a:lnTo>
                  <a:pt x="1060" y="204"/>
                </a:lnTo>
                <a:lnTo>
                  <a:pt x="530" y="449"/>
                </a:lnTo>
                <a:lnTo>
                  <a:pt x="1" y="734"/>
                </a:lnTo>
                <a:lnTo>
                  <a:pt x="1" y="3341"/>
                </a:lnTo>
                <a:lnTo>
                  <a:pt x="2608" y="3382"/>
                </a:lnTo>
                <a:lnTo>
                  <a:pt x="2812" y="3138"/>
                </a:lnTo>
                <a:lnTo>
                  <a:pt x="3056" y="2934"/>
                </a:lnTo>
                <a:lnTo>
                  <a:pt x="3341" y="2812"/>
                </a:lnTo>
                <a:lnTo>
                  <a:pt x="3667" y="2771"/>
                </a:lnTo>
                <a:lnTo>
                  <a:pt x="3912" y="2812"/>
                </a:lnTo>
                <a:lnTo>
                  <a:pt x="4116" y="2893"/>
                </a:lnTo>
                <a:lnTo>
                  <a:pt x="4319" y="2975"/>
                </a:lnTo>
                <a:lnTo>
                  <a:pt x="4482" y="3138"/>
                </a:lnTo>
                <a:lnTo>
                  <a:pt x="4645" y="3301"/>
                </a:lnTo>
                <a:lnTo>
                  <a:pt x="4767" y="3504"/>
                </a:lnTo>
                <a:lnTo>
                  <a:pt x="4808" y="3749"/>
                </a:lnTo>
                <a:lnTo>
                  <a:pt x="4849" y="3953"/>
                </a:lnTo>
                <a:lnTo>
                  <a:pt x="4808" y="4197"/>
                </a:lnTo>
                <a:lnTo>
                  <a:pt x="4767" y="4441"/>
                </a:lnTo>
                <a:lnTo>
                  <a:pt x="4645" y="4645"/>
                </a:lnTo>
                <a:lnTo>
                  <a:pt x="4482" y="4808"/>
                </a:lnTo>
                <a:lnTo>
                  <a:pt x="4319" y="4971"/>
                </a:lnTo>
                <a:lnTo>
                  <a:pt x="4116" y="5053"/>
                </a:lnTo>
                <a:lnTo>
                  <a:pt x="3912" y="5134"/>
                </a:lnTo>
                <a:lnTo>
                  <a:pt x="3667" y="5175"/>
                </a:lnTo>
                <a:lnTo>
                  <a:pt x="3341" y="5093"/>
                </a:lnTo>
                <a:lnTo>
                  <a:pt x="3056" y="4971"/>
                </a:lnTo>
                <a:lnTo>
                  <a:pt x="2812" y="4808"/>
                </a:lnTo>
                <a:lnTo>
                  <a:pt x="2608" y="4564"/>
                </a:lnTo>
                <a:lnTo>
                  <a:pt x="1" y="4604"/>
                </a:lnTo>
                <a:lnTo>
                  <a:pt x="1" y="9738"/>
                </a:lnTo>
                <a:lnTo>
                  <a:pt x="2608" y="9778"/>
                </a:lnTo>
                <a:lnTo>
                  <a:pt x="2812" y="9534"/>
                </a:lnTo>
                <a:lnTo>
                  <a:pt x="3056" y="9330"/>
                </a:lnTo>
                <a:lnTo>
                  <a:pt x="3341" y="9208"/>
                </a:lnTo>
                <a:lnTo>
                  <a:pt x="3667" y="9167"/>
                </a:lnTo>
                <a:lnTo>
                  <a:pt x="3912" y="9167"/>
                </a:lnTo>
                <a:lnTo>
                  <a:pt x="4116" y="9249"/>
                </a:lnTo>
                <a:lnTo>
                  <a:pt x="4319" y="9371"/>
                </a:lnTo>
                <a:lnTo>
                  <a:pt x="4482" y="9493"/>
                </a:lnTo>
                <a:lnTo>
                  <a:pt x="4645" y="9697"/>
                </a:lnTo>
                <a:lnTo>
                  <a:pt x="4767" y="9901"/>
                </a:lnTo>
                <a:lnTo>
                  <a:pt x="4808" y="10104"/>
                </a:lnTo>
                <a:lnTo>
                  <a:pt x="4849" y="10349"/>
                </a:lnTo>
                <a:lnTo>
                  <a:pt x="4808" y="10593"/>
                </a:lnTo>
                <a:lnTo>
                  <a:pt x="4767" y="10797"/>
                </a:lnTo>
                <a:lnTo>
                  <a:pt x="4645" y="11001"/>
                </a:lnTo>
                <a:lnTo>
                  <a:pt x="4482" y="11204"/>
                </a:lnTo>
                <a:lnTo>
                  <a:pt x="4319" y="11326"/>
                </a:lnTo>
                <a:lnTo>
                  <a:pt x="4116" y="11449"/>
                </a:lnTo>
                <a:lnTo>
                  <a:pt x="3912" y="11489"/>
                </a:lnTo>
                <a:lnTo>
                  <a:pt x="3667" y="11530"/>
                </a:lnTo>
                <a:lnTo>
                  <a:pt x="3341" y="11489"/>
                </a:lnTo>
                <a:lnTo>
                  <a:pt x="3056" y="11367"/>
                </a:lnTo>
                <a:lnTo>
                  <a:pt x="2812" y="11163"/>
                </a:lnTo>
                <a:lnTo>
                  <a:pt x="2608" y="10919"/>
                </a:lnTo>
                <a:lnTo>
                  <a:pt x="1" y="10960"/>
                </a:lnTo>
                <a:lnTo>
                  <a:pt x="1" y="16093"/>
                </a:lnTo>
                <a:lnTo>
                  <a:pt x="2608" y="16134"/>
                </a:lnTo>
                <a:lnTo>
                  <a:pt x="2812" y="15889"/>
                </a:lnTo>
                <a:lnTo>
                  <a:pt x="3056" y="15686"/>
                </a:lnTo>
                <a:lnTo>
                  <a:pt x="3341" y="15563"/>
                </a:lnTo>
                <a:lnTo>
                  <a:pt x="3667" y="15523"/>
                </a:lnTo>
                <a:lnTo>
                  <a:pt x="3912" y="15563"/>
                </a:lnTo>
                <a:lnTo>
                  <a:pt x="4116" y="15645"/>
                </a:lnTo>
                <a:lnTo>
                  <a:pt x="4319" y="15726"/>
                </a:lnTo>
                <a:lnTo>
                  <a:pt x="4482" y="15889"/>
                </a:lnTo>
                <a:lnTo>
                  <a:pt x="4645" y="16052"/>
                </a:lnTo>
                <a:lnTo>
                  <a:pt x="4767" y="16256"/>
                </a:lnTo>
                <a:lnTo>
                  <a:pt x="4808" y="16500"/>
                </a:lnTo>
                <a:lnTo>
                  <a:pt x="4849" y="16704"/>
                </a:lnTo>
                <a:lnTo>
                  <a:pt x="4808" y="16949"/>
                </a:lnTo>
                <a:lnTo>
                  <a:pt x="4767" y="17193"/>
                </a:lnTo>
                <a:lnTo>
                  <a:pt x="4645" y="17397"/>
                </a:lnTo>
                <a:lnTo>
                  <a:pt x="4482" y="17560"/>
                </a:lnTo>
                <a:lnTo>
                  <a:pt x="4319" y="17723"/>
                </a:lnTo>
                <a:lnTo>
                  <a:pt x="4116" y="17804"/>
                </a:lnTo>
                <a:lnTo>
                  <a:pt x="3912" y="17886"/>
                </a:lnTo>
                <a:lnTo>
                  <a:pt x="3667" y="17926"/>
                </a:lnTo>
                <a:lnTo>
                  <a:pt x="3341" y="17845"/>
                </a:lnTo>
                <a:lnTo>
                  <a:pt x="3056" y="17723"/>
                </a:lnTo>
                <a:lnTo>
                  <a:pt x="2812" y="17560"/>
                </a:lnTo>
                <a:lnTo>
                  <a:pt x="2608" y="17315"/>
                </a:lnTo>
                <a:lnTo>
                  <a:pt x="1" y="17356"/>
                </a:lnTo>
                <a:lnTo>
                  <a:pt x="1" y="19189"/>
                </a:lnTo>
                <a:lnTo>
                  <a:pt x="164" y="19148"/>
                </a:lnTo>
                <a:lnTo>
                  <a:pt x="367" y="19189"/>
                </a:lnTo>
                <a:lnTo>
                  <a:pt x="571" y="19230"/>
                </a:lnTo>
                <a:lnTo>
                  <a:pt x="734" y="19311"/>
                </a:lnTo>
                <a:lnTo>
                  <a:pt x="816" y="19393"/>
                </a:lnTo>
                <a:lnTo>
                  <a:pt x="897" y="19434"/>
                </a:lnTo>
                <a:lnTo>
                  <a:pt x="1142" y="19434"/>
                </a:lnTo>
                <a:lnTo>
                  <a:pt x="1345" y="19393"/>
                </a:lnTo>
                <a:lnTo>
                  <a:pt x="1549" y="19434"/>
                </a:lnTo>
                <a:lnTo>
                  <a:pt x="1753" y="19474"/>
                </a:lnTo>
                <a:lnTo>
                  <a:pt x="1956" y="19556"/>
                </a:lnTo>
                <a:lnTo>
                  <a:pt x="2323" y="19760"/>
                </a:lnTo>
                <a:lnTo>
                  <a:pt x="2649" y="20004"/>
                </a:lnTo>
                <a:lnTo>
                  <a:pt x="3056" y="20208"/>
                </a:lnTo>
                <a:lnTo>
                  <a:pt x="3423" y="20330"/>
                </a:lnTo>
                <a:lnTo>
                  <a:pt x="3627" y="20371"/>
                </a:lnTo>
                <a:lnTo>
                  <a:pt x="3830" y="20371"/>
                </a:lnTo>
                <a:lnTo>
                  <a:pt x="4034" y="20330"/>
                </a:lnTo>
                <a:lnTo>
                  <a:pt x="4238" y="20248"/>
                </a:lnTo>
                <a:lnTo>
                  <a:pt x="4401" y="20126"/>
                </a:lnTo>
                <a:lnTo>
                  <a:pt x="4482" y="20086"/>
                </a:lnTo>
                <a:lnTo>
                  <a:pt x="4564" y="20045"/>
                </a:lnTo>
                <a:lnTo>
                  <a:pt x="4686" y="20086"/>
                </a:lnTo>
                <a:lnTo>
                  <a:pt x="4808" y="20126"/>
                </a:lnTo>
                <a:lnTo>
                  <a:pt x="5012" y="20208"/>
                </a:lnTo>
                <a:lnTo>
                  <a:pt x="5256" y="20208"/>
                </a:lnTo>
                <a:lnTo>
                  <a:pt x="5501" y="20086"/>
                </a:lnTo>
                <a:lnTo>
                  <a:pt x="5704" y="19923"/>
                </a:lnTo>
                <a:lnTo>
                  <a:pt x="5908" y="19800"/>
                </a:lnTo>
                <a:lnTo>
                  <a:pt x="6153" y="19719"/>
                </a:lnTo>
                <a:lnTo>
                  <a:pt x="6397" y="19760"/>
                </a:lnTo>
                <a:lnTo>
                  <a:pt x="6682" y="19800"/>
                </a:lnTo>
                <a:lnTo>
                  <a:pt x="6927" y="19882"/>
                </a:lnTo>
                <a:lnTo>
                  <a:pt x="7171" y="19963"/>
                </a:lnTo>
                <a:lnTo>
                  <a:pt x="7415" y="20045"/>
                </a:lnTo>
                <a:lnTo>
                  <a:pt x="7660" y="20045"/>
                </a:lnTo>
                <a:lnTo>
                  <a:pt x="7904" y="19963"/>
                </a:lnTo>
                <a:lnTo>
                  <a:pt x="7986" y="19923"/>
                </a:lnTo>
                <a:lnTo>
                  <a:pt x="8027" y="19882"/>
                </a:lnTo>
                <a:lnTo>
                  <a:pt x="8067" y="19760"/>
                </a:lnTo>
                <a:lnTo>
                  <a:pt x="8108" y="19637"/>
                </a:lnTo>
                <a:lnTo>
                  <a:pt x="8190" y="19515"/>
                </a:lnTo>
                <a:lnTo>
                  <a:pt x="8353" y="19474"/>
                </a:lnTo>
                <a:lnTo>
                  <a:pt x="8515" y="19434"/>
                </a:lnTo>
                <a:lnTo>
                  <a:pt x="8678" y="19474"/>
                </a:lnTo>
                <a:lnTo>
                  <a:pt x="8964" y="19597"/>
                </a:lnTo>
                <a:lnTo>
                  <a:pt x="9127" y="19637"/>
                </a:lnTo>
                <a:lnTo>
                  <a:pt x="9290" y="19637"/>
                </a:lnTo>
                <a:lnTo>
                  <a:pt x="9452" y="19556"/>
                </a:lnTo>
                <a:lnTo>
                  <a:pt x="9575" y="19556"/>
                </a:lnTo>
                <a:lnTo>
                  <a:pt x="9697" y="19637"/>
                </a:lnTo>
                <a:lnTo>
                  <a:pt x="9778" y="19678"/>
                </a:lnTo>
                <a:lnTo>
                  <a:pt x="9860" y="19719"/>
                </a:lnTo>
                <a:lnTo>
                  <a:pt x="9941" y="19760"/>
                </a:lnTo>
                <a:lnTo>
                  <a:pt x="10104" y="19719"/>
                </a:lnTo>
                <a:lnTo>
                  <a:pt x="10308" y="19678"/>
                </a:lnTo>
                <a:lnTo>
                  <a:pt x="10471" y="19637"/>
                </a:lnTo>
                <a:lnTo>
                  <a:pt x="10675" y="19678"/>
                </a:lnTo>
                <a:lnTo>
                  <a:pt x="10838" y="19760"/>
                </a:lnTo>
                <a:lnTo>
                  <a:pt x="11164" y="20004"/>
                </a:lnTo>
                <a:lnTo>
                  <a:pt x="11327" y="20086"/>
                </a:lnTo>
                <a:lnTo>
                  <a:pt x="11489" y="20167"/>
                </a:lnTo>
                <a:lnTo>
                  <a:pt x="11612" y="20208"/>
                </a:lnTo>
                <a:lnTo>
                  <a:pt x="11815" y="20167"/>
                </a:lnTo>
                <a:lnTo>
                  <a:pt x="11897" y="20126"/>
                </a:lnTo>
                <a:lnTo>
                  <a:pt x="11978" y="20004"/>
                </a:lnTo>
                <a:lnTo>
                  <a:pt x="12182" y="19841"/>
                </a:lnTo>
                <a:lnTo>
                  <a:pt x="12304" y="19719"/>
                </a:lnTo>
                <a:lnTo>
                  <a:pt x="12467" y="19637"/>
                </a:lnTo>
                <a:lnTo>
                  <a:pt x="12630" y="19597"/>
                </a:lnTo>
                <a:lnTo>
                  <a:pt x="12834" y="19597"/>
                </a:lnTo>
                <a:lnTo>
                  <a:pt x="13201" y="19637"/>
                </a:lnTo>
                <a:lnTo>
                  <a:pt x="13445" y="19597"/>
                </a:lnTo>
                <a:lnTo>
                  <a:pt x="13689" y="19515"/>
                </a:lnTo>
                <a:lnTo>
                  <a:pt x="13934" y="19474"/>
                </a:lnTo>
                <a:lnTo>
                  <a:pt x="14138" y="19515"/>
                </a:lnTo>
                <a:lnTo>
                  <a:pt x="14626" y="19637"/>
                </a:lnTo>
                <a:lnTo>
                  <a:pt x="14993" y="19678"/>
                </a:lnTo>
                <a:lnTo>
                  <a:pt x="15319" y="19678"/>
                </a:lnTo>
                <a:lnTo>
                  <a:pt x="15645" y="19597"/>
                </a:lnTo>
                <a:lnTo>
                  <a:pt x="15971" y="19474"/>
                </a:lnTo>
                <a:lnTo>
                  <a:pt x="16582" y="19271"/>
                </a:lnTo>
                <a:lnTo>
                  <a:pt x="16867" y="19189"/>
                </a:lnTo>
                <a:lnTo>
                  <a:pt x="17152" y="19148"/>
                </a:lnTo>
                <a:lnTo>
                  <a:pt x="17641" y="19148"/>
                </a:lnTo>
                <a:lnTo>
                  <a:pt x="18089" y="19271"/>
                </a:lnTo>
                <a:lnTo>
                  <a:pt x="19026" y="19556"/>
                </a:lnTo>
                <a:lnTo>
                  <a:pt x="19475" y="19637"/>
                </a:lnTo>
                <a:lnTo>
                  <a:pt x="19963" y="19719"/>
                </a:lnTo>
                <a:lnTo>
                  <a:pt x="20208" y="19678"/>
                </a:lnTo>
                <a:lnTo>
                  <a:pt x="20412" y="19637"/>
                </a:lnTo>
                <a:lnTo>
                  <a:pt x="20656" y="19556"/>
                </a:lnTo>
                <a:lnTo>
                  <a:pt x="20860" y="19474"/>
                </a:lnTo>
                <a:lnTo>
                  <a:pt x="21389" y="19067"/>
                </a:lnTo>
                <a:lnTo>
                  <a:pt x="21552" y="18986"/>
                </a:lnTo>
                <a:lnTo>
                  <a:pt x="21674" y="18945"/>
                </a:lnTo>
                <a:lnTo>
                  <a:pt x="21797" y="18945"/>
                </a:lnTo>
                <a:lnTo>
                  <a:pt x="21960" y="18986"/>
                </a:lnTo>
                <a:lnTo>
                  <a:pt x="22123" y="19067"/>
                </a:lnTo>
                <a:lnTo>
                  <a:pt x="22245" y="19108"/>
                </a:lnTo>
                <a:lnTo>
                  <a:pt x="22326" y="19108"/>
                </a:lnTo>
                <a:lnTo>
                  <a:pt x="22408" y="19067"/>
                </a:lnTo>
                <a:lnTo>
                  <a:pt x="22571" y="18986"/>
                </a:lnTo>
                <a:lnTo>
                  <a:pt x="22693" y="18863"/>
                </a:lnTo>
                <a:lnTo>
                  <a:pt x="22815" y="18782"/>
                </a:lnTo>
                <a:lnTo>
                  <a:pt x="22937" y="18741"/>
                </a:lnTo>
                <a:lnTo>
                  <a:pt x="23100" y="18700"/>
                </a:lnTo>
                <a:lnTo>
                  <a:pt x="23345" y="18741"/>
                </a:lnTo>
                <a:lnTo>
                  <a:pt x="23630" y="18782"/>
                </a:lnTo>
                <a:lnTo>
                  <a:pt x="23915" y="18782"/>
                </a:lnTo>
                <a:lnTo>
                  <a:pt x="24078" y="18660"/>
                </a:lnTo>
                <a:lnTo>
                  <a:pt x="24241" y="18537"/>
                </a:lnTo>
                <a:lnTo>
                  <a:pt x="24404" y="18456"/>
                </a:lnTo>
                <a:lnTo>
                  <a:pt x="24608" y="18456"/>
                </a:lnTo>
                <a:lnTo>
                  <a:pt x="24730" y="18537"/>
                </a:lnTo>
                <a:lnTo>
                  <a:pt x="24852" y="18578"/>
                </a:lnTo>
                <a:lnTo>
                  <a:pt x="24974" y="18619"/>
                </a:lnTo>
                <a:lnTo>
                  <a:pt x="25137" y="18537"/>
                </a:lnTo>
                <a:lnTo>
                  <a:pt x="25382" y="18415"/>
                </a:lnTo>
                <a:lnTo>
                  <a:pt x="25586" y="18293"/>
                </a:lnTo>
                <a:lnTo>
                  <a:pt x="25830" y="18252"/>
                </a:lnTo>
                <a:lnTo>
                  <a:pt x="26278" y="18252"/>
                </a:lnTo>
                <a:lnTo>
                  <a:pt x="26523" y="18334"/>
                </a:lnTo>
                <a:lnTo>
                  <a:pt x="26767" y="18415"/>
                </a:lnTo>
                <a:lnTo>
                  <a:pt x="27215" y="18619"/>
                </a:lnTo>
                <a:lnTo>
                  <a:pt x="28071" y="19108"/>
                </a:lnTo>
                <a:lnTo>
                  <a:pt x="28478" y="19311"/>
                </a:lnTo>
                <a:lnTo>
                  <a:pt x="28722" y="19393"/>
                </a:lnTo>
                <a:lnTo>
                  <a:pt x="28967" y="19434"/>
                </a:lnTo>
                <a:lnTo>
                  <a:pt x="29578" y="19474"/>
                </a:lnTo>
                <a:lnTo>
                  <a:pt x="29822" y="19556"/>
                </a:lnTo>
                <a:lnTo>
                  <a:pt x="30108" y="19637"/>
                </a:lnTo>
                <a:lnTo>
                  <a:pt x="30597" y="19841"/>
                </a:lnTo>
                <a:lnTo>
                  <a:pt x="31126" y="20086"/>
                </a:lnTo>
                <a:lnTo>
                  <a:pt x="31615" y="20330"/>
                </a:lnTo>
                <a:lnTo>
                  <a:pt x="31859" y="20452"/>
                </a:lnTo>
                <a:lnTo>
                  <a:pt x="32145" y="20534"/>
                </a:lnTo>
                <a:lnTo>
                  <a:pt x="32430" y="20574"/>
                </a:lnTo>
                <a:lnTo>
                  <a:pt x="32715" y="20615"/>
                </a:lnTo>
                <a:lnTo>
                  <a:pt x="33000" y="20574"/>
                </a:lnTo>
                <a:lnTo>
                  <a:pt x="33245" y="20493"/>
                </a:lnTo>
                <a:lnTo>
                  <a:pt x="33489" y="20371"/>
                </a:lnTo>
                <a:lnTo>
                  <a:pt x="33693" y="20208"/>
                </a:lnTo>
                <a:lnTo>
                  <a:pt x="33815" y="20086"/>
                </a:lnTo>
                <a:lnTo>
                  <a:pt x="33978" y="19963"/>
                </a:lnTo>
                <a:lnTo>
                  <a:pt x="34141" y="19963"/>
                </a:lnTo>
                <a:lnTo>
                  <a:pt x="34263" y="20086"/>
                </a:lnTo>
                <a:lnTo>
                  <a:pt x="34426" y="20086"/>
                </a:lnTo>
                <a:lnTo>
                  <a:pt x="34589" y="19963"/>
                </a:lnTo>
                <a:lnTo>
                  <a:pt x="34752" y="19841"/>
                </a:lnTo>
                <a:lnTo>
                  <a:pt x="34915" y="19678"/>
                </a:lnTo>
                <a:lnTo>
                  <a:pt x="35241" y="19515"/>
                </a:lnTo>
                <a:lnTo>
                  <a:pt x="35608" y="19393"/>
                </a:lnTo>
                <a:lnTo>
                  <a:pt x="35933" y="19311"/>
                </a:lnTo>
                <a:lnTo>
                  <a:pt x="36708" y="19311"/>
                </a:lnTo>
                <a:lnTo>
                  <a:pt x="37074" y="19352"/>
                </a:lnTo>
                <a:lnTo>
                  <a:pt x="37441" y="19434"/>
                </a:lnTo>
                <a:lnTo>
                  <a:pt x="37807" y="19515"/>
                </a:lnTo>
                <a:lnTo>
                  <a:pt x="38256" y="19637"/>
                </a:lnTo>
                <a:lnTo>
                  <a:pt x="38663" y="19760"/>
                </a:lnTo>
                <a:lnTo>
                  <a:pt x="38867" y="19760"/>
                </a:lnTo>
                <a:lnTo>
                  <a:pt x="39070" y="19719"/>
                </a:lnTo>
                <a:lnTo>
                  <a:pt x="39274" y="19678"/>
                </a:lnTo>
                <a:lnTo>
                  <a:pt x="39478" y="19556"/>
                </a:lnTo>
                <a:lnTo>
                  <a:pt x="39763" y="19311"/>
                </a:lnTo>
                <a:lnTo>
                  <a:pt x="39926" y="19189"/>
                </a:lnTo>
                <a:lnTo>
                  <a:pt x="40089" y="19148"/>
                </a:lnTo>
                <a:lnTo>
                  <a:pt x="40293" y="19148"/>
                </a:lnTo>
                <a:lnTo>
                  <a:pt x="40496" y="19230"/>
                </a:lnTo>
                <a:lnTo>
                  <a:pt x="40700" y="19311"/>
                </a:lnTo>
                <a:lnTo>
                  <a:pt x="40944" y="19311"/>
                </a:lnTo>
                <a:lnTo>
                  <a:pt x="41107" y="19271"/>
                </a:lnTo>
                <a:lnTo>
                  <a:pt x="41270" y="19230"/>
                </a:lnTo>
                <a:lnTo>
                  <a:pt x="41596" y="19230"/>
                </a:lnTo>
                <a:lnTo>
                  <a:pt x="43144" y="19393"/>
                </a:lnTo>
                <a:lnTo>
                  <a:pt x="43389" y="19434"/>
                </a:lnTo>
                <a:lnTo>
                  <a:pt x="43633" y="19393"/>
                </a:lnTo>
                <a:lnTo>
                  <a:pt x="43756" y="19352"/>
                </a:lnTo>
                <a:lnTo>
                  <a:pt x="43918" y="19311"/>
                </a:lnTo>
                <a:lnTo>
                  <a:pt x="44041" y="19311"/>
                </a:lnTo>
                <a:lnTo>
                  <a:pt x="44163" y="19352"/>
                </a:lnTo>
                <a:lnTo>
                  <a:pt x="44367" y="19474"/>
                </a:lnTo>
                <a:lnTo>
                  <a:pt x="44570" y="19678"/>
                </a:lnTo>
                <a:lnTo>
                  <a:pt x="44774" y="19841"/>
                </a:lnTo>
                <a:lnTo>
                  <a:pt x="44896" y="19882"/>
                </a:lnTo>
                <a:lnTo>
                  <a:pt x="45018" y="19923"/>
                </a:lnTo>
                <a:lnTo>
                  <a:pt x="45304" y="19923"/>
                </a:lnTo>
                <a:lnTo>
                  <a:pt x="45589" y="19882"/>
                </a:lnTo>
                <a:lnTo>
                  <a:pt x="45874" y="19800"/>
                </a:lnTo>
                <a:lnTo>
                  <a:pt x="46404" y="19515"/>
                </a:lnTo>
                <a:lnTo>
                  <a:pt x="46648" y="19352"/>
                </a:lnTo>
                <a:lnTo>
                  <a:pt x="46892" y="19230"/>
                </a:lnTo>
                <a:lnTo>
                  <a:pt x="47341" y="19108"/>
                </a:lnTo>
                <a:lnTo>
                  <a:pt x="47789" y="19067"/>
                </a:lnTo>
                <a:lnTo>
                  <a:pt x="48685" y="19067"/>
                </a:lnTo>
                <a:lnTo>
                  <a:pt x="49826" y="19148"/>
                </a:lnTo>
                <a:lnTo>
                  <a:pt x="50274" y="19189"/>
                </a:lnTo>
                <a:lnTo>
                  <a:pt x="50559" y="19271"/>
                </a:lnTo>
                <a:lnTo>
                  <a:pt x="50966" y="19271"/>
                </a:lnTo>
                <a:lnTo>
                  <a:pt x="51415" y="19148"/>
                </a:lnTo>
                <a:lnTo>
                  <a:pt x="51822" y="19026"/>
                </a:lnTo>
                <a:lnTo>
                  <a:pt x="52229" y="19026"/>
                </a:lnTo>
                <a:lnTo>
                  <a:pt x="52718" y="19108"/>
                </a:lnTo>
                <a:lnTo>
                  <a:pt x="53085" y="19108"/>
                </a:lnTo>
                <a:lnTo>
                  <a:pt x="53166" y="19026"/>
                </a:lnTo>
                <a:lnTo>
                  <a:pt x="53289" y="18863"/>
                </a:lnTo>
                <a:lnTo>
                  <a:pt x="53370" y="18782"/>
                </a:lnTo>
                <a:lnTo>
                  <a:pt x="53411" y="18741"/>
                </a:lnTo>
                <a:lnTo>
                  <a:pt x="53533" y="18700"/>
                </a:lnTo>
                <a:lnTo>
                  <a:pt x="53655" y="18700"/>
                </a:lnTo>
                <a:lnTo>
                  <a:pt x="54185" y="18660"/>
                </a:lnTo>
                <a:lnTo>
                  <a:pt x="54796" y="18578"/>
                </a:lnTo>
                <a:lnTo>
                  <a:pt x="56059" y="18334"/>
                </a:lnTo>
                <a:lnTo>
                  <a:pt x="56059" y="2690"/>
                </a:lnTo>
                <a:lnTo>
                  <a:pt x="54592" y="2771"/>
                </a:lnTo>
                <a:lnTo>
                  <a:pt x="53126" y="2812"/>
                </a:lnTo>
                <a:lnTo>
                  <a:pt x="51578" y="2771"/>
                </a:lnTo>
                <a:lnTo>
                  <a:pt x="50070" y="2649"/>
                </a:lnTo>
                <a:lnTo>
                  <a:pt x="49296" y="2608"/>
                </a:lnTo>
                <a:lnTo>
                  <a:pt x="48563" y="2567"/>
                </a:lnTo>
                <a:lnTo>
                  <a:pt x="48196" y="2567"/>
                </a:lnTo>
                <a:lnTo>
                  <a:pt x="47830" y="2608"/>
                </a:lnTo>
                <a:lnTo>
                  <a:pt x="47463" y="2649"/>
                </a:lnTo>
                <a:lnTo>
                  <a:pt x="47096" y="2730"/>
                </a:lnTo>
                <a:lnTo>
                  <a:pt x="46730" y="2853"/>
                </a:lnTo>
                <a:lnTo>
                  <a:pt x="46404" y="3016"/>
                </a:lnTo>
                <a:lnTo>
                  <a:pt x="46078" y="3138"/>
                </a:lnTo>
                <a:lnTo>
                  <a:pt x="45752" y="3260"/>
                </a:lnTo>
                <a:lnTo>
                  <a:pt x="45385" y="3341"/>
                </a:lnTo>
                <a:lnTo>
                  <a:pt x="45018" y="3382"/>
                </a:lnTo>
                <a:lnTo>
                  <a:pt x="44652" y="3301"/>
                </a:lnTo>
                <a:lnTo>
                  <a:pt x="44489" y="3260"/>
                </a:lnTo>
                <a:lnTo>
                  <a:pt x="44326" y="3178"/>
                </a:lnTo>
                <a:lnTo>
                  <a:pt x="44041" y="2975"/>
                </a:lnTo>
                <a:lnTo>
                  <a:pt x="43756" y="2771"/>
                </a:lnTo>
                <a:lnTo>
                  <a:pt x="43593" y="2730"/>
                </a:lnTo>
                <a:lnTo>
                  <a:pt x="43470" y="2690"/>
                </a:lnTo>
                <a:lnTo>
                  <a:pt x="43307" y="2690"/>
                </a:lnTo>
                <a:lnTo>
                  <a:pt x="43185" y="2730"/>
                </a:lnTo>
                <a:lnTo>
                  <a:pt x="43022" y="2853"/>
                </a:lnTo>
                <a:lnTo>
                  <a:pt x="42981" y="2934"/>
                </a:lnTo>
                <a:lnTo>
                  <a:pt x="42900" y="2975"/>
                </a:lnTo>
                <a:lnTo>
                  <a:pt x="42737" y="2975"/>
                </a:lnTo>
                <a:lnTo>
                  <a:pt x="42574" y="2934"/>
                </a:lnTo>
                <a:lnTo>
                  <a:pt x="42167" y="2812"/>
                </a:lnTo>
                <a:lnTo>
                  <a:pt x="41800" y="2771"/>
                </a:lnTo>
                <a:lnTo>
                  <a:pt x="41393" y="2812"/>
                </a:lnTo>
                <a:lnTo>
                  <a:pt x="40985" y="2853"/>
                </a:lnTo>
                <a:lnTo>
                  <a:pt x="40170" y="2893"/>
                </a:lnTo>
                <a:lnTo>
                  <a:pt x="39763" y="2893"/>
                </a:lnTo>
                <a:lnTo>
                  <a:pt x="39356" y="2812"/>
                </a:lnTo>
                <a:lnTo>
                  <a:pt x="39030" y="2690"/>
                </a:lnTo>
                <a:lnTo>
                  <a:pt x="38663" y="2567"/>
                </a:lnTo>
                <a:lnTo>
                  <a:pt x="38337" y="2445"/>
                </a:lnTo>
                <a:lnTo>
                  <a:pt x="37767" y="2445"/>
                </a:lnTo>
                <a:lnTo>
                  <a:pt x="37522" y="2527"/>
                </a:lnTo>
                <a:lnTo>
                  <a:pt x="37115" y="2730"/>
                </a:lnTo>
                <a:lnTo>
                  <a:pt x="36870" y="2812"/>
                </a:lnTo>
                <a:lnTo>
                  <a:pt x="36667" y="2853"/>
                </a:lnTo>
                <a:lnTo>
                  <a:pt x="36463" y="2853"/>
                </a:lnTo>
                <a:lnTo>
                  <a:pt x="36259" y="2812"/>
                </a:lnTo>
                <a:lnTo>
                  <a:pt x="36096" y="2690"/>
                </a:lnTo>
                <a:lnTo>
                  <a:pt x="35893" y="2649"/>
                </a:lnTo>
                <a:lnTo>
                  <a:pt x="35730" y="2649"/>
                </a:lnTo>
                <a:lnTo>
                  <a:pt x="35567" y="2730"/>
                </a:lnTo>
                <a:lnTo>
                  <a:pt x="35404" y="2812"/>
                </a:lnTo>
                <a:lnTo>
                  <a:pt x="35241" y="2893"/>
                </a:lnTo>
                <a:lnTo>
                  <a:pt x="35078" y="2934"/>
                </a:lnTo>
                <a:lnTo>
                  <a:pt x="34915" y="2934"/>
                </a:lnTo>
                <a:lnTo>
                  <a:pt x="34589" y="2893"/>
                </a:lnTo>
                <a:lnTo>
                  <a:pt x="34263" y="2853"/>
                </a:lnTo>
                <a:lnTo>
                  <a:pt x="33978" y="2893"/>
                </a:lnTo>
                <a:lnTo>
                  <a:pt x="33326" y="2975"/>
                </a:lnTo>
                <a:lnTo>
                  <a:pt x="32674" y="3016"/>
                </a:lnTo>
                <a:lnTo>
                  <a:pt x="32389" y="3016"/>
                </a:lnTo>
                <a:lnTo>
                  <a:pt x="32063" y="2975"/>
                </a:lnTo>
                <a:lnTo>
                  <a:pt x="31656" y="2812"/>
                </a:lnTo>
                <a:lnTo>
                  <a:pt x="31248" y="2608"/>
                </a:lnTo>
                <a:lnTo>
                  <a:pt x="31004" y="2527"/>
                </a:lnTo>
                <a:lnTo>
                  <a:pt x="30719" y="2445"/>
                </a:lnTo>
                <a:lnTo>
                  <a:pt x="30148" y="2364"/>
                </a:lnTo>
                <a:lnTo>
                  <a:pt x="29578" y="2364"/>
                </a:lnTo>
                <a:lnTo>
                  <a:pt x="29008" y="2445"/>
                </a:lnTo>
                <a:lnTo>
                  <a:pt x="28437" y="2608"/>
                </a:lnTo>
                <a:lnTo>
                  <a:pt x="27826" y="2812"/>
                </a:lnTo>
                <a:lnTo>
                  <a:pt x="27256" y="3016"/>
                </a:lnTo>
                <a:lnTo>
                  <a:pt x="26645" y="3301"/>
                </a:lnTo>
                <a:lnTo>
                  <a:pt x="26400" y="3382"/>
                </a:lnTo>
                <a:lnTo>
                  <a:pt x="26115" y="3382"/>
                </a:lnTo>
                <a:lnTo>
                  <a:pt x="25830" y="3341"/>
                </a:lnTo>
                <a:lnTo>
                  <a:pt x="25586" y="3219"/>
                </a:lnTo>
                <a:lnTo>
                  <a:pt x="25463" y="3097"/>
                </a:lnTo>
                <a:lnTo>
                  <a:pt x="25300" y="3016"/>
                </a:lnTo>
                <a:lnTo>
                  <a:pt x="25219" y="3016"/>
                </a:lnTo>
                <a:lnTo>
                  <a:pt x="25097" y="3056"/>
                </a:lnTo>
                <a:lnTo>
                  <a:pt x="24852" y="3097"/>
                </a:lnTo>
                <a:lnTo>
                  <a:pt x="24445" y="3178"/>
                </a:lnTo>
                <a:lnTo>
                  <a:pt x="24037" y="3178"/>
                </a:lnTo>
                <a:lnTo>
                  <a:pt x="23589" y="3138"/>
                </a:lnTo>
                <a:lnTo>
                  <a:pt x="23182" y="3056"/>
                </a:lnTo>
                <a:lnTo>
                  <a:pt x="22734" y="2934"/>
                </a:lnTo>
                <a:lnTo>
                  <a:pt x="22326" y="2893"/>
                </a:lnTo>
                <a:lnTo>
                  <a:pt x="21878" y="2853"/>
                </a:lnTo>
                <a:lnTo>
                  <a:pt x="21471" y="2893"/>
                </a:lnTo>
                <a:lnTo>
                  <a:pt x="21145" y="3016"/>
                </a:lnTo>
                <a:lnTo>
                  <a:pt x="20819" y="3138"/>
                </a:lnTo>
                <a:lnTo>
                  <a:pt x="20493" y="3260"/>
                </a:lnTo>
                <a:lnTo>
                  <a:pt x="20208" y="3382"/>
                </a:lnTo>
                <a:lnTo>
                  <a:pt x="19841" y="3464"/>
                </a:lnTo>
                <a:lnTo>
                  <a:pt x="19515" y="3464"/>
                </a:lnTo>
                <a:lnTo>
                  <a:pt x="19352" y="3423"/>
                </a:lnTo>
                <a:lnTo>
                  <a:pt x="19189" y="3382"/>
                </a:lnTo>
                <a:lnTo>
                  <a:pt x="19026" y="3301"/>
                </a:lnTo>
                <a:lnTo>
                  <a:pt x="18904" y="3178"/>
                </a:lnTo>
                <a:lnTo>
                  <a:pt x="18741" y="2975"/>
                </a:lnTo>
                <a:lnTo>
                  <a:pt x="18619" y="2893"/>
                </a:lnTo>
                <a:lnTo>
                  <a:pt x="18497" y="2853"/>
                </a:lnTo>
                <a:lnTo>
                  <a:pt x="18334" y="2853"/>
                </a:lnTo>
                <a:lnTo>
                  <a:pt x="18130" y="2893"/>
                </a:lnTo>
                <a:lnTo>
                  <a:pt x="17926" y="2893"/>
                </a:lnTo>
                <a:lnTo>
                  <a:pt x="17682" y="2853"/>
                </a:lnTo>
                <a:lnTo>
                  <a:pt x="17478" y="2812"/>
                </a:lnTo>
                <a:lnTo>
                  <a:pt x="17234" y="2812"/>
                </a:lnTo>
                <a:lnTo>
                  <a:pt x="17071" y="2934"/>
                </a:lnTo>
                <a:lnTo>
                  <a:pt x="16908" y="3056"/>
                </a:lnTo>
                <a:lnTo>
                  <a:pt x="16745" y="3138"/>
                </a:lnTo>
                <a:lnTo>
                  <a:pt x="16663" y="3178"/>
                </a:lnTo>
                <a:lnTo>
                  <a:pt x="16582" y="3219"/>
                </a:lnTo>
                <a:lnTo>
                  <a:pt x="16460" y="3178"/>
                </a:lnTo>
                <a:lnTo>
                  <a:pt x="16378" y="3138"/>
                </a:lnTo>
                <a:lnTo>
                  <a:pt x="16215" y="3016"/>
                </a:lnTo>
                <a:lnTo>
                  <a:pt x="16052" y="2893"/>
                </a:lnTo>
                <a:lnTo>
                  <a:pt x="15971" y="2853"/>
                </a:lnTo>
                <a:lnTo>
                  <a:pt x="15889" y="2853"/>
                </a:lnTo>
                <a:lnTo>
                  <a:pt x="15686" y="2893"/>
                </a:lnTo>
                <a:lnTo>
                  <a:pt x="15482" y="2975"/>
                </a:lnTo>
                <a:lnTo>
                  <a:pt x="15238" y="3056"/>
                </a:lnTo>
                <a:lnTo>
                  <a:pt x="14952" y="3097"/>
                </a:lnTo>
                <a:lnTo>
                  <a:pt x="14667" y="3097"/>
                </a:lnTo>
                <a:lnTo>
                  <a:pt x="14341" y="3016"/>
                </a:lnTo>
                <a:lnTo>
                  <a:pt x="14056" y="2934"/>
                </a:lnTo>
                <a:lnTo>
                  <a:pt x="13771" y="2812"/>
                </a:lnTo>
                <a:lnTo>
                  <a:pt x="13241" y="2527"/>
                </a:lnTo>
                <a:lnTo>
                  <a:pt x="12752" y="2201"/>
                </a:lnTo>
                <a:lnTo>
                  <a:pt x="12264" y="1834"/>
                </a:lnTo>
                <a:lnTo>
                  <a:pt x="11734" y="1590"/>
                </a:lnTo>
                <a:lnTo>
                  <a:pt x="11449" y="1467"/>
                </a:lnTo>
                <a:lnTo>
                  <a:pt x="11164" y="1386"/>
                </a:lnTo>
                <a:lnTo>
                  <a:pt x="10552" y="1386"/>
                </a:lnTo>
                <a:lnTo>
                  <a:pt x="10267" y="1427"/>
                </a:lnTo>
                <a:lnTo>
                  <a:pt x="9982" y="1508"/>
                </a:lnTo>
                <a:lnTo>
                  <a:pt x="9412" y="1712"/>
                </a:lnTo>
                <a:lnTo>
                  <a:pt x="8841" y="1956"/>
                </a:lnTo>
                <a:lnTo>
                  <a:pt x="8678" y="1997"/>
                </a:lnTo>
                <a:lnTo>
                  <a:pt x="8515" y="2038"/>
                </a:lnTo>
                <a:lnTo>
                  <a:pt x="8353" y="2038"/>
                </a:lnTo>
                <a:lnTo>
                  <a:pt x="8271" y="1997"/>
                </a:lnTo>
                <a:lnTo>
                  <a:pt x="8230" y="1956"/>
                </a:lnTo>
                <a:lnTo>
                  <a:pt x="8108" y="1753"/>
                </a:lnTo>
                <a:lnTo>
                  <a:pt x="8027" y="1671"/>
                </a:lnTo>
                <a:lnTo>
                  <a:pt x="7864" y="1590"/>
                </a:lnTo>
                <a:lnTo>
                  <a:pt x="7578" y="1508"/>
                </a:lnTo>
                <a:lnTo>
                  <a:pt x="6030" y="1223"/>
                </a:lnTo>
                <a:lnTo>
                  <a:pt x="5867" y="1182"/>
                </a:lnTo>
                <a:lnTo>
                  <a:pt x="5745" y="1101"/>
                </a:lnTo>
                <a:lnTo>
                  <a:pt x="5582" y="979"/>
                </a:lnTo>
                <a:lnTo>
                  <a:pt x="5460" y="856"/>
                </a:lnTo>
                <a:lnTo>
                  <a:pt x="5338" y="816"/>
                </a:lnTo>
                <a:lnTo>
                  <a:pt x="5175" y="775"/>
                </a:lnTo>
                <a:lnTo>
                  <a:pt x="4890" y="693"/>
                </a:lnTo>
                <a:lnTo>
                  <a:pt x="4564" y="653"/>
                </a:lnTo>
                <a:lnTo>
                  <a:pt x="4238" y="530"/>
                </a:lnTo>
                <a:lnTo>
                  <a:pt x="3586" y="327"/>
                </a:lnTo>
                <a:lnTo>
                  <a:pt x="2934" y="82"/>
                </a:lnTo>
                <a:lnTo>
                  <a:pt x="2567" y="1"/>
                </a:lnTo>
                <a:close/>
              </a:path>
            </a:pathLst>
          </a:custGeom>
          <a:solidFill>
            <a:schemeClr val="dk2"/>
          </a:solidFill>
          <a:ln>
            <a:noFill/>
          </a:ln>
          <a:effectLst>
            <a:outerShdw blurRad="57150" dist="19050" dir="1200000" algn="bl" rotWithShape="0">
              <a:schemeClr val="dk1">
                <a:alpha val="48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9"/>
          <p:cNvSpPr txBox="1">
            <a:spLocks noGrp="1"/>
          </p:cNvSpPr>
          <p:nvPr>
            <p:ph type="subTitle" idx="1"/>
          </p:nvPr>
        </p:nvSpPr>
        <p:spPr>
          <a:xfrm>
            <a:off x="5595800" y="2891784"/>
            <a:ext cx="5118800" cy="209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900"/>
              <a:buNone/>
              <a:defRPr sz="2400"/>
            </a:lvl1pPr>
            <a:lvl2pPr lvl="1" algn="ctr" rtl="0">
              <a:lnSpc>
                <a:spcPct val="100000"/>
              </a:lnSpc>
              <a:spcBef>
                <a:spcPts val="2133"/>
              </a:spcBef>
              <a:spcAft>
                <a:spcPts val="0"/>
              </a:spcAft>
              <a:buSzPts val="1900"/>
              <a:buNone/>
              <a:defRPr sz="2533"/>
            </a:lvl2pPr>
            <a:lvl3pPr lvl="2" algn="ctr" rtl="0">
              <a:lnSpc>
                <a:spcPct val="100000"/>
              </a:lnSpc>
              <a:spcBef>
                <a:spcPts val="2133"/>
              </a:spcBef>
              <a:spcAft>
                <a:spcPts val="0"/>
              </a:spcAft>
              <a:buSzPts val="1900"/>
              <a:buNone/>
              <a:defRPr sz="2533"/>
            </a:lvl3pPr>
            <a:lvl4pPr lvl="3" algn="ctr" rtl="0">
              <a:lnSpc>
                <a:spcPct val="100000"/>
              </a:lnSpc>
              <a:spcBef>
                <a:spcPts val="2133"/>
              </a:spcBef>
              <a:spcAft>
                <a:spcPts val="0"/>
              </a:spcAft>
              <a:buSzPts val="1900"/>
              <a:buNone/>
              <a:defRPr sz="2533"/>
            </a:lvl4pPr>
            <a:lvl5pPr lvl="4" algn="ctr" rtl="0">
              <a:lnSpc>
                <a:spcPct val="100000"/>
              </a:lnSpc>
              <a:spcBef>
                <a:spcPts val="2133"/>
              </a:spcBef>
              <a:spcAft>
                <a:spcPts val="0"/>
              </a:spcAft>
              <a:buSzPts val="1900"/>
              <a:buNone/>
              <a:defRPr sz="2533"/>
            </a:lvl5pPr>
            <a:lvl6pPr lvl="5" algn="ctr" rtl="0">
              <a:lnSpc>
                <a:spcPct val="100000"/>
              </a:lnSpc>
              <a:spcBef>
                <a:spcPts val="2133"/>
              </a:spcBef>
              <a:spcAft>
                <a:spcPts val="0"/>
              </a:spcAft>
              <a:buSzPts val="1900"/>
              <a:buNone/>
              <a:defRPr sz="2533"/>
            </a:lvl6pPr>
            <a:lvl7pPr lvl="6" algn="ctr" rtl="0">
              <a:lnSpc>
                <a:spcPct val="100000"/>
              </a:lnSpc>
              <a:spcBef>
                <a:spcPts val="2133"/>
              </a:spcBef>
              <a:spcAft>
                <a:spcPts val="0"/>
              </a:spcAft>
              <a:buSzPts val="1900"/>
              <a:buNone/>
              <a:defRPr sz="2533"/>
            </a:lvl7pPr>
            <a:lvl8pPr lvl="7" algn="ctr" rtl="0">
              <a:lnSpc>
                <a:spcPct val="100000"/>
              </a:lnSpc>
              <a:spcBef>
                <a:spcPts val="2133"/>
              </a:spcBef>
              <a:spcAft>
                <a:spcPts val="0"/>
              </a:spcAft>
              <a:buSzPts val="1900"/>
              <a:buNone/>
              <a:defRPr sz="2533"/>
            </a:lvl8pPr>
            <a:lvl9pPr lvl="8" algn="ctr" rtl="0">
              <a:lnSpc>
                <a:spcPct val="100000"/>
              </a:lnSpc>
              <a:spcBef>
                <a:spcPts val="2133"/>
              </a:spcBef>
              <a:spcAft>
                <a:spcPts val="2133"/>
              </a:spcAft>
              <a:buSzPts val="1900"/>
              <a:buNone/>
              <a:defRPr sz="2533"/>
            </a:lvl9pPr>
          </a:lstStyle>
          <a:p>
            <a:endParaRPr/>
          </a:p>
        </p:txBody>
      </p:sp>
      <p:sp>
        <p:nvSpPr>
          <p:cNvPr id="87" name="Google Shape;87;p9"/>
          <p:cNvSpPr txBox="1">
            <a:spLocks noGrp="1"/>
          </p:cNvSpPr>
          <p:nvPr>
            <p:ph type="title"/>
          </p:nvPr>
        </p:nvSpPr>
        <p:spPr>
          <a:xfrm>
            <a:off x="5595828" y="1875017"/>
            <a:ext cx="51188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900"/>
              <a:buNone/>
              <a:defRPr sz="5467"/>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grpSp>
        <p:nvGrpSpPr>
          <p:cNvPr id="88" name="Google Shape;88;p9"/>
          <p:cNvGrpSpPr/>
          <p:nvPr/>
        </p:nvGrpSpPr>
        <p:grpSpPr>
          <a:xfrm>
            <a:off x="1602100" y="429361"/>
            <a:ext cx="369064" cy="374439"/>
            <a:chOff x="9663125" y="1726120"/>
            <a:chExt cx="276798" cy="280829"/>
          </a:xfrm>
        </p:grpSpPr>
        <p:sp>
          <p:nvSpPr>
            <p:cNvPr id="89" name="Google Shape;89;p9"/>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9"/>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9"/>
          <p:cNvGrpSpPr/>
          <p:nvPr/>
        </p:nvGrpSpPr>
        <p:grpSpPr>
          <a:xfrm>
            <a:off x="1233033" y="6018010"/>
            <a:ext cx="369064" cy="374439"/>
            <a:chOff x="9663125" y="1726120"/>
            <a:chExt cx="276798" cy="280829"/>
          </a:xfrm>
        </p:grpSpPr>
        <p:sp>
          <p:nvSpPr>
            <p:cNvPr id="92" name="Google Shape;92;p9"/>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9"/>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0760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CA27CC-1625-424D-BB7A-CA26F22604C8}"/>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3" name="Footer Placeholder 2">
            <a:extLst>
              <a:ext uri="{FF2B5EF4-FFF2-40B4-BE49-F238E27FC236}">
                <a16:creationId xmlns:a16="http://schemas.microsoft.com/office/drawing/2014/main" id="{9EA8F95F-37EA-45A6-85FD-7D6A25230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59EB62-ED2E-47BA-9F76-53CBE9341B51}"/>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2726389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2"/>
        <p:cNvGrpSpPr/>
        <p:nvPr/>
      </p:nvGrpSpPr>
      <p:grpSpPr>
        <a:xfrm>
          <a:off x="0" y="0"/>
          <a:ext cx="0" cy="0"/>
          <a:chOff x="0" y="0"/>
          <a:chExt cx="0" cy="0"/>
        </a:xfrm>
      </p:grpSpPr>
    </p:spTree>
    <p:extLst>
      <p:ext uri="{BB962C8B-B14F-4D97-AF65-F5344CB8AC3E}">
        <p14:creationId xmlns:p14="http://schemas.microsoft.com/office/powerpoint/2010/main" val="16304828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3"/>
        <p:cNvGrpSpPr/>
        <p:nvPr/>
      </p:nvGrpSpPr>
      <p:grpSpPr>
        <a:xfrm>
          <a:off x="0" y="0"/>
          <a:ext cx="0" cy="0"/>
          <a:chOff x="0" y="0"/>
          <a:chExt cx="0" cy="0"/>
        </a:xfrm>
      </p:grpSpPr>
      <p:pic>
        <p:nvPicPr>
          <p:cNvPr id="104" name="Google Shape;104;p13"/>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105" name="Google Shape;105;p13"/>
          <p:cNvSpPr/>
          <p:nvPr/>
        </p:nvSpPr>
        <p:spPr>
          <a:xfrm>
            <a:off x="763167" y="535132"/>
            <a:ext cx="10741183" cy="1119776"/>
          </a:xfrm>
          <a:custGeom>
            <a:avLst/>
            <a:gdLst/>
            <a:ahLst/>
            <a:cxnLst/>
            <a:rect l="l" t="t" r="r" b="b"/>
            <a:pathLst>
              <a:path w="190379" h="18293" extrusionOk="0">
                <a:moveTo>
                  <a:pt x="0" y="1"/>
                </a:moveTo>
                <a:lnTo>
                  <a:pt x="0" y="2486"/>
                </a:lnTo>
                <a:lnTo>
                  <a:pt x="2649" y="2567"/>
                </a:lnTo>
                <a:lnTo>
                  <a:pt x="2811" y="2323"/>
                </a:lnTo>
                <a:lnTo>
                  <a:pt x="3056" y="2119"/>
                </a:lnTo>
                <a:lnTo>
                  <a:pt x="3341" y="1997"/>
                </a:lnTo>
                <a:lnTo>
                  <a:pt x="3667" y="1956"/>
                </a:lnTo>
                <a:lnTo>
                  <a:pt x="3911" y="1956"/>
                </a:lnTo>
                <a:lnTo>
                  <a:pt x="4115" y="2038"/>
                </a:lnTo>
                <a:lnTo>
                  <a:pt x="4319" y="2160"/>
                </a:lnTo>
                <a:lnTo>
                  <a:pt x="4523" y="2282"/>
                </a:lnTo>
                <a:lnTo>
                  <a:pt x="4645" y="2486"/>
                </a:lnTo>
                <a:lnTo>
                  <a:pt x="4767" y="2649"/>
                </a:lnTo>
                <a:lnTo>
                  <a:pt x="4848" y="2893"/>
                </a:lnTo>
                <a:lnTo>
                  <a:pt x="4848" y="3138"/>
                </a:lnTo>
                <a:lnTo>
                  <a:pt x="4848" y="3382"/>
                </a:lnTo>
                <a:lnTo>
                  <a:pt x="4767" y="3586"/>
                </a:lnTo>
                <a:lnTo>
                  <a:pt x="4645" y="3790"/>
                </a:lnTo>
                <a:lnTo>
                  <a:pt x="4523" y="3953"/>
                </a:lnTo>
                <a:lnTo>
                  <a:pt x="4319" y="4116"/>
                </a:lnTo>
                <a:lnTo>
                  <a:pt x="4115" y="4238"/>
                </a:lnTo>
                <a:lnTo>
                  <a:pt x="3911" y="4278"/>
                </a:lnTo>
                <a:lnTo>
                  <a:pt x="3667" y="4319"/>
                </a:lnTo>
                <a:lnTo>
                  <a:pt x="3341" y="4278"/>
                </a:lnTo>
                <a:lnTo>
                  <a:pt x="3056" y="4156"/>
                </a:lnTo>
                <a:lnTo>
                  <a:pt x="2811" y="3953"/>
                </a:lnTo>
                <a:lnTo>
                  <a:pt x="2649" y="3708"/>
                </a:lnTo>
                <a:lnTo>
                  <a:pt x="0" y="3749"/>
                </a:lnTo>
                <a:lnTo>
                  <a:pt x="0" y="8882"/>
                </a:lnTo>
                <a:lnTo>
                  <a:pt x="2649" y="8923"/>
                </a:lnTo>
                <a:lnTo>
                  <a:pt x="2811" y="8678"/>
                </a:lnTo>
                <a:lnTo>
                  <a:pt x="3056" y="8475"/>
                </a:lnTo>
                <a:lnTo>
                  <a:pt x="3341" y="8352"/>
                </a:lnTo>
                <a:lnTo>
                  <a:pt x="3667" y="8312"/>
                </a:lnTo>
                <a:lnTo>
                  <a:pt x="3911" y="8352"/>
                </a:lnTo>
                <a:lnTo>
                  <a:pt x="4115" y="8393"/>
                </a:lnTo>
                <a:lnTo>
                  <a:pt x="4319" y="8515"/>
                </a:lnTo>
                <a:lnTo>
                  <a:pt x="4523" y="8678"/>
                </a:lnTo>
                <a:lnTo>
                  <a:pt x="4645" y="8841"/>
                </a:lnTo>
                <a:lnTo>
                  <a:pt x="4767" y="9045"/>
                </a:lnTo>
                <a:lnTo>
                  <a:pt x="4848" y="9249"/>
                </a:lnTo>
                <a:lnTo>
                  <a:pt x="4848" y="9493"/>
                </a:lnTo>
                <a:lnTo>
                  <a:pt x="4848" y="9738"/>
                </a:lnTo>
                <a:lnTo>
                  <a:pt x="4767" y="9982"/>
                </a:lnTo>
                <a:lnTo>
                  <a:pt x="4645" y="10186"/>
                </a:lnTo>
                <a:lnTo>
                  <a:pt x="4523" y="10349"/>
                </a:lnTo>
                <a:lnTo>
                  <a:pt x="4319" y="10471"/>
                </a:lnTo>
                <a:lnTo>
                  <a:pt x="4115" y="10593"/>
                </a:lnTo>
                <a:lnTo>
                  <a:pt x="3911" y="10675"/>
                </a:lnTo>
                <a:lnTo>
                  <a:pt x="3667" y="10675"/>
                </a:lnTo>
                <a:lnTo>
                  <a:pt x="3341" y="10634"/>
                </a:lnTo>
                <a:lnTo>
                  <a:pt x="3056" y="10512"/>
                </a:lnTo>
                <a:lnTo>
                  <a:pt x="2811" y="10349"/>
                </a:lnTo>
                <a:lnTo>
                  <a:pt x="2649" y="10064"/>
                </a:lnTo>
                <a:lnTo>
                  <a:pt x="0" y="10145"/>
                </a:lnTo>
                <a:lnTo>
                  <a:pt x="0" y="15238"/>
                </a:lnTo>
                <a:lnTo>
                  <a:pt x="2649" y="15319"/>
                </a:lnTo>
                <a:lnTo>
                  <a:pt x="2811" y="15075"/>
                </a:lnTo>
                <a:lnTo>
                  <a:pt x="3056" y="14871"/>
                </a:lnTo>
                <a:lnTo>
                  <a:pt x="3341" y="14749"/>
                </a:lnTo>
                <a:lnTo>
                  <a:pt x="3667" y="14708"/>
                </a:lnTo>
                <a:lnTo>
                  <a:pt x="3911" y="14708"/>
                </a:lnTo>
                <a:lnTo>
                  <a:pt x="4115" y="14789"/>
                </a:lnTo>
                <a:lnTo>
                  <a:pt x="4319" y="14912"/>
                </a:lnTo>
                <a:lnTo>
                  <a:pt x="4523" y="15034"/>
                </a:lnTo>
                <a:lnTo>
                  <a:pt x="4645" y="15238"/>
                </a:lnTo>
                <a:lnTo>
                  <a:pt x="4767" y="15400"/>
                </a:lnTo>
                <a:lnTo>
                  <a:pt x="4848" y="15645"/>
                </a:lnTo>
                <a:lnTo>
                  <a:pt x="4848" y="15889"/>
                </a:lnTo>
                <a:lnTo>
                  <a:pt x="4848" y="16134"/>
                </a:lnTo>
                <a:lnTo>
                  <a:pt x="4767" y="16337"/>
                </a:lnTo>
                <a:lnTo>
                  <a:pt x="4645" y="16541"/>
                </a:lnTo>
                <a:lnTo>
                  <a:pt x="4523" y="16704"/>
                </a:lnTo>
                <a:lnTo>
                  <a:pt x="4319" y="16867"/>
                </a:lnTo>
                <a:lnTo>
                  <a:pt x="4115" y="16989"/>
                </a:lnTo>
                <a:lnTo>
                  <a:pt x="3911" y="17030"/>
                </a:lnTo>
                <a:lnTo>
                  <a:pt x="3667" y="17071"/>
                </a:lnTo>
                <a:lnTo>
                  <a:pt x="3341" y="17030"/>
                </a:lnTo>
                <a:lnTo>
                  <a:pt x="3056" y="16908"/>
                </a:lnTo>
                <a:lnTo>
                  <a:pt x="2811" y="16704"/>
                </a:lnTo>
                <a:lnTo>
                  <a:pt x="2649" y="16460"/>
                </a:lnTo>
                <a:lnTo>
                  <a:pt x="0" y="16500"/>
                </a:lnTo>
                <a:lnTo>
                  <a:pt x="0" y="18293"/>
                </a:lnTo>
                <a:lnTo>
                  <a:pt x="1997" y="18293"/>
                </a:lnTo>
                <a:lnTo>
                  <a:pt x="2852" y="18252"/>
                </a:lnTo>
                <a:lnTo>
                  <a:pt x="3300" y="18252"/>
                </a:lnTo>
                <a:lnTo>
                  <a:pt x="3708" y="18171"/>
                </a:lnTo>
                <a:lnTo>
                  <a:pt x="4278" y="18008"/>
                </a:lnTo>
                <a:lnTo>
                  <a:pt x="4808" y="17804"/>
                </a:lnTo>
                <a:lnTo>
                  <a:pt x="5337" y="17560"/>
                </a:lnTo>
                <a:lnTo>
                  <a:pt x="5867" y="17275"/>
                </a:lnTo>
                <a:lnTo>
                  <a:pt x="6397" y="16989"/>
                </a:lnTo>
                <a:lnTo>
                  <a:pt x="6926" y="16745"/>
                </a:lnTo>
                <a:lnTo>
                  <a:pt x="7456" y="16541"/>
                </a:lnTo>
                <a:lnTo>
                  <a:pt x="8026" y="16378"/>
                </a:lnTo>
                <a:lnTo>
                  <a:pt x="8393" y="16337"/>
                </a:lnTo>
                <a:lnTo>
                  <a:pt x="8760" y="16337"/>
                </a:lnTo>
                <a:lnTo>
                  <a:pt x="9085" y="16460"/>
                </a:lnTo>
                <a:lnTo>
                  <a:pt x="9371" y="16623"/>
                </a:lnTo>
                <a:lnTo>
                  <a:pt x="9656" y="16704"/>
                </a:lnTo>
                <a:lnTo>
                  <a:pt x="10063" y="16826"/>
                </a:lnTo>
                <a:lnTo>
                  <a:pt x="11082" y="16989"/>
                </a:lnTo>
                <a:lnTo>
                  <a:pt x="12304" y="17152"/>
                </a:lnTo>
                <a:lnTo>
                  <a:pt x="13689" y="17275"/>
                </a:lnTo>
                <a:lnTo>
                  <a:pt x="16337" y="17478"/>
                </a:lnTo>
                <a:lnTo>
                  <a:pt x="17396" y="17560"/>
                </a:lnTo>
                <a:lnTo>
                  <a:pt x="18130" y="17641"/>
                </a:lnTo>
                <a:lnTo>
                  <a:pt x="19189" y="17804"/>
                </a:lnTo>
                <a:lnTo>
                  <a:pt x="19759" y="17845"/>
                </a:lnTo>
                <a:lnTo>
                  <a:pt x="20289" y="17845"/>
                </a:lnTo>
                <a:lnTo>
                  <a:pt x="24607" y="17723"/>
                </a:lnTo>
                <a:lnTo>
                  <a:pt x="28885" y="17600"/>
                </a:lnTo>
                <a:lnTo>
                  <a:pt x="29292" y="17641"/>
                </a:lnTo>
                <a:lnTo>
                  <a:pt x="29700" y="17682"/>
                </a:lnTo>
                <a:lnTo>
                  <a:pt x="30515" y="17845"/>
                </a:lnTo>
                <a:lnTo>
                  <a:pt x="30922" y="17926"/>
                </a:lnTo>
                <a:lnTo>
                  <a:pt x="31329" y="18008"/>
                </a:lnTo>
                <a:lnTo>
                  <a:pt x="32144" y="18008"/>
                </a:lnTo>
                <a:lnTo>
                  <a:pt x="33937" y="17804"/>
                </a:lnTo>
                <a:lnTo>
                  <a:pt x="34915" y="17804"/>
                </a:lnTo>
                <a:lnTo>
                  <a:pt x="36340" y="17886"/>
                </a:lnTo>
                <a:lnTo>
                  <a:pt x="38663" y="17926"/>
                </a:lnTo>
                <a:lnTo>
                  <a:pt x="40944" y="17967"/>
                </a:lnTo>
                <a:lnTo>
                  <a:pt x="42411" y="18049"/>
                </a:lnTo>
                <a:lnTo>
                  <a:pt x="42859" y="18089"/>
                </a:lnTo>
                <a:lnTo>
                  <a:pt x="43348" y="18049"/>
                </a:lnTo>
                <a:lnTo>
                  <a:pt x="43674" y="17967"/>
                </a:lnTo>
                <a:lnTo>
                  <a:pt x="43959" y="17845"/>
                </a:lnTo>
                <a:lnTo>
                  <a:pt x="44611" y="17641"/>
                </a:lnTo>
                <a:lnTo>
                  <a:pt x="45018" y="17560"/>
                </a:lnTo>
                <a:lnTo>
                  <a:pt x="45425" y="17560"/>
                </a:lnTo>
                <a:lnTo>
                  <a:pt x="45874" y="17600"/>
                </a:lnTo>
                <a:lnTo>
                  <a:pt x="46240" y="17723"/>
                </a:lnTo>
                <a:lnTo>
                  <a:pt x="46525" y="17763"/>
                </a:lnTo>
                <a:lnTo>
                  <a:pt x="46974" y="17845"/>
                </a:lnTo>
                <a:lnTo>
                  <a:pt x="48196" y="17967"/>
                </a:lnTo>
                <a:lnTo>
                  <a:pt x="49418" y="18089"/>
                </a:lnTo>
                <a:lnTo>
                  <a:pt x="50151" y="18212"/>
                </a:lnTo>
                <a:lnTo>
                  <a:pt x="50355" y="18212"/>
                </a:lnTo>
                <a:lnTo>
                  <a:pt x="50599" y="18252"/>
                </a:lnTo>
                <a:lnTo>
                  <a:pt x="51251" y="18212"/>
                </a:lnTo>
                <a:lnTo>
                  <a:pt x="52881" y="18008"/>
                </a:lnTo>
                <a:lnTo>
                  <a:pt x="54510" y="17763"/>
                </a:lnTo>
                <a:lnTo>
                  <a:pt x="55203" y="17682"/>
                </a:lnTo>
                <a:lnTo>
                  <a:pt x="55773" y="17682"/>
                </a:lnTo>
                <a:lnTo>
                  <a:pt x="56425" y="17763"/>
                </a:lnTo>
                <a:lnTo>
                  <a:pt x="57118" y="17763"/>
                </a:lnTo>
                <a:lnTo>
                  <a:pt x="57647" y="17723"/>
                </a:lnTo>
                <a:lnTo>
                  <a:pt x="58584" y="17682"/>
                </a:lnTo>
                <a:lnTo>
                  <a:pt x="59196" y="17641"/>
                </a:lnTo>
                <a:lnTo>
                  <a:pt x="59481" y="17600"/>
                </a:lnTo>
                <a:lnTo>
                  <a:pt x="59766" y="17519"/>
                </a:lnTo>
                <a:lnTo>
                  <a:pt x="60051" y="17478"/>
                </a:lnTo>
                <a:lnTo>
                  <a:pt x="60499" y="17397"/>
                </a:lnTo>
                <a:lnTo>
                  <a:pt x="61721" y="17234"/>
                </a:lnTo>
                <a:lnTo>
                  <a:pt x="62373" y="17193"/>
                </a:lnTo>
                <a:lnTo>
                  <a:pt x="62944" y="17152"/>
                </a:lnTo>
                <a:lnTo>
                  <a:pt x="63392" y="17193"/>
                </a:lnTo>
                <a:lnTo>
                  <a:pt x="63677" y="17234"/>
                </a:lnTo>
                <a:lnTo>
                  <a:pt x="63881" y="17356"/>
                </a:lnTo>
                <a:lnTo>
                  <a:pt x="63962" y="17356"/>
                </a:lnTo>
                <a:lnTo>
                  <a:pt x="64084" y="17397"/>
                </a:lnTo>
                <a:lnTo>
                  <a:pt x="64207" y="17315"/>
                </a:lnTo>
                <a:lnTo>
                  <a:pt x="64370" y="17234"/>
                </a:lnTo>
                <a:lnTo>
                  <a:pt x="64533" y="17193"/>
                </a:lnTo>
                <a:lnTo>
                  <a:pt x="65795" y="17193"/>
                </a:lnTo>
                <a:lnTo>
                  <a:pt x="66732" y="17275"/>
                </a:lnTo>
                <a:lnTo>
                  <a:pt x="67058" y="17315"/>
                </a:lnTo>
                <a:lnTo>
                  <a:pt x="67262" y="17356"/>
                </a:lnTo>
                <a:lnTo>
                  <a:pt x="67588" y="17600"/>
                </a:lnTo>
                <a:lnTo>
                  <a:pt x="67751" y="17682"/>
                </a:lnTo>
                <a:lnTo>
                  <a:pt x="67955" y="17763"/>
                </a:lnTo>
                <a:lnTo>
                  <a:pt x="68158" y="17763"/>
                </a:lnTo>
                <a:lnTo>
                  <a:pt x="68362" y="17723"/>
                </a:lnTo>
                <a:lnTo>
                  <a:pt x="68769" y="17641"/>
                </a:lnTo>
                <a:lnTo>
                  <a:pt x="69421" y="17600"/>
                </a:lnTo>
                <a:lnTo>
                  <a:pt x="70603" y="17600"/>
                </a:lnTo>
                <a:lnTo>
                  <a:pt x="73943" y="17641"/>
                </a:lnTo>
                <a:lnTo>
                  <a:pt x="77243" y="17723"/>
                </a:lnTo>
                <a:lnTo>
                  <a:pt x="78466" y="17682"/>
                </a:lnTo>
                <a:lnTo>
                  <a:pt x="78832" y="17682"/>
                </a:lnTo>
                <a:lnTo>
                  <a:pt x="79077" y="17641"/>
                </a:lnTo>
                <a:lnTo>
                  <a:pt x="79647" y="17437"/>
                </a:lnTo>
                <a:lnTo>
                  <a:pt x="79891" y="17356"/>
                </a:lnTo>
                <a:lnTo>
                  <a:pt x="80054" y="17356"/>
                </a:lnTo>
                <a:lnTo>
                  <a:pt x="80177" y="17397"/>
                </a:lnTo>
                <a:lnTo>
                  <a:pt x="80828" y="17437"/>
                </a:lnTo>
                <a:lnTo>
                  <a:pt x="82132" y="17519"/>
                </a:lnTo>
                <a:lnTo>
                  <a:pt x="83395" y="17600"/>
                </a:lnTo>
                <a:lnTo>
                  <a:pt x="84047" y="17641"/>
                </a:lnTo>
                <a:lnTo>
                  <a:pt x="84251" y="17723"/>
                </a:lnTo>
                <a:lnTo>
                  <a:pt x="84658" y="17723"/>
                </a:lnTo>
                <a:lnTo>
                  <a:pt x="84862" y="17682"/>
                </a:lnTo>
                <a:lnTo>
                  <a:pt x="85310" y="17560"/>
                </a:lnTo>
                <a:lnTo>
                  <a:pt x="85514" y="17519"/>
                </a:lnTo>
                <a:lnTo>
                  <a:pt x="85717" y="17519"/>
                </a:lnTo>
                <a:lnTo>
                  <a:pt x="86002" y="17560"/>
                </a:lnTo>
                <a:lnTo>
                  <a:pt x="86247" y="17600"/>
                </a:lnTo>
                <a:lnTo>
                  <a:pt x="86491" y="17641"/>
                </a:lnTo>
                <a:lnTo>
                  <a:pt x="86736" y="17682"/>
                </a:lnTo>
                <a:lnTo>
                  <a:pt x="87021" y="17641"/>
                </a:lnTo>
                <a:lnTo>
                  <a:pt x="87306" y="17560"/>
                </a:lnTo>
                <a:lnTo>
                  <a:pt x="87551" y="17519"/>
                </a:lnTo>
                <a:lnTo>
                  <a:pt x="87836" y="17478"/>
                </a:lnTo>
                <a:lnTo>
                  <a:pt x="87999" y="17519"/>
                </a:lnTo>
                <a:lnTo>
                  <a:pt x="88202" y="17560"/>
                </a:lnTo>
                <a:lnTo>
                  <a:pt x="88528" y="17682"/>
                </a:lnTo>
                <a:lnTo>
                  <a:pt x="88854" y="17763"/>
                </a:lnTo>
                <a:lnTo>
                  <a:pt x="89221" y="17804"/>
                </a:lnTo>
                <a:lnTo>
                  <a:pt x="94232" y="18171"/>
                </a:lnTo>
                <a:lnTo>
                  <a:pt x="94721" y="18252"/>
                </a:lnTo>
                <a:lnTo>
                  <a:pt x="95699" y="18252"/>
                </a:lnTo>
                <a:lnTo>
                  <a:pt x="96147" y="18171"/>
                </a:lnTo>
                <a:lnTo>
                  <a:pt x="101198" y="17804"/>
                </a:lnTo>
                <a:lnTo>
                  <a:pt x="101524" y="17763"/>
                </a:lnTo>
                <a:lnTo>
                  <a:pt x="101850" y="17682"/>
                </a:lnTo>
                <a:lnTo>
                  <a:pt x="102217" y="17560"/>
                </a:lnTo>
                <a:lnTo>
                  <a:pt x="102380" y="17519"/>
                </a:lnTo>
                <a:lnTo>
                  <a:pt x="102543" y="17478"/>
                </a:lnTo>
                <a:lnTo>
                  <a:pt x="102828" y="17519"/>
                </a:lnTo>
                <a:lnTo>
                  <a:pt x="103113" y="17560"/>
                </a:lnTo>
                <a:lnTo>
                  <a:pt x="103358" y="17641"/>
                </a:lnTo>
                <a:lnTo>
                  <a:pt x="103643" y="17682"/>
                </a:lnTo>
                <a:lnTo>
                  <a:pt x="103887" y="17641"/>
                </a:lnTo>
                <a:lnTo>
                  <a:pt x="104132" y="17600"/>
                </a:lnTo>
                <a:lnTo>
                  <a:pt x="104417" y="17560"/>
                </a:lnTo>
                <a:lnTo>
                  <a:pt x="104661" y="17519"/>
                </a:lnTo>
                <a:lnTo>
                  <a:pt x="104865" y="17519"/>
                </a:lnTo>
                <a:lnTo>
                  <a:pt x="105110" y="17560"/>
                </a:lnTo>
                <a:lnTo>
                  <a:pt x="105517" y="17682"/>
                </a:lnTo>
                <a:lnTo>
                  <a:pt x="105761" y="17723"/>
                </a:lnTo>
                <a:lnTo>
                  <a:pt x="106169" y="17723"/>
                </a:lnTo>
                <a:lnTo>
                  <a:pt x="106332" y="17641"/>
                </a:lnTo>
                <a:lnTo>
                  <a:pt x="106984" y="17600"/>
                </a:lnTo>
                <a:lnTo>
                  <a:pt x="108287" y="17519"/>
                </a:lnTo>
                <a:lnTo>
                  <a:pt x="109550" y="17437"/>
                </a:lnTo>
                <a:lnTo>
                  <a:pt x="110202" y="17397"/>
                </a:lnTo>
                <a:lnTo>
                  <a:pt x="110324" y="17356"/>
                </a:lnTo>
                <a:lnTo>
                  <a:pt x="110487" y="17356"/>
                </a:lnTo>
                <a:lnTo>
                  <a:pt x="110772" y="17437"/>
                </a:lnTo>
                <a:lnTo>
                  <a:pt x="111302" y="17641"/>
                </a:lnTo>
                <a:lnTo>
                  <a:pt x="111546" y="17682"/>
                </a:lnTo>
                <a:lnTo>
                  <a:pt x="111954" y="17682"/>
                </a:lnTo>
                <a:lnTo>
                  <a:pt x="113135" y="17723"/>
                </a:lnTo>
                <a:lnTo>
                  <a:pt x="116476" y="17641"/>
                </a:lnTo>
                <a:lnTo>
                  <a:pt x="119776" y="17600"/>
                </a:lnTo>
                <a:lnTo>
                  <a:pt x="120998" y="17600"/>
                </a:lnTo>
                <a:lnTo>
                  <a:pt x="121650" y="17641"/>
                </a:lnTo>
                <a:lnTo>
                  <a:pt x="122017" y="17723"/>
                </a:lnTo>
                <a:lnTo>
                  <a:pt x="122220" y="17763"/>
                </a:lnTo>
                <a:lnTo>
                  <a:pt x="122424" y="17763"/>
                </a:lnTo>
                <a:lnTo>
                  <a:pt x="122628" y="17682"/>
                </a:lnTo>
                <a:lnTo>
                  <a:pt x="122791" y="17600"/>
                </a:lnTo>
                <a:lnTo>
                  <a:pt x="123157" y="17356"/>
                </a:lnTo>
                <a:lnTo>
                  <a:pt x="123320" y="17315"/>
                </a:lnTo>
                <a:lnTo>
                  <a:pt x="123646" y="17275"/>
                </a:lnTo>
                <a:lnTo>
                  <a:pt x="124583" y="17193"/>
                </a:lnTo>
                <a:lnTo>
                  <a:pt x="125846" y="17193"/>
                </a:lnTo>
                <a:lnTo>
                  <a:pt x="126050" y="17234"/>
                </a:lnTo>
                <a:lnTo>
                  <a:pt x="126172" y="17315"/>
                </a:lnTo>
                <a:lnTo>
                  <a:pt x="126294" y="17397"/>
                </a:lnTo>
                <a:lnTo>
                  <a:pt x="126417" y="17356"/>
                </a:lnTo>
                <a:lnTo>
                  <a:pt x="126498" y="17356"/>
                </a:lnTo>
                <a:lnTo>
                  <a:pt x="126702" y="17234"/>
                </a:lnTo>
                <a:lnTo>
                  <a:pt x="126987" y="17193"/>
                </a:lnTo>
                <a:lnTo>
                  <a:pt x="127435" y="17152"/>
                </a:lnTo>
                <a:lnTo>
                  <a:pt x="128005" y="17193"/>
                </a:lnTo>
                <a:lnTo>
                  <a:pt x="128657" y="17234"/>
                </a:lnTo>
                <a:lnTo>
                  <a:pt x="129879" y="17397"/>
                </a:lnTo>
                <a:lnTo>
                  <a:pt x="130328" y="17478"/>
                </a:lnTo>
                <a:lnTo>
                  <a:pt x="130653" y="17519"/>
                </a:lnTo>
                <a:lnTo>
                  <a:pt x="130898" y="17600"/>
                </a:lnTo>
                <a:lnTo>
                  <a:pt x="131183" y="17641"/>
                </a:lnTo>
                <a:lnTo>
                  <a:pt x="131794" y="17682"/>
                </a:lnTo>
                <a:lnTo>
                  <a:pt x="132731" y="17723"/>
                </a:lnTo>
                <a:lnTo>
                  <a:pt x="133261" y="17763"/>
                </a:lnTo>
                <a:lnTo>
                  <a:pt x="133953" y="17763"/>
                </a:lnTo>
                <a:lnTo>
                  <a:pt x="134646" y="17682"/>
                </a:lnTo>
                <a:lnTo>
                  <a:pt x="135176" y="17682"/>
                </a:lnTo>
                <a:lnTo>
                  <a:pt x="135868" y="17763"/>
                </a:lnTo>
                <a:lnTo>
                  <a:pt x="137539" y="18008"/>
                </a:lnTo>
                <a:lnTo>
                  <a:pt x="139127" y="18212"/>
                </a:lnTo>
                <a:lnTo>
                  <a:pt x="139779" y="18252"/>
                </a:lnTo>
                <a:lnTo>
                  <a:pt x="140024" y="18212"/>
                </a:lnTo>
                <a:lnTo>
                  <a:pt x="140227" y="18212"/>
                </a:lnTo>
                <a:lnTo>
                  <a:pt x="141001" y="18089"/>
                </a:lnTo>
                <a:lnTo>
                  <a:pt x="142183" y="17967"/>
                </a:lnTo>
                <a:lnTo>
                  <a:pt x="143405" y="17845"/>
                </a:lnTo>
                <a:lnTo>
                  <a:pt x="143853" y="17763"/>
                </a:lnTo>
                <a:lnTo>
                  <a:pt x="144138" y="17723"/>
                </a:lnTo>
                <a:lnTo>
                  <a:pt x="144546" y="17600"/>
                </a:lnTo>
                <a:lnTo>
                  <a:pt x="144953" y="17560"/>
                </a:lnTo>
                <a:lnTo>
                  <a:pt x="145361" y="17560"/>
                </a:lnTo>
                <a:lnTo>
                  <a:pt x="145809" y="17641"/>
                </a:lnTo>
                <a:lnTo>
                  <a:pt x="146420" y="17845"/>
                </a:lnTo>
                <a:lnTo>
                  <a:pt x="146705" y="17967"/>
                </a:lnTo>
                <a:lnTo>
                  <a:pt x="147031" y="18049"/>
                </a:lnTo>
                <a:lnTo>
                  <a:pt x="147520" y="18089"/>
                </a:lnTo>
                <a:lnTo>
                  <a:pt x="147968" y="18049"/>
                </a:lnTo>
                <a:lnTo>
                  <a:pt x="149435" y="17967"/>
                </a:lnTo>
                <a:lnTo>
                  <a:pt x="151716" y="17926"/>
                </a:lnTo>
                <a:lnTo>
                  <a:pt x="154038" y="17886"/>
                </a:lnTo>
                <a:lnTo>
                  <a:pt x="155464" y="17804"/>
                </a:lnTo>
                <a:lnTo>
                  <a:pt x="156442" y="17804"/>
                </a:lnTo>
                <a:lnTo>
                  <a:pt x="158275" y="18008"/>
                </a:lnTo>
                <a:lnTo>
                  <a:pt x="159049" y="18008"/>
                </a:lnTo>
                <a:lnTo>
                  <a:pt x="159457" y="17926"/>
                </a:lnTo>
                <a:lnTo>
                  <a:pt x="159864" y="17845"/>
                </a:lnTo>
                <a:lnTo>
                  <a:pt x="160679" y="17682"/>
                </a:lnTo>
                <a:lnTo>
                  <a:pt x="161086" y="17641"/>
                </a:lnTo>
                <a:lnTo>
                  <a:pt x="161494" y="17600"/>
                </a:lnTo>
                <a:lnTo>
                  <a:pt x="165771" y="17723"/>
                </a:lnTo>
                <a:lnTo>
                  <a:pt x="170090" y="17845"/>
                </a:lnTo>
                <a:lnTo>
                  <a:pt x="170619" y="17845"/>
                </a:lnTo>
                <a:lnTo>
                  <a:pt x="171190" y="17804"/>
                </a:lnTo>
                <a:lnTo>
                  <a:pt x="172249" y="17641"/>
                </a:lnTo>
                <a:lnTo>
                  <a:pt x="172982" y="17560"/>
                </a:lnTo>
                <a:lnTo>
                  <a:pt x="174042" y="17478"/>
                </a:lnTo>
                <a:lnTo>
                  <a:pt x="176690" y="17275"/>
                </a:lnTo>
                <a:lnTo>
                  <a:pt x="178075" y="17152"/>
                </a:lnTo>
                <a:lnTo>
                  <a:pt x="179338" y="16989"/>
                </a:lnTo>
                <a:lnTo>
                  <a:pt x="180356" y="16826"/>
                </a:lnTo>
                <a:lnTo>
                  <a:pt x="180723" y="16704"/>
                </a:lnTo>
                <a:lnTo>
                  <a:pt x="181008" y="16623"/>
                </a:lnTo>
                <a:lnTo>
                  <a:pt x="181293" y="16460"/>
                </a:lnTo>
                <a:lnTo>
                  <a:pt x="181619" y="16337"/>
                </a:lnTo>
                <a:lnTo>
                  <a:pt x="181986" y="16337"/>
                </a:lnTo>
                <a:lnTo>
                  <a:pt x="182352" y="16378"/>
                </a:lnTo>
                <a:lnTo>
                  <a:pt x="182923" y="16541"/>
                </a:lnTo>
                <a:lnTo>
                  <a:pt x="183493" y="16745"/>
                </a:lnTo>
                <a:lnTo>
                  <a:pt x="183982" y="16989"/>
                </a:lnTo>
                <a:lnTo>
                  <a:pt x="184512" y="17275"/>
                </a:lnTo>
                <a:lnTo>
                  <a:pt x="185041" y="17560"/>
                </a:lnTo>
                <a:lnTo>
                  <a:pt x="185571" y="17804"/>
                </a:lnTo>
                <a:lnTo>
                  <a:pt x="186101" y="18008"/>
                </a:lnTo>
                <a:lnTo>
                  <a:pt x="186671" y="18171"/>
                </a:lnTo>
                <a:lnTo>
                  <a:pt x="187119" y="18252"/>
                </a:lnTo>
                <a:lnTo>
                  <a:pt x="187526" y="18252"/>
                </a:lnTo>
                <a:lnTo>
                  <a:pt x="188382" y="18293"/>
                </a:lnTo>
                <a:lnTo>
                  <a:pt x="190378" y="18293"/>
                </a:lnTo>
                <a:lnTo>
                  <a:pt x="190378" y="16500"/>
                </a:lnTo>
                <a:lnTo>
                  <a:pt x="187730" y="16460"/>
                </a:lnTo>
                <a:lnTo>
                  <a:pt x="187567" y="16704"/>
                </a:lnTo>
                <a:lnTo>
                  <a:pt x="187323" y="16908"/>
                </a:lnTo>
                <a:lnTo>
                  <a:pt x="187038" y="17030"/>
                </a:lnTo>
                <a:lnTo>
                  <a:pt x="186712" y="17071"/>
                </a:lnTo>
                <a:lnTo>
                  <a:pt x="186467" y="17030"/>
                </a:lnTo>
                <a:lnTo>
                  <a:pt x="186263" y="16989"/>
                </a:lnTo>
                <a:lnTo>
                  <a:pt x="186060" y="16867"/>
                </a:lnTo>
                <a:lnTo>
                  <a:pt x="185897" y="16704"/>
                </a:lnTo>
                <a:lnTo>
                  <a:pt x="185734" y="16541"/>
                </a:lnTo>
                <a:lnTo>
                  <a:pt x="185612" y="16337"/>
                </a:lnTo>
                <a:lnTo>
                  <a:pt x="185571" y="16134"/>
                </a:lnTo>
                <a:lnTo>
                  <a:pt x="185530" y="15889"/>
                </a:lnTo>
                <a:lnTo>
                  <a:pt x="185571" y="15645"/>
                </a:lnTo>
                <a:lnTo>
                  <a:pt x="185612" y="15400"/>
                </a:lnTo>
                <a:lnTo>
                  <a:pt x="185734" y="15238"/>
                </a:lnTo>
                <a:lnTo>
                  <a:pt x="185897" y="15034"/>
                </a:lnTo>
                <a:lnTo>
                  <a:pt x="186060" y="14912"/>
                </a:lnTo>
                <a:lnTo>
                  <a:pt x="186263" y="14789"/>
                </a:lnTo>
                <a:lnTo>
                  <a:pt x="186467" y="14708"/>
                </a:lnTo>
                <a:lnTo>
                  <a:pt x="186712" y="14708"/>
                </a:lnTo>
                <a:lnTo>
                  <a:pt x="187038" y="14749"/>
                </a:lnTo>
                <a:lnTo>
                  <a:pt x="187323" y="14871"/>
                </a:lnTo>
                <a:lnTo>
                  <a:pt x="187567" y="15075"/>
                </a:lnTo>
                <a:lnTo>
                  <a:pt x="187730" y="15319"/>
                </a:lnTo>
                <a:lnTo>
                  <a:pt x="190378" y="15238"/>
                </a:lnTo>
                <a:lnTo>
                  <a:pt x="190378" y="10145"/>
                </a:lnTo>
                <a:lnTo>
                  <a:pt x="187730" y="10064"/>
                </a:lnTo>
                <a:lnTo>
                  <a:pt x="187567" y="10349"/>
                </a:lnTo>
                <a:lnTo>
                  <a:pt x="187323" y="10512"/>
                </a:lnTo>
                <a:lnTo>
                  <a:pt x="187038" y="10634"/>
                </a:lnTo>
                <a:lnTo>
                  <a:pt x="186712" y="10675"/>
                </a:lnTo>
                <a:lnTo>
                  <a:pt x="186467" y="10675"/>
                </a:lnTo>
                <a:lnTo>
                  <a:pt x="186263" y="10593"/>
                </a:lnTo>
                <a:lnTo>
                  <a:pt x="186060" y="10471"/>
                </a:lnTo>
                <a:lnTo>
                  <a:pt x="185897" y="10349"/>
                </a:lnTo>
                <a:lnTo>
                  <a:pt x="185734" y="10186"/>
                </a:lnTo>
                <a:lnTo>
                  <a:pt x="185612" y="9982"/>
                </a:lnTo>
                <a:lnTo>
                  <a:pt x="185571" y="9738"/>
                </a:lnTo>
                <a:lnTo>
                  <a:pt x="185530" y="9493"/>
                </a:lnTo>
                <a:lnTo>
                  <a:pt x="185571" y="9249"/>
                </a:lnTo>
                <a:lnTo>
                  <a:pt x="185612" y="9045"/>
                </a:lnTo>
                <a:lnTo>
                  <a:pt x="185734" y="8841"/>
                </a:lnTo>
                <a:lnTo>
                  <a:pt x="185897" y="8678"/>
                </a:lnTo>
                <a:lnTo>
                  <a:pt x="186060" y="8515"/>
                </a:lnTo>
                <a:lnTo>
                  <a:pt x="186263" y="8393"/>
                </a:lnTo>
                <a:lnTo>
                  <a:pt x="186467" y="8352"/>
                </a:lnTo>
                <a:lnTo>
                  <a:pt x="186712" y="8312"/>
                </a:lnTo>
                <a:lnTo>
                  <a:pt x="187038" y="8352"/>
                </a:lnTo>
                <a:lnTo>
                  <a:pt x="187323" y="8475"/>
                </a:lnTo>
                <a:lnTo>
                  <a:pt x="187567" y="8678"/>
                </a:lnTo>
                <a:lnTo>
                  <a:pt x="187730" y="8923"/>
                </a:lnTo>
                <a:lnTo>
                  <a:pt x="190378" y="8882"/>
                </a:lnTo>
                <a:lnTo>
                  <a:pt x="190378" y="3749"/>
                </a:lnTo>
                <a:lnTo>
                  <a:pt x="187730" y="3708"/>
                </a:lnTo>
                <a:lnTo>
                  <a:pt x="187567" y="3953"/>
                </a:lnTo>
                <a:lnTo>
                  <a:pt x="187323" y="4156"/>
                </a:lnTo>
                <a:lnTo>
                  <a:pt x="187038" y="4278"/>
                </a:lnTo>
                <a:lnTo>
                  <a:pt x="186712" y="4319"/>
                </a:lnTo>
                <a:lnTo>
                  <a:pt x="186467" y="4278"/>
                </a:lnTo>
                <a:lnTo>
                  <a:pt x="186263" y="4238"/>
                </a:lnTo>
                <a:lnTo>
                  <a:pt x="186060" y="4116"/>
                </a:lnTo>
                <a:lnTo>
                  <a:pt x="185897" y="3953"/>
                </a:lnTo>
                <a:lnTo>
                  <a:pt x="185734" y="3790"/>
                </a:lnTo>
                <a:lnTo>
                  <a:pt x="185612" y="3586"/>
                </a:lnTo>
                <a:lnTo>
                  <a:pt x="185571" y="3382"/>
                </a:lnTo>
                <a:lnTo>
                  <a:pt x="185530" y="3138"/>
                </a:lnTo>
                <a:lnTo>
                  <a:pt x="185571" y="2893"/>
                </a:lnTo>
                <a:lnTo>
                  <a:pt x="185612" y="2649"/>
                </a:lnTo>
                <a:lnTo>
                  <a:pt x="185734" y="2486"/>
                </a:lnTo>
                <a:lnTo>
                  <a:pt x="185897" y="2282"/>
                </a:lnTo>
                <a:lnTo>
                  <a:pt x="186060" y="2160"/>
                </a:lnTo>
                <a:lnTo>
                  <a:pt x="186263" y="2038"/>
                </a:lnTo>
                <a:lnTo>
                  <a:pt x="186467" y="1956"/>
                </a:lnTo>
                <a:lnTo>
                  <a:pt x="186712" y="1956"/>
                </a:lnTo>
                <a:lnTo>
                  <a:pt x="187038" y="1997"/>
                </a:lnTo>
                <a:lnTo>
                  <a:pt x="187323" y="2119"/>
                </a:lnTo>
                <a:lnTo>
                  <a:pt x="187567" y="2323"/>
                </a:lnTo>
                <a:lnTo>
                  <a:pt x="187730" y="2567"/>
                </a:lnTo>
                <a:lnTo>
                  <a:pt x="190378" y="2486"/>
                </a:lnTo>
                <a:lnTo>
                  <a:pt x="190378" y="1"/>
                </a:lnTo>
                <a:lnTo>
                  <a:pt x="189889" y="42"/>
                </a:lnTo>
                <a:lnTo>
                  <a:pt x="189400" y="164"/>
                </a:lnTo>
                <a:lnTo>
                  <a:pt x="188545" y="408"/>
                </a:lnTo>
                <a:lnTo>
                  <a:pt x="188015" y="530"/>
                </a:lnTo>
                <a:lnTo>
                  <a:pt x="187486" y="653"/>
                </a:lnTo>
                <a:lnTo>
                  <a:pt x="186508" y="816"/>
                </a:lnTo>
                <a:lnTo>
                  <a:pt x="185815" y="938"/>
                </a:lnTo>
                <a:lnTo>
                  <a:pt x="185082" y="1019"/>
                </a:lnTo>
                <a:lnTo>
                  <a:pt x="184389" y="1060"/>
                </a:lnTo>
                <a:lnTo>
                  <a:pt x="184023" y="1019"/>
                </a:lnTo>
                <a:lnTo>
                  <a:pt x="183697" y="979"/>
                </a:lnTo>
                <a:lnTo>
                  <a:pt x="182964" y="816"/>
                </a:lnTo>
                <a:lnTo>
                  <a:pt x="182597" y="734"/>
                </a:lnTo>
                <a:lnTo>
                  <a:pt x="182230" y="693"/>
                </a:lnTo>
                <a:lnTo>
                  <a:pt x="181701" y="653"/>
                </a:lnTo>
                <a:lnTo>
                  <a:pt x="180845" y="693"/>
                </a:lnTo>
                <a:lnTo>
                  <a:pt x="178564" y="775"/>
                </a:lnTo>
                <a:lnTo>
                  <a:pt x="176282" y="938"/>
                </a:lnTo>
                <a:lnTo>
                  <a:pt x="175427" y="1060"/>
                </a:lnTo>
                <a:lnTo>
                  <a:pt x="174897" y="1142"/>
                </a:lnTo>
                <a:lnTo>
                  <a:pt x="174204" y="1264"/>
                </a:lnTo>
                <a:lnTo>
                  <a:pt x="173471" y="1386"/>
                </a:lnTo>
                <a:lnTo>
                  <a:pt x="172045" y="1590"/>
                </a:lnTo>
                <a:lnTo>
                  <a:pt x="171475" y="1630"/>
                </a:lnTo>
                <a:lnTo>
                  <a:pt x="171190" y="1590"/>
                </a:lnTo>
                <a:lnTo>
                  <a:pt x="170945" y="1549"/>
                </a:lnTo>
                <a:lnTo>
                  <a:pt x="170416" y="1345"/>
                </a:lnTo>
                <a:lnTo>
                  <a:pt x="170130" y="1264"/>
                </a:lnTo>
                <a:lnTo>
                  <a:pt x="170008" y="1304"/>
                </a:lnTo>
                <a:lnTo>
                  <a:pt x="169886" y="1304"/>
                </a:lnTo>
                <a:lnTo>
                  <a:pt x="169764" y="1386"/>
                </a:lnTo>
                <a:lnTo>
                  <a:pt x="169682" y="1467"/>
                </a:lnTo>
                <a:lnTo>
                  <a:pt x="169560" y="1508"/>
                </a:lnTo>
                <a:lnTo>
                  <a:pt x="169438" y="1590"/>
                </a:lnTo>
                <a:lnTo>
                  <a:pt x="168093" y="1590"/>
                </a:lnTo>
                <a:lnTo>
                  <a:pt x="165486" y="1427"/>
                </a:lnTo>
                <a:lnTo>
                  <a:pt x="162919" y="1264"/>
                </a:lnTo>
                <a:lnTo>
                  <a:pt x="161982" y="1223"/>
                </a:lnTo>
                <a:lnTo>
                  <a:pt x="161534" y="1223"/>
                </a:lnTo>
                <a:lnTo>
                  <a:pt x="161331" y="1264"/>
                </a:lnTo>
                <a:lnTo>
                  <a:pt x="161127" y="1304"/>
                </a:lnTo>
                <a:lnTo>
                  <a:pt x="160923" y="1345"/>
                </a:lnTo>
                <a:lnTo>
                  <a:pt x="160679" y="1345"/>
                </a:lnTo>
                <a:lnTo>
                  <a:pt x="159660" y="1264"/>
                </a:lnTo>
                <a:lnTo>
                  <a:pt x="158479" y="1182"/>
                </a:lnTo>
                <a:lnTo>
                  <a:pt x="157297" y="1019"/>
                </a:lnTo>
                <a:lnTo>
                  <a:pt x="156768" y="938"/>
                </a:lnTo>
                <a:lnTo>
                  <a:pt x="156320" y="816"/>
                </a:lnTo>
                <a:lnTo>
                  <a:pt x="155994" y="734"/>
                </a:lnTo>
                <a:lnTo>
                  <a:pt x="155831" y="693"/>
                </a:lnTo>
                <a:lnTo>
                  <a:pt x="155668" y="693"/>
                </a:lnTo>
                <a:lnTo>
                  <a:pt x="155505" y="734"/>
                </a:lnTo>
                <a:lnTo>
                  <a:pt x="155342" y="775"/>
                </a:lnTo>
                <a:lnTo>
                  <a:pt x="155057" y="897"/>
                </a:lnTo>
                <a:lnTo>
                  <a:pt x="154772" y="1060"/>
                </a:lnTo>
                <a:lnTo>
                  <a:pt x="154486" y="1182"/>
                </a:lnTo>
                <a:lnTo>
                  <a:pt x="154038" y="1223"/>
                </a:lnTo>
                <a:lnTo>
                  <a:pt x="153264" y="1223"/>
                </a:lnTo>
                <a:lnTo>
                  <a:pt x="151146" y="1101"/>
                </a:lnTo>
                <a:lnTo>
                  <a:pt x="149068" y="938"/>
                </a:lnTo>
                <a:lnTo>
                  <a:pt x="147805" y="816"/>
                </a:lnTo>
                <a:lnTo>
                  <a:pt x="147438" y="816"/>
                </a:lnTo>
                <a:lnTo>
                  <a:pt x="147072" y="897"/>
                </a:lnTo>
                <a:lnTo>
                  <a:pt x="146664" y="1019"/>
                </a:lnTo>
                <a:lnTo>
                  <a:pt x="146257" y="1264"/>
                </a:lnTo>
                <a:lnTo>
                  <a:pt x="145931" y="1427"/>
                </a:lnTo>
                <a:lnTo>
                  <a:pt x="145564" y="1549"/>
                </a:lnTo>
                <a:lnTo>
                  <a:pt x="145157" y="1630"/>
                </a:lnTo>
                <a:lnTo>
                  <a:pt x="144749" y="1671"/>
                </a:lnTo>
                <a:lnTo>
                  <a:pt x="144383" y="1671"/>
                </a:lnTo>
                <a:lnTo>
                  <a:pt x="143975" y="1630"/>
                </a:lnTo>
                <a:lnTo>
                  <a:pt x="143568" y="1549"/>
                </a:lnTo>
                <a:lnTo>
                  <a:pt x="143201" y="1427"/>
                </a:lnTo>
                <a:lnTo>
                  <a:pt x="142712" y="1386"/>
                </a:lnTo>
                <a:lnTo>
                  <a:pt x="141694" y="1345"/>
                </a:lnTo>
                <a:lnTo>
                  <a:pt x="140187" y="1304"/>
                </a:lnTo>
                <a:lnTo>
                  <a:pt x="140064" y="1304"/>
                </a:lnTo>
                <a:lnTo>
                  <a:pt x="139901" y="1345"/>
                </a:lnTo>
                <a:lnTo>
                  <a:pt x="139616" y="1427"/>
                </a:lnTo>
                <a:lnTo>
                  <a:pt x="139331" y="1508"/>
                </a:lnTo>
                <a:lnTo>
                  <a:pt x="139046" y="1508"/>
                </a:lnTo>
                <a:lnTo>
                  <a:pt x="138842" y="1427"/>
                </a:lnTo>
                <a:lnTo>
                  <a:pt x="138638" y="1304"/>
                </a:lnTo>
                <a:lnTo>
                  <a:pt x="138394" y="1264"/>
                </a:lnTo>
                <a:lnTo>
                  <a:pt x="137905" y="1182"/>
                </a:lnTo>
                <a:lnTo>
                  <a:pt x="136724" y="1182"/>
                </a:lnTo>
                <a:lnTo>
                  <a:pt x="135502" y="1223"/>
                </a:lnTo>
                <a:lnTo>
                  <a:pt x="135013" y="1264"/>
                </a:lnTo>
                <a:lnTo>
                  <a:pt x="134727" y="1304"/>
                </a:lnTo>
                <a:lnTo>
                  <a:pt x="134035" y="1549"/>
                </a:lnTo>
                <a:lnTo>
                  <a:pt x="133668" y="1671"/>
                </a:lnTo>
                <a:lnTo>
                  <a:pt x="133342" y="1793"/>
                </a:lnTo>
                <a:lnTo>
                  <a:pt x="133057" y="1834"/>
                </a:lnTo>
                <a:lnTo>
                  <a:pt x="131916" y="1834"/>
                </a:lnTo>
                <a:lnTo>
                  <a:pt x="131020" y="1753"/>
                </a:lnTo>
                <a:lnTo>
                  <a:pt x="130042" y="1630"/>
                </a:lnTo>
                <a:lnTo>
                  <a:pt x="129105" y="1467"/>
                </a:lnTo>
                <a:lnTo>
                  <a:pt x="128209" y="1264"/>
                </a:lnTo>
                <a:lnTo>
                  <a:pt x="127435" y="1060"/>
                </a:lnTo>
                <a:lnTo>
                  <a:pt x="126865" y="856"/>
                </a:lnTo>
                <a:lnTo>
                  <a:pt x="126539" y="775"/>
                </a:lnTo>
                <a:lnTo>
                  <a:pt x="126050" y="693"/>
                </a:lnTo>
                <a:lnTo>
                  <a:pt x="124828" y="530"/>
                </a:lnTo>
                <a:lnTo>
                  <a:pt x="123565" y="490"/>
                </a:lnTo>
                <a:lnTo>
                  <a:pt x="122750" y="490"/>
                </a:lnTo>
                <a:lnTo>
                  <a:pt x="122017" y="653"/>
                </a:lnTo>
                <a:lnTo>
                  <a:pt x="121487" y="693"/>
                </a:lnTo>
                <a:lnTo>
                  <a:pt x="120428" y="653"/>
                </a:lnTo>
                <a:lnTo>
                  <a:pt x="117535" y="490"/>
                </a:lnTo>
                <a:lnTo>
                  <a:pt x="114643" y="327"/>
                </a:lnTo>
                <a:lnTo>
                  <a:pt x="113257" y="327"/>
                </a:lnTo>
                <a:lnTo>
                  <a:pt x="113054" y="367"/>
                </a:lnTo>
                <a:lnTo>
                  <a:pt x="112972" y="367"/>
                </a:lnTo>
                <a:lnTo>
                  <a:pt x="112932" y="449"/>
                </a:lnTo>
                <a:lnTo>
                  <a:pt x="112850" y="571"/>
                </a:lnTo>
                <a:lnTo>
                  <a:pt x="112809" y="734"/>
                </a:lnTo>
                <a:lnTo>
                  <a:pt x="112769" y="775"/>
                </a:lnTo>
                <a:lnTo>
                  <a:pt x="112687" y="816"/>
                </a:lnTo>
                <a:lnTo>
                  <a:pt x="112361" y="938"/>
                </a:lnTo>
                <a:lnTo>
                  <a:pt x="111954" y="1019"/>
                </a:lnTo>
                <a:lnTo>
                  <a:pt x="111465" y="1101"/>
                </a:lnTo>
                <a:lnTo>
                  <a:pt x="110895" y="1101"/>
                </a:lnTo>
                <a:lnTo>
                  <a:pt x="109591" y="1142"/>
                </a:lnTo>
                <a:lnTo>
                  <a:pt x="108165" y="1142"/>
                </a:lnTo>
                <a:lnTo>
                  <a:pt x="105395" y="1060"/>
                </a:lnTo>
                <a:lnTo>
                  <a:pt x="104295" y="1060"/>
                </a:lnTo>
                <a:lnTo>
                  <a:pt x="103847" y="1101"/>
                </a:lnTo>
                <a:lnTo>
                  <a:pt x="103480" y="1142"/>
                </a:lnTo>
                <a:lnTo>
                  <a:pt x="103073" y="1182"/>
                </a:lnTo>
                <a:lnTo>
                  <a:pt x="102706" y="1182"/>
                </a:lnTo>
                <a:lnTo>
                  <a:pt x="102502" y="1101"/>
                </a:lnTo>
                <a:lnTo>
                  <a:pt x="102298" y="979"/>
                </a:lnTo>
                <a:lnTo>
                  <a:pt x="101932" y="693"/>
                </a:lnTo>
                <a:lnTo>
                  <a:pt x="101769" y="530"/>
                </a:lnTo>
                <a:lnTo>
                  <a:pt x="101565" y="449"/>
                </a:lnTo>
                <a:lnTo>
                  <a:pt x="101361" y="367"/>
                </a:lnTo>
                <a:lnTo>
                  <a:pt x="101158" y="367"/>
                </a:lnTo>
                <a:lnTo>
                  <a:pt x="99732" y="490"/>
                </a:lnTo>
                <a:lnTo>
                  <a:pt x="98876" y="612"/>
                </a:lnTo>
                <a:lnTo>
                  <a:pt x="98550" y="653"/>
                </a:lnTo>
                <a:lnTo>
                  <a:pt x="98347" y="693"/>
                </a:lnTo>
                <a:lnTo>
                  <a:pt x="98184" y="775"/>
                </a:lnTo>
                <a:lnTo>
                  <a:pt x="97939" y="856"/>
                </a:lnTo>
                <a:lnTo>
                  <a:pt x="97532" y="938"/>
                </a:lnTo>
                <a:lnTo>
                  <a:pt x="97043" y="897"/>
                </a:lnTo>
                <a:lnTo>
                  <a:pt x="96636" y="816"/>
                </a:lnTo>
                <a:lnTo>
                  <a:pt x="96228" y="653"/>
                </a:lnTo>
                <a:lnTo>
                  <a:pt x="95902" y="490"/>
                </a:lnTo>
                <a:lnTo>
                  <a:pt x="95210" y="82"/>
                </a:lnTo>
                <a:lnTo>
                  <a:pt x="95169" y="82"/>
                </a:lnTo>
                <a:lnTo>
                  <a:pt x="94517" y="490"/>
                </a:lnTo>
                <a:lnTo>
                  <a:pt x="94150" y="653"/>
                </a:lnTo>
                <a:lnTo>
                  <a:pt x="93784" y="816"/>
                </a:lnTo>
                <a:lnTo>
                  <a:pt x="93336" y="897"/>
                </a:lnTo>
                <a:lnTo>
                  <a:pt x="92888" y="938"/>
                </a:lnTo>
                <a:lnTo>
                  <a:pt x="92439" y="856"/>
                </a:lnTo>
                <a:lnTo>
                  <a:pt x="92236" y="775"/>
                </a:lnTo>
                <a:lnTo>
                  <a:pt x="92032" y="693"/>
                </a:lnTo>
                <a:lnTo>
                  <a:pt x="91869" y="653"/>
                </a:lnTo>
                <a:lnTo>
                  <a:pt x="91543" y="612"/>
                </a:lnTo>
                <a:lnTo>
                  <a:pt x="90647" y="490"/>
                </a:lnTo>
                <a:lnTo>
                  <a:pt x="89221" y="367"/>
                </a:lnTo>
                <a:lnTo>
                  <a:pt x="89017" y="367"/>
                </a:lnTo>
                <a:lnTo>
                  <a:pt x="88814" y="449"/>
                </a:lnTo>
                <a:lnTo>
                  <a:pt x="88610" y="530"/>
                </a:lnTo>
                <a:lnTo>
                  <a:pt x="88447" y="693"/>
                </a:lnTo>
                <a:lnTo>
                  <a:pt x="88080" y="979"/>
                </a:lnTo>
                <a:lnTo>
                  <a:pt x="87917" y="1101"/>
                </a:lnTo>
                <a:lnTo>
                  <a:pt x="87714" y="1182"/>
                </a:lnTo>
                <a:lnTo>
                  <a:pt x="87306" y="1182"/>
                </a:lnTo>
                <a:lnTo>
                  <a:pt x="86899" y="1142"/>
                </a:lnTo>
                <a:lnTo>
                  <a:pt x="86532" y="1101"/>
                </a:lnTo>
                <a:lnTo>
                  <a:pt x="86084" y="1060"/>
                </a:lnTo>
                <a:lnTo>
                  <a:pt x="84984" y="1060"/>
                </a:lnTo>
                <a:lnTo>
                  <a:pt x="82214" y="1142"/>
                </a:lnTo>
                <a:lnTo>
                  <a:pt x="80828" y="1142"/>
                </a:lnTo>
                <a:lnTo>
                  <a:pt x="79525" y="1101"/>
                </a:lnTo>
                <a:lnTo>
                  <a:pt x="78954" y="1101"/>
                </a:lnTo>
                <a:lnTo>
                  <a:pt x="78425" y="1019"/>
                </a:lnTo>
                <a:lnTo>
                  <a:pt x="78017" y="938"/>
                </a:lnTo>
                <a:lnTo>
                  <a:pt x="77692" y="816"/>
                </a:lnTo>
                <a:lnTo>
                  <a:pt x="77610" y="775"/>
                </a:lnTo>
                <a:lnTo>
                  <a:pt x="77569" y="734"/>
                </a:lnTo>
                <a:lnTo>
                  <a:pt x="77529" y="571"/>
                </a:lnTo>
                <a:lnTo>
                  <a:pt x="77447" y="449"/>
                </a:lnTo>
                <a:lnTo>
                  <a:pt x="77406" y="367"/>
                </a:lnTo>
                <a:lnTo>
                  <a:pt x="77366" y="367"/>
                </a:lnTo>
                <a:lnTo>
                  <a:pt x="77162" y="327"/>
                </a:lnTo>
                <a:lnTo>
                  <a:pt x="75777" y="327"/>
                </a:lnTo>
                <a:lnTo>
                  <a:pt x="72843" y="490"/>
                </a:lnTo>
                <a:lnTo>
                  <a:pt x="69951" y="653"/>
                </a:lnTo>
                <a:lnTo>
                  <a:pt x="68892" y="693"/>
                </a:lnTo>
                <a:lnTo>
                  <a:pt x="68362" y="653"/>
                </a:lnTo>
                <a:lnTo>
                  <a:pt x="67629" y="490"/>
                </a:lnTo>
                <a:lnTo>
                  <a:pt x="66814" y="490"/>
                </a:lnTo>
                <a:lnTo>
                  <a:pt x="65551" y="530"/>
                </a:lnTo>
                <a:lnTo>
                  <a:pt x="64329" y="693"/>
                </a:lnTo>
                <a:lnTo>
                  <a:pt x="63840" y="775"/>
                </a:lnTo>
                <a:lnTo>
                  <a:pt x="63514" y="856"/>
                </a:lnTo>
                <a:lnTo>
                  <a:pt x="62944" y="1060"/>
                </a:lnTo>
                <a:lnTo>
                  <a:pt x="62170" y="1264"/>
                </a:lnTo>
                <a:lnTo>
                  <a:pt x="61273" y="1467"/>
                </a:lnTo>
                <a:lnTo>
                  <a:pt x="60336" y="1630"/>
                </a:lnTo>
                <a:lnTo>
                  <a:pt x="59359" y="1753"/>
                </a:lnTo>
                <a:lnTo>
                  <a:pt x="58462" y="1834"/>
                </a:lnTo>
                <a:lnTo>
                  <a:pt x="57362" y="1834"/>
                </a:lnTo>
                <a:lnTo>
                  <a:pt x="57077" y="1793"/>
                </a:lnTo>
                <a:lnTo>
                  <a:pt x="56710" y="1671"/>
                </a:lnTo>
                <a:lnTo>
                  <a:pt x="56344" y="1549"/>
                </a:lnTo>
                <a:lnTo>
                  <a:pt x="55651" y="1304"/>
                </a:lnTo>
                <a:lnTo>
                  <a:pt x="55366" y="1264"/>
                </a:lnTo>
                <a:lnTo>
                  <a:pt x="54918" y="1223"/>
                </a:lnTo>
                <a:lnTo>
                  <a:pt x="53696" y="1182"/>
                </a:lnTo>
                <a:lnTo>
                  <a:pt x="52473" y="1182"/>
                </a:lnTo>
                <a:lnTo>
                  <a:pt x="52025" y="1264"/>
                </a:lnTo>
                <a:lnTo>
                  <a:pt x="51740" y="1304"/>
                </a:lnTo>
                <a:lnTo>
                  <a:pt x="51577" y="1427"/>
                </a:lnTo>
                <a:lnTo>
                  <a:pt x="51374" y="1508"/>
                </a:lnTo>
                <a:lnTo>
                  <a:pt x="51088" y="1508"/>
                </a:lnTo>
                <a:lnTo>
                  <a:pt x="50762" y="1427"/>
                </a:lnTo>
                <a:lnTo>
                  <a:pt x="50477" y="1345"/>
                </a:lnTo>
                <a:lnTo>
                  <a:pt x="50314" y="1304"/>
                </a:lnTo>
                <a:lnTo>
                  <a:pt x="50192" y="1304"/>
                </a:lnTo>
                <a:lnTo>
                  <a:pt x="48685" y="1345"/>
                </a:lnTo>
                <a:lnTo>
                  <a:pt x="47666" y="1386"/>
                </a:lnTo>
                <a:lnTo>
                  <a:pt x="47177" y="1427"/>
                </a:lnTo>
                <a:lnTo>
                  <a:pt x="46811" y="1549"/>
                </a:lnTo>
                <a:lnTo>
                  <a:pt x="46403" y="1630"/>
                </a:lnTo>
                <a:lnTo>
                  <a:pt x="46037" y="1671"/>
                </a:lnTo>
                <a:lnTo>
                  <a:pt x="45629" y="1671"/>
                </a:lnTo>
                <a:lnTo>
                  <a:pt x="45222" y="1630"/>
                </a:lnTo>
                <a:lnTo>
                  <a:pt x="44855" y="1549"/>
                </a:lnTo>
                <a:lnTo>
                  <a:pt x="44448" y="1427"/>
                </a:lnTo>
                <a:lnTo>
                  <a:pt x="44122" y="1264"/>
                </a:lnTo>
                <a:lnTo>
                  <a:pt x="43714" y="1019"/>
                </a:lnTo>
                <a:lnTo>
                  <a:pt x="43348" y="897"/>
                </a:lnTo>
                <a:lnTo>
                  <a:pt x="42940" y="816"/>
                </a:lnTo>
                <a:lnTo>
                  <a:pt x="42614" y="816"/>
                </a:lnTo>
                <a:lnTo>
                  <a:pt x="41351" y="938"/>
                </a:lnTo>
                <a:lnTo>
                  <a:pt x="39233" y="1101"/>
                </a:lnTo>
                <a:lnTo>
                  <a:pt x="37155" y="1223"/>
                </a:lnTo>
                <a:lnTo>
                  <a:pt x="36340" y="1223"/>
                </a:lnTo>
                <a:lnTo>
                  <a:pt x="35892" y="1182"/>
                </a:lnTo>
                <a:lnTo>
                  <a:pt x="35607" y="1060"/>
                </a:lnTo>
                <a:lnTo>
                  <a:pt x="35322" y="897"/>
                </a:lnTo>
                <a:lnTo>
                  <a:pt x="35037" y="775"/>
                </a:lnTo>
                <a:lnTo>
                  <a:pt x="34915" y="734"/>
                </a:lnTo>
                <a:lnTo>
                  <a:pt x="34752" y="693"/>
                </a:lnTo>
                <a:lnTo>
                  <a:pt x="34548" y="693"/>
                </a:lnTo>
                <a:lnTo>
                  <a:pt x="34385" y="734"/>
                </a:lnTo>
                <a:lnTo>
                  <a:pt x="34059" y="816"/>
                </a:lnTo>
                <a:lnTo>
                  <a:pt x="33611" y="938"/>
                </a:lnTo>
                <a:lnTo>
                  <a:pt x="33081" y="1019"/>
                </a:lnTo>
                <a:lnTo>
                  <a:pt x="31900" y="1182"/>
                </a:lnTo>
                <a:lnTo>
                  <a:pt x="30718" y="1264"/>
                </a:lnTo>
                <a:lnTo>
                  <a:pt x="29700" y="1345"/>
                </a:lnTo>
                <a:lnTo>
                  <a:pt x="29455" y="1345"/>
                </a:lnTo>
                <a:lnTo>
                  <a:pt x="29252" y="1304"/>
                </a:lnTo>
                <a:lnTo>
                  <a:pt x="29048" y="1264"/>
                </a:lnTo>
                <a:lnTo>
                  <a:pt x="28844" y="1223"/>
                </a:lnTo>
                <a:lnTo>
                  <a:pt x="28396" y="1223"/>
                </a:lnTo>
                <a:lnTo>
                  <a:pt x="27459" y="1264"/>
                </a:lnTo>
                <a:lnTo>
                  <a:pt x="24893" y="1427"/>
                </a:lnTo>
                <a:lnTo>
                  <a:pt x="22326" y="1590"/>
                </a:lnTo>
                <a:lnTo>
                  <a:pt x="20941" y="1590"/>
                </a:lnTo>
                <a:lnTo>
                  <a:pt x="20819" y="1508"/>
                </a:lnTo>
                <a:lnTo>
                  <a:pt x="20737" y="1467"/>
                </a:lnTo>
                <a:lnTo>
                  <a:pt x="20615" y="1386"/>
                </a:lnTo>
                <a:lnTo>
                  <a:pt x="20493" y="1304"/>
                </a:lnTo>
                <a:lnTo>
                  <a:pt x="20370" y="1304"/>
                </a:lnTo>
                <a:lnTo>
                  <a:pt x="20248" y="1264"/>
                </a:lnTo>
                <a:lnTo>
                  <a:pt x="19963" y="1345"/>
                </a:lnTo>
                <a:lnTo>
                  <a:pt x="19474" y="1549"/>
                </a:lnTo>
                <a:lnTo>
                  <a:pt x="19189" y="1590"/>
                </a:lnTo>
                <a:lnTo>
                  <a:pt x="18904" y="1630"/>
                </a:lnTo>
                <a:lnTo>
                  <a:pt x="18333" y="1590"/>
                </a:lnTo>
                <a:lnTo>
                  <a:pt x="16908" y="1386"/>
                </a:lnTo>
                <a:lnTo>
                  <a:pt x="16174" y="1264"/>
                </a:lnTo>
                <a:lnTo>
                  <a:pt x="15482" y="1142"/>
                </a:lnTo>
                <a:lnTo>
                  <a:pt x="14952" y="1060"/>
                </a:lnTo>
                <a:lnTo>
                  <a:pt x="14096" y="938"/>
                </a:lnTo>
                <a:lnTo>
                  <a:pt x="11856" y="775"/>
                </a:lnTo>
                <a:lnTo>
                  <a:pt x="9574" y="693"/>
                </a:lnTo>
                <a:lnTo>
                  <a:pt x="8719" y="653"/>
                </a:lnTo>
                <a:lnTo>
                  <a:pt x="8148" y="693"/>
                </a:lnTo>
                <a:lnTo>
                  <a:pt x="7782" y="734"/>
                </a:lnTo>
                <a:lnTo>
                  <a:pt x="7415" y="816"/>
                </a:lnTo>
                <a:lnTo>
                  <a:pt x="6723" y="979"/>
                </a:lnTo>
                <a:lnTo>
                  <a:pt x="6356" y="1019"/>
                </a:lnTo>
                <a:lnTo>
                  <a:pt x="5989" y="1060"/>
                </a:lnTo>
                <a:lnTo>
                  <a:pt x="5297" y="1019"/>
                </a:lnTo>
                <a:lnTo>
                  <a:pt x="4563" y="938"/>
                </a:lnTo>
                <a:lnTo>
                  <a:pt x="3871" y="816"/>
                </a:lnTo>
                <a:lnTo>
                  <a:pt x="2893" y="653"/>
                </a:lnTo>
                <a:lnTo>
                  <a:pt x="2363" y="530"/>
                </a:lnTo>
                <a:lnTo>
                  <a:pt x="1874" y="408"/>
                </a:lnTo>
                <a:lnTo>
                  <a:pt x="978" y="164"/>
                </a:lnTo>
                <a:lnTo>
                  <a:pt x="489" y="42"/>
                </a:lnTo>
                <a:lnTo>
                  <a:pt x="0" y="1"/>
                </a:lnTo>
                <a:close/>
              </a:path>
            </a:pathLst>
          </a:custGeom>
          <a:solidFill>
            <a:schemeClr val="dk2"/>
          </a:solidFill>
          <a:ln>
            <a:noFill/>
          </a:ln>
          <a:effectLst>
            <a:outerShdw blurRad="85725" dist="1905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3"/>
          <p:cNvSpPr/>
          <p:nvPr/>
        </p:nvSpPr>
        <p:spPr>
          <a:xfrm rot="-190771">
            <a:off x="659699" y="1942230"/>
            <a:ext cx="5537927" cy="4653428"/>
          </a:xfrm>
          <a:custGeom>
            <a:avLst/>
            <a:gdLst/>
            <a:ahLst/>
            <a:cxnLst/>
            <a:rect l="l" t="t" r="r" b="b"/>
            <a:pathLst>
              <a:path w="55611" h="46729" extrusionOk="0">
                <a:moveTo>
                  <a:pt x="0" y="0"/>
                </a:moveTo>
                <a:lnTo>
                  <a:pt x="0" y="4033"/>
                </a:lnTo>
                <a:lnTo>
                  <a:pt x="2607" y="4074"/>
                </a:lnTo>
                <a:lnTo>
                  <a:pt x="2811" y="3830"/>
                </a:lnTo>
                <a:lnTo>
                  <a:pt x="3055" y="3626"/>
                </a:lnTo>
                <a:lnTo>
                  <a:pt x="3341" y="3504"/>
                </a:lnTo>
                <a:lnTo>
                  <a:pt x="3667" y="3463"/>
                </a:lnTo>
                <a:lnTo>
                  <a:pt x="3870" y="3504"/>
                </a:lnTo>
                <a:lnTo>
                  <a:pt x="4115" y="3544"/>
                </a:lnTo>
                <a:lnTo>
                  <a:pt x="4318" y="3667"/>
                </a:lnTo>
                <a:lnTo>
                  <a:pt x="4481" y="3830"/>
                </a:lnTo>
                <a:lnTo>
                  <a:pt x="4644" y="3993"/>
                </a:lnTo>
                <a:lnTo>
                  <a:pt x="4726" y="4196"/>
                </a:lnTo>
                <a:lnTo>
                  <a:pt x="4807" y="4400"/>
                </a:lnTo>
                <a:lnTo>
                  <a:pt x="4848" y="4644"/>
                </a:lnTo>
                <a:lnTo>
                  <a:pt x="4807" y="4889"/>
                </a:lnTo>
                <a:lnTo>
                  <a:pt x="4726" y="5133"/>
                </a:lnTo>
                <a:lnTo>
                  <a:pt x="4644" y="5337"/>
                </a:lnTo>
                <a:lnTo>
                  <a:pt x="4481" y="5500"/>
                </a:lnTo>
                <a:lnTo>
                  <a:pt x="4318" y="5622"/>
                </a:lnTo>
                <a:lnTo>
                  <a:pt x="4115" y="5744"/>
                </a:lnTo>
                <a:lnTo>
                  <a:pt x="3870" y="5826"/>
                </a:lnTo>
                <a:lnTo>
                  <a:pt x="3667" y="5826"/>
                </a:lnTo>
                <a:lnTo>
                  <a:pt x="3341" y="5785"/>
                </a:lnTo>
                <a:lnTo>
                  <a:pt x="3055" y="5663"/>
                </a:lnTo>
                <a:lnTo>
                  <a:pt x="2811" y="5500"/>
                </a:lnTo>
                <a:lnTo>
                  <a:pt x="2607" y="5215"/>
                </a:lnTo>
                <a:lnTo>
                  <a:pt x="0" y="5296"/>
                </a:lnTo>
                <a:lnTo>
                  <a:pt x="0" y="10389"/>
                </a:lnTo>
                <a:lnTo>
                  <a:pt x="2607" y="10470"/>
                </a:lnTo>
                <a:lnTo>
                  <a:pt x="2811" y="10226"/>
                </a:lnTo>
                <a:lnTo>
                  <a:pt x="3055" y="10022"/>
                </a:lnTo>
                <a:lnTo>
                  <a:pt x="3341" y="9900"/>
                </a:lnTo>
                <a:lnTo>
                  <a:pt x="3667" y="9859"/>
                </a:lnTo>
                <a:lnTo>
                  <a:pt x="3870" y="9859"/>
                </a:lnTo>
                <a:lnTo>
                  <a:pt x="4115" y="9941"/>
                </a:lnTo>
                <a:lnTo>
                  <a:pt x="4318" y="10063"/>
                </a:lnTo>
                <a:lnTo>
                  <a:pt x="4481" y="10185"/>
                </a:lnTo>
                <a:lnTo>
                  <a:pt x="4644" y="10348"/>
                </a:lnTo>
                <a:lnTo>
                  <a:pt x="4726" y="10552"/>
                </a:lnTo>
                <a:lnTo>
                  <a:pt x="4807" y="10796"/>
                </a:lnTo>
                <a:lnTo>
                  <a:pt x="4848" y="11041"/>
                </a:lnTo>
                <a:lnTo>
                  <a:pt x="4807" y="11285"/>
                </a:lnTo>
                <a:lnTo>
                  <a:pt x="4726" y="11489"/>
                </a:lnTo>
                <a:lnTo>
                  <a:pt x="4644" y="11692"/>
                </a:lnTo>
                <a:lnTo>
                  <a:pt x="4481" y="11855"/>
                </a:lnTo>
                <a:lnTo>
                  <a:pt x="4318" y="12018"/>
                </a:lnTo>
                <a:lnTo>
                  <a:pt x="4115" y="12141"/>
                </a:lnTo>
                <a:lnTo>
                  <a:pt x="3870" y="12181"/>
                </a:lnTo>
                <a:lnTo>
                  <a:pt x="3667" y="12222"/>
                </a:lnTo>
                <a:lnTo>
                  <a:pt x="3341" y="12181"/>
                </a:lnTo>
                <a:lnTo>
                  <a:pt x="3055" y="12059"/>
                </a:lnTo>
                <a:lnTo>
                  <a:pt x="2811" y="11855"/>
                </a:lnTo>
                <a:lnTo>
                  <a:pt x="2607" y="11611"/>
                </a:lnTo>
                <a:lnTo>
                  <a:pt x="0" y="11652"/>
                </a:lnTo>
                <a:lnTo>
                  <a:pt x="0" y="16785"/>
                </a:lnTo>
                <a:lnTo>
                  <a:pt x="2607" y="16826"/>
                </a:lnTo>
                <a:lnTo>
                  <a:pt x="2811" y="16581"/>
                </a:lnTo>
                <a:lnTo>
                  <a:pt x="3055" y="16377"/>
                </a:lnTo>
                <a:lnTo>
                  <a:pt x="3341" y="16255"/>
                </a:lnTo>
                <a:lnTo>
                  <a:pt x="3667" y="16214"/>
                </a:lnTo>
                <a:lnTo>
                  <a:pt x="3870" y="16255"/>
                </a:lnTo>
                <a:lnTo>
                  <a:pt x="4115" y="16296"/>
                </a:lnTo>
                <a:lnTo>
                  <a:pt x="4318" y="16418"/>
                </a:lnTo>
                <a:lnTo>
                  <a:pt x="4481" y="16581"/>
                </a:lnTo>
                <a:lnTo>
                  <a:pt x="4644" y="16744"/>
                </a:lnTo>
                <a:lnTo>
                  <a:pt x="4726" y="16948"/>
                </a:lnTo>
                <a:lnTo>
                  <a:pt x="4807" y="17152"/>
                </a:lnTo>
                <a:lnTo>
                  <a:pt x="4848" y="17396"/>
                </a:lnTo>
                <a:lnTo>
                  <a:pt x="4807" y="17640"/>
                </a:lnTo>
                <a:lnTo>
                  <a:pt x="4726" y="17885"/>
                </a:lnTo>
                <a:lnTo>
                  <a:pt x="4644" y="18089"/>
                </a:lnTo>
                <a:lnTo>
                  <a:pt x="4481" y="18251"/>
                </a:lnTo>
                <a:lnTo>
                  <a:pt x="4318" y="18374"/>
                </a:lnTo>
                <a:lnTo>
                  <a:pt x="4115" y="18496"/>
                </a:lnTo>
                <a:lnTo>
                  <a:pt x="3870" y="18577"/>
                </a:lnTo>
                <a:lnTo>
                  <a:pt x="3667" y="18577"/>
                </a:lnTo>
                <a:lnTo>
                  <a:pt x="3341" y="18537"/>
                </a:lnTo>
                <a:lnTo>
                  <a:pt x="3055" y="18414"/>
                </a:lnTo>
                <a:lnTo>
                  <a:pt x="2811" y="18251"/>
                </a:lnTo>
                <a:lnTo>
                  <a:pt x="2607" y="17966"/>
                </a:lnTo>
                <a:lnTo>
                  <a:pt x="0" y="18048"/>
                </a:lnTo>
                <a:lnTo>
                  <a:pt x="0" y="23140"/>
                </a:lnTo>
                <a:lnTo>
                  <a:pt x="2607" y="23222"/>
                </a:lnTo>
                <a:lnTo>
                  <a:pt x="2811" y="22977"/>
                </a:lnTo>
                <a:lnTo>
                  <a:pt x="3055" y="22774"/>
                </a:lnTo>
                <a:lnTo>
                  <a:pt x="3341" y="22651"/>
                </a:lnTo>
                <a:lnTo>
                  <a:pt x="3667" y="22611"/>
                </a:lnTo>
                <a:lnTo>
                  <a:pt x="3870" y="22611"/>
                </a:lnTo>
                <a:lnTo>
                  <a:pt x="4115" y="22692"/>
                </a:lnTo>
                <a:lnTo>
                  <a:pt x="4318" y="22814"/>
                </a:lnTo>
                <a:lnTo>
                  <a:pt x="4481" y="22937"/>
                </a:lnTo>
                <a:lnTo>
                  <a:pt x="4644" y="23100"/>
                </a:lnTo>
                <a:lnTo>
                  <a:pt x="4726" y="23303"/>
                </a:lnTo>
                <a:lnTo>
                  <a:pt x="4807" y="23548"/>
                </a:lnTo>
                <a:lnTo>
                  <a:pt x="4848" y="23792"/>
                </a:lnTo>
                <a:lnTo>
                  <a:pt x="4807" y="24037"/>
                </a:lnTo>
                <a:lnTo>
                  <a:pt x="4726" y="24240"/>
                </a:lnTo>
                <a:lnTo>
                  <a:pt x="4644" y="24444"/>
                </a:lnTo>
                <a:lnTo>
                  <a:pt x="4481" y="24607"/>
                </a:lnTo>
                <a:lnTo>
                  <a:pt x="4318" y="24770"/>
                </a:lnTo>
                <a:lnTo>
                  <a:pt x="4115" y="24892"/>
                </a:lnTo>
                <a:lnTo>
                  <a:pt x="3870" y="24933"/>
                </a:lnTo>
                <a:lnTo>
                  <a:pt x="3667" y="24974"/>
                </a:lnTo>
                <a:lnTo>
                  <a:pt x="3341" y="24933"/>
                </a:lnTo>
                <a:lnTo>
                  <a:pt x="3055" y="24811"/>
                </a:lnTo>
                <a:lnTo>
                  <a:pt x="2811" y="24607"/>
                </a:lnTo>
                <a:lnTo>
                  <a:pt x="2607" y="24362"/>
                </a:lnTo>
                <a:lnTo>
                  <a:pt x="0" y="24403"/>
                </a:lnTo>
                <a:lnTo>
                  <a:pt x="0" y="29536"/>
                </a:lnTo>
                <a:lnTo>
                  <a:pt x="2607" y="29577"/>
                </a:lnTo>
                <a:lnTo>
                  <a:pt x="2811" y="29333"/>
                </a:lnTo>
                <a:lnTo>
                  <a:pt x="3055" y="29129"/>
                </a:lnTo>
                <a:lnTo>
                  <a:pt x="3341" y="29007"/>
                </a:lnTo>
                <a:lnTo>
                  <a:pt x="3667" y="28966"/>
                </a:lnTo>
                <a:lnTo>
                  <a:pt x="3870" y="29007"/>
                </a:lnTo>
                <a:lnTo>
                  <a:pt x="4115" y="29048"/>
                </a:lnTo>
                <a:lnTo>
                  <a:pt x="4318" y="29170"/>
                </a:lnTo>
                <a:lnTo>
                  <a:pt x="4481" y="29333"/>
                </a:lnTo>
                <a:lnTo>
                  <a:pt x="4644" y="29496"/>
                </a:lnTo>
                <a:lnTo>
                  <a:pt x="4726" y="29699"/>
                </a:lnTo>
                <a:lnTo>
                  <a:pt x="4807" y="29903"/>
                </a:lnTo>
                <a:lnTo>
                  <a:pt x="4848" y="30148"/>
                </a:lnTo>
                <a:lnTo>
                  <a:pt x="4807" y="30392"/>
                </a:lnTo>
                <a:lnTo>
                  <a:pt x="4726" y="30636"/>
                </a:lnTo>
                <a:lnTo>
                  <a:pt x="4644" y="30840"/>
                </a:lnTo>
                <a:lnTo>
                  <a:pt x="4481" y="31003"/>
                </a:lnTo>
                <a:lnTo>
                  <a:pt x="4318" y="31125"/>
                </a:lnTo>
                <a:lnTo>
                  <a:pt x="4115" y="31248"/>
                </a:lnTo>
                <a:lnTo>
                  <a:pt x="3870" y="31329"/>
                </a:lnTo>
                <a:lnTo>
                  <a:pt x="3667" y="31329"/>
                </a:lnTo>
                <a:lnTo>
                  <a:pt x="3341" y="31288"/>
                </a:lnTo>
                <a:lnTo>
                  <a:pt x="3055" y="31166"/>
                </a:lnTo>
                <a:lnTo>
                  <a:pt x="2811" y="30962"/>
                </a:lnTo>
                <a:lnTo>
                  <a:pt x="2607" y="30718"/>
                </a:lnTo>
                <a:lnTo>
                  <a:pt x="0" y="30799"/>
                </a:lnTo>
                <a:lnTo>
                  <a:pt x="0" y="35892"/>
                </a:lnTo>
                <a:lnTo>
                  <a:pt x="2607" y="35973"/>
                </a:lnTo>
                <a:lnTo>
                  <a:pt x="2811" y="35688"/>
                </a:lnTo>
                <a:lnTo>
                  <a:pt x="3055" y="35525"/>
                </a:lnTo>
                <a:lnTo>
                  <a:pt x="3341" y="35403"/>
                </a:lnTo>
                <a:lnTo>
                  <a:pt x="3667" y="35362"/>
                </a:lnTo>
                <a:lnTo>
                  <a:pt x="3870" y="35362"/>
                </a:lnTo>
                <a:lnTo>
                  <a:pt x="4115" y="35444"/>
                </a:lnTo>
                <a:lnTo>
                  <a:pt x="4318" y="35566"/>
                </a:lnTo>
                <a:lnTo>
                  <a:pt x="4481" y="35688"/>
                </a:lnTo>
                <a:lnTo>
                  <a:pt x="4644" y="35851"/>
                </a:lnTo>
                <a:lnTo>
                  <a:pt x="4726" y="36055"/>
                </a:lnTo>
                <a:lnTo>
                  <a:pt x="4807" y="36299"/>
                </a:lnTo>
                <a:lnTo>
                  <a:pt x="4848" y="36544"/>
                </a:lnTo>
                <a:lnTo>
                  <a:pt x="4807" y="36788"/>
                </a:lnTo>
                <a:lnTo>
                  <a:pt x="4726" y="36992"/>
                </a:lnTo>
                <a:lnTo>
                  <a:pt x="4644" y="37196"/>
                </a:lnTo>
                <a:lnTo>
                  <a:pt x="4481" y="37358"/>
                </a:lnTo>
                <a:lnTo>
                  <a:pt x="4318" y="37521"/>
                </a:lnTo>
                <a:lnTo>
                  <a:pt x="4115" y="37644"/>
                </a:lnTo>
                <a:lnTo>
                  <a:pt x="3870" y="37684"/>
                </a:lnTo>
                <a:lnTo>
                  <a:pt x="3667" y="37725"/>
                </a:lnTo>
                <a:lnTo>
                  <a:pt x="3341" y="37684"/>
                </a:lnTo>
                <a:lnTo>
                  <a:pt x="3055" y="37562"/>
                </a:lnTo>
                <a:lnTo>
                  <a:pt x="2811" y="37358"/>
                </a:lnTo>
                <a:lnTo>
                  <a:pt x="2607" y="37114"/>
                </a:lnTo>
                <a:lnTo>
                  <a:pt x="0" y="37155"/>
                </a:lnTo>
                <a:lnTo>
                  <a:pt x="0" y="42288"/>
                </a:lnTo>
                <a:lnTo>
                  <a:pt x="2607" y="42329"/>
                </a:lnTo>
                <a:lnTo>
                  <a:pt x="2811" y="42084"/>
                </a:lnTo>
                <a:lnTo>
                  <a:pt x="3055" y="41881"/>
                </a:lnTo>
                <a:lnTo>
                  <a:pt x="3341" y="41758"/>
                </a:lnTo>
                <a:lnTo>
                  <a:pt x="3667" y="41718"/>
                </a:lnTo>
                <a:lnTo>
                  <a:pt x="3870" y="41758"/>
                </a:lnTo>
                <a:lnTo>
                  <a:pt x="4115" y="41799"/>
                </a:lnTo>
                <a:lnTo>
                  <a:pt x="4318" y="41921"/>
                </a:lnTo>
                <a:lnTo>
                  <a:pt x="4481" y="42084"/>
                </a:lnTo>
                <a:lnTo>
                  <a:pt x="4644" y="42247"/>
                </a:lnTo>
                <a:lnTo>
                  <a:pt x="4726" y="42451"/>
                </a:lnTo>
                <a:lnTo>
                  <a:pt x="4807" y="42655"/>
                </a:lnTo>
                <a:lnTo>
                  <a:pt x="4848" y="42899"/>
                </a:lnTo>
                <a:lnTo>
                  <a:pt x="4807" y="43144"/>
                </a:lnTo>
                <a:lnTo>
                  <a:pt x="4726" y="43388"/>
                </a:lnTo>
                <a:lnTo>
                  <a:pt x="4644" y="43551"/>
                </a:lnTo>
                <a:lnTo>
                  <a:pt x="4481" y="43755"/>
                </a:lnTo>
                <a:lnTo>
                  <a:pt x="4318" y="43877"/>
                </a:lnTo>
                <a:lnTo>
                  <a:pt x="4115" y="43999"/>
                </a:lnTo>
                <a:lnTo>
                  <a:pt x="3870" y="44081"/>
                </a:lnTo>
                <a:lnTo>
                  <a:pt x="3667" y="44081"/>
                </a:lnTo>
                <a:lnTo>
                  <a:pt x="3341" y="44040"/>
                </a:lnTo>
                <a:lnTo>
                  <a:pt x="3055" y="43918"/>
                </a:lnTo>
                <a:lnTo>
                  <a:pt x="2811" y="43714"/>
                </a:lnTo>
                <a:lnTo>
                  <a:pt x="2607" y="43469"/>
                </a:lnTo>
                <a:lnTo>
                  <a:pt x="0" y="43551"/>
                </a:lnTo>
                <a:lnTo>
                  <a:pt x="0" y="46729"/>
                </a:lnTo>
                <a:lnTo>
                  <a:pt x="55610" y="46729"/>
                </a:lnTo>
                <a:lnTo>
                  <a:pt x="55610" y="30433"/>
                </a:lnTo>
                <a:lnTo>
                  <a:pt x="55243" y="29944"/>
                </a:lnTo>
                <a:lnTo>
                  <a:pt x="55080" y="29740"/>
                </a:lnTo>
                <a:lnTo>
                  <a:pt x="54877" y="29496"/>
                </a:lnTo>
                <a:lnTo>
                  <a:pt x="54347" y="29048"/>
                </a:lnTo>
                <a:lnTo>
                  <a:pt x="54225" y="28925"/>
                </a:lnTo>
                <a:lnTo>
                  <a:pt x="54184" y="28803"/>
                </a:lnTo>
                <a:lnTo>
                  <a:pt x="54143" y="28722"/>
                </a:lnTo>
                <a:lnTo>
                  <a:pt x="54143" y="28559"/>
                </a:lnTo>
                <a:lnTo>
                  <a:pt x="54225" y="28355"/>
                </a:lnTo>
                <a:lnTo>
                  <a:pt x="54266" y="28273"/>
                </a:lnTo>
                <a:lnTo>
                  <a:pt x="54266" y="28151"/>
                </a:lnTo>
                <a:lnTo>
                  <a:pt x="54266" y="28070"/>
                </a:lnTo>
                <a:lnTo>
                  <a:pt x="54184" y="27948"/>
                </a:lnTo>
                <a:lnTo>
                  <a:pt x="54021" y="27785"/>
                </a:lnTo>
                <a:lnTo>
                  <a:pt x="53817" y="27622"/>
                </a:lnTo>
                <a:lnTo>
                  <a:pt x="53736" y="27540"/>
                </a:lnTo>
                <a:lnTo>
                  <a:pt x="53695" y="27418"/>
                </a:lnTo>
                <a:lnTo>
                  <a:pt x="53655" y="27214"/>
                </a:lnTo>
                <a:lnTo>
                  <a:pt x="53614" y="27011"/>
                </a:lnTo>
                <a:lnTo>
                  <a:pt x="53573" y="26848"/>
                </a:lnTo>
                <a:lnTo>
                  <a:pt x="53451" y="26685"/>
                </a:lnTo>
                <a:lnTo>
                  <a:pt x="53288" y="26562"/>
                </a:lnTo>
                <a:lnTo>
                  <a:pt x="53125" y="26440"/>
                </a:lnTo>
                <a:lnTo>
                  <a:pt x="52799" y="26155"/>
                </a:lnTo>
                <a:lnTo>
                  <a:pt x="52677" y="26033"/>
                </a:lnTo>
                <a:lnTo>
                  <a:pt x="52555" y="25870"/>
                </a:lnTo>
                <a:lnTo>
                  <a:pt x="52514" y="25748"/>
                </a:lnTo>
                <a:lnTo>
                  <a:pt x="52555" y="25625"/>
                </a:lnTo>
                <a:lnTo>
                  <a:pt x="52636" y="25585"/>
                </a:lnTo>
                <a:lnTo>
                  <a:pt x="52758" y="25544"/>
                </a:lnTo>
                <a:lnTo>
                  <a:pt x="52840" y="25462"/>
                </a:lnTo>
                <a:lnTo>
                  <a:pt x="52880" y="25381"/>
                </a:lnTo>
                <a:lnTo>
                  <a:pt x="52880" y="25177"/>
                </a:lnTo>
                <a:lnTo>
                  <a:pt x="52799" y="24770"/>
                </a:lnTo>
                <a:lnTo>
                  <a:pt x="52840" y="24485"/>
                </a:lnTo>
                <a:lnTo>
                  <a:pt x="52840" y="24362"/>
                </a:lnTo>
                <a:lnTo>
                  <a:pt x="52840" y="24200"/>
                </a:lnTo>
                <a:lnTo>
                  <a:pt x="52758" y="24037"/>
                </a:lnTo>
                <a:lnTo>
                  <a:pt x="52636" y="23874"/>
                </a:lnTo>
                <a:lnTo>
                  <a:pt x="52310" y="23548"/>
                </a:lnTo>
                <a:lnTo>
                  <a:pt x="51984" y="23222"/>
                </a:lnTo>
                <a:lnTo>
                  <a:pt x="51618" y="22937"/>
                </a:lnTo>
                <a:lnTo>
                  <a:pt x="51210" y="22692"/>
                </a:lnTo>
                <a:lnTo>
                  <a:pt x="51006" y="22570"/>
                </a:lnTo>
                <a:lnTo>
                  <a:pt x="50803" y="22407"/>
                </a:lnTo>
                <a:lnTo>
                  <a:pt x="50680" y="22203"/>
                </a:lnTo>
                <a:lnTo>
                  <a:pt x="50640" y="22122"/>
                </a:lnTo>
                <a:lnTo>
                  <a:pt x="50680" y="22000"/>
                </a:lnTo>
                <a:lnTo>
                  <a:pt x="50721" y="21877"/>
                </a:lnTo>
                <a:lnTo>
                  <a:pt x="50803" y="21796"/>
                </a:lnTo>
                <a:lnTo>
                  <a:pt x="50925" y="21551"/>
                </a:lnTo>
                <a:lnTo>
                  <a:pt x="51006" y="21307"/>
                </a:lnTo>
                <a:lnTo>
                  <a:pt x="51088" y="21063"/>
                </a:lnTo>
                <a:lnTo>
                  <a:pt x="51169" y="20940"/>
                </a:lnTo>
                <a:lnTo>
                  <a:pt x="51251" y="20818"/>
                </a:lnTo>
                <a:lnTo>
                  <a:pt x="51455" y="20574"/>
                </a:lnTo>
                <a:lnTo>
                  <a:pt x="51699" y="20207"/>
                </a:lnTo>
                <a:lnTo>
                  <a:pt x="51943" y="19800"/>
                </a:lnTo>
                <a:lnTo>
                  <a:pt x="52025" y="19596"/>
                </a:lnTo>
                <a:lnTo>
                  <a:pt x="52025" y="19514"/>
                </a:lnTo>
                <a:lnTo>
                  <a:pt x="52025" y="19392"/>
                </a:lnTo>
                <a:lnTo>
                  <a:pt x="51943" y="19229"/>
                </a:lnTo>
                <a:lnTo>
                  <a:pt x="51862" y="19107"/>
                </a:lnTo>
                <a:lnTo>
                  <a:pt x="51862" y="18985"/>
                </a:lnTo>
                <a:lnTo>
                  <a:pt x="51862" y="18863"/>
                </a:lnTo>
                <a:lnTo>
                  <a:pt x="51943" y="18618"/>
                </a:lnTo>
                <a:lnTo>
                  <a:pt x="51984" y="18374"/>
                </a:lnTo>
                <a:lnTo>
                  <a:pt x="51943" y="18089"/>
                </a:lnTo>
                <a:lnTo>
                  <a:pt x="51903" y="17844"/>
                </a:lnTo>
                <a:lnTo>
                  <a:pt x="51821" y="17600"/>
                </a:lnTo>
                <a:lnTo>
                  <a:pt x="51740" y="17396"/>
                </a:lnTo>
                <a:lnTo>
                  <a:pt x="51740" y="17152"/>
                </a:lnTo>
                <a:lnTo>
                  <a:pt x="51740" y="16744"/>
                </a:lnTo>
                <a:lnTo>
                  <a:pt x="51821" y="16337"/>
                </a:lnTo>
                <a:lnTo>
                  <a:pt x="51821" y="16133"/>
                </a:lnTo>
                <a:lnTo>
                  <a:pt x="51780" y="15929"/>
                </a:lnTo>
                <a:lnTo>
                  <a:pt x="51658" y="15603"/>
                </a:lnTo>
                <a:lnTo>
                  <a:pt x="51577" y="15400"/>
                </a:lnTo>
                <a:lnTo>
                  <a:pt x="51618" y="15237"/>
                </a:lnTo>
                <a:lnTo>
                  <a:pt x="51699" y="15033"/>
                </a:lnTo>
                <a:lnTo>
                  <a:pt x="51821" y="14870"/>
                </a:lnTo>
                <a:lnTo>
                  <a:pt x="51943" y="14666"/>
                </a:lnTo>
                <a:lnTo>
                  <a:pt x="51943" y="14585"/>
                </a:lnTo>
                <a:lnTo>
                  <a:pt x="51903" y="14503"/>
                </a:lnTo>
                <a:lnTo>
                  <a:pt x="51821" y="14381"/>
                </a:lnTo>
                <a:lnTo>
                  <a:pt x="51740" y="14259"/>
                </a:lnTo>
                <a:lnTo>
                  <a:pt x="51699" y="14178"/>
                </a:lnTo>
                <a:lnTo>
                  <a:pt x="51699" y="14055"/>
                </a:lnTo>
                <a:lnTo>
                  <a:pt x="51821" y="13852"/>
                </a:lnTo>
                <a:lnTo>
                  <a:pt x="51903" y="13607"/>
                </a:lnTo>
                <a:lnTo>
                  <a:pt x="51943" y="13485"/>
                </a:lnTo>
                <a:lnTo>
                  <a:pt x="51903" y="13403"/>
                </a:lnTo>
                <a:lnTo>
                  <a:pt x="51780" y="13200"/>
                </a:lnTo>
                <a:lnTo>
                  <a:pt x="51740" y="13078"/>
                </a:lnTo>
                <a:lnTo>
                  <a:pt x="51740" y="12955"/>
                </a:lnTo>
                <a:lnTo>
                  <a:pt x="51780" y="12752"/>
                </a:lnTo>
                <a:lnTo>
                  <a:pt x="51862" y="12548"/>
                </a:lnTo>
                <a:lnTo>
                  <a:pt x="52025" y="12222"/>
                </a:lnTo>
                <a:lnTo>
                  <a:pt x="52269" y="11855"/>
                </a:lnTo>
                <a:lnTo>
                  <a:pt x="52555" y="11570"/>
                </a:lnTo>
                <a:lnTo>
                  <a:pt x="52840" y="11244"/>
                </a:lnTo>
                <a:lnTo>
                  <a:pt x="53084" y="10918"/>
                </a:lnTo>
                <a:lnTo>
                  <a:pt x="53288" y="10552"/>
                </a:lnTo>
                <a:lnTo>
                  <a:pt x="53369" y="10348"/>
                </a:lnTo>
                <a:lnTo>
                  <a:pt x="53410" y="10185"/>
                </a:lnTo>
                <a:lnTo>
                  <a:pt x="53451" y="9818"/>
                </a:lnTo>
                <a:lnTo>
                  <a:pt x="53451" y="9411"/>
                </a:lnTo>
                <a:lnTo>
                  <a:pt x="53532" y="8881"/>
                </a:lnTo>
                <a:lnTo>
                  <a:pt x="53655" y="8311"/>
                </a:lnTo>
                <a:lnTo>
                  <a:pt x="53695" y="8107"/>
                </a:lnTo>
                <a:lnTo>
                  <a:pt x="53777" y="7863"/>
                </a:lnTo>
                <a:lnTo>
                  <a:pt x="53899" y="7659"/>
                </a:lnTo>
                <a:lnTo>
                  <a:pt x="54062" y="7496"/>
                </a:lnTo>
                <a:lnTo>
                  <a:pt x="54225" y="7415"/>
                </a:lnTo>
                <a:lnTo>
                  <a:pt x="54347" y="7252"/>
                </a:lnTo>
                <a:lnTo>
                  <a:pt x="54388" y="7130"/>
                </a:lnTo>
                <a:lnTo>
                  <a:pt x="54429" y="6967"/>
                </a:lnTo>
                <a:lnTo>
                  <a:pt x="54429" y="6804"/>
                </a:lnTo>
                <a:lnTo>
                  <a:pt x="54510" y="6641"/>
                </a:lnTo>
                <a:lnTo>
                  <a:pt x="54673" y="6518"/>
                </a:lnTo>
                <a:lnTo>
                  <a:pt x="54836" y="6437"/>
                </a:lnTo>
                <a:lnTo>
                  <a:pt x="54917" y="6274"/>
                </a:lnTo>
                <a:lnTo>
                  <a:pt x="54917" y="6111"/>
                </a:lnTo>
                <a:lnTo>
                  <a:pt x="54958" y="5785"/>
                </a:lnTo>
                <a:lnTo>
                  <a:pt x="54958" y="5622"/>
                </a:lnTo>
                <a:lnTo>
                  <a:pt x="55040" y="5418"/>
                </a:lnTo>
                <a:lnTo>
                  <a:pt x="55243" y="5052"/>
                </a:lnTo>
                <a:lnTo>
                  <a:pt x="55447" y="4685"/>
                </a:lnTo>
                <a:lnTo>
                  <a:pt x="55529" y="4522"/>
                </a:lnTo>
                <a:lnTo>
                  <a:pt x="55569" y="4318"/>
                </a:lnTo>
                <a:lnTo>
                  <a:pt x="55529" y="3952"/>
                </a:lnTo>
                <a:lnTo>
                  <a:pt x="55529" y="3789"/>
                </a:lnTo>
                <a:lnTo>
                  <a:pt x="55529" y="3626"/>
                </a:lnTo>
                <a:lnTo>
                  <a:pt x="55610" y="3381"/>
                </a:lnTo>
                <a:lnTo>
                  <a:pt x="55610" y="0"/>
                </a:lnTo>
                <a:close/>
              </a:path>
            </a:pathLst>
          </a:custGeom>
          <a:solidFill>
            <a:schemeClr val="dk2"/>
          </a:solidFill>
          <a:ln>
            <a:noFill/>
          </a:ln>
          <a:effectLst>
            <a:outerShdw blurRad="85725" dist="1905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3"/>
          <p:cNvSpPr/>
          <p:nvPr/>
        </p:nvSpPr>
        <p:spPr>
          <a:xfrm rot="10614878">
            <a:off x="6071364" y="1886082"/>
            <a:ext cx="5537985" cy="4653477"/>
          </a:xfrm>
          <a:custGeom>
            <a:avLst/>
            <a:gdLst/>
            <a:ahLst/>
            <a:cxnLst/>
            <a:rect l="l" t="t" r="r" b="b"/>
            <a:pathLst>
              <a:path w="55611" h="46729" extrusionOk="0">
                <a:moveTo>
                  <a:pt x="0" y="0"/>
                </a:moveTo>
                <a:lnTo>
                  <a:pt x="0" y="4033"/>
                </a:lnTo>
                <a:lnTo>
                  <a:pt x="2607" y="4074"/>
                </a:lnTo>
                <a:lnTo>
                  <a:pt x="2811" y="3830"/>
                </a:lnTo>
                <a:lnTo>
                  <a:pt x="3055" y="3626"/>
                </a:lnTo>
                <a:lnTo>
                  <a:pt x="3341" y="3504"/>
                </a:lnTo>
                <a:lnTo>
                  <a:pt x="3667" y="3463"/>
                </a:lnTo>
                <a:lnTo>
                  <a:pt x="3870" y="3504"/>
                </a:lnTo>
                <a:lnTo>
                  <a:pt x="4115" y="3544"/>
                </a:lnTo>
                <a:lnTo>
                  <a:pt x="4318" y="3667"/>
                </a:lnTo>
                <a:lnTo>
                  <a:pt x="4481" y="3830"/>
                </a:lnTo>
                <a:lnTo>
                  <a:pt x="4644" y="3993"/>
                </a:lnTo>
                <a:lnTo>
                  <a:pt x="4726" y="4196"/>
                </a:lnTo>
                <a:lnTo>
                  <a:pt x="4807" y="4400"/>
                </a:lnTo>
                <a:lnTo>
                  <a:pt x="4848" y="4644"/>
                </a:lnTo>
                <a:lnTo>
                  <a:pt x="4807" y="4889"/>
                </a:lnTo>
                <a:lnTo>
                  <a:pt x="4726" y="5133"/>
                </a:lnTo>
                <a:lnTo>
                  <a:pt x="4644" y="5337"/>
                </a:lnTo>
                <a:lnTo>
                  <a:pt x="4481" y="5500"/>
                </a:lnTo>
                <a:lnTo>
                  <a:pt x="4318" y="5622"/>
                </a:lnTo>
                <a:lnTo>
                  <a:pt x="4115" y="5744"/>
                </a:lnTo>
                <a:lnTo>
                  <a:pt x="3870" y="5826"/>
                </a:lnTo>
                <a:lnTo>
                  <a:pt x="3667" y="5826"/>
                </a:lnTo>
                <a:lnTo>
                  <a:pt x="3341" y="5785"/>
                </a:lnTo>
                <a:lnTo>
                  <a:pt x="3055" y="5663"/>
                </a:lnTo>
                <a:lnTo>
                  <a:pt x="2811" y="5500"/>
                </a:lnTo>
                <a:lnTo>
                  <a:pt x="2607" y="5215"/>
                </a:lnTo>
                <a:lnTo>
                  <a:pt x="0" y="5296"/>
                </a:lnTo>
                <a:lnTo>
                  <a:pt x="0" y="10389"/>
                </a:lnTo>
                <a:lnTo>
                  <a:pt x="2607" y="10470"/>
                </a:lnTo>
                <a:lnTo>
                  <a:pt x="2811" y="10226"/>
                </a:lnTo>
                <a:lnTo>
                  <a:pt x="3055" y="10022"/>
                </a:lnTo>
                <a:lnTo>
                  <a:pt x="3341" y="9900"/>
                </a:lnTo>
                <a:lnTo>
                  <a:pt x="3667" y="9859"/>
                </a:lnTo>
                <a:lnTo>
                  <a:pt x="3870" y="9859"/>
                </a:lnTo>
                <a:lnTo>
                  <a:pt x="4115" y="9941"/>
                </a:lnTo>
                <a:lnTo>
                  <a:pt x="4318" y="10063"/>
                </a:lnTo>
                <a:lnTo>
                  <a:pt x="4481" y="10185"/>
                </a:lnTo>
                <a:lnTo>
                  <a:pt x="4644" y="10348"/>
                </a:lnTo>
                <a:lnTo>
                  <a:pt x="4726" y="10552"/>
                </a:lnTo>
                <a:lnTo>
                  <a:pt x="4807" y="10796"/>
                </a:lnTo>
                <a:lnTo>
                  <a:pt x="4848" y="11041"/>
                </a:lnTo>
                <a:lnTo>
                  <a:pt x="4807" y="11285"/>
                </a:lnTo>
                <a:lnTo>
                  <a:pt x="4726" y="11489"/>
                </a:lnTo>
                <a:lnTo>
                  <a:pt x="4644" y="11692"/>
                </a:lnTo>
                <a:lnTo>
                  <a:pt x="4481" y="11855"/>
                </a:lnTo>
                <a:lnTo>
                  <a:pt x="4318" y="12018"/>
                </a:lnTo>
                <a:lnTo>
                  <a:pt x="4115" y="12141"/>
                </a:lnTo>
                <a:lnTo>
                  <a:pt x="3870" y="12181"/>
                </a:lnTo>
                <a:lnTo>
                  <a:pt x="3667" y="12222"/>
                </a:lnTo>
                <a:lnTo>
                  <a:pt x="3341" y="12181"/>
                </a:lnTo>
                <a:lnTo>
                  <a:pt x="3055" y="12059"/>
                </a:lnTo>
                <a:lnTo>
                  <a:pt x="2811" y="11855"/>
                </a:lnTo>
                <a:lnTo>
                  <a:pt x="2607" y="11611"/>
                </a:lnTo>
                <a:lnTo>
                  <a:pt x="0" y="11652"/>
                </a:lnTo>
                <a:lnTo>
                  <a:pt x="0" y="16785"/>
                </a:lnTo>
                <a:lnTo>
                  <a:pt x="2607" y="16826"/>
                </a:lnTo>
                <a:lnTo>
                  <a:pt x="2811" y="16581"/>
                </a:lnTo>
                <a:lnTo>
                  <a:pt x="3055" y="16377"/>
                </a:lnTo>
                <a:lnTo>
                  <a:pt x="3341" y="16255"/>
                </a:lnTo>
                <a:lnTo>
                  <a:pt x="3667" y="16214"/>
                </a:lnTo>
                <a:lnTo>
                  <a:pt x="3870" y="16255"/>
                </a:lnTo>
                <a:lnTo>
                  <a:pt x="4115" y="16296"/>
                </a:lnTo>
                <a:lnTo>
                  <a:pt x="4318" y="16418"/>
                </a:lnTo>
                <a:lnTo>
                  <a:pt x="4481" y="16581"/>
                </a:lnTo>
                <a:lnTo>
                  <a:pt x="4644" y="16744"/>
                </a:lnTo>
                <a:lnTo>
                  <a:pt x="4726" y="16948"/>
                </a:lnTo>
                <a:lnTo>
                  <a:pt x="4807" y="17152"/>
                </a:lnTo>
                <a:lnTo>
                  <a:pt x="4848" y="17396"/>
                </a:lnTo>
                <a:lnTo>
                  <a:pt x="4807" y="17640"/>
                </a:lnTo>
                <a:lnTo>
                  <a:pt x="4726" y="17885"/>
                </a:lnTo>
                <a:lnTo>
                  <a:pt x="4644" y="18089"/>
                </a:lnTo>
                <a:lnTo>
                  <a:pt x="4481" y="18251"/>
                </a:lnTo>
                <a:lnTo>
                  <a:pt x="4318" y="18374"/>
                </a:lnTo>
                <a:lnTo>
                  <a:pt x="4115" y="18496"/>
                </a:lnTo>
                <a:lnTo>
                  <a:pt x="3870" y="18577"/>
                </a:lnTo>
                <a:lnTo>
                  <a:pt x="3667" y="18577"/>
                </a:lnTo>
                <a:lnTo>
                  <a:pt x="3341" y="18537"/>
                </a:lnTo>
                <a:lnTo>
                  <a:pt x="3055" y="18414"/>
                </a:lnTo>
                <a:lnTo>
                  <a:pt x="2811" y="18251"/>
                </a:lnTo>
                <a:lnTo>
                  <a:pt x="2607" y="17966"/>
                </a:lnTo>
                <a:lnTo>
                  <a:pt x="0" y="18048"/>
                </a:lnTo>
                <a:lnTo>
                  <a:pt x="0" y="23140"/>
                </a:lnTo>
                <a:lnTo>
                  <a:pt x="2607" y="23222"/>
                </a:lnTo>
                <a:lnTo>
                  <a:pt x="2811" y="22977"/>
                </a:lnTo>
                <a:lnTo>
                  <a:pt x="3055" y="22774"/>
                </a:lnTo>
                <a:lnTo>
                  <a:pt x="3341" y="22651"/>
                </a:lnTo>
                <a:lnTo>
                  <a:pt x="3667" y="22611"/>
                </a:lnTo>
                <a:lnTo>
                  <a:pt x="3870" y="22611"/>
                </a:lnTo>
                <a:lnTo>
                  <a:pt x="4115" y="22692"/>
                </a:lnTo>
                <a:lnTo>
                  <a:pt x="4318" y="22814"/>
                </a:lnTo>
                <a:lnTo>
                  <a:pt x="4481" y="22937"/>
                </a:lnTo>
                <a:lnTo>
                  <a:pt x="4644" y="23100"/>
                </a:lnTo>
                <a:lnTo>
                  <a:pt x="4726" y="23303"/>
                </a:lnTo>
                <a:lnTo>
                  <a:pt x="4807" y="23548"/>
                </a:lnTo>
                <a:lnTo>
                  <a:pt x="4848" y="23792"/>
                </a:lnTo>
                <a:lnTo>
                  <a:pt x="4807" y="24037"/>
                </a:lnTo>
                <a:lnTo>
                  <a:pt x="4726" y="24240"/>
                </a:lnTo>
                <a:lnTo>
                  <a:pt x="4644" y="24444"/>
                </a:lnTo>
                <a:lnTo>
                  <a:pt x="4481" y="24607"/>
                </a:lnTo>
                <a:lnTo>
                  <a:pt x="4318" y="24770"/>
                </a:lnTo>
                <a:lnTo>
                  <a:pt x="4115" y="24892"/>
                </a:lnTo>
                <a:lnTo>
                  <a:pt x="3870" y="24933"/>
                </a:lnTo>
                <a:lnTo>
                  <a:pt x="3667" y="24974"/>
                </a:lnTo>
                <a:lnTo>
                  <a:pt x="3341" y="24933"/>
                </a:lnTo>
                <a:lnTo>
                  <a:pt x="3055" y="24811"/>
                </a:lnTo>
                <a:lnTo>
                  <a:pt x="2811" y="24607"/>
                </a:lnTo>
                <a:lnTo>
                  <a:pt x="2607" y="24362"/>
                </a:lnTo>
                <a:lnTo>
                  <a:pt x="0" y="24403"/>
                </a:lnTo>
                <a:lnTo>
                  <a:pt x="0" y="29536"/>
                </a:lnTo>
                <a:lnTo>
                  <a:pt x="2607" y="29577"/>
                </a:lnTo>
                <a:lnTo>
                  <a:pt x="2811" y="29333"/>
                </a:lnTo>
                <a:lnTo>
                  <a:pt x="3055" y="29129"/>
                </a:lnTo>
                <a:lnTo>
                  <a:pt x="3341" y="29007"/>
                </a:lnTo>
                <a:lnTo>
                  <a:pt x="3667" y="28966"/>
                </a:lnTo>
                <a:lnTo>
                  <a:pt x="3870" y="29007"/>
                </a:lnTo>
                <a:lnTo>
                  <a:pt x="4115" y="29048"/>
                </a:lnTo>
                <a:lnTo>
                  <a:pt x="4318" y="29170"/>
                </a:lnTo>
                <a:lnTo>
                  <a:pt x="4481" y="29333"/>
                </a:lnTo>
                <a:lnTo>
                  <a:pt x="4644" y="29496"/>
                </a:lnTo>
                <a:lnTo>
                  <a:pt x="4726" y="29699"/>
                </a:lnTo>
                <a:lnTo>
                  <a:pt x="4807" y="29903"/>
                </a:lnTo>
                <a:lnTo>
                  <a:pt x="4848" y="30148"/>
                </a:lnTo>
                <a:lnTo>
                  <a:pt x="4807" y="30392"/>
                </a:lnTo>
                <a:lnTo>
                  <a:pt x="4726" y="30636"/>
                </a:lnTo>
                <a:lnTo>
                  <a:pt x="4644" y="30840"/>
                </a:lnTo>
                <a:lnTo>
                  <a:pt x="4481" y="31003"/>
                </a:lnTo>
                <a:lnTo>
                  <a:pt x="4318" y="31125"/>
                </a:lnTo>
                <a:lnTo>
                  <a:pt x="4115" y="31248"/>
                </a:lnTo>
                <a:lnTo>
                  <a:pt x="3870" y="31329"/>
                </a:lnTo>
                <a:lnTo>
                  <a:pt x="3667" y="31329"/>
                </a:lnTo>
                <a:lnTo>
                  <a:pt x="3341" y="31288"/>
                </a:lnTo>
                <a:lnTo>
                  <a:pt x="3055" y="31166"/>
                </a:lnTo>
                <a:lnTo>
                  <a:pt x="2811" y="30962"/>
                </a:lnTo>
                <a:lnTo>
                  <a:pt x="2607" y="30718"/>
                </a:lnTo>
                <a:lnTo>
                  <a:pt x="0" y="30799"/>
                </a:lnTo>
                <a:lnTo>
                  <a:pt x="0" y="35892"/>
                </a:lnTo>
                <a:lnTo>
                  <a:pt x="2607" y="35973"/>
                </a:lnTo>
                <a:lnTo>
                  <a:pt x="2811" y="35688"/>
                </a:lnTo>
                <a:lnTo>
                  <a:pt x="3055" y="35525"/>
                </a:lnTo>
                <a:lnTo>
                  <a:pt x="3341" y="35403"/>
                </a:lnTo>
                <a:lnTo>
                  <a:pt x="3667" y="35362"/>
                </a:lnTo>
                <a:lnTo>
                  <a:pt x="3870" y="35362"/>
                </a:lnTo>
                <a:lnTo>
                  <a:pt x="4115" y="35444"/>
                </a:lnTo>
                <a:lnTo>
                  <a:pt x="4318" y="35566"/>
                </a:lnTo>
                <a:lnTo>
                  <a:pt x="4481" y="35688"/>
                </a:lnTo>
                <a:lnTo>
                  <a:pt x="4644" y="35851"/>
                </a:lnTo>
                <a:lnTo>
                  <a:pt x="4726" y="36055"/>
                </a:lnTo>
                <a:lnTo>
                  <a:pt x="4807" y="36299"/>
                </a:lnTo>
                <a:lnTo>
                  <a:pt x="4848" y="36544"/>
                </a:lnTo>
                <a:lnTo>
                  <a:pt x="4807" y="36788"/>
                </a:lnTo>
                <a:lnTo>
                  <a:pt x="4726" y="36992"/>
                </a:lnTo>
                <a:lnTo>
                  <a:pt x="4644" y="37196"/>
                </a:lnTo>
                <a:lnTo>
                  <a:pt x="4481" y="37358"/>
                </a:lnTo>
                <a:lnTo>
                  <a:pt x="4318" y="37521"/>
                </a:lnTo>
                <a:lnTo>
                  <a:pt x="4115" y="37644"/>
                </a:lnTo>
                <a:lnTo>
                  <a:pt x="3870" y="37684"/>
                </a:lnTo>
                <a:lnTo>
                  <a:pt x="3667" y="37725"/>
                </a:lnTo>
                <a:lnTo>
                  <a:pt x="3341" y="37684"/>
                </a:lnTo>
                <a:lnTo>
                  <a:pt x="3055" y="37562"/>
                </a:lnTo>
                <a:lnTo>
                  <a:pt x="2811" y="37358"/>
                </a:lnTo>
                <a:lnTo>
                  <a:pt x="2607" y="37114"/>
                </a:lnTo>
                <a:lnTo>
                  <a:pt x="0" y="37155"/>
                </a:lnTo>
                <a:lnTo>
                  <a:pt x="0" y="42288"/>
                </a:lnTo>
                <a:lnTo>
                  <a:pt x="2607" y="42329"/>
                </a:lnTo>
                <a:lnTo>
                  <a:pt x="2811" y="42084"/>
                </a:lnTo>
                <a:lnTo>
                  <a:pt x="3055" y="41881"/>
                </a:lnTo>
                <a:lnTo>
                  <a:pt x="3341" y="41758"/>
                </a:lnTo>
                <a:lnTo>
                  <a:pt x="3667" y="41718"/>
                </a:lnTo>
                <a:lnTo>
                  <a:pt x="3870" y="41758"/>
                </a:lnTo>
                <a:lnTo>
                  <a:pt x="4115" y="41799"/>
                </a:lnTo>
                <a:lnTo>
                  <a:pt x="4318" y="41921"/>
                </a:lnTo>
                <a:lnTo>
                  <a:pt x="4481" y="42084"/>
                </a:lnTo>
                <a:lnTo>
                  <a:pt x="4644" y="42247"/>
                </a:lnTo>
                <a:lnTo>
                  <a:pt x="4726" y="42451"/>
                </a:lnTo>
                <a:lnTo>
                  <a:pt x="4807" y="42655"/>
                </a:lnTo>
                <a:lnTo>
                  <a:pt x="4848" y="42899"/>
                </a:lnTo>
                <a:lnTo>
                  <a:pt x="4807" y="43144"/>
                </a:lnTo>
                <a:lnTo>
                  <a:pt x="4726" y="43388"/>
                </a:lnTo>
                <a:lnTo>
                  <a:pt x="4644" y="43551"/>
                </a:lnTo>
                <a:lnTo>
                  <a:pt x="4481" y="43755"/>
                </a:lnTo>
                <a:lnTo>
                  <a:pt x="4318" y="43877"/>
                </a:lnTo>
                <a:lnTo>
                  <a:pt x="4115" y="43999"/>
                </a:lnTo>
                <a:lnTo>
                  <a:pt x="3870" y="44081"/>
                </a:lnTo>
                <a:lnTo>
                  <a:pt x="3667" y="44081"/>
                </a:lnTo>
                <a:lnTo>
                  <a:pt x="3341" y="44040"/>
                </a:lnTo>
                <a:lnTo>
                  <a:pt x="3055" y="43918"/>
                </a:lnTo>
                <a:lnTo>
                  <a:pt x="2811" y="43714"/>
                </a:lnTo>
                <a:lnTo>
                  <a:pt x="2607" y="43469"/>
                </a:lnTo>
                <a:lnTo>
                  <a:pt x="0" y="43551"/>
                </a:lnTo>
                <a:lnTo>
                  <a:pt x="0" y="46729"/>
                </a:lnTo>
                <a:lnTo>
                  <a:pt x="55610" y="46729"/>
                </a:lnTo>
                <a:lnTo>
                  <a:pt x="55610" y="30433"/>
                </a:lnTo>
                <a:lnTo>
                  <a:pt x="55243" y="29944"/>
                </a:lnTo>
                <a:lnTo>
                  <a:pt x="55080" y="29740"/>
                </a:lnTo>
                <a:lnTo>
                  <a:pt x="54877" y="29496"/>
                </a:lnTo>
                <a:lnTo>
                  <a:pt x="54347" y="29048"/>
                </a:lnTo>
                <a:lnTo>
                  <a:pt x="54225" y="28925"/>
                </a:lnTo>
                <a:lnTo>
                  <a:pt x="54184" y="28803"/>
                </a:lnTo>
                <a:lnTo>
                  <a:pt x="54143" y="28722"/>
                </a:lnTo>
                <a:lnTo>
                  <a:pt x="54143" y="28559"/>
                </a:lnTo>
                <a:lnTo>
                  <a:pt x="54225" y="28355"/>
                </a:lnTo>
                <a:lnTo>
                  <a:pt x="54266" y="28273"/>
                </a:lnTo>
                <a:lnTo>
                  <a:pt x="54266" y="28151"/>
                </a:lnTo>
                <a:lnTo>
                  <a:pt x="54266" y="28070"/>
                </a:lnTo>
                <a:lnTo>
                  <a:pt x="54184" y="27948"/>
                </a:lnTo>
                <a:lnTo>
                  <a:pt x="54021" y="27785"/>
                </a:lnTo>
                <a:lnTo>
                  <a:pt x="53817" y="27622"/>
                </a:lnTo>
                <a:lnTo>
                  <a:pt x="53736" y="27540"/>
                </a:lnTo>
                <a:lnTo>
                  <a:pt x="53695" y="27418"/>
                </a:lnTo>
                <a:lnTo>
                  <a:pt x="53655" y="27214"/>
                </a:lnTo>
                <a:lnTo>
                  <a:pt x="53614" y="27011"/>
                </a:lnTo>
                <a:lnTo>
                  <a:pt x="53573" y="26848"/>
                </a:lnTo>
                <a:lnTo>
                  <a:pt x="53451" y="26685"/>
                </a:lnTo>
                <a:lnTo>
                  <a:pt x="53288" y="26562"/>
                </a:lnTo>
                <a:lnTo>
                  <a:pt x="53125" y="26440"/>
                </a:lnTo>
                <a:lnTo>
                  <a:pt x="52799" y="26155"/>
                </a:lnTo>
                <a:lnTo>
                  <a:pt x="52677" y="26033"/>
                </a:lnTo>
                <a:lnTo>
                  <a:pt x="52555" y="25870"/>
                </a:lnTo>
                <a:lnTo>
                  <a:pt x="52514" y="25748"/>
                </a:lnTo>
                <a:lnTo>
                  <a:pt x="52555" y="25625"/>
                </a:lnTo>
                <a:lnTo>
                  <a:pt x="52636" y="25585"/>
                </a:lnTo>
                <a:lnTo>
                  <a:pt x="52758" y="25544"/>
                </a:lnTo>
                <a:lnTo>
                  <a:pt x="52840" y="25462"/>
                </a:lnTo>
                <a:lnTo>
                  <a:pt x="52880" y="25381"/>
                </a:lnTo>
                <a:lnTo>
                  <a:pt x="52880" y="25177"/>
                </a:lnTo>
                <a:lnTo>
                  <a:pt x="52799" y="24770"/>
                </a:lnTo>
                <a:lnTo>
                  <a:pt x="52840" y="24485"/>
                </a:lnTo>
                <a:lnTo>
                  <a:pt x="52840" y="24362"/>
                </a:lnTo>
                <a:lnTo>
                  <a:pt x="52840" y="24200"/>
                </a:lnTo>
                <a:lnTo>
                  <a:pt x="52758" y="24037"/>
                </a:lnTo>
                <a:lnTo>
                  <a:pt x="52636" y="23874"/>
                </a:lnTo>
                <a:lnTo>
                  <a:pt x="52310" y="23548"/>
                </a:lnTo>
                <a:lnTo>
                  <a:pt x="51984" y="23222"/>
                </a:lnTo>
                <a:lnTo>
                  <a:pt x="51618" y="22937"/>
                </a:lnTo>
                <a:lnTo>
                  <a:pt x="51210" y="22692"/>
                </a:lnTo>
                <a:lnTo>
                  <a:pt x="51006" y="22570"/>
                </a:lnTo>
                <a:lnTo>
                  <a:pt x="50803" y="22407"/>
                </a:lnTo>
                <a:lnTo>
                  <a:pt x="50680" y="22203"/>
                </a:lnTo>
                <a:lnTo>
                  <a:pt x="50640" y="22122"/>
                </a:lnTo>
                <a:lnTo>
                  <a:pt x="50680" y="22000"/>
                </a:lnTo>
                <a:lnTo>
                  <a:pt x="50721" y="21877"/>
                </a:lnTo>
                <a:lnTo>
                  <a:pt x="50803" y="21796"/>
                </a:lnTo>
                <a:lnTo>
                  <a:pt x="50925" y="21551"/>
                </a:lnTo>
                <a:lnTo>
                  <a:pt x="51006" y="21307"/>
                </a:lnTo>
                <a:lnTo>
                  <a:pt x="51088" y="21063"/>
                </a:lnTo>
                <a:lnTo>
                  <a:pt x="51169" y="20940"/>
                </a:lnTo>
                <a:lnTo>
                  <a:pt x="51251" y="20818"/>
                </a:lnTo>
                <a:lnTo>
                  <a:pt x="51455" y="20574"/>
                </a:lnTo>
                <a:lnTo>
                  <a:pt x="51699" y="20207"/>
                </a:lnTo>
                <a:lnTo>
                  <a:pt x="51943" y="19800"/>
                </a:lnTo>
                <a:lnTo>
                  <a:pt x="52025" y="19596"/>
                </a:lnTo>
                <a:lnTo>
                  <a:pt x="52025" y="19514"/>
                </a:lnTo>
                <a:lnTo>
                  <a:pt x="52025" y="19392"/>
                </a:lnTo>
                <a:lnTo>
                  <a:pt x="51943" y="19229"/>
                </a:lnTo>
                <a:lnTo>
                  <a:pt x="51862" y="19107"/>
                </a:lnTo>
                <a:lnTo>
                  <a:pt x="51862" y="18985"/>
                </a:lnTo>
                <a:lnTo>
                  <a:pt x="51862" y="18863"/>
                </a:lnTo>
                <a:lnTo>
                  <a:pt x="51943" y="18618"/>
                </a:lnTo>
                <a:lnTo>
                  <a:pt x="51984" y="18374"/>
                </a:lnTo>
                <a:lnTo>
                  <a:pt x="51943" y="18089"/>
                </a:lnTo>
                <a:lnTo>
                  <a:pt x="51903" y="17844"/>
                </a:lnTo>
                <a:lnTo>
                  <a:pt x="51821" y="17600"/>
                </a:lnTo>
                <a:lnTo>
                  <a:pt x="51740" y="17396"/>
                </a:lnTo>
                <a:lnTo>
                  <a:pt x="51740" y="17152"/>
                </a:lnTo>
                <a:lnTo>
                  <a:pt x="51740" y="16744"/>
                </a:lnTo>
                <a:lnTo>
                  <a:pt x="51821" y="16337"/>
                </a:lnTo>
                <a:lnTo>
                  <a:pt x="51821" y="16133"/>
                </a:lnTo>
                <a:lnTo>
                  <a:pt x="51780" y="15929"/>
                </a:lnTo>
                <a:lnTo>
                  <a:pt x="51658" y="15603"/>
                </a:lnTo>
                <a:lnTo>
                  <a:pt x="51577" y="15400"/>
                </a:lnTo>
                <a:lnTo>
                  <a:pt x="51618" y="15237"/>
                </a:lnTo>
                <a:lnTo>
                  <a:pt x="51699" y="15033"/>
                </a:lnTo>
                <a:lnTo>
                  <a:pt x="51821" y="14870"/>
                </a:lnTo>
                <a:lnTo>
                  <a:pt x="51943" y="14666"/>
                </a:lnTo>
                <a:lnTo>
                  <a:pt x="51943" y="14585"/>
                </a:lnTo>
                <a:lnTo>
                  <a:pt x="51903" y="14503"/>
                </a:lnTo>
                <a:lnTo>
                  <a:pt x="51821" y="14381"/>
                </a:lnTo>
                <a:lnTo>
                  <a:pt x="51740" y="14259"/>
                </a:lnTo>
                <a:lnTo>
                  <a:pt x="51699" y="14178"/>
                </a:lnTo>
                <a:lnTo>
                  <a:pt x="51699" y="14055"/>
                </a:lnTo>
                <a:lnTo>
                  <a:pt x="51821" y="13852"/>
                </a:lnTo>
                <a:lnTo>
                  <a:pt x="51903" y="13607"/>
                </a:lnTo>
                <a:lnTo>
                  <a:pt x="51943" y="13485"/>
                </a:lnTo>
                <a:lnTo>
                  <a:pt x="51903" y="13403"/>
                </a:lnTo>
                <a:lnTo>
                  <a:pt x="51780" y="13200"/>
                </a:lnTo>
                <a:lnTo>
                  <a:pt x="51740" y="13078"/>
                </a:lnTo>
                <a:lnTo>
                  <a:pt x="51740" y="12955"/>
                </a:lnTo>
                <a:lnTo>
                  <a:pt x="51780" y="12752"/>
                </a:lnTo>
                <a:lnTo>
                  <a:pt x="51862" y="12548"/>
                </a:lnTo>
                <a:lnTo>
                  <a:pt x="52025" y="12222"/>
                </a:lnTo>
                <a:lnTo>
                  <a:pt x="52269" y="11855"/>
                </a:lnTo>
                <a:lnTo>
                  <a:pt x="52555" y="11570"/>
                </a:lnTo>
                <a:lnTo>
                  <a:pt x="52840" y="11244"/>
                </a:lnTo>
                <a:lnTo>
                  <a:pt x="53084" y="10918"/>
                </a:lnTo>
                <a:lnTo>
                  <a:pt x="53288" y="10552"/>
                </a:lnTo>
                <a:lnTo>
                  <a:pt x="53369" y="10348"/>
                </a:lnTo>
                <a:lnTo>
                  <a:pt x="53410" y="10185"/>
                </a:lnTo>
                <a:lnTo>
                  <a:pt x="53451" y="9818"/>
                </a:lnTo>
                <a:lnTo>
                  <a:pt x="53451" y="9411"/>
                </a:lnTo>
                <a:lnTo>
                  <a:pt x="53532" y="8881"/>
                </a:lnTo>
                <a:lnTo>
                  <a:pt x="53655" y="8311"/>
                </a:lnTo>
                <a:lnTo>
                  <a:pt x="53695" y="8107"/>
                </a:lnTo>
                <a:lnTo>
                  <a:pt x="53777" y="7863"/>
                </a:lnTo>
                <a:lnTo>
                  <a:pt x="53899" y="7659"/>
                </a:lnTo>
                <a:lnTo>
                  <a:pt x="54062" y="7496"/>
                </a:lnTo>
                <a:lnTo>
                  <a:pt x="54225" y="7415"/>
                </a:lnTo>
                <a:lnTo>
                  <a:pt x="54347" y="7252"/>
                </a:lnTo>
                <a:lnTo>
                  <a:pt x="54388" y="7130"/>
                </a:lnTo>
                <a:lnTo>
                  <a:pt x="54429" y="6967"/>
                </a:lnTo>
                <a:lnTo>
                  <a:pt x="54429" y="6804"/>
                </a:lnTo>
                <a:lnTo>
                  <a:pt x="54510" y="6641"/>
                </a:lnTo>
                <a:lnTo>
                  <a:pt x="54673" y="6518"/>
                </a:lnTo>
                <a:lnTo>
                  <a:pt x="54836" y="6437"/>
                </a:lnTo>
                <a:lnTo>
                  <a:pt x="54917" y="6274"/>
                </a:lnTo>
                <a:lnTo>
                  <a:pt x="54917" y="6111"/>
                </a:lnTo>
                <a:lnTo>
                  <a:pt x="54958" y="5785"/>
                </a:lnTo>
                <a:lnTo>
                  <a:pt x="54958" y="5622"/>
                </a:lnTo>
                <a:lnTo>
                  <a:pt x="55040" y="5418"/>
                </a:lnTo>
                <a:lnTo>
                  <a:pt x="55243" y="5052"/>
                </a:lnTo>
                <a:lnTo>
                  <a:pt x="55447" y="4685"/>
                </a:lnTo>
                <a:lnTo>
                  <a:pt x="55529" y="4522"/>
                </a:lnTo>
                <a:lnTo>
                  <a:pt x="55569" y="4318"/>
                </a:lnTo>
                <a:lnTo>
                  <a:pt x="55529" y="3952"/>
                </a:lnTo>
                <a:lnTo>
                  <a:pt x="55529" y="3789"/>
                </a:lnTo>
                <a:lnTo>
                  <a:pt x="55529" y="3626"/>
                </a:lnTo>
                <a:lnTo>
                  <a:pt x="55610" y="3381"/>
                </a:lnTo>
                <a:lnTo>
                  <a:pt x="55610" y="0"/>
                </a:lnTo>
                <a:close/>
              </a:path>
            </a:pathLst>
          </a:custGeom>
          <a:solidFill>
            <a:schemeClr val="dk2"/>
          </a:solidFill>
          <a:ln>
            <a:noFill/>
          </a:ln>
          <a:effectLst>
            <a:outerShdw blurRad="85725" dist="1905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3"/>
          <p:cNvSpPr txBox="1">
            <a:spLocks noGrp="1"/>
          </p:cNvSpPr>
          <p:nvPr>
            <p:ph type="title"/>
          </p:nvPr>
        </p:nvSpPr>
        <p:spPr>
          <a:xfrm>
            <a:off x="2306433" y="2132833"/>
            <a:ext cx="28452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933">
                <a:solidFill>
                  <a:schemeClr val="accen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 name="Google Shape;109;p13"/>
          <p:cNvSpPr txBox="1">
            <a:spLocks noGrp="1"/>
          </p:cNvSpPr>
          <p:nvPr>
            <p:ph type="subTitle" idx="1"/>
          </p:nvPr>
        </p:nvSpPr>
        <p:spPr>
          <a:xfrm>
            <a:off x="2306433" y="2611145"/>
            <a:ext cx="28452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110" name="Google Shape;110;p13"/>
          <p:cNvSpPr txBox="1">
            <a:spLocks noGrp="1"/>
          </p:cNvSpPr>
          <p:nvPr>
            <p:ph type="title" idx="2"/>
          </p:nvPr>
        </p:nvSpPr>
        <p:spPr>
          <a:xfrm>
            <a:off x="7040333" y="2132833"/>
            <a:ext cx="2845200" cy="52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933">
                <a:solidFill>
                  <a:schemeClr val="accen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1" name="Google Shape;111;p13"/>
          <p:cNvSpPr txBox="1">
            <a:spLocks noGrp="1"/>
          </p:cNvSpPr>
          <p:nvPr>
            <p:ph type="subTitle" idx="3"/>
          </p:nvPr>
        </p:nvSpPr>
        <p:spPr>
          <a:xfrm>
            <a:off x="7040335" y="2611145"/>
            <a:ext cx="2845200" cy="70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112" name="Google Shape;112;p13"/>
          <p:cNvSpPr txBox="1">
            <a:spLocks noGrp="1"/>
          </p:cNvSpPr>
          <p:nvPr>
            <p:ph type="title" idx="4"/>
          </p:nvPr>
        </p:nvSpPr>
        <p:spPr>
          <a:xfrm>
            <a:off x="2306433" y="3461744"/>
            <a:ext cx="28452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933">
                <a:solidFill>
                  <a:schemeClr val="accen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13"/>
          <p:cNvSpPr txBox="1">
            <a:spLocks noGrp="1"/>
          </p:cNvSpPr>
          <p:nvPr>
            <p:ph type="subTitle" idx="5"/>
          </p:nvPr>
        </p:nvSpPr>
        <p:spPr>
          <a:xfrm>
            <a:off x="2306433" y="3940081"/>
            <a:ext cx="28452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114" name="Google Shape;114;p13"/>
          <p:cNvSpPr txBox="1">
            <a:spLocks noGrp="1"/>
          </p:cNvSpPr>
          <p:nvPr>
            <p:ph type="title" idx="6"/>
          </p:nvPr>
        </p:nvSpPr>
        <p:spPr>
          <a:xfrm>
            <a:off x="7040333" y="3461744"/>
            <a:ext cx="2845200" cy="52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933">
                <a:solidFill>
                  <a:schemeClr val="accen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5" name="Google Shape;115;p13"/>
          <p:cNvSpPr txBox="1">
            <a:spLocks noGrp="1"/>
          </p:cNvSpPr>
          <p:nvPr>
            <p:ph type="subTitle" idx="7"/>
          </p:nvPr>
        </p:nvSpPr>
        <p:spPr>
          <a:xfrm>
            <a:off x="7040335" y="3940081"/>
            <a:ext cx="2845200" cy="70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116" name="Google Shape;116;p13"/>
          <p:cNvSpPr txBox="1">
            <a:spLocks noGrp="1"/>
          </p:cNvSpPr>
          <p:nvPr>
            <p:ph type="title" idx="8" hasCustomPrompt="1"/>
          </p:nvPr>
        </p:nvSpPr>
        <p:spPr>
          <a:xfrm>
            <a:off x="1368033" y="2399965"/>
            <a:ext cx="938400" cy="844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7" name="Google Shape;117;p13"/>
          <p:cNvSpPr txBox="1">
            <a:spLocks noGrp="1"/>
          </p:cNvSpPr>
          <p:nvPr>
            <p:ph type="title" idx="9" hasCustomPrompt="1"/>
          </p:nvPr>
        </p:nvSpPr>
        <p:spPr>
          <a:xfrm>
            <a:off x="1368033" y="3728868"/>
            <a:ext cx="938400" cy="844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8" name="Google Shape;118;p13"/>
          <p:cNvSpPr txBox="1">
            <a:spLocks noGrp="1"/>
          </p:cNvSpPr>
          <p:nvPr>
            <p:ph type="title" idx="13" hasCustomPrompt="1"/>
          </p:nvPr>
        </p:nvSpPr>
        <p:spPr>
          <a:xfrm>
            <a:off x="9885567" y="2399965"/>
            <a:ext cx="938400" cy="844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9" name="Google Shape;119;p13"/>
          <p:cNvSpPr txBox="1">
            <a:spLocks noGrp="1"/>
          </p:cNvSpPr>
          <p:nvPr>
            <p:ph type="title" idx="14" hasCustomPrompt="1"/>
          </p:nvPr>
        </p:nvSpPr>
        <p:spPr>
          <a:xfrm>
            <a:off x="9885567" y="3728868"/>
            <a:ext cx="938400" cy="844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0" name="Google Shape;120;p13"/>
          <p:cNvSpPr txBox="1">
            <a:spLocks noGrp="1"/>
          </p:cNvSpPr>
          <p:nvPr>
            <p:ph type="title" idx="15"/>
          </p:nvPr>
        </p:nvSpPr>
        <p:spPr>
          <a:xfrm>
            <a:off x="960000" y="6949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21" name="Google Shape;121;p13"/>
          <p:cNvSpPr txBox="1">
            <a:spLocks noGrp="1"/>
          </p:cNvSpPr>
          <p:nvPr>
            <p:ph type="title" idx="16"/>
          </p:nvPr>
        </p:nvSpPr>
        <p:spPr>
          <a:xfrm>
            <a:off x="2306433" y="4790677"/>
            <a:ext cx="28452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933">
                <a:solidFill>
                  <a:schemeClr val="accen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2" name="Google Shape;122;p13"/>
          <p:cNvSpPr txBox="1">
            <a:spLocks noGrp="1"/>
          </p:cNvSpPr>
          <p:nvPr>
            <p:ph type="subTitle" idx="17"/>
          </p:nvPr>
        </p:nvSpPr>
        <p:spPr>
          <a:xfrm>
            <a:off x="2306433" y="5269015"/>
            <a:ext cx="28452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123" name="Google Shape;123;p13"/>
          <p:cNvSpPr txBox="1">
            <a:spLocks noGrp="1"/>
          </p:cNvSpPr>
          <p:nvPr>
            <p:ph type="title" idx="18"/>
          </p:nvPr>
        </p:nvSpPr>
        <p:spPr>
          <a:xfrm>
            <a:off x="7040333" y="4790677"/>
            <a:ext cx="2845200" cy="52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933">
                <a:solidFill>
                  <a:schemeClr val="accen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4" name="Google Shape;124;p13"/>
          <p:cNvSpPr txBox="1">
            <a:spLocks noGrp="1"/>
          </p:cNvSpPr>
          <p:nvPr>
            <p:ph type="subTitle" idx="19"/>
          </p:nvPr>
        </p:nvSpPr>
        <p:spPr>
          <a:xfrm>
            <a:off x="7040335" y="5269015"/>
            <a:ext cx="2845200" cy="70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125" name="Google Shape;125;p13"/>
          <p:cNvSpPr txBox="1">
            <a:spLocks noGrp="1"/>
          </p:cNvSpPr>
          <p:nvPr>
            <p:ph type="title" idx="20" hasCustomPrompt="1"/>
          </p:nvPr>
        </p:nvSpPr>
        <p:spPr>
          <a:xfrm>
            <a:off x="1368033" y="5057599"/>
            <a:ext cx="938400" cy="844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13"/>
          <p:cNvSpPr txBox="1">
            <a:spLocks noGrp="1"/>
          </p:cNvSpPr>
          <p:nvPr>
            <p:ph type="title" idx="21" hasCustomPrompt="1"/>
          </p:nvPr>
        </p:nvSpPr>
        <p:spPr>
          <a:xfrm>
            <a:off x="9885567" y="5057599"/>
            <a:ext cx="938400" cy="844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grpSp>
        <p:nvGrpSpPr>
          <p:cNvPr id="127" name="Google Shape;127;p13"/>
          <p:cNvGrpSpPr/>
          <p:nvPr/>
        </p:nvGrpSpPr>
        <p:grpSpPr>
          <a:xfrm>
            <a:off x="6671267" y="5920110"/>
            <a:ext cx="369064" cy="374439"/>
            <a:chOff x="9663125" y="1726120"/>
            <a:chExt cx="276798" cy="280829"/>
          </a:xfrm>
        </p:grpSpPr>
        <p:sp>
          <p:nvSpPr>
            <p:cNvPr id="128" name="Google Shape;128;p13"/>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465427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0"/>
        <p:cNvGrpSpPr/>
        <p:nvPr/>
      </p:nvGrpSpPr>
      <p:grpSpPr>
        <a:xfrm>
          <a:off x="0" y="0"/>
          <a:ext cx="0" cy="0"/>
          <a:chOff x="0" y="0"/>
          <a:chExt cx="0" cy="0"/>
        </a:xfrm>
      </p:grpSpPr>
      <p:pic>
        <p:nvPicPr>
          <p:cNvPr id="131" name="Google Shape;131;p14"/>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132" name="Google Shape;132;p14"/>
          <p:cNvSpPr/>
          <p:nvPr/>
        </p:nvSpPr>
        <p:spPr>
          <a:xfrm rot="10800000" flipH="1">
            <a:off x="331533" y="449500"/>
            <a:ext cx="11490960" cy="6044064"/>
          </a:xfrm>
          <a:custGeom>
            <a:avLst/>
            <a:gdLst/>
            <a:ahLst/>
            <a:cxnLst/>
            <a:rect l="l" t="t" r="r" b="b"/>
            <a:pathLst>
              <a:path w="285750" h="150300" extrusionOk="0">
                <a:moveTo>
                  <a:pt x="0" y="0"/>
                </a:moveTo>
                <a:lnTo>
                  <a:pt x="0" y="13298"/>
                </a:lnTo>
                <a:lnTo>
                  <a:pt x="6052" y="13378"/>
                </a:lnTo>
                <a:lnTo>
                  <a:pt x="6291" y="13059"/>
                </a:lnTo>
                <a:lnTo>
                  <a:pt x="6530" y="12741"/>
                </a:lnTo>
                <a:lnTo>
                  <a:pt x="6848" y="12462"/>
                </a:lnTo>
                <a:lnTo>
                  <a:pt x="7206" y="12223"/>
                </a:lnTo>
                <a:lnTo>
                  <a:pt x="7565" y="12024"/>
                </a:lnTo>
                <a:lnTo>
                  <a:pt x="7963" y="11865"/>
                </a:lnTo>
                <a:lnTo>
                  <a:pt x="8401" y="11785"/>
                </a:lnTo>
                <a:lnTo>
                  <a:pt x="8839" y="11745"/>
                </a:lnTo>
                <a:lnTo>
                  <a:pt x="9157" y="11745"/>
                </a:lnTo>
                <a:lnTo>
                  <a:pt x="9476" y="11825"/>
                </a:lnTo>
                <a:lnTo>
                  <a:pt x="9794" y="11905"/>
                </a:lnTo>
                <a:lnTo>
                  <a:pt x="10073" y="11984"/>
                </a:lnTo>
                <a:lnTo>
                  <a:pt x="10352" y="12143"/>
                </a:lnTo>
                <a:lnTo>
                  <a:pt x="10631" y="12303"/>
                </a:lnTo>
                <a:lnTo>
                  <a:pt x="10869" y="12462"/>
                </a:lnTo>
                <a:lnTo>
                  <a:pt x="11108" y="12701"/>
                </a:lnTo>
                <a:lnTo>
                  <a:pt x="11307" y="12900"/>
                </a:lnTo>
                <a:lnTo>
                  <a:pt x="11467" y="13179"/>
                </a:lnTo>
                <a:lnTo>
                  <a:pt x="11626" y="13418"/>
                </a:lnTo>
                <a:lnTo>
                  <a:pt x="11785" y="13696"/>
                </a:lnTo>
                <a:lnTo>
                  <a:pt x="11905" y="14015"/>
                </a:lnTo>
                <a:lnTo>
                  <a:pt x="11984" y="14293"/>
                </a:lnTo>
                <a:lnTo>
                  <a:pt x="12024" y="14612"/>
                </a:lnTo>
                <a:lnTo>
                  <a:pt x="12024" y="14930"/>
                </a:lnTo>
                <a:lnTo>
                  <a:pt x="12024" y="15289"/>
                </a:lnTo>
                <a:lnTo>
                  <a:pt x="11984" y="15607"/>
                </a:lnTo>
                <a:lnTo>
                  <a:pt x="11905" y="15886"/>
                </a:lnTo>
                <a:lnTo>
                  <a:pt x="11785" y="16205"/>
                </a:lnTo>
                <a:lnTo>
                  <a:pt x="11626" y="16483"/>
                </a:lnTo>
                <a:lnTo>
                  <a:pt x="11467" y="16722"/>
                </a:lnTo>
                <a:lnTo>
                  <a:pt x="11307" y="17001"/>
                </a:lnTo>
                <a:lnTo>
                  <a:pt x="11108" y="17200"/>
                </a:lnTo>
                <a:lnTo>
                  <a:pt x="10869" y="17399"/>
                </a:lnTo>
                <a:lnTo>
                  <a:pt x="10631" y="17598"/>
                </a:lnTo>
                <a:lnTo>
                  <a:pt x="10352" y="17757"/>
                </a:lnTo>
                <a:lnTo>
                  <a:pt x="10073" y="17917"/>
                </a:lnTo>
                <a:lnTo>
                  <a:pt x="9794" y="17996"/>
                </a:lnTo>
                <a:lnTo>
                  <a:pt x="9476" y="18076"/>
                </a:lnTo>
                <a:lnTo>
                  <a:pt x="9157" y="18116"/>
                </a:lnTo>
                <a:lnTo>
                  <a:pt x="8839" y="18155"/>
                </a:lnTo>
                <a:lnTo>
                  <a:pt x="8401" y="18116"/>
                </a:lnTo>
                <a:lnTo>
                  <a:pt x="7963" y="18036"/>
                </a:lnTo>
                <a:lnTo>
                  <a:pt x="7565" y="17877"/>
                </a:lnTo>
                <a:lnTo>
                  <a:pt x="7206" y="17678"/>
                </a:lnTo>
                <a:lnTo>
                  <a:pt x="6848" y="17439"/>
                </a:lnTo>
                <a:lnTo>
                  <a:pt x="6530" y="17160"/>
                </a:lnTo>
                <a:lnTo>
                  <a:pt x="6291" y="16842"/>
                </a:lnTo>
                <a:lnTo>
                  <a:pt x="6052" y="16523"/>
                </a:lnTo>
                <a:lnTo>
                  <a:pt x="0" y="16603"/>
                </a:lnTo>
                <a:lnTo>
                  <a:pt x="0" y="30498"/>
                </a:lnTo>
                <a:lnTo>
                  <a:pt x="6052" y="30578"/>
                </a:lnTo>
                <a:lnTo>
                  <a:pt x="6291" y="30259"/>
                </a:lnTo>
                <a:lnTo>
                  <a:pt x="6530" y="29941"/>
                </a:lnTo>
                <a:lnTo>
                  <a:pt x="6848" y="29622"/>
                </a:lnTo>
                <a:lnTo>
                  <a:pt x="7206" y="29383"/>
                </a:lnTo>
                <a:lnTo>
                  <a:pt x="7565" y="29224"/>
                </a:lnTo>
                <a:lnTo>
                  <a:pt x="7963" y="29065"/>
                </a:lnTo>
                <a:lnTo>
                  <a:pt x="8401" y="28985"/>
                </a:lnTo>
                <a:lnTo>
                  <a:pt x="8839" y="28945"/>
                </a:lnTo>
                <a:lnTo>
                  <a:pt x="9157" y="28945"/>
                </a:lnTo>
                <a:lnTo>
                  <a:pt x="9476" y="29025"/>
                </a:lnTo>
                <a:lnTo>
                  <a:pt x="9794" y="29104"/>
                </a:lnTo>
                <a:lnTo>
                  <a:pt x="10073" y="29184"/>
                </a:lnTo>
                <a:lnTo>
                  <a:pt x="10352" y="29343"/>
                </a:lnTo>
                <a:lnTo>
                  <a:pt x="10631" y="29503"/>
                </a:lnTo>
                <a:lnTo>
                  <a:pt x="10869" y="29662"/>
                </a:lnTo>
                <a:lnTo>
                  <a:pt x="11108" y="29901"/>
                </a:lnTo>
                <a:lnTo>
                  <a:pt x="11307" y="30100"/>
                </a:lnTo>
                <a:lnTo>
                  <a:pt x="11467" y="30339"/>
                </a:lnTo>
                <a:lnTo>
                  <a:pt x="11626" y="30617"/>
                </a:lnTo>
                <a:lnTo>
                  <a:pt x="11785" y="30896"/>
                </a:lnTo>
                <a:lnTo>
                  <a:pt x="11905" y="31215"/>
                </a:lnTo>
                <a:lnTo>
                  <a:pt x="11984" y="31493"/>
                </a:lnTo>
                <a:lnTo>
                  <a:pt x="12024" y="31812"/>
                </a:lnTo>
                <a:lnTo>
                  <a:pt x="12024" y="32130"/>
                </a:lnTo>
                <a:lnTo>
                  <a:pt x="12024" y="32489"/>
                </a:lnTo>
                <a:lnTo>
                  <a:pt x="11984" y="32807"/>
                </a:lnTo>
                <a:lnTo>
                  <a:pt x="11905" y="33086"/>
                </a:lnTo>
                <a:lnTo>
                  <a:pt x="11785" y="33404"/>
                </a:lnTo>
                <a:lnTo>
                  <a:pt x="11626" y="33683"/>
                </a:lnTo>
                <a:lnTo>
                  <a:pt x="11467" y="33922"/>
                </a:lnTo>
                <a:lnTo>
                  <a:pt x="11307" y="34201"/>
                </a:lnTo>
                <a:lnTo>
                  <a:pt x="11108" y="34400"/>
                </a:lnTo>
                <a:lnTo>
                  <a:pt x="10869" y="34599"/>
                </a:lnTo>
                <a:lnTo>
                  <a:pt x="10631" y="34798"/>
                </a:lnTo>
                <a:lnTo>
                  <a:pt x="10352" y="34957"/>
                </a:lnTo>
                <a:lnTo>
                  <a:pt x="10073" y="35077"/>
                </a:lnTo>
                <a:lnTo>
                  <a:pt x="9794" y="35196"/>
                </a:lnTo>
                <a:lnTo>
                  <a:pt x="9476" y="35276"/>
                </a:lnTo>
                <a:lnTo>
                  <a:pt x="9157" y="35316"/>
                </a:lnTo>
                <a:lnTo>
                  <a:pt x="8839" y="35355"/>
                </a:lnTo>
                <a:lnTo>
                  <a:pt x="8401" y="35316"/>
                </a:lnTo>
                <a:lnTo>
                  <a:pt x="7963" y="35236"/>
                </a:lnTo>
                <a:lnTo>
                  <a:pt x="7565" y="35077"/>
                </a:lnTo>
                <a:lnTo>
                  <a:pt x="7206" y="34878"/>
                </a:lnTo>
                <a:lnTo>
                  <a:pt x="6848" y="34639"/>
                </a:lnTo>
                <a:lnTo>
                  <a:pt x="6530" y="34360"/>
                </a:lnTo>
                <a:lnTo>
                  <a:pt x="6291" y="34041"/>
                </a:lnTo>
                <a:lnTo>
                  <a:pt x="6052" y="33723"/>
                </a:lnTo>
                <a:lnTo>
                  <a:pt x="0" y="33803"/>
                </a:lnTo>
                <a:lnTo>
                  <a:pt x="0" y="47658"/>
                </a:lnTo>
                <a:lnTo>
                  <a:pt x="6052" y="47777"/>
                </a:lnTo>
                <a:lnTo>
                  <a:pt x="6291" y="47419"/>
                </a:lnTo>
                <a:lnTo>
                  <a:pt x="6530" y="47140"/>
                </a:lnTo>
                <a:lnTo>
                  <a:pt x="6848" y="46822"/>
                </a:lnTo>
                <a:lnTo>
                  <a:pt x="7206" y="46583"/>
                </a:lnTo>
                <a:lnTo>
                  <a:pt x="7565" y="46424"/>
                </a:lnTo>
                <a:lnTo>
                  <a:pt x="7963" y="46265"/>
                </a:lnTo>
                <a:lnTo>
                  <a:pt x="8401" y="46185"/>
                </a:lnTo>
                <a:lnTo>
                  <a:pt x="8839" y="46145"/>
                </a:lnTo>
                <a:lnTo>
                  <a:pt x="9157" y="46145"/>
                </a:lnTo>
                <a:lnTo>
                  <a:pt x="9476" y="46225"/>
                </a:lnTo>
                <a:lnTo>
                  <a:pt x="9794" y="46304"/>
                </a:lnTo>
                <a:lnTo>
                  <a:pt x="10073" y="46384"/>
                </a:lnTo>
                <a:lnTo>
                  <a:pt x="10352" y="46543"/>
                </a:lnTo>
                <a:lnTo>
                  <a:pt x="10631" y="46702"/>
                </a:lnTo>
                <a:lnTo>
                  <a:pt x="10869" y="46862"/>
                </a:lnTo>
                <a:lnTo>
                  <a:pt x="11108" y="47101"/>
                </a:lnTo>
                <a:lnTo>
                  <a:pt x="11307" y="47300"/>
                </a:lnTo>
                <a:lnTo>
                  <a:pt x="11467" y="47539"/>
                </a:lnTo>
                <a:lnTo>
                  <a:pt x="11626" y="47817"/>
                </a:lnTo>
                <a:lnTo>
                  <a:pt x="11785" y="48096"/>
                </a:lnTo>
                <a:lnTo>
                  <a:pt x="11905" y="48375"/>
                </a:lnTo>
                <a:lnTo>
                  <a:pt x="11984" y="48693"/>
                </a:lnTo>
                <a:lnTo>
                  <a:pt x="12024" y="49012"/>
                </a:lnTo>
                <a:lnTo>
                  <a:pt x="12024" y="49330"/>
                </a:lnTo>
                <a:lnTo>
                  <a:pt x="12024" y="49689"/>
                </a:lnTo>
                <a:lnTo>
                  <a:pt x="11984" y="50007"/>
                </a:lnTo>
                <a:lnTo>
                  <a:pt x="11905" y="50286"/>
                </a:lnTo>
                <a:lnTo>
                  <a:pt x="11785" y="50604"/>
                </a:lnTo>
                <a:lnTo>
                  <a:pt x="11626" y="50883"/>
                </a:lnTo>
                <a:lnTo>
                  <a:pt x="11467" y="51122"/>
                </a:lnTo>
                <a:lnTo>
                  <a:pt x="11307" y="51401"/>
                </a:lnTo>
                <a:lnTo>
                  <a:pt x="11108" y="51600"/>
                </a:lnTo>
                <a:lnTo>
                  <a:pt x="10869" y="51799"/>
                </a:lnTo>
                <a:lnTo>
                  <a:pt x="10631" y="51998"/>
                </a:lnTo>
                <a:lnTo>
                  <a:pt x="10352" y="52157"/>
                </a:lnTo>
                <a:lnTo>
                  <a:pt x="10073" y="52277"/>
                </a:lnTo>
                <a:lnTo>
                  <a:pt x="9794" y="52396"/>
                </a:lnTo>
                <a:lnTo>
                  <a:pt x="9476" y="52476"/>
                </a:lnTo>
                <a:lnTo>
                  <a:pt x="9157" y="52515"/>
                </a:lnTo>
                <a:lnTo>
                  <a:pt x="8839" y="52555"/>
                </a:lnTo>
                <a:lnTo>
                  <a:pt x="8401" y="52515"/>
                </a:lnTo>
                <a:lnTo>
                  <a:pt x="7963" y="52436"/>
                </a:lnTo>
                <a:lnTo>
                  <a:pt x="7565" y="52277"/>
                </a:lnTo>
                <a:lnTo>
                  <a:pt x="7206" y="52077"/>
                </a:lnTo>
                <a:lnTo>
                  <a:pt x="6848" y="51839"/>
                </a:lnTo>
                <a:lnTo>
                  <a:pt x="6530" y="51560"/>
                </a:lnTo>
                <a:lnTo>
                  <a:pt x="6291" y="51241"/>
                </a:lnTo>
                <a:lnTo>
                  <a:pt x="6052" y="50883"/>
                </a:lnTo>
                <a:lnTo>
                  <a:pt x="0" y="51002"/>
                </a:lnTo>
                <a:lnTo>
                  <a:pt x="0" y="64858"/>
                </a:lnTo>
                <a:lnTo>
                  <a:pt x="6052" y="64977"/>
                </a:lnTo>
                <a:lnTo>
                  <a:pt x="6291" y="64619"/>
                </a:lnTo>
                <a:lnTo>
                  <a:pt x="6530" y="64301"/>
                </a:lnTo>
                <a:lnTo>
                  <a:pt x="6848" y="64022"/>
                </a:lnTo>
                <a:lnTo>
                  <a:pt x="7206" y="63783"/>
                </a:lnTo>
                <a:lnTo>
                  <a:pt x="7565" y="63624"/>
                </a:lnTo>
                <a:lnTo>
                  <a:pt x="7963" y="63464"/>
                </a:lnTo>
                <a:lnTo>
                  <a:pt x="8401" y="63385"/>
                </a:lnTo>
                <a:lnTo>
                  <a:pt x="8839" y="63345"/>
                </a:lnTo>
                <a:lnTo>
                  <a:pt x="9157" y="63345"/>
                </a:lnTo>
                <a:lnTo>
                  <a:pt x="9476" y="63425"/>
                </a:lnTo>
                <a:lnTo>
                  <a:pt x="9794" y="63504"/>
                </a:lnTo>
                <a:lnTo>
                  <a:pt x="10073" y="63584"/>
                </a:lnTo>
                <a:lnTo>
                  <a:pt x="10352" y="63743"/>
                </a:lnTo>
                <a:lnTo>
                  <a:pt x="10631" y="63902"/>
                </a:lnTo>
                <a:lnTo>
                  <a:pt x="10869" y="64062"/>
                </a:lnTo>
                <a:lnTo>
                  <a:pt x="11108" y="64301"/>
                </a:lnTo>
                <a:lnTo>
                  <a:pt x="11307" y="64500"/>
                </a:lnTo>
                <a:lnTo>
                  <a:pt x="11467" y="64738"/>
                </a:lnTo>
                <a:lnTo>
                  <a:pt x="11626" y="65017"/>
                </a:lnTo>
                <a:lnTo>
                  <a:pt x="11785" y="65296"/>
                </a:lnTo>
                <a:lnTo>
                  <a:pt x="11905" y="65575"/>
                </a:lnTo>
                <a:lnTo>
                  <a:pt x="11984" y="65893"/>
                </a:lnTo>
                <a:lnTo>
                  <a:pt x="12024" y="66212"/>
                </a:lnTo>
                <a:lnTo>
                  <a:pt x="12024" y="66530"/>
                </a:lnTo>
                <a:lnTo>
                  <a:pt x="12024" y="66888"/>
                </a:lnTo>
                <a:lnTo>
                  <a:pt x="11984" y="67207"/>
                </a:lnTo>
                <a:lnTo>
                  <a:pt x="11905" y="67486"/>
                </a:lnTo>
                <a:lnTo>
                  <a:pt x="11785" y="67804"/>
                </a:lnTo>
                <a:lnTo>
                  <a:pt x="11626" y="68083"/>
                </a:lnTo>
                <a:lnTo>
                  <a:pt x="11467" y="68322"/>
                </a:lnTo>
                <a:lnTo>
                  <a:pt x="11307" y="68561"/>
                </a:lnTo>
                <a:lnTo>
                  <a:pt x="11108" y="68800"/>
                </a:lnTo>
                <a:lnTo>
                  <a:pt x="10869" y="68999"/>
                </a:lnTo>
                <a:lnTo>
                  <a:pt x="10631" y="69198"/>
                </a:lnTo>
                <a:lnTo>
                  <a:pt x="10352" y="69357"/>
                </a:lnTo>
                <a:lnTo>
                  <a:pt x="10073" y="69476"/>
                </a:lnTo>
                <a:lnTo>
                  <a:pt x="9794" y="69596"/>
                </a:lnTo>
                <a:lnTo>
                  <a:pt x="9476" y="69676"/>
                </a:lnTo>
                <a:lnTo>
                  <a:pt x="9157" y="69715"/>
                </a:lnTo>
                <a:lnTo>
                  <a:pt x="8839" y="69755"/>
                </a:lnTo>
                <a:lnTo>
                  <a:pt x="8401" y="69715"/>
                </a:lnTo>
                <a:lnTo>
                  <a:pt x="7963" y="69636"/>
                </a:lnTo>
                <a:lnTo>
                  <a:pt x="7565" y="69476"/>
                </a:lnTo>
                <a:lnTo>
                  <a:pt x="7206" y="69277"/>
                </a:lnTo>
                <a:lnTo>
                  <a:pt x="6848" y="69038"/>
                </a:lnTo>
                <a:lnTo>
                  <a:pt x="6530" y="68760"/>
                </a:lnTo>
                <a:lnTo>
                  <a:pt x="6291" y="68441"/>
                </a:lnTo>
                <a:lnTo>
                  <a:pt x="6052" y="68083"/>
                </a:lnTo>
                <a:lnTo>
                  <a:pt x="0" y="68202"/>
                </a:lnTo>
                <a:lnTo>
                  <a:pt x="0" y="82058"/>
                </a:lnTo>
                <a:lnTo>
                  <a:pt x="6052" y="82177"/>
                </a:lnTo>
                <a:lnTo>
                  <a:pt x="6291" y="81819"/>
                </a:lnTo>
                <a:lnTo>
                  <a:pt x="6530" y="81500"/>
                </a:lnTo>
                <a:lnTo>
                  <a:pt x="6848" y="81222"/>
                </a:lnTo>
                <a:lnTo>
                  <a:pt x="7206" y="80983"/>
                </a:lnTo>
                <a:lnTo>
                  <a:pt x="7565" y="80824"/>
                </a:lnTo>
                <a:lnTo>
                  <a:pt x="7963" y="80664"/>
                </a:lnTo>
                <a:lnTo>
                  <a:pt x="8401" y="80585"/>
                </a:lnTo>
                <a:lnTo>
                  <a:pt x="8839" y="80545"/>
                </a:lnTo>
                <a:lnTo>
                  <a:pt x="9157" y="80545"/>
                </a:lnTo>
                <a:lnTo>
                  <a:pt x="9476" y="80625"/>
                </a:lnTo>
                <a:lnTo>
                  <a:pt x="9794" y="80704"/>
                </a:lnTo>
                <a:lnTo>
                  <a:pt x="10073" y="80784"/>
                </a:lnTo>
                <a:lnTo>
                  <a:pt x="10352" y="80943"/>
                </a:lnTo>
                <a:lnTo>
                  <a:pt x="10631" y="81102"/>
                </a:lnTo>
                <a:lnTo>
                  <a:pt x="10869" y="81262"/>
                </a:lnTo>
                <a:lnTo>
                  <a:pt x="11108" y="81500"/>
                </a:lnTo>
                <a:lnTo>
                  <a:pt x="11307" y="81700"/>
                </a:lnTo>
                <a:lnTo>
                  <a:pt x="11467" y="81938"/>
                </a:lnTo>
                <a:lnTo>
                  <a:pt x="11626" y="82217"/>
                </a:lnTo>
                <a:lnTo>
                  <a:pt x="11785" y="82496"/>
                </a:lnTo>
                <a:lnTo>
                  <a:pt x="11905" y="82774"/>
                </a:lnTo>
                <a:lnTo>
                  <a:pt x="11984" y="83093"/>
                </a:lnTo>
                <a:lnTo>
                  <a:pt x="12024" y="83412"/>
                </a:lnTo>
                <a:lnTo>
                  <a:pt x="12024" y="83730"/>
                </a:lnTo>
                <a:lnTo>
                  <a:pt x="12024" y="84088"/>
                </a:lnTo>
                <a:lnTo>
                  <a:pt x="11984" y="84407"/>
                </a:lnTo>
                <a:lnTo>
                  <a:pt x="11905" y="84686"/>
                </a:lnTo>
                <a:lnTo>
                  <a:pt x="11785" y="85004"/>
                </a:lnTo>
                <a:lnTo>
                  <a:pt x="11626" y="85283"/>
                </a:lnTo>
                <a:lnTo>
                  <a:pt x="11467" y="85522"/>
                </a:lnTo>
                <a:lnTo>
                  <a:pt x="11307" y="85761"/>
                </a:lnTo>
                <a:lnTo>
                  <a:pt x="11108" y="85999"/>
                </a:lnTo>
                <a:lnTo>
                  <a:pt x="10869" y="86199"/>
                </a:lnTo>
                <a:lnTo>
                  <a:pt x="10631" y="86398"/>
                </a:lnTo>
                <a:lnTo>
                  <a:pt x="10352" y="86557"/>
                </a:lnTo>
                <a:lnTo>
                  <a:pt x="10073" y="86676"/>
                </a:lnTo>
                <a:lnTo>
                  <a:pt x="9794" y="86796"/>
                </a:lnTo>
                <a:lnTo>
                  <a:pt x="9476" y="86875"/>
                </a:lnTo>
                <a:lnTo>
                  <a:pt x="9157" y="86915"/>
                </a:lnTo>
                <a:lnTo>
                  <a:pt x="8839" y="86955"/>
                </a:lnTo>
                <a:lnTo>
                  <a:pt x="8401" y="86915"/>
                </a:lnTo>
                <a:lnTo>
                  <a:pt x="7963" y="86836"/>
                </a:lnTo>
                <a:lnTo>
                  <a:pt x="7565" y="86676"/>
                </a:lnTo>
                <a:lnTo>
                  <a:pt x="7206" y="86477"/>
                </a:lnTo>
                <a:lnTo>
                  <a:pt x="6848" y="86238"/>
                </a:lnTo>
                <a:lnTo>
                  <a:pt x="6530" y="85960"/>
                </a:lnTo>
                <a:lnTo>
                  <a:pt x="6291" y="85641"/>
                </a:lnTo>
                <a:lnTo>
                  <a:pt x="6052" y="85283"/>
                </a:lnTo>
                <a:lnTo>
                  <a:pt x="0" y="85402"/>
                </a:lnTo>
                <a:lnTo>
                  <a:pt x="0" y="99258"/>
                </a:lnTo>
                <a:lnTo>
                  <a:pt x="6052" y="99377"/>
                </a:lnTo>
                <a:lnTo>
                  <a:pt x="6291" y="99019"/>
                </a:lnTo>
                <a:lnTo>
                  <a:pt x="6530" y="98700"/>
                </a:lnTo>
                <a:lnTo>
                  <a:pt x="6848" y="98422"/>
                </a:lnTo>
                <a:lnTo>
                  <a:pt x="7206" y="98183"/>
                </a:lnTo>
                <a:lnTo>
                  <a:pt x="7565" y="98023"/>
                </a:lnTo>
                <a:lnTo>
                  <a:pt x="7963" y="97864"/>
                </a:lnTo>
                <a:lnTo>
                  <a:pt x="8401" y="97785"/>
                </a:lnTo>
                <a:lnTo>
                  <a:pt x="8839" y="97745"/>
                </a:lnTo>
                <a:lnTo>
                  <a:pt x="9157" y="97745"/>
                </a:lnTo>
                <a:lnTo>
                  <a:pt x="9476" y="97824"/>
                </a:lnTo>
                <a:lnTo>
                  <a:pt x="9794" y="97904"/>
                </a:lnTo>
                <a:lnTo>
                  <a:pt x="10073" y="97984"/>
                </a:lnTo>
                <a:lnTo>
                  <a:pt x="10352" y="98143"/>
                </a:lnTo>
                <a:lnTo>
                  <a:pt x="10631" y="98302"/>
                </a:lnTo>
                <a:lnTo>
                  <a:pt x="10869" y="98461"/>
                </a:lnTo>
                <a:lnTo>
                  <a:pt x="11108" y="98661"/>
                </a:lnTo>
                <a:lnTo>
                  <a:pt x="11307" y="98899"/>
                </a:lnTo>
                <a:lnTo>
                  <a:pt x="11467" y="99138"/>
                </a:lnTo>
                <a:lnTo>
                  <a:pt x="11626" y="99417"/>
                </a:lnTo>
                <a:lnTo>
                  <a:pt x="11785" y="99696"/>
                </a:lnTo>
                <a:lnTo>
                  <a:pt x="11905" y="99974"/>
                </a:lnTo>
                <a:lnTo>
                  <a:pt x="11984" y="100293"/>
                </a:lnTo>
                <a:lnTo>
                  <a:pt x="12024" y="100611"/>
                </a:lnTo>
                <a:lnTo>
                  <a:pt x="12024" y="100930"/>
                </a:lnTo>
                <a:lnTo>
                  <a:pt x="12024" y="101288"/>
                </a:lnTo>
                <a:lnTo>
                  <a:pt x="11984" y="101607"/>
                </a:lnTo>
                <a:lnTo>
                  <a:pt x="11905" y="101885"/>
                </a:lnTo>
                <a:lnTo>
                  <a:pt x="11785" y="102204"/>
                </a:lnTo>
                <a:lnTo>
                  <a:pt x="11626" y="102483"/>
                </a:lnTo>
                <a:lnTo>
                  <a:pt x="11467" y="102722"/>
                </a:lnTo>
                <a:lnTo>
                  <a:pt x="11307" y="102960"/>
                </a:lnTo>
                <a:lnTo>
                  <a:pt x="11108" y="103199"/>
                </a:lnTo>
                <a:lnTo>
                  <a:pt x="10869" y="103398"/>
                </a:lnTo>
                <a:lnTo>
                  <a:pt x="10631" y="103598"/>
                </a:lnTo>
                <a:lnTo>
                  <a:pt x="10352" y="103757"/>
                </a:lnTo>
                <a:lnTo>
                  <a:pt x="10073" y="103876"/>
                </a:lnTo>
                <a:lnTo>
                  <a:pt x="9794" y="103996"/>
                </a:lnTo>
                <a:lnTo>
                  <a:pt x="9476" y="104075"/>
                </a:lnTo>
                <a:lnTo>
                  <a:pt x="9157" y="104115"/>
                </a:lnTo>
                <a:lnTo>
                  <a:pt x="8839" y="104155"/>
                </a:lnTo>
                <a:lnTo>
                  <a:pt x="8401" y="104115"/>
                </a:lnTo>
                <a:lnTo>
                  <a:pt x="7963" y="104035"/>
                </a:lnTo>
                <a:lnTo>
                  <a:pt x="7565" y="103876"/>
                </a:lnTo>
                <a:lnTo>
                  <a:pt x="7206" y="103677"/>
                </a:lnTo>
                <a:lnTo>
                  <a:pt x="6848" y="103438"/>
                </a:lnTo>
                <a:lnTo>
                  <a:pt x="6530" y="103160"/>
                </a:lnTo>
                <a:lnTo>
                  <a:pt x="6291" y="102841"/>
                </a:lnTo>
                <a:lnTo>
                  <a:pt x="6052" y="102483"/>
                </a:lnTo>
                <a:lnTo>
                  <a:pt x="0" y="102602"/>
                </a:lnTo>
                <a:lnTo>
                  <a:pt x="0" y="116458"/>
                </a:lnTo>
                <a:lnTo>
                  <a:pt x="6052" y="116577"/>
                </a:lnTo>
                <a:lnTo>
                  <a:pt x="6291" y="116219"/>
                </a:lnTo>
                <a:lnTo>
                  <a:pt x="6530" y="115900"/>
                </a:lnTo>
                <a:lnTo>
                  <a:pt x="6848" y="115622"/>
                </a:lnTo>
                <a:lnTo>
                  <a:pt x="7206" y="115383"/>
                </a:lnTo>
                <a:lnTo>
                  <a:pt x="7565" y="115223"/>
                </a:lnTo>
                <a:lnTo>
                  <a:pt x="7963" y="115064"/>
                </a:lnTo>
                <a:lnTo>
                  <a:pt x="8401" y="114984"/>
                </a:lnTo>
                <a:lnTo>
                  <a:pt x="8839" y="114945"/>
                </a:lnTo>
                <a:lnTo>
                  <a:pt x="9157" y="114945"/>
                </a:lnTo>
                <a:lnTo>
                  <a:pt x="9476" y="115024"/>
                </a:lnTo>
                <a:lnTo>
                  <a:pt x="9794" y="115104"/>
                </a:lnTo>
                <a:lnTo>
                  <a:pt x="10073" y="115184"/>
                </a:lnTo>
                <a:lnTo>
                  <a:pt x="10352" y="115343"/>
                </a:lnTo>
                <a:lnTo>
                  <a:pt x="10631" y="115502"/>
                </a:lnTo>
                <a:lnTo>
                  <a:pt x="10869" y="115661"/>
                </a:lnTo>
                <a:lnTo>
                  <a:pt x="11108" y="115860"/>
                </a:lnTo>
                <a:lnTo>
                  <a:pt x="11307" y="116099"/>
                </a:lnTo>
                <a:lnTo>
                  <a:pt x="11467" y="116338"/>
                </a:lnTo>
                <a:lnTo>
                  <a:pt x="11626" y="116617"/>
                </a:lnTo>
                <a:lnTo>
                  <a:pt x="11785" y="116896"/>
                </a:lnTo>
                <a:lnTo>
                  <a:pt x="11905" y="117174"/>
                </a:lnTo>
                <a:lnTo>
                  <a:pt x="11984" y="117493"/>
                </a:lnTo>
                <a:lnTo>
                  <a:pt x="12024" y="117811"/>
                </a:lnTo>
                <a:lnTo>
                  <a:pt x="12024" y="118130"/>
                </a:lnTo>
                <a:lnTo>
                  <a:pt x="12024" y="118488"/>
                </a:lnTo>
                <a:lnTo>
                  <a:pt x="11984" y="118767"/>
                </a:lnTo>
                <a:lnTo>
                  <a:pt x="11905" y="119085"/>
                </a:lnTo>
                <a:lnTo>
                  <a:pt x="11785" y="119404"/>
                </a:lnTo>
                <a:lnTo>
                  <a:pt x="11626" y="119683"/>
                </a:lnTo>
                <a:lnTo>
                  <a:pt x="11467" y="119921"/>
                </a:lnTo>
                <a:lnTo>
                  <a:pt x="11307" y="120160"/>
                </a:lnTo>
                <a:lnTo>
                  <a:pt x="11108" y="120399"/>
                </a:lnTo>
                <a:lnTo>
                  <a:pt x="10869" y="120598"/>
                </a:lnTo>
                <a:lnTo>
                  <a:pt x="10631" y="120797"/>
                </a:lnTo>
                <a:lnTo>
                  <a:pt x="10352" y="120957"/>
                </a:lnTo>
                <a:lnTo>
                  <a:pt x="10073" y="121076"/>
                </a:lnTo>
                <a:lnTo>
                  <a:pt x="9794" y="121196"/>
                </a:lnTo>
                <a:lnTo>
                  <a:pt x="9476" y="121275"/>
                </a:lnTo>
                <a:lnTo>
                  <a:pt x="9157" y="121315"/>
                </a:lnTo>
                <a:lnTo>
                  <a:pt x="8839" y="121355"/>
                </a:lnTo>
                <a:lnTo>
                  <a:pt x="8401" y="121315"/>
                </a:lnTo>
                <a:lnTo>
                  <a:pt x="7963" y="121235"/>
                </a:lnTo>
                <a:lnTo>
                  <a:pt x="7565" y="121076"/>
                </a:lnTo>
                <a:lnTo>
                  <a:pt x="7206" y="120877"/>
                </a:lnTo>
                <a:lnTo>
                  <a:pt x="6848" y="120638"/>
                </a:lnTo>
                <a:lnTo>
                  <a:pt x="6530" y="120359"/>
                </a:lnTo>
                <a:lnTo>
                  <a:pt x="6291" y="120041"/>
                </a:lnTo>
                <a:lnTo>
                  <a:pt x="6052" y="119683"/>
                </a:lnTo>
                <a:lnTo>
                  <a:pt x="0" y="119802"/>
                </a:lnTo>
                <a:lnTo>
                  <a:pt x="0" y="133658"/>
                </a:lnTo>
                <a:lnTo>
                  <a:pt x="6052" y="133777"/>
                </a:lnTo>
                <a:lnTo>
                  <a:pt x="6291" y="133419"/>
                </a:lnTo>
                <a:lnTo>
                  <a:pt x="6530" y="133100"/>
                </a:lnTo>
                <a:lnTo>
                  <a:pt x="6848" y="132821"/>
                </a:lnTo>
                <a:lnTo>
                  <a:pt x="7206" y="132583"/>
                </a:lnTo>
                <a:lnTo>
                  <a:pt x="7565" y="132383"/>
                </a:lnTo>
                <a:lnTo>
                  <a:pt x="7963" y="132264"/>
                </a:lnTo>
                <a:lnTo>
                  <a:pt x="8401" y="132184"/>
                </a:lnTo>
                <a:lnTo>
                  <a:pt x="8839" y="132145"/>
                </a:lnTo>
                <a:lnTo>
                  <a:pt x="9157" y="132145"/>
                </a:lnTo>
                <a:lnTo>
                  <a:pt x="9476" y="132224"/>
                </a:lnTo>
                <a:lnTo>
                  <a:pt x="9794" y="132264"/>
                </a:lnTo>
                <a:lnTo>
                  <a:pt x="10073" y="132383"/>
                </a:lnTo>
                <a:lnTo>
                  <a:pt x="10352" y="132543"/>
                </a:lnTo>
                <a:lnTo>
                  <a:pt x="10631" y="132702"/>
                </a:lnTo>
                <a:lnTo>
                  <a:pt x="10869" y="132861"/>
                </a:lnTo>
                <a:lnTo>
                  <a:pt x="11108" y="133060"/>
                </a:lnTo>
                <a:lnTo>
                  <a:pt x="11307" y="133299"/>
                </a:lnTo>
                <a:lnTo>
                  <a:pt x="11467" y="133538"/>
                </a:lnTo>
                <a:lnTo>
                  <a:pt x="11626" y="133817"/>
                </a:lnTo>
                <a:lnTo>
                  <a:pt x="11785" y="134095"/>
                </a:lnTo>
                <a:lnTo>
                  <a:pt x="11905" y="134374"/>
                </a:lnTo>
                <a:lnTo>
                  <a:pt x="11984" y="134693"/>
                </a:lnTo>
                <a:lnTo>
                  <a:pt x="12024" y="135011"/>
                </a:lnTo>
                <a:lnTo>
                  <a:pt x="12024" y="135330"/>
                </a:lnTo>
                <a:lnTo>
                  <a:pt x="12024" y="135648"/>
                </a:lnTo>
                <a:lnTo>
                  <a:pt x="11984" y="135967"/>
                </a:lnTo>
                <a:lnTo>
                  <a:pt x="11905" y="136285"/>
                </a:lnTo>
                <a:lnTo>
                  <a:pt x="11785" y="136604"/>
                </a:lnTo>
                <a:lnTo>
                  <a:pt x="11626" y="136882"/>
                </a:lnTo>
                <a:lnTo>
                  <a:pt x="11467" y="137121"/>
                </a:lnTo>
                <a:lnTo>
                  <a:pt x="11307" y="137360"/>
                </a:lnTo>
                <a:lnTo>
                  <a:pt x="11108" y="137599"/>
                </a:lnTo>
                <a:lnTo>
                  <a:pt x="10869" y="137798"/>
                </a:lnTo>
                <a:lnTo>
                  <a:pt x="10631" y="137997"/>
                </a:lnTo>
                <a:lnTo>
                  <a:pt x="10352" y="138157"/>
                </a:lnTo>
                <a:lnTo>
                  <a:pt x="10073" y="138276"/>
                </a:lnTo>
                <a:lnTo>
                  <a:pt x="9794" y="138395"/>
                </a:lnTo>
                <a:lnTo>
                  <a:pt x="9476" y="138475"/>
                </a:lnTo>
                <a:lnTo>
                  <a:pt x="9157" y="138515"/>
                </a:lnTo>
                <a:lnTo>
                  <a:pt x="8839" y="138555"/>
                </a:lnTo>
                <a:lnTo>
                  <a:pt x="8401" y="138515"/>
                </a:lnTo>
                <a:lnTo>
                  <a:pt x="7963" y="138435"/>
                </a:lnTo>
                <a:lnTo>
                  <a:pt x="7565" y="138276"/>
                </a:lnTo>
                <a:lnTo>
                  <a:pt x="7206" y="138077"/>
                </a:lnTo>
                <a:lnTo>
                  <a:pt x="6848" y="137838"/>
                </a:lnTo>
                <a:lnTo>
                  <a:pt x="6530" y="137559"/>
                </a:lnTo>
                <a:lnTo>
                  <a:pt x="6291" y="137241"/>
                </a:lnTo>
                <a:lnTo>
                  <a:pt x="6052" y="136882"/>
                </a:lnTo>
                <a:lnTo>
                  <a:pt x="0" y="137002"/>
                </a:lnTo>
                <a:lnTo>
                  <a:pt x="0" y="150300"/>
                </a:lnTo>
                <a:lnTo>
                  <a:pt x="285750" y="150300"/>
                </a:lnTo>
                <a:lnTo>
                  <a:pt x="285511" y="149663"/>
                </a:lnTo>
                <a:lnTo>
                  <a:pt x="285312" y="149066"/>
                </a:lnTo>
                <a:lnTo>
                  <a:pt x="285153" y="148508"/>
                </a:lnTo>
                <a:lnTo>
                  <a:pt x="285033" y="147991"/>
                </a:lnTo>
                <a:lnTo>
                  <a:pt x="284954" y="147473"/>
                </a:lnTo>
                <a:lnTo>
                  <a:pt x="284914" y="147035"/>
                </a:lnTo>
                <a:lnTo>
                  <a:pt x="284914" y="146557"/>
                </a:lnTo>
                <a:lnTo>
                  <a:pt x="284914" y="146119"/>
                </a:lnTo>
                <a:lnTo>
                  <a:pt x="284994" y="145283"/>
                </a:lnTo>
                <a:lnTo>
                  <a:pt x="285113" y="144447"/>
                </a:lnTo>
                <a:lnTo>
                  <a:pt x="285193" y="143571"/>
                </a:lnTo>
                <a:lnTo>
                  <a:pt x="285232" y="142656"/>
                </a:lnTo>
                <a:lnTo>
                  <a:pt x="285232" y="139630"/>
                </a:lnTo>
                <a:lnTo>
                  <a:pt x="285232" y="138316"/>
                </a:lnTo>
                <a:lnTo>
                  <a:pt x="285312" y="137002"/>
                </a:lnTo>
                <a:lnTo>
                  <a:pt x="285352" y="135688"/>
                </a:lnTo>
                <a:lnTo>
                  <a:pt x="285392" y="134374"/>
                </a:lnTo>
                <a:lnTo>
                  <a:pt x="285392" y="133180"/>
                </a:lnTo>
                <a:lnTo>
                  <a:pt x="285431" y="131985"/>
                </a:lnTo>
                <a:lnTo>
                  <a:pt x="285471" y="130831"/>
                </a:lnTo>
                <a:lnTo>
                  <a:pt x="285431" y="130233"/>
                </a:lnTo>
                <a:lnTo>
                  <a:pt x="285392" y="129636"/>
                </a:lnTo>
                <a:lnTo>
                  <a:pt x="285312" y="129039"/>
                </a:lnTo>
                <a:lnTo>
                  <a:pt x="285193" y="128442"/>
                </a:lnTo>
                <a:lnTo>
                  <a:pt x="285033" y="127845"/>
                </a:lnTo>
                <a:lnTo>
                  <a:pt x="284914" y="127287"/>
                </a:lnTo>
                <a:lnTo>
                  <a:pt x="284635" y="125814"/>
                </a:lnTo>
                <a:lnTo>
                  <a:pt x="284277" y="124381"/>
                </a:lnTo>
                <a:lnTo>
                  <a:pt x="283560" y="121315"/>
                </a:lnTo>
                <a:lnTo>
                  <a:pt x="283321" y="120359"/>
                </a:lnTo>
                <a:lnTo>
                  <a:pt x="283162" y="119921"/>
                </a:lnTo>
                <a:lnTo>
                  <a:pt x="283003" y="119484"/>
                </a:lnTo>
                <a:lnTo>
                  <a:pt x="282804" y="119085"/>
                </a:lnTo>
                <a:lnTo>
                  <a:pt x="282565" y="118687"/>
                </a:lnTo>
                <a:lnTo>
                  <a:pt x="282087" y="117891"/>
                </a:lnTo>
                <a:lnTo>
                  <a:pt x="281888" y="117493"/>
                </a:lnTo>
                <a:lnTo>
                  <a:pt x="281769" y="117095"/>
                </a:lnTo>
                <a:lnTo>
                  <a:pt x="281689" y="116657"/>
                </a:lnTo>
                <a:lnTo>
                  <a:pt x="281689" y="116458"/>
                </a:lnTo>
                <a:lnTo>
                  <a:pt x="281689" y="116219"/>
                </a:lnTo>
                <a:lnTo>
                  <a:pt x="281769" y="115940"/>
                </a:lnTo>
                <a:lnTo>
                  <a:pt x="281848" y="115622"/>
                </a:lnTo>
                <a:lnTo>
                  <a:pt x="282127" y="115064"/>
                </a:lnTo>
                <a:lnTo>
                  <a:pt x="282406" y="114347"/>
                </a:lnTo>
                <a:lnTo>
                  <a:pt x="282644" y="113591"/>
                </a:lnTo>
                <a:lnTo>
                  <a:pt x="282883" y="112834"/>
                </a:lnTo>
                <a:lnTo>
                  <a:pt x="283082" y="112078"/>
                </a:lnTo>
                <a:lnTo>
                  <a:pt x="283242" y="111322"/>
                </a:lnTo>
                <a:lnTo>
                  <a:pt x="283361" y="110525"/>
                </a:lnTo>
                <a:lnTo>
                  <a:pt x="283441" y="109769"/>
                </a:lnTo>
                <a:lnTo>
                  <a:pt x="283481" y="109012"/>
                </a:lnTo>
                <a:lnTo>
                  <a:pt x="283441" y="108216"/>
                </a:lnTo>
                <a:lnTo>
                  <a:pt x="283401" y="107460"/>
                </a:lnTo>
                <a:lnTo>
                  <a:pt x="283282" y="106703"/>
                </a:lnTo>
                <a:lnTo>
                  <a:pt x="283122" y="105986"/>
                </a:lnTo>
                <a:lnTo>
                  <a:pt x="282923" y="105270"/>
                </a:lnTo>
                <a:lnTo>
                  <a:pt x="282644" y="104553"/>
                </a:lnTo>
                <a:lnTo>
                  <a:pt x="282326" y="103836"/>
                </a:lnTo>
                <a:lnTo>
                  <a:pt x="281968" y="103160"/>
                </a:lnTo>
                <a:lnTo>
                  <a:pt x="281729" y="102801"/>
                </a:lnTo>
                <a:lnTo>
                  <a:pt x="281530" y="102443"/>
                </a:lnTo>
                <a:lnTo>
                  <a:pt x="281410" y="102045"/>
                </a:lnTo>
                <a:lnTo>
                  <a:pt x="281370" y="101846"/>
                </a:lnTo>
                <a:lnTo>
                  <a:pt x="281370" y="101647"/>
                </a:lnTo>
                <a:lnTo>
                  <a:pt x="281410" y="101209"/>
                </a:lnTo>
                <a:lnTo>
                  <a:pt x="281410" y="100970"/>
                </a:lnTo>
                <a:lnTo>
                  <a:pt x="281410" y="100731"/>
                </a:lnTo>
                <a:lnTo>
                  <a:pt x="281370" y="100412"/>
                </a:lnTo>
                <a:lnTo>
                  <a:pt x="281211" y="100134"/>
                </a:lnTo>
                <a:lnTo>
                  <a:pt x="281052" y="99855"/>
                </a:lnTo>
                <a:lnTo>
                  <a:pt x="280813" y="99616"/>
                </a:lnTo>
                <a:lnTo>
                  <a:pt x="280335" y="99178"/>
                </a:lnTo>
                <a:lnTo>
                  <a:pt x="280057" y="98939"/>
                </a:lnTo>
                <a:lnTo>
                  <a:pt x="279857" y="98700"/>
                </a:lnTo>
                <a:lnTo>
                  <a:pt x="279658" y="98461"/>
                </a:lnTo>
                <a:lnTo>
                  <a:pt x="279499" y="98183"/>
                </a:lnTo>
                <a:lnTo>
                  <a:pt x="279340" y="97904"/>
                </a:lnTo>
                <a:lnTo>
                  <a:pt x="279260" y="97586"/>
                </a:lnTo>
                <a:lnTo>
                  <a:pt x="279061" y="96988"/>
                </a:lnTo>
                <a:lnTo>
                  <a:pt x="278942" y="96351"/>
                </a:lnTo>
                <a:lnTo>
                  <a:pt x="278902" y="95913"/>
                </a:lnTo>
                <a:lnTo>
                  <a:pt x="278942" y="95436"/>
                </a:lnTo>
                <a:lnTo>
                  <a:pt x="279021" y="94998"/>
                </a:lnTo>
                <a:lnTo>
                  <a:pt x="279141" y="94520"/>
                </a:lnTo>
                <a:lnTo>
                  <a:pt x="279300" y="94082"/>
                </a:lnTo>
                <a:lnTo>
                  <a:pt x="279499" y="93604"/>
                </a:lnTo>
                <a:lnTo>
                  <a:pt x="279937" y="92688"/>
                </a:lnTo>
                <a:lnTo>
                  <a:pt x="280335" y="91773"/>
                </a:lnTo>
                <a:lnTo>
                  <a:pt x="280534" y="91295"/>
                </a:lnTo>
                <a:lnTo>
                  <a:pt x="280694" y="90857"/>
                </a:lnTo>
                <a:lnTo>
                  <a:pt x="280813" y="90379"/>
                </a:lnTo>
                <a:lnTo>
                  <a:pt x="280893" y="89941"/>
                </a:lnTo>
                <a:lnTo>
                  <a:pt x="280893" y="89463"/>
                </a:lnTo>
                <a:lnTo>
                  <a:pt x="280853" y="89025"/>
                </a:lnTo>
                <a:lnTo>
                  <a:pt x="280733" y="88269"/>
                </a:lnTo>
                <a:lnTo>
                  <a:pt x="280694" y="87552"/>
                </a:lnTo>
                <a:lnTo>
                  <a:pt x="280694" y="86836"/>
                </a:lnTo>
                <a:lnTo>
                  <a:pt x="280694" y="86159"/>
                </a:lnTo>
                <a:lnTo>
                  <a:pt x="280773" y="85522"/>
                </a:lnTo>
                <a:lnTo>
                  <a:pt x="280853" y="84845"/>
                </a:lnTo>
                <a:lnTo>
                  <a:pt x="281092" y="83571"/>
                </a:lnTo>
                <a:lnTo>
                  <a:pt x="281291" y="82257"/>
                </a:lnTo>
                <a:lnTo>
                  <a:pt x="281370" y="81620"/>
                </a:lnTo>
                <a:lnTo>
                  <a:pt x="281410" y="80903"/>
                </a:lnTo>
                <a:lnTo>
                  <a:pt x="281410" y="80226"/>
                </a:lnTo>
                <a:lnTo>
                  <a:pt x="281370" y="79470"/>
                </a:lnTo>
                <a:lnTo>
                  <a:pt x="281291" y="78713"/>
                </a:lnTo>
                <a:lnTo>
                  <a:pt x="281132" y="77877"/>
                </a:lnTo>
                <a:lnTo>
                  <a:pt x="281092" y="77599"/>
                </a:lnTo>
                <a:lnTo>
                  <a:pt x="281092" y="77320"/>
                </a:lnTo>
                <a:lnTo>
                  <a:pt x="281132" y="77041"/>
                </a:lnTo>
                <a:lnTo>
                  <a:pt x="281171" y="76762"/>
                </a:lnTo>
                <a:lnTo>
                  <a:pt x="281331" y="76205"/>
                </a:lnTo>
                <a:lnTo>
                  <a:pt x="281490" y="75648"/>
                </a:lnTo>
                <a:lnTo>
                  <a:pt x="281649" y="75130"/>
                </a:lnTo>
                <a:lnTo>
                  <a:pt x="281729" y="74891"/>
                </a:lnTo>
                <a:lnTo>
                  <a:pt x="281769" y="74613"/>
                </a:lnTo>
                <a:lnTo>
                  <a:pt x="281769" y="74374"/>
                </a:lnTo>
                <a:lnTo>
                  <a:pt x="281729" y="74095"/>
                </a:lnTo>
                <a:lnTo>
                  <a:pt x="281649" y="73856"/>
                </a:lnTo>
                <a:lnTo>
                  <a:pt x="281530" y="73577"/>
                </a:lnTo>
                <a:lnTo>
                  <a:pt x="281092" y="72900"/>
                </a:lnTo>
                <a:lnTo>
                  <a:pt x="280574" y="72224"/>
                </a:lnTo>
                <a:lnTo>
                  <a:pt x="279977" y="71467"/>
                </a:lnTo>
                <a:lnTo>
                  <a:pt x="279459" y="70750"/>
                </a:lnTo>
                <a:lnTo>
                  <a:pt x="278942" y="69994"/>
                </a:lnTo>
                <a:lnTo>
                  <a:pt x="278743" y="69596"/>
                </a:lnTo>
                <a:lnTo>
                  <a:pt x="278583" y="69238"/>
                </a:lnTo>
                <a:lnTo>
                  <a:pt x="278504" y="68839"/>
                </a:lnTo>
                <a:lnTo>
                  <a:pt x="278424" y="68481"/>
                </a:lnTo>
                <a:lnTo>
                  <a:pt x="278424" y="68083"/>
                </a:lnTo>
                <a:lnTo>
                  <a:pt x="278464" y="67725"/>
                </a:lnTo>
                <a:lnTo>
                  <a:pt x="278583" y="67167"/>
                </a:lnTo>
                <a:lnTo>
                  <a:pt x="278623" y="66888"/>
                </a:lnTo>
                <a:lnTo>
                  <a:pt x="278623" y="66570"/>
                </a:lnTo>
                <a:lnTo>
                  <a:pt x="278663" y="66490"/>
                </a:lnTo>
                <a:lnTo>
                  <a:pt x="278743" y="66411"/>
                </a:lnTo>
                <a:lnTo>
                  <a:pt x="279021" y="66251"/>
                </a:lnTo>
                <a:lnTo>
                  <a:pt x="279459" y="66092"/>
                </a:lnTo>
                <a:lnTo>
                  <a:pt x="279937" y="65933"/>
                </a:lnTo>
                <a:lnTo>
                  <a:pt x="280415" y="65774"/>
                </a:lnTo>
                <a:lnTo>
                  <a:pt x="280853" y="65614"/>
                </a:lnTo>
                <a:lnTo>
                  <a:pt x="281132" y="65455"/>
                </a:lnTo>
                <a:lnTo>
                  <a:pt x="281171" y="65376"/>
                </a:lnTo>
                <a:lnTo>
                  <a:pt x="281171" y="65296"/>
                </a:lnTo>
                <a:lnTo>
                  <a:pt x="281092" y="65017"/>
                </a:lnTo>
                <a:lnTo>
                  <a:pt x="281052" y="64738"/>
                </a:lnTo>
                <a:lnTo>
                  <a:pt x="281052" y="64460"/>
                </a:lnTo>
                <a:lnTo>
                  <a:pt x="281092" y="64181"/>
                </a:lnTo>
                <a:lnTo>
                  <a:pt x="281132" y="63902"/>
                </a:lnTo>
                <a:lnTo>
                  <a:pt x="281171" y="63624"/>
                </a:lnTo>
                <a:lnTo>
                  <a:pt x="281370" y="63106"/>
                </a:lnTo>
                <a:lnTo>
                  <a:pt x="281609" y="62549"/>
                </a:lnTo>
                <a:lnTo>
                  <a:pt x="281928" y="62031"/>
                </a:lnTo>
                <a:lnTo>
                  <a:pt x="282286" y="61553"/>
                </a:lnTo>
                <a:lnTo>
                  <a:pt x="282605" y="61076"/>
                </a:lnTo>
                <a:lnTo>
                  <a:pt x="282764" y="60876"/>
                </a:lnTo>
                <a:lnTo>
                  <a:pt x="282844" y="60717"/>
                </a:lnTo>
                <a:lnTo>
                  <a:pt x="282883" y="60518"/>
                </a:lnTo>
                <a:lnTo>
                  <a:pt x="282923" y="60359"/>
                </a:lnTo>
                <a:lnTo>
                  <a:pt x="282923" y="60160"/>
                </a:lnTo>
                <a:lnTo>
                  <a:pt x="282923" y="59961"/>
                </a:lnTo>
                <a:lnTo>
                  <a:pt x="282804" y="59602"/>
                </a:lnTo>
                <a:lnTo>
                  <a:pt x="282644" y="59244"/>
                </a:lnTo>
                <a:lnTo>
                  <a:pt x="282406" y="58846"/>
                </a:lnTo>
                <a:lnTo>
                  <a:pt x="281848" y="58129"/>
                </a:lnTo>
                <a:lnTo>
                  <a:pt x="281331" y="57373"/>
                </a:lnTo>
                <a:lnTo>
                  <a:pt x="281092" y="57014"/>
                </a:lnTo>
                <a:lnTo>
                  <a:pt x="280932" y="56656"/>
                </a:lnTo>
                <a:lnTo>
                  <a:pt x="280813" y="56298"/>
                </a:lnTo>
                <a:lnTo>
                  <a:pt x="280773" y="56099"/>
                </a:lnTo>
                <a:lnTo>
                  <a:pt x="280813" y="55900"/>
                </a:lnTo>
                <a:lnTo>
                  <a:pt x="280813" y="55740"/>
                </a:lnTo>
                <a:lnTo>
                  <a:pt x="280893" y="55541"/>
                </a:lnTo>
                <a:lnTo>
                  <a:pt x="280972" y="55342"/>
                </a:lnTo>
                <a:lnTo>
                  <a:pt x="281092" y="55183"/>
                </a:lnTo>
                <a:lnTo>
                  <a:pt x="281251" y="54984"/>
                </a:lnTo>
                <a:lnTo>
                  <a:pt x="281331" y="54785"/>
                </a:lnTo>
                <a:lnTo>
                  <a:pt x="281410" y="54586"/>
                </a:lnTo>
                <a:lnTo>
                  <a:pt x="281410" y="54387"/>
                </a:lnTo>
                <a:lnTo>
                  <a:pt x="281450" y="53989"/>
                </a:lnTo>
                <a:lnTo>
                  <a:pt x="281410" y="53551"/>
                </a:lnTo>
                <a:lnTo>
                  <a:pt x="281331" y="53152"/>
                </a:lnTo>
                <a:lnTo>
                  <a:pt x="281291" y="52714"/>
                </a:lnTo>
                <a:lnTo>
                  <a:pt x="281291" y="52237"/>
                </a:lnTo>
                <a:lnTo>
                  <a:pt x="281331" y="51998"/>
                </a:lnTo>
                <a:lnTo>
                  <a:pt x="281370" y="51759"/>
                </a:lnTo>
                <a:lnTo>
                  <a:pt x="281450" y="51520"/>
                </a:lnTo>
                <a:lnTo>
                  <a:pt x="281530" y="51202"/>
                </a:lnTo>
                <a:lnTo>
                  <a:pt x="281569" y="50644"/>
                </a:lnTo>
                <a:lnTo>
                  <a:pt x="281490" y="50087"/>
                </a:lnTo>
                <a:lnTo>
                  <a:pt x="281410" y="49490"/>
                </a:lnTo>
                <a:lnTo>
                  <a:pt x="281251" y="48892"/>
                </a:lnTo>
                <a:lnTo>
                  <a:pt x="281052" y="48295"/>
                </a:lnTo>
                <a:lnTo>
                  <a:pt x="280654" y="47101"/>
                </a:lnTo>
                <a:lnTo>
                  <a:pt x="280455" y="46543"/>
                </a:lnTo>
                <a:lnTo>
                  <a:pt x="280256" y="45946"/>
                </a:lnTo>
                <a:lnTo>
                  <a:pt x="280136" y="45389"/>
                </a:lnTo>
                <a:lnTo>
                  <a:pt x="280057" y="44831"/>
                </a:lnTo>
                <a:lnTo>
                  <a:pt x="280017" y="44274"/>
                </a:lnTo>
                <a:lnTo>
                  <a:pt x="280057" y="43756"/>
                </a:lnTo>
                <a:lnTo>
                  <a:pt x="280136" y="43478"/>
                </a:lnTo>
                <a:lnTo>
                  <a:pt x="280216" y="43239"/>
                </a:lnTo>
                <a:lnTo>
                  <a:pt x="280335" y="43000"/>
                </a:lnTo>
                <a:lnTo>
                  <a:pt x="280494" y="42761"/>
                </a:lnTo>
                <a:lnTo>
                  <a:pt x="280813" y="42243"/>
                </a:lnTo>
                <a:lnTo>
                  <a:pt x="280932" y="42004"/>
                </a:lnTo>
                <a:lnTo>
                  <a:pt x="280972" y="41726"/>
                </a:lnTo>
                <a:lnTo>
                  <a:pt x="280932" y="41447"/>
                </a:lnTo>
                <a:lnTo>
                  <a:pt x="280853" y="41208"/>
                </a:lnTo>
                <a:lnTo>
                  <a:pt x="280694" y="40969"/>
                </a:lnTo>
                <a:lnTo>
                  <a:pt x="280494" y="40770"/>
                </a:lnTo>
                <a:lnTo>
                  <a:pt x="280136" y="40292"/>
                </a:lnTo>
                <a:lnTo>
                  <a:pt x="279977" y="40053"/>
                </a:lnTo>
                <a:lnTo>
                  <a:pt x="279897" y="39775"/>
                </a:lnTo>
                <a:lnTo>
                  <a:pt x="279857" y="39616"/>
                </a:lnTo>
                <a:lnTo>
                  <a:pt x="279897" y="39416"/>
                </a:lnTo>
                <a:lnTo>
                  <a:pt x="279937" y="39257"/>
                </a:lnTo>
                <a:lnTo>
                  <a:pt x="279977" y="39098"/>
                </a:lnTo>
                <a:lnTo>
                  <a:pt x="280216" y="38819"/>
                </a:lnTo>
                <a:lnTo>
                  <a:pt x="280494" y="38541"/>
                </a:lnTo>
                <a:lnTo>
                  <a:pt x="280813" y="38302"/>
                </a:lnTo>
                <a:lnTo>
                  <a:pt x="281132" y="38063"/>
                </a:lnTo>
                <a:lnTo>
                  <a:pt x="281490" y="37784"/>
                </a:lnTo>
                <a:lnTo>
                  <a:pt x="281769" y="37545"/>
                </a:lnTo>
                <a:lnTo>
                  <a:pt x="281888" y="37426"/>
                </a:lnTo>
                <a:lnTo>
                  <a:pt x="281928" y="37346"/>
                </a:lnTo>
                <a:lnTo>
                  <a:pt x="281968" y="37227"/>
                </a:lnTo>
                <a:lnTo>
                  <a:pt x="281968" y="37107"/>
                </a:lnTo>
                <a:lnTo>
                  <a:pt x="281888" y="36908"/>
                </a:lnTo>
                <a:lnTo>
                  <a:pt x="281769" y="36629"/>
                </a:lnTo>
                <a:lnTo>
                  <a:pt x="281569" y="36391"/>
                </a:lnTo>
                <a:lnTo>
                  <a:pt x="281331" y="36112"/>
                </a:lnTo>
                <a:lnTo>
                  <a:pt x="280733" y="35594"/>
                </a:lnTo>
                <a:lnTo>
                  <a:pt x="280176" y="35037"/>
                </a:lnTo>
                <a:lnTo>
                  <a:pt x="279937" y="34798"/>
                </a:lnTo>
                <a:lnTo>
                  <a:pt x="279738" y="34559"/>
                </a:lnTo>
                <a:lnTo>
                  <a:pt x="279619" y="34320"/>
                </a:lnTo>
                <a:lnTo>
                  <a:pt x="279579" y="34081"/>
                </a:lnTo>
                <a:lnTo>
                  <a:pt x="279579" y="34002"/>
                </a:lnTo>
                <a:lnTo>
                  <a:pt x="279619" y="33882"/>
                </a:lnTo>
                <a:lnTo>
                  <a:pt x="279658" y="33803"/>
                </a:lnTo>
                <a:lnTo>
                  <a:pt x="279778" y="33683"/>
                </a:lnTo>
                <a:lnTo>
                  <a:pt x="280216" y="33404"/>
                </a:lnTo>
                <a:lnTo>
                  <a:pt x="280415" y="33245"/>
                </a:lnTo>
                <a:lnTo>
                  <a:pt x="280574" y="33046"/>
                </a:lnTo>
                <a:lnTo>
                  <a:pt x="280733" y="32807"/>
                </a:lnTo>
                <a:lnTo>
                  <a:pt x="280773" y="32568"/>
                </a:lnTo>
                <a:lnTo>
                  <a:pt x="280813" y="32329"/>
                </a:lnTo>
                <a:lnTo>
                  <a:pt x="280813" y="32051"/>
                </a:lnTo>
                <a:lnTo>
                  <a:pt x="280733" y="31533"/>
                </a:lnTo>
                <a:lnTo>
                  <a:pt x="280614" y="30976"/>
                </a:lnTo>
                <a:lnTo>
                  <a:pt x="280574" y="30737"/>
                </a:lnTo>
                <a:lnTo>
                  <a:pt x="280574" y="30458"/>
                </a:lnTo>
                <a:lnTo>
                  <a:pt x="280574" y="30219"/>
                </a:lnTo>
                <a:lnTo>
                  <a:pt x="280654" y="29941"/>
                </a:lnTo>
                <a:lnTo>
                  <a:pt x="280813" y="29702"/>
                </a:lnTo>
                <a:lnTo>
                  <a:pt x="281012" y="29463"/>
                </a:lnTo>
                <a:lnTo>
                  <a:pt x="281251" y="29184"/>
                </a:lnTo>
                <a:lnTo>
                  <a:pt x="281609" y="28945"/>
                </a:lnTo>
                <a:lnTo>
                  <a:pt x="281888" y="28746"/>
                </a:lnTo>
                <a:lnTo>
                  <a:pt x="282167" y="28547"/>
                </a:lnTo>
                <a:lnTo>
                  <a:pt x="282406" y="28268"/>
                </a:lnTo>
                <a:lnTo>
                  <a:pt x="282605" y="27990"/>
                </a:lnTo>
                <a:lnTo>
                  <a:pt x="282764" y="27711"/>
                </a:lnTo>
                <a:lnTo>
                  <a:pt x="282883" y="27353"/>
                </a:lnTo>
                <a:lnTo>
                  <a:pt x="282963" y="27034"/>
                </a:lnTo>
                <a:lnTo>
                  <a:pt x="283003" y="26676"/>
                </a:lnTo>
                <a:lnTo>
                  <a:pt x="282963" y="26437"/>
                </a:lnTo>
                <a:lnTo>
                  <a:pt x="282923" y="26158"/>
                </a:lnTo>
                <a:lnTo>
                  <a:pt x="282883" y="25919"/>
                </a:lnTo>
                <a:lnTo>
                  <a:pt x="282844" y="25641"/>
                </a:lnTo>
                <a:lnTo>
                  <a:pt x="282883" y="25442"/>
                </a:lnTo>
                <a:lnTo>
                  <a:pt x="282923" y="25203"/>
                </a:lnTo>
                <a:lnTo>
                  <a:pt x="283043" y="24765"/>
                </a:lnTo>
                <a:lnTo>
                  <a:pt x="283122" y="24526"/>
                </a:lnTo>
                <a:lnTo>
                  <a:pt x="283162" y="24287"/>
                </a:lnTo>
                <a:lnTo>
                  <a:pt x="283162" y="24088"/>
                </a:lnTo>
                <a:lnTo>
                  <a:pt x="283082" y="23849"/>
                </a:lnTo>
                <a:lnTo>
                  <a:pt x="283003" y="23690"/>
                </a:lnTo>
                <a:lnTo>
                  <a:pt x="282923" y="23530"/>
                </a:lnTo>
                <a:lnTo>
                  <a:pt x="282724" y="23212"/>
                </a:lnTo>
                <a:lnTo>
                  <a:pt x="282644" y="23013"/>
                </a:lnTo>
                <a:lnTo>
                  <a:pt x="282565" y="22774"/>
                </a:lnTo>
                <a:lnTo>
                  <a:pt x="282565" y="22535"/>
                </a:lnTo>
                <a:lnTo>
                  <a:pt x="282565" y="22256"/>
                </a:lnTo>
                <a:lnTo>
                  <a:pt x="282684" y="21779"/>
                </a:lnTo>
                <a:lnTo>
                  <a:pt x="282883" y="21341"/>
                </a:lnTo>
                <a:lnTo>
                  <a:pt x="283282" y="20425"/>
                </a:lnTo>
                <a:lnTo>
                  <a:pt x="283441" y="19947"/>
                </a:lnTo>
                <a:lnTo>
                  <a:pt x="283481" y="19748"/>
                </a:lnTo>
                <a:lnTo>
                  <a:pt x="283520" y="19469"/>
                </a:lnTo>
                <a:lnTo>
                  <a:pt x="283520" y="19191"/>
                </a:lnTo>
                <a:lnTo>
                  <a:pt x="283520" y="18872"/>
                </a:lnTo>
                <a:lnTo>
                  <a:pt x="283401" y="18275"/>
                </a:lnTo>
                <a:lnTo>
                  <a:pt x="283361" y="17638"/>
                </a:lnTo>
                <a:lnTo>
                  <a:pt x="283361" y="17359"/>
                </a:lnTo>
                <a:lnTo>
                  <a:pt x="283401" y="17041"/>
                </a:lnTo>
                <a:lnTo>
                  <a:pt x="283560" y="16682"/>
                </a:lnTo>
                <a:lnTo>
                  <a:pt x="283600" y="16483"/>
                </a:lnTo>
                <a:lnTo>
                  <a:pt x="283640" y="16284"/>
                </a:lnTo>
                <a:lnTo>
                  <a:pt x="283640" y="16085"/>
                </a:lnTo>
                <a:lnTo>
                  <a:pt x="283560" y="15886"/>
                </a:lnTo>
                <a:lnTo>
                  <a:pt x="283441" y="15528"/>
                </a:lnTo>
                <a:lnTo>
                  <a:pt x="282286" y="13059"/>
                </a:lnTo>
                <a:lnTo>
                  <a:pt x="282007" y="12382"/>
                </a:lnTo>
                <a:lnTo>
                  <a:pt x="281729" y="11705"/>
                </a:lnTo>
                <a:lnTo>
                  <a:pt x="281649" y="11387"/>
                </a:lnTo>
                <a:lnTo>
                  <a:pt x="281569" y="11029"/>
                </a:lnTo>
                <a:lnTo>
                  <a:pt x="281490" y="10670"/>
                </a:lnTo>
                <a:lnTo>
                  <a:pt x="281490" y="10312"/>
                </a:lnTo>
                <a:lnTo>
                  <a:pt x="281490" y="9914"/>
                </a:lnTo>
                <a:lnTo>
                  <a:pt x="281530" y="9516"/>
                </a:lnTo>
                <a:lnTo>
                  <a:pt x="281609" y="9118"/>
                </a:lnTo>
                <a:lnTo>
                  <a:pt x="281729" y="8759"/>
                </a:lnTo>
                <a:lnTo>
                  <a:pt x="281888" y="8401"/>
                </a:lnTo>
                <a:lnTo>
                  <a:pt x="282087" y="8043"/>
                </a:lnTo>
                <a:lnTo>
                  <a:pt x="282485" y="7326"/>
                </a:lnTo>
                <a:lnTo>
                  <a:pt x="282883" y="6729"/>
                </a:lnTo>
                <a:lnTo>
                  <a:pt x="283043" y="6410"/>
                </a:lnTo>
                <a:lnTo>
                  <a:pt x="283162" y="6052"/>
                </a:lnTo>
                <a:lnTo>
                  <a:pt x="283242" y="5733"/>
                </a:lnTo>
                <a:lnTo>
                  <a:pt x="283282" y="5375"/>
                </a:lnTo>
                <a:lnTo>
                  <a:pt x="283242" y="5017"/>
                </a:lnTo>
                <a:lnTo>
                  <a:pt x="283202" y="4658"/>
                </a:lnTo>
                <a:lnTo>
                  <a:pt x="283082" y="4340"/>
                </a:lnTo>
                <a:lnTo>
                  <a:pt x="282963" y="3981"/>
                </a:lnTo>
                <a:lnTo>
                  <a:pt x="282684" y="3305"/>
                </a:lnTo>
                <a:lnTo>
                  <a:pt x="282485" y="2946"/>
                </a:lnTo>
                <a:lnTo>
                  <a:pt x="282445" y="2747"/>
                </a:lnTo>
                <a:lnTo>
                  <a:pt x="282406" y="2548"/>
                </a:lnTo>
                <a:lnTo>
                  <a:pt x="282445" y="2389"/>
                </a:lnTo>
                <a:lnTo>
                  <a:pt x="282485" y="2230"/>
                </a:lnTo>
                <a:lnTo>
                  <a:pt x="282565" y="1911"/>
                </a:lnTo>
                <a:lnTo>
                  <a:pt x="282644" y="1672"/>
                </a:lnTo>
                <a:lnTo>
                  <a:pt x="282644" y="1433"/>
                </a:lnTo>
                <a:lnTo>
                  <a:pt x="282644" y="1194"/>
                </a:lnTo>
                <a:lnTo>
                  <a:pt x="282644" y="956"/>
                </a:lnTo>
                <a:lnTo>
                  <a:pt x="282485" y="478"/>
                </a:lnTo>
                <a:lnTo>
                  <a:pt x="282286" y="0"/>
                </a:lnTo>
                <a:close/>
              </a:path>
            </a:pathLst>
          </a:custGeom>
          <a:solidFill>
            <a:schemeClr val="dk2"/>
          </a:solidFill>
          <a:ln>
            <a:noFill/>
          </a:ln>
          <a:effectLst>
            <a:outerShdw blurRad="71438" dist="19050" dir="84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txBox="1">
            <a:spLocks noGrp="1"/>
          </p:cNvSpPr>
          <p:nvPr>
            <p:ph type="title"/>
          </p:nvPr>
        </p:nvSpPr>
        <p:spPr>
          <a:xfrm>
            <a:off x="960000" y="6949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4" name="Google Shape;134;p14"/>
          <p:cNvSpPr txBox="1">
            <a:spLocks noGrp="1"/>
          </p:cNvSpPr>
          <p:nvPr>
            <p:ph type="body" idx="1"/>
          </p:nvPr>
        </p:nvSpPr>
        <p:spPr>
          <a:xfrm>
            <a:off x="960000" y="1621000"/>
            <a:ext cx="10272000" cy="43968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a:lvl1pPr>
            <a:lvl2pPr marL="1219170" lvl="1" indent="-431789" rtl="0">
              <a:lnSpc>
                <a:spcPct val="115000"/>
              </a:lnSpc>
              <a:spcBef>
                <a:spcPts val="0"/>
              </a:spcBef>
              <a:spcAft>
                <a:spcPts val="0"/>
              </a:spcAft>
              <a:buSzPts val="1500"/>
              <a:buChar char="○"/>
              <a:defRPr/>
            </a:lvl2pPr>
            <a:lvl3pPr marL="1828754" lvl="2" indent="-431789" rtl="0">
              <a:lnSpc>
                <a:spcPct val="115000"/>
              </a:lnSpc>
              <a:spcBef>
                <a:spcPts val="2133"/>
              </a:spcBef>
              <a:spcAft>
                <a:spcPts val="0"/>
              </a:spcAft>
              <a:buSzPts val="1500"/>
              <a:buChar char="■"/>
              <a:defRPr/>
            </a:lvl3pPr>
            <a:lvl4pPr marL="2438339" lvl="3" indent="-431789" rtl="0">
              <a:lnSpc>
                <a:spcPct val="115000"/>
              </a:lnSpc>
              <a:spcBef>
                <a:spcPts val="2133"/>
              </a:spcBef>
              <a:spcAft>
                <a:spcPts val="0"/>
              </a:spcAft>
              <a:buSzPts val="1500"/>
              <a:buChar char="●"/>
              <a:defRPr/>
            </a:lvl4pPr>
            <a:lvl5pPr marL="3047924" lvl="4" indent="-431789" rtl="0">
              <a:lnSpc>
                <a:spcPct val="115000"/>
              </a:lnSpc>
              <a:spcBef>
                <a:spcPts val="2133"/>
              </a:spcBef>
              <a:spcAft>
                <a:spcPts val="0"/>
              </a:spcAft>
              <a:buSzPts val="1500"/>
              <a:buChar char="○"/>
              <a:defRPr/>
            </a:lvl5pPr>
            <a:lvl6pPr marL="3657509" lvl="5" indent="-431789" rtl="0">
              <a:lnSpc>
                <a:spcPct val="115000"/>
              </a:lnSpc>
              <a:spcBef>
                <a:spcPts val="2133"/>
              </a:spcBef>
              <a:spcAft>
                <a:spcPts val="0"/>
              </a:spcAft>
              <a:buSzPts val="1500"/>
              <a:buChar char="■"/>
              <a:defRPr/>
            </a:lvl6pPr>
            <a:lvl7pPr marL="4267093" lvl="6" indent="-431789" rtl="0">
              <a:lnSpc>
                <a:spcPct val="115000"/>
              </a:lnSpc>
              <a:spcBef>
                <a:spcPts val="2133"/>
              </a:spcBef>
              <a:spcAft>
                <a:spcPts val="0"/>
              </a:spcAft>
              <a:buSzPts val="1500"/>
              <a:buChar char="●"/>
              <a:defRPr/>
            </a:lvl7pPr>
            <a:lvl8pPr marL="4876678" lvl="7" indent="-431789" rtl="0">
              <a:lnSpc>
                <a:spcPct val="115000"/>
              </a:lnSpc>
              <a:spcBef>
                <a:spcPts val="2133"/>
              </a:spcBef>
              <a:spcAft>
                <a:spcPts val="0"/>
              </a:spcAft>
              <a:buSzPts val="1500"/>
              <a:buChar char="○"/>
              <a:defRPr/>
            </a:lvl8pPr>
            <a:lvl9pPr marL="5486263" lvl="8" indent="-431789" rtl="0">
              <a:lnSpc>
                <a:spcPct val="115000"/>
              </a:lnSpc>
              <a:spcBef>
                <a:spcPts val="2133"/>
              </a:spcBef>
              <a:spcAft>
                <a:spcPts val="2133"/>
              </a:spcAft>
              <a:buSzPts val="1500"/>
              <a:buChar char="■"/>
              <a:defRPr/>
            </a:lvl9pPr>
          </a:lstStyle>
          <a:p>
            <a:endParaRPr/>
          </a:p>
        </p:txBody>
      </p:sp>
    </p:spTree>
    <p:extLst>
      <p:ext uri="{BB962C8B-B14F-4D97-AF65-F5344CB8AC3E}">
        <p14:creationId xmlns:p14="http://schemas.microsoft.com/office/powerpoint/2010/main" val="15566545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40"/>
        <p:cNvGrpSpPr/>
        <p:nvPr/>
      </p:nvGrpSpPr>
      <p:grpSpPr>
        <a:xfrm>
          <a:off x="0" y="0"/>
          <a:ext cx="0" cy="0"/>
          <a:chOff x="0" y="0"/>
          <a:chExt cx="0" cy="0"/>
        </a:xfrm>
      </p:grpSpPr>
      <p:pic>
        <p:nvPicPr>
          <p:cNvPr id="141" name="Google Shape;141;p16"/>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142" name="Google Shape;142;p16"/>
          <p:cNvSpPr/>
          <p:nvPr/>
        </p:nvSpPr>
        <p:spPr>
          <a:xfrm>
            <a:off x="508493" y="429352"/>
            <a:ext cx="6753400" cy="5674769"/>
          </a:xfrm>
          <a:custGeom>
            <a:avLst/>
            <a:gdLst/>
            <a:ahLst/>
            <a:cxnLst/>
            <a:rect l="l" t="t" r="r" b="b"/>
            <a:pathLst>
              <a:path w="55611" h="46729" extrusionOk="0">
                <a:moveTo>
                  <a:pt x="0" y="0"/>
                </a:moveTo>
                <a:lnTo>
                  <a:pt x="0" y="4033"/>
                </a:lnTo>
                <a:lnTo>
                  <a:pt x="2607" y="4074"/>
                </a:lnTo>
                <a:lnTo>
                  <a:pt x="2811" y="3830"/>
                </a:lnTo>
                <a:lnTo>
                  <a:pt x="3055" y="3626"/>
                </a:lnTo>
                <a:lnTo>
                  <a:pt x="3341" y="3504"/>
                </a:lnTo>
                <a:lnTo>
                  <a:pt x="3667" y="3463"/>
                </a:lnTo>
                <a:lnTo>
                  <a:pt x="3870" y="3504"/>
                </a:lnTo>
                <a:lnTo>
                  <a:pt x="4115" y="3544"/>
                </a:lnTo>
                <a:lnTo>
                  <a:pt x="4318" y="3667"/>
                </a:lnTo>
                <a:lnTo>
                  <a:pt x="4481" y="3830"/>
                </a:lnTo>
                <a:lnTo>
                  <a:pt x="4644" y="3993"/>
                </a:lnTo>
                <a:lnTo>
                  <a:pt x="4726" y="4196"/>
                </a:lnTo>
                <a:lnTo>
                  <a:pt x="4807" y="4400"/>
                </a:lnTo>
                <a:lnTo>
                  <a:pt x="4848" y="4644"/>
                </a:lnTo>
                <a:lnTo>
                  <a:pt x="4807" y="4889"/>
                </a:lnTo>
                <a:lnTo>
                  <a:pt x="4726" y="5133"/>
                </a:lnTo>
                <a:lnTo>
                  <a:pt x="4644" y="5337"/>
                </a:lnTo>
                <a:lnTo>
                  <a:pt x="4481" y="5500"/>
                </a:lnTo>
                <a:lnTo>
                  <a:pt x="4318" y="5622"/>
                </a:lnTo>
                <a:lnTo>
                  <a:pt x="4115" y="5744"/>
                </a:lnTo>
                <a:lnTo>
                  <a:pt x="3870" y="5826"/>
                </a:lnTo>
                <a:lnTo>
                  <a:pt x="3667" y="5826"/>
                </a:lnTo>
                <a:lnTo>
                  <a:pt x="3341" y="5785"/>
                </a:lnTo>
                <a:lnTo>
                  <a:pt x="3055" y="5663"/>
                </a:lnTo>
                <a:lnTo>
                  <a:pt x="2811" y="5500"/>
                </a:lnTo>
                <a:lnTo>
                  <a:pt x="2607" y="5215"/>
                </a:lnTo>
                <a:lnTo>
                  <a:pt x="0" y="5296"/>
                </a:lnTo>
                <a:lnTo>
                  <a:pt x="0" y="10389"/>
                </a:lnTo>
                <a:lnTo>
                  <a:pt x="2607" y="10470"/>
                </a:lnTo>
                <a:lnTo>
                  <a:pt x="2811" y="10226"/>
                </a:lnTo>
                <a:lnTo>
                  <a:pt x="3055" y="10022"/>
                </a:lnTo>
                <a:lnTo>
                  <a:pt x="3341" y="9900"/>
                </a:lnTo>
                <a:lnTo>
                  <a:pt x="3667" y="9859"/>
                </a:lnTo>
                <a:lnTo>
                  <a:pt x="3870" y="9859"/>
                </a:lnTo>
                <a:lnTo>
                  <a:pt x="4115" y="9941"/>
                </a:lnTo>
                <a:lnTo>
                  <a:pt x="4318" y="10063"/>
                </a:lnTo>
                <a:lnTo>
                  <a:pt x="4481" y="10185"/>
                </a:lnTo>
                <a:lnTo>
                  <a:pt x="4644" y="10348"/>
                </a:lnTo>
                <a:lnTo>
                  <a:pt x="4726" y="10552"/>
                </a:lnTo>
                <a:lnTo>
                  <a:pt x="4807" y="10796"/>
                </a:lnTo>
                <a:lnTo>
                  <a:pt x="4848" y="11041"/>
                </a:lnTo>
                <a:lnTo>
                  <a:pt x="4807" y="11285"/>
                </a:lnTo>
                <a:lnTo>
                  <a:pt x="4726" y="11489"/>
                </a:lnTo>
                <a:lnTo>
                  <a:pt x="4644" y="11692"/>
                </a:lnTo>
                <a:lnTo>
                  <a:pt x="4481" y="11855"/>
                </a:lnTo>
                <a:lnTo>
                  <a:pt x="4318" y="12018"/>
                </a:lnTo>
                <a:lnTo>
                  <a:pt x="4115" y="12141"/>
                </a:lnTo>
                <a:lnTo>
                  <a:pt x="3870" y="12181"/>
                </a:lnTo>
                <a:lnTo>
                  <a:pt x="3667" y="12222"/>
                </a:lnTo>
                <a:lnTo>
                  <a:pt x="3341" y="12181"/>
                </a:lnTo>
                <a:lnTo>
                  <a:pt x="3055" y="12059"/>
                </a:lnTo>
                <a:lnTo>
                  <a:pt x="2811" y="11855"/>
                </a:lnTo>
                <a:lnTo>
                  <a:pt x="2607" y="11611"/>
                </a:lnTo>
                <a:lnTo>
                  <a:pt x="0" y="11652"/>
                </a:lnTo>
                <a:lnTo>
                  <a:pt x="0" y="16785"/>
                </a:lnTo>
                <a:lnTo>
                  <a:pt x="2607" y="16826"/>
                </a:lnTo>
                <a:lnTo>
                  <a:pt x="2811" y="16581"/>
                </a:lnTo>
                <a:lnTo>
                  <a:pt x="3055" y="16377"/>
                </a:lnTo>
                <a:lnTo>
                  <a:pt x="3341" y="16255"/>
                </a:lnTo>
                <a:lnTo>
                  <a:pt x="3667" y="16214"/>
                </a:lnTo>
                <a:lnTo>
                  <a:pt x="3870" y="16255"/>
                </a:lnTo>
                <a:lnTo>
                  <a:pt x="4115" y="16296"/>
                </a:lnTo>
                <a:lnTo>
                  <a:pt x="4318" y="16418"/>
                </a:lnTo>
                <a:lnTo>
                  <a:pt x="4481" y="16581"/>
                </a:lnTo>
                <a:lnTo>
                  <a:pt x="4644" y="16744"/>
                </a:lnTo>
                <a:lnTo>
                  <a:pt x="4726" y="16948"/>
                </a:lnTo>
                <a:lnTo>
                  <a:pt x="4807" y="17152"/>
                </a:lnTo>
                <a:lnTo>
                  <a:pt x="4848" y="17396"/>
                </a:lnTo>
                <a:lnTo>
                  <a:pt x="4807" y="17640"/>
                </a:lnTo>
                <a:lnTo>
                  <a:pt x="4726" y="17885"/>
                </a:lnTo>
                <a:lnTo>
                  <a:pt x="4644" y="18089"/>
                </a:lnTo>
                <a:lnTo>
                  <a:pt x="4481" y="18251"/>
                </a:lnTo>
                <a:lnTo>
                  <a:pt x="4318" y="18374"/>
                </a:lnTo>
                <a:lnTo>
                  <a:pt x="4115" y="18496"/>
                </a:lnTo>
                <a:lnTo>
                  <a:pt x="3870" y="18577"/>
                </a:lnTo>
                <a:lnTo>
                  <a:pt x="3667" y="18577"/>
                </a:lnTo>
                <a:lnTo>
                  <a:pt x="3341" y="18537"/>
                </a:lnTo>
                <a:lnTo>
                  <a:pt x="3055" y="18414"/>
                </a:lnTo>
                <a:lnTo>
                  <a:pt x="2811" y="18251"/>
                </a:lnTo>
                <a:lnTo>
                  <a:pt x="2607" y="17966"/>
                </a:lnTo>
                <a:lnTo>
                  <a:pt x="0" y="18048"/>
                </a:lnTo>
                <a:lnTo>
                  <a:pt x="0" y="23140"/>
                </a:lnTo>
                <a:lnTo>
                  <a:pt x="2607" y="23222"/>
                </a:lnTo>
                <a:lnTo>
                  <a:pt x="2811" y="22977"/>
                </a:lnTo>
                <a:lnTo>
                  <a:pt x="3055" y="22774"/>
                </a:lnTo>
                <a:lnTo>
                  <a:pt x="3341" y="22651"/>
                </a:lnTo>
                <a:lnTo>
                  <a:pt x="3667" y="22611"/>
                </a:lnTo>
                <a:lnTo>
                  <a:pt x="3870" y="22611"/>
                </a:lnTo>
                <a:lnTo>
                  <a:pt x="4115" y="22692"/>
                </a:lnTo>
                <a:lnTo>
                  <a:pt x="4318" y="22814"/>
                </a:lnTo>
                <a:lnTo>
                  <a:pt x="4481" y="22937"/>
                </a:lnTo>
                <a:lnTo>
                  <a:pt x="4644" y="23100"/>
                </a:lnTo>
                <a:lnTo>
                  <a:pt x="4726" y="23303"/>
                </a:lnTo>
                <a:lnTo>
                  <a:pt x="4807" y="23548"/>
                </a:lnTo>
                <a:lnTo>
                  <a:pt x="4848" y="23792"/>
                </a:lnTo>
                <a:lnTo>
                  <a:pt x="4807" y="24037"/>
                </a:lnTo>
                <a:lnTo>
                  <a:pt x="4726" y="24240"/>
                </a:lnTo>
                <a:lnTo>
                  <a:pt x="4644" y="24444"/>
                </a:lnTo>
                <a:lnTo>
                  <a:pt x="4481" y="24607"/>
                </a:lnTo>
                <a:lnTo>
                  <a:pt x="4318" y="24770"/>
                </a:lnTo>
                <a:lnTo>
                  <a:pt x="4115" y="24892"/>
                </a:lnTo>
                <a:lnTo>
                  <a:pt x="3870" y="24933"/>
                </a:lnTo>
                <a:lnTo>
                  <a:pt x="3667" y="24974"/>
                </a:lnTo>
                <a:lnTo>
                  <a:pt x="3341" y="24933"/>
                </a:lnTo>
                <a:lnTo>
                  <a:pt x="3055" y="24811"/>
                </a:lnTo>
                <a:lnTo>
                  <a:pt x="2811" y="24607"/>
                </a:lnTo>
                <a:lnTo>
                  <a:pt x="2607" y="24362"/>
                </a:lnTo>
                <a:lnTo>
                  <a:pt x="0" y="24403"/>
                </a:lnTo>
                <a:lnTo>
                  <a:pt x="0" y="29536"/>
                </a:lnTo>
                <a:lnTo>
                  <a:pt x="2607" y="29577"/>
                </a:lnTo>
                <a:lnTo>
                  <a:pt x="2811" y="29333"/>
                </a:lnTo>
                <a:lnTo>
                  <a:pt x="3055" y="29129"/>
                </a:lnTo>
                <a:lnTo>
                  <a:pt x="3341" y="29007"/>
                </a:lnTo>
                <a:lnTo>
                  <a:pt x="3667" y="28966"/>
                </a:lnTo>
                <a:lnTo>
                  <a:pt x="3870" y="29007"/>
                </a:lnTo>
                <a:lnTo>
                  <a:pt x="4115" y="29048"/>
                </a:lnTo>
                <a:lnTo>
                  <a:pt x="4318" y="29170"/>
                </a:lnTo>
                <a:lnTo>
                  <a:pt x="4481" y="29333"/>
                </a:lnTo>
                <a:lnTo>
                  <a:pt x="4644" y="29496"/>
                </a:lnTo>
                <a:lnTo>
                  <a:pt x="4726" y="29699"/>
                </a:lnTo>
                <a:lnTo>
                  <a:pt x="4807" y="29903"/>
                </a:lnTo>
                <a:lnTo>
                  <a:pt x="4848" y="30148"/>
                </a:lnTo>
                <a:lnTo>
                  <a:pt x="4807" y="30392"/>
                </a:lnTo>
                <a:lnTo>
                  <a:pt x="4726" y="30636"/>
                </a:lnTo>
                <a:lnTo>
                  <a:pt x="4644" y="30840"/>
                </a:lnTo>
                <a:lnTo>
                  <a:pt x="4481" y="31003"/>
                </a:lnTo>
                <a:lnTo>
                  <a:pt x="4318" y="31125"/>
                </a:lnTo>
                <a:lnTo>
                  <a:pt x="4115" y="31248"/>
                </a:lnTo>
                <a:lnTo>
                  <a:pt x="3870" y="31329"/>
                </a:lnTo>
                <a:lnTo>
                  <a:pt x="3667" y="31329"/>
                </a:lnTo>
                <a:lnTo>
                  <a:pt x="3341" y="31288"/>
                </a:lnTo>
                <a:lnTo>
                  <a:pt x="3055" y="31166"/>
                </a:lnTo>
                <a:lnTo>
                  <a:pt x="2811" y="30962"/>
                </a:lnTo>
                <a:lnTo>
                  <a:pt x="2607" y="30718"/>
                </a:lnTo>
                <a:lnTo>
                  <a:pt x="0" y="30799"/>
                </a:lnTo>
                <a:lnTo>
                  <a:pt x="0" y="35892"/>
                </a:lnTo>
                <a:lnTo>
                  <a:pt x="2607" y="35973"/>
                </a:lnTo>
                <a:lnTo>
                  <a:pt x="2811" y="35688"/>
                </a:lnTo>
                <a:lnTo>
                  <a:pt x="3055" y="35525"/>
                </a:lnTo>
                <a:lnTo>
                  <a:pt x="3341" y="35403"/>
                </a:lnTo>
                <a:lnTo>
                  <a:pt x="3667" y="35362"/>
                </a:lnTo>
                <a:lnTo>
                  <a:pt x="3870" y="35362"/>
                </a:lnTo>
                <a:lnTo>
                  <a:pt x="4115" y="35444"/>
                </a:lnTo>
                <a:lnTo>
                  <a:pt x="4318" y="35566"/>
                </a:lnTo>
                <a:lnTo>
                  <a:pt x="4481" y="35688"/>
                </a:lnTo>
                <a:lnTo>
                  <a:pt x="4644" y="35851"/>
                </a:lnTo>
                <a:lnTo>
                  <a:pt x="4726" y="36055"/>
                </a:lnTo>
                <a:lnTo>
                  <a:pt x="4807" y="36299"/>
                </a:lnTo>
                <a:lnTo>
                  <a:pt x="4848" y="36544"/>
                </a:lnTo>
                <a:lnTo>
                  <a:pt x="4807" y="36788"/>
                </a:lnTo>
                <a:lnTo>
                  <a:pt x="4726" y="36992"/>
                </a:lnTo>
                <a:lnTo>
                  <a:pt x="4644" y="37196"/>
                </a:lnTo>
                <a:lnTo>
                  <a:pt x="4481" y="37358"/>
                </a:lnTo>
                <a:lnTo>
                  <a:pt x="4318" y="37521"/>
                </a:lnTo>
                <a:lnTo>
                  <a:pt x="4115" y="37644"/>
                </a:lnTo>
                <a:lnTo>
                  <a:pt x="3870" y="37684"/>
                </a:lnTo>
                <a:lnTo>
                  <a:pt x="3667" y="37725"/>
                </a:lnTo>
                <a:lnTo>
                  <a:pt x="3341" y="37684"/>
                </a:lnTo>
                <a:lnTo>
                  <a:pt x="3055" y="37562"/>
                </a:lnTo>
                <a:lnTo>
                  <a:pt x="2811" y="37358"/>
                </a:lnTo>
                <a:lnTo>
                  <a:pt x="2607" y="37114"/>
                </a:lnTo>
                <a:lnTo>
                  <a:pt x="0" y="37155"/>
                </a:lnTo>
                <a:lnTo>
                  <a:pt x="0" y="42288"/>
                </a:lnTo>
                <a:lnTo>
                  <a:pt x="2607" y="42329"/>
                </a:lnTo>
                <a:lnTo>
                  <a:pt x="2811" y="42084"/>
                </a:lnTo>
                <a:lnTo>
                  <a:pt x="3055" y="41881"/>
                </a:lnTo>
                <a:lnTo>
                  <a:pt x="3341" y="41758"/>
                </a:lnTo>
                <a:lnTo>
                  <a:pt x="3667" y="41718"/>
                </a:lnTo>
                <a:lnTo>
                  <a:pt x="3870" y="41758"/>
                </a:lnTo>
                <a:lnTo>
                  <a:pt x="4115" y="41799"/>
                </a:lnTo>
                <a:lnTo>
                  <a:pt x="4318" y="41921"/>
                </a:lnTo>
                <a:lnTo>
                  <a:pt x="4481" y="42084"/>
                </a:lnTo>
                <a:lnTo>
                  <a:pt x="4644" y="42247"/>
                </a:lnTo>
                <a:lnTo>
                  <a:pt x="4726" y="42451"/>
                </a:lnTo>
                <a:lnTo>
                  <a:pt x="4807" y="42655"/>
                </a:lnTo>
                <a:lnTo>
                  <a:pt x="4848" y="42899"/>
                </a:lnTo>
                <a:lnTo>
                  <a:pt x="4807" y="43144"/>
                </a:lnTo>
                <a:lnTo>
                  <a:pt x="4726" y="43388"/>
                </a:lnTo>
                <a:lnTo>
                  <a:pt x="4644" y="43551"/>
                </a:lnTo>
                <a:lnTo>
                  <a:pt x="4481" y="43755"/>
                </a:lnTo>
                <a:lnTo>
                  <a:pt x="4318" y="43877"/>
                </a:lnTo>
                <a:lnTo>
                  <a:pt x="4115" y="43999"/>
                </a:lnTo>
                <a:lnTo>
                  <a:pt x="3870" y="44081"/>
                </a:lnTo>
                <a:lnTo>
                  <a:pt x="3667" y="44081"/>
                </a:lnTo>
                <a:lnTo>
                  <a:pt x="3341" y="44040"/>
                </a:lnTo>
                <a:lnTo>
                  <a:pt x="3055" y="43918"/>
                </a:lnTo>
                <a:lnTo>
                  <a:pt x="2811" y="43714"/>
                </a:lnTo>
                <a:lnTo>
                  <a:pt x="2607" y="43469"/>
                </a:lnTo>
                <a:lnTo>
                  <a:pt x="0" y="43551"/>
                </a:lnTo>
                <a:lnTo>
                  <a:pt x="0" y="46729"/>
                </a:lnTo>
                <a:lnTo>
                  <a:pt x="55610" y="46729"/>
                </a:lnTo>
                <a:lnTo>
                  <a:pt x="55610" y="30433"/>
                </a:lnTo>
                <a:lnTo>
                  <a:pt x="55243" y="29944"/>
                </a:lnTo>
                <a:lnTo>
                  <a:pt x="55080" y="29740"/>
                </a:lnTo>
                <a:lnTo>
                  <a:pt x="54877" y="29496"/>
                </a:lnTo>
                <a:lnTo>
                  <a:pt x="54347" y="29048"/>
                </a:lnTo>
                <a:lnTo>
                  <a:pt x="54225" y="28925"/>
                </a:lnTo>
                <a:lnTo>
                  <a:pt x="54184" y="28803"/>
                </a:lnTo>
                <a:lnTo>
                  <a:pt x="54143" y="28722"/>
                </a:lnTo>
                <a:lnTo>
                  <a:pt x="54143" y="28559"/>
                </a:lnTo>
                <a:lnTo>
                  <a:pt x="54225" y="28355"/>
                </a:lnTo>
                <a:lnTo>
                  <a:pt x="54266" y="28273"/>
                </a:lnTo>
                <a:lnTo>
                  <a:pt x="54266" y="28151"/>
                </a:lnTo>
                <a:lnTo>
                  <a:pt x="54266" y="28070"/>
                </a:lnTo>
                <a:lnTo>
                  <a:pt x="54184" y="27948"/>
                </a:lnTo>
                <a:lnTo>
                  <a:pt x="54021" y="27785"/>
                </a:lnTo>
                <a:lnTo>
                  <a:pt x="53817" y="27622"/>
                </a:lnTo>
                <a:lnTo>
                  <a:pt x="53736" y="27540"/>
                </a:lnTo>
                <a:lnTo>
                  <a:pt x="53695" y="27418"/>
                </a:lnTo>
                <a:lnTo>
                  <a:pt x="53655" y="27214"/>
                </a:lnTo>
                <a:lnTo>
                  <a:pt x="53614" y="27011"/>
                </a:lnTo>
                <a:lnTo>
                  <a:pt x="53573" y="26848"/>
                </a:lnTo>
                <a:lnTo>
                  <a:pt x="53451" y="26685"/>
                </a:lnTo>
                <a:lnTo>
                  <a:pt x="53288" y="26562"/>
                </a:lnTo>
                <a:lnTo>
                  <a:pt x="53125" y="26440"/>
                </a:lnTo>
                <a:lnTo>
                  <a:pt x="52799" y="26155"/>
                </a:lnTo>
                <a:lnTo>
                  <a:pt x="52677" y="26033"/>
                </a:lnTo>
                <a:lnTo>
                  <a:pt x="52555" y="25870"/>
                </a:lnTo>
                <a:lnTo>
                  <a:pt x="52514" y="25748"/>
                </a:lnTo>
                <a:lnTo>
                  <a:pt x="52555" y="25625"/>
                </a:lnTo>
                <a:lnTo>
                  <a:pt x="52636" y="25585"/>
                </a:lnTo>
                <a:lnTo>
                  <a:pt x="52758" y="25544"/>
                </a:lnTo>
                <a:lnTo>
                  <a:pt x="52840" y="25462"/>
                </a:lnTo>
                <a:lnTo>
                  <a:pt x="52880" y="25381"/>
                </a:lnTo>
                <a:lnTo>
                  <a:pt x="52880" y="25177"/>
                </a:lnTo>
                <a:lnTo>
                  <a:pt x="52799" y="24770"/>
                </a:lnTo>
                <a:lnTo>
                  <a:pt x="52840" y="24485"/>
                </a:lnTo>
                <a:lnTo>
                  <a:pt x="52840" y="24362"/>
                </a:lnTo>
                <a:lnTo>
                  <a:pt x="52840" y="24200"/>
                </a:lnTo>
                <a:lnTo>
                  <a:pt x="52758" y="24037"/>
                </a:lnTo>
                <a:lnTo>
                  <a:pt x="52636" y="23874"/>
                </a:lnTo>
                <a:lnTo>
                  <a:pt x="52310" y="23548"/>
                </a:lnTo>
                <a:lnTo>
                  <a:pt x="51984" y="23222"/>
                </a:lnTo>
                <a:lnTo>
                  <a:pt x="51618" y="22937"/>
                </a:lnTo>
                <a:lnTo>
                  <a:pt x="51210" y="22692"/>
                </a:lnTo>
                <a:lnTo>
                  <a:pt x="51006" y="22570"/>
                </a:lnTo>
                <a:lnTo>
                  <a:pt x="50803" y="22407"/>
                </a:lnTo>
                <a:lnTo>
                  <a:pt x="50680" y="22203"/>
                </a:lnTo>
                <a:lnTo>
                  <a:pt x="50640" y="22122"/>
                </a:lnTo>
                <a:lnTo>
                  <a:pt x="50680" y="22000"/>
                </a:lnTo>
                <a:lnTo>
                  <a:pt x="50721" y="21877"/>
                </a:lnTo>
                <a:lnTo>
                  <a:pt x="50803" y="21796"/>
                </a:lnTo>
                <a:lnTo>
                  <a:pt x="50925" y="21551"/>
                </a:lnTo>
                <a:lnTo>
                  <a:pt x="51006" y="21307"/>
                </a:lnTo>
                <a:lnTo>
                  <a:pt x="51088" y="21063"/>
                </a:lnTo>
                <a:lnTo>
                  <a:pt x="51169" y="20940"/>
                </a:lnTo>
                <a:lnTo>
                  <a:pt x="51251" y="20818"/>
                </a:lnTo>
                <a:lnTo>
                  <a:pt x="51455" y="20574"/>
                </a:lnTo>
                <a:lnTo>
                  <a:pt x="51699" y="20207"/>
                </a:lnTo>
                <a:lnTo>
                  <a:pt x="51943" y="19800"/>
                </a:lnTo>
                <a:lnTo>
                  <a:pt x="52025" y="19596"/>
                </a:lnTo>
                <a:lnTo>
                  <a:pt x="52025" y="19514"/>
                </a:lnTo>
                <a:lnTo>
                  <a:pt x="52025" y="19392"/>
                </a:lnTo>
                <a:lnTo>
                  <a:pt x="51943" y="19229"/>
                </a:lnTo>
                <a:lnTo>
                  <a:pt x="51862" y="19107"/>
                </a:lnTo>
                <a:lnTo>
                  <a:pt x="51862" y="18985"/>
                </a:lnTo>
                <a:lnTo>
                  <a:pt x="51862" y="18863"/>
                </a:lnTo>
                <a:lnTo>
                  <a:pt x="51943" y="18618"/>
                </a:lnTo>
                <a:lnTo>
                  <a:pt x="51984" y="18374"/>
                </a:lnTo>
                <a:lnTo>
                  <a:pt x="51943" y="18089"/>
                </a:lnTo>
                <a:lnTo>
                  <a:pt x="51903" y="17844"/>
                </a:lnTo>
                <a:lnTo>
                  <a:pt x="51821" y="17600"/>
                </a:lnTo>
                <a:lnTo>
                  <a:pt x="51740" y="17396"/>
                </a:lnTo>
                <a:lnTo>
                  <a:pt x="51740" y="17152"/>
                </a:lnTo>
                <a:lnTo>
                  <a:pt x="51740" y="16744"/>
                </a:lnTo>
                <a:lnTo>
                  <a:pt x="51821" y="16337"/>
                </a:lnTo>
                <a:lnTo>
                  <a:pt x="51821" y="16133"/>
                </a:lnTo>
                <a:lnTo>
                  <a:pt x="51780" y="15929"/>
                </a:lnTo>
                <a:lnTo>
                  <a:pt x="51658" y="15603"/>
                </a:lnTo>
                <a:lnTo>
                  <a:pt x="51577" y="15400"/>
                </a:lnTo>
                <a:lnTo>
                  <a:pt x="51618" y="15237"/>
                </a:lnTo>
                <a:lnTo>
                  <a:pt x="51699" y="15033"/>
                </a:lnTo>
                <a:lnTo>
                  <a:pt x="51821" y="14870"/>
                </a:lnTo>
                <a:lnTo>
                  <a:pt x="51943" y="14666"/>
                </a:lnTo>
                <a:lnTo>
                  <a:pt x="51943" y="14585"/>
                </a:lnTo>
                <a:lnTo>
                  <a:pt x="51903" y="14503"/>
                </a:lnTo>
                <a:lnTo>
                  <a:pt x="51821" y="14381"/>
                </a:lnTo>
                <a:lnTo>
                  <a:pt x="51740" y="14259"/>
                </a:lnTo>
                <a:lnTo>
                  <a:pt x="51699" y="14178"/>
                </a:lnTo>
                <a:lnTo>
                  <a:pt x="51699" y="14055"/>
                </a:lnTo>
                <a:lnTo>
                  <a:pt x="51821" y="13852"/>
                </a:lnTo>
                <a:lnTo>
                  <a:pt x="51903" y="13607"/>
                </a:lnTo>
                <a:lnTo>
                  <a:pt x="51943" y="13485"/>
                </a:lnTo>
                <a:lnTo>
                  <a:pt x="51903" y="13403"/>
                </a:lnTo>
                <a:lnTo>
                  <a:pt x="51780" y="13200"/>
                </a:lnTo>
                <a:lnTo>
                  <a:pt x="51740" y="13078"/>
                </a:lnTo>
                <a:lnTo>
                  <a:pt x="51740" y="12955"/>
                </a:lnTo>
                <a:lnTo>
                  <a:pt x="51780" y="12752"/>
                </a:lnTo>
                <a:lnTo>
                  <a:pt x="51862" y="12548"/>
                </a:lnTo>
                <a:lnTo>
                  <a:pt x="52025" y="12222"/>
                </a:lnTo>
                <a:lnTo>
                  <a:pt x="52269" y="11855"/>
                </a:lnTo>
                <a:lnTo>
                  <a:pt x="52555" y="11570"/>
                </a:lnTo>
                <a:lnTo>
                  <a:pt x="52840" y="11244"/>
                </a:lnTo>
                <a:lnTo>
                  <a:pt x="53084" y="10918"/>
                </a:lnTo>
                <a:lnTo>
                  <a:pt x="53288" y="10552"/>
                </a:lnTo>
                <a:lnTo>
                  <a:pt x="53369" y="10348"/>
                </a:lnTo>
                <a:lnTo>
                  <a:pt x="53410" y="10185"/>
                </a:lnTo>
                <a:lnTo>
                  <a:pt x="53451" y="9818"/>
                </a:lnTo>
                <a:lnTo>
                  <a:pt x="53451" y="9411"/>
                </a:lnTo>
                <a:lnTo>
                  <a:pt x="53532" y="8881"/>
                </a:lnTo>
                <a:lnTo>
                  <a:pt x="53655" y="8311"/>
                </a:lnTo>
                <a:lnTo>
                  <a:pt x="53695" y="8107"/>
                </a:lnTo>
                <a:lnTo>
                  <a:pt x="53777" y="7863"/>
                </a:lnTo>
                <a:lnTo>
                  <a:pt x="53899" y="7659"/>
                </a:lnTo>
                <a:lnTo>
                  <a:pt x="54062" y="7496"/>
                </a:lnTo>
                <a:lnTo>
                  <a:pt x="54225" y="7415"/>
                </a:lnTo>
                <a:lnTo>
                  <a:pt x="54347" y="7252"/>
                </a:lnTo>
                <a:lnTo>
                  <a:pt x="54388" y="7130"/>
                </a:lnTo>
                <a:lnTo>
                  <a:pt x="54429" y="6967"/>
                </a:lnTo>
                <a:lnTo>
                  <a:pt x="54429" y="6804"/>
                </a:lnTo>
                <a:lnTo>
                  <a:pt x="54510" y="6641"/>
                </a:lnTo>
                <a:lnTo>
                  <a:pt x="54673" y="6518"/>
                </a:lnTo>
                <a:lnTo>
                  <a:pt x="54836" y="6437"/>
                </a:lnTo>
                <a:lnTo>
                  <a:pt x="54917" y="6274"/>
                </a:lnTo>
                <a:lnTo>
                  <a:pt x="54917" y="6111"/>
                </a:lnTo>
                <a:lnTo>
                  <a:pt x="54958" y="5785"/>
                </a:lnTo>
                <a:lnTo>
                  <a:pt x="54958" y="5622"/>
                </a:lnTo>
                <a:lnTo>
                  <a:pt x="55040" y="5418"/>
                </a:lnTo>
                <a:lnTo>
                  <a:pt x="55243" y="5052"/>
                </a:lnTo>
                <a:lnTo>
                  <a:pt x="55447" y="4685"/>
                </a:lnTo>
                <a:lnTo>
                  <a:pt x="55529" y="4522"/>
                </a:lnTo>
                <a:lnTo>
                  <a:pt x="55569" y="4318"/>
                </a:lnTo>
                <a:lnTo>
                  <a:pt x="55529" y="3952"/>
                </a:lnTo>
                <a:lnTo>
                  <a:pt x="55529" y="3789"/>
                </a:lnTo>
                <a:lnTo>
                  <a:pt x="55529" y="3626"/>
                </a:lnTo>
                <a:lnTo>
                  <a:pt x="55610" y="3381"/>
                </a:lnTo>
                <a:lnTo>
                  <a:pt x="55610" y="0"/>
                </a:lnTo>
                <a:close/>
              </a:path>
            </a:pathLst>
          </a:custGeom>
          <a:solidFill>
            <a:schemeClr val="dk2"/>
          </a:solidFill>
          <a:ln>
            <a:noFill/>
          </a:ln>
          <a:effectLst>
            <a:outerShdw blurRad="85725" dist="19050" algn="bl" rotWithShape="0">
              <a:schemeClr val="dk1">
                <a:alpha val="48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6"/>
          <p:cNvSpPr/>
          <p:nvPr/>
        </p:nvSpPr>
        <p:spPr>
          <a:xfrm rot="10800000" flipH="1">
            <a:off x="8667020" y="-388729"/>
            <a:ext cx="5467248" cy="2010609"/>
          </a:xfrm>
          <a:custGeom>
            <a:avLst/>
            <a:gdLst/>
            <a:ahLst/>
            <a:cxnLst/>
            <a:rect l="l" t="t" r="r" b="b"/>
            <a:pathLst>
              <a:path w="56059" h="20616" extrusionOk="0">
                <a:moveTo>
                  <a:pt x="1956" y="1"/>
                </a:moveTo>
                <a:lnTo>
                  <a:pt x="1630" y="42"/>
                </a:lnTo>
                <a:lnTo>
                  <a:pt x="1345" y="82"/>
                </a:lnTo>
                <a:lnTo>
                  <a:pt x="1060" y="204"/>
                </a:lnTo>
                <a:lnTo>
                  <a:pt x="530" y="449"/>
                </a:lnTo>
                <a:lnTo>
                  <a:pt x="1" y="734"/>
                </a:lnTo>
                <a:lnTo>
                  <a:pt x="1" y="3341"/>
                </a:lnTo>
                <a:lnTo>
                  <a:pt x="2608" y="3382"/>
                </a:lnTo>
                <a:lnTo>
                  <a:pt x="2812" y="3138"/>
                </a:lnTo>
                <a:lnTo>
                  <a:pt x="3056" y="2934"/>
                </a:lnTo>
                <a:lnTo>
                  <a:pt x="3341" y="2812"/>
                </a:lnTo>
                <a:lnTo>
                  <a:pt x="3667" y="2771"/>
                </a:lnTo>
                <a:lnTo>
                  <a:pt x="3912" y="2812"/>
                </a:lnTo>
                <a:lnTo>
                  <a:pt x="4116" y="2893"/>
                </a:lnTo>
                <a:lnTo>
                  <a:pt x="4319" y="2975"/>
                </a:lnTo>
                <a:lnTo>
                  <a:pt x="4482" y="3138"/>
                </a:lnTo>
                <a:lnTo>
                  <a:pt x="4645" y="3301"/>
                </a:lnTo>
                <a:lnTo>
                  <a:pt x="4767" y="3504"/>
                </a:lnTo>
                <a:lnTo>
                  <a:pt x="4808" y="3749"/>
                </a:lnTo>
                <a:lnTo>
                  <a:pt x="4849" y="3953"/>
                </a:lnTo>
                <a:lnTo>
                  <a:pt x="4808" y="4197"/>
                </a:lnTo>
                <a:lnTo>
                  <a:pt x="4767" y="4441"/>
                </a:lnTo>
                <a:lnTo>
                  <a:pt x="4645" y="4645"/>
                </a:lnTo>
                <a:lnTo>
                  <a:pt x="4482" y="4808"/>
                </a:lnTo>
                <a:lnTo>
                  <a:pt x="4319" y="4971"/>
                </a:lnTo>
                <a:lnTo>
                  <a:pt x="4116" y="5053"/>
                </a:lnTo>
                <a:lnTo>
                  <a:pt x="3912" y="5134"/>
                </a:lnTo>
                <a:lnTo>
                  <a:pt x="3667" y="5175"/>
                </a:lnTo>
                <a:lnTo>
                  <a:pt x="3341" y="5093"/>
                </a:lnTo>
                <a:lnTo>
                  <a:pt x="3056" y="4971"/>
                </a:lnTo>
                <a:lnTo>
                  <a:pt x="2812" y="4808"/>
                </a:lnTo>
                <a:lnTo>
                  <a:pt x="2608" y="4564"/>
                </a:lnTo>
                <a:lnTo>
                  <a:pt x="1" y="4604"/>
                </a:lnTo>
                <a:lnTo>
                  <a:pt x="1" y="9738"/>
                </a:lnTo>
                <a:lnTo>
                  <a:pt x="2608" y="9778"/>
                </a:lnTo>
                <a:lnTo>
                  <a:pt x="2812" y="9534"/>
                </a:lnTo>
                <a:lnTo>
                  <a:pt x="3056" y="9330"/>
                </a:lnTo>
                <a:lnTo>
                  <a:pt x="3341" y="9208"/>
                </a:lnTo>
                <a:lnTo>
                  <a:pt x="3667" y="9167"/>
                </a:lnTo>
                <a:lnTo>
                  <a:pt x="3912" y="9167"/>
                </a:lnTo>
                <a:lnTo>
                  <a:pt x="4116" y="9249"/>
                </a:lnTo>
                <a:lnTo>
                  <a:pt x="4319" y="9371"/>
                </a:lnTo>
                <a:lnTo>
                  <a:pt x="4482" y="9493"/>
                </a:lnTo>
                <a:lnTo>
                  <a:pt x="4645" y="9697"/>
                </a:lnTo>
                <a:lnTo>
                  <a:pt x="4767" y="9901"/>
                </a:lnTo>
                <a:lnTo>
                  <a:pt x="4808" y="10104"/>
                </a:lnTo>
                <a:lnTo>
                  <a:pt x="4849" y="10349"/>
                </a:lnTo>
                <a:lnTo>
                  <a:pt x="4808" y="10593"/>
                </a:lnTo>
                <a:lnTo>
                  <a:pt x="4767" y="10797"/>
                </a:lnTo>
                <a:lnTo>
                  <a:pt x="4645" y="11001"/>
                </a:lnTo>
                <a:lnTo>
                  <a:pt x="4482" y="11204"/>
                </a:lnTo>
                <a:lnTo>
                  <a:pt x="4319" y="11326"/>
                </a:lnTo>
                <a:lnTo>
                  <a:pt x="4116" y="11449"/>
                </a:lnTo>
                <a:lnTo>
                  <a:pt x="3912" y="11489"/>
                </a:lnTo>
                <a:lnTo>
                  <a:pt x="3667" y="11530"/>
                </a:lnTo>
                <a:lnTo>
                  <a:pt x="3341" y="11489"/>
                </a:lnTo>
                <a:lnTo>
                  <a:pt x="3056" y="11367"/>
                </a:lnTo>
                <a:lnTo>
                  <a:pt x="2812" y="11163"/>
                </a:lnTo>
                <a:lnTo>
                  <a:pt x="2608" y="10919"/>
                </a:lnTo>
                <a:lnTo>
                  <a:pt x="1" y="10960"/>
                </a:lnTo>
                <a:lnTo>
                  <a:pt x="1" y="16093"/>
                </a:lnTo>
                <a:lnTo>
                  <a:pt x="2608" y="16134"/>
                </a:lnTo>
                <a:lnTo>
                  <a:pt x="2812" y="15889"/>
                </a:lnTo>
                <a:lnTo>
                  <a:pt x="3056" y="15686"/>
                </a:lnTo>
                <a:lnTo>
                  <a:pt x="3341" y="15563"/>
                </a:lnTo>
                <a:lnTo>
                  <a:pt x="3667" y="15523"/>
                </a:lnTo>
                <a:lnTo>
                  <a:pt x="3912" y="15563"/>
                </a:lnTo>
                <a:lnTo>
                  <a:pt x="4116" y="15645"/>
                </a:lnTo>
                <a:lnTo>
                  <a:pt x="4319" y="15726"/>
                </a:lnTo>
                <a:lnTo>
                  <a:pt x="4482" y="15889"/>
                </a:lnTo>
                <a:lnTo>
                  <a:pt x="4645" y="16052"/>
                </a:lnTo>
                <a:lnTo>
                  <a:pt x="4767" y="16256"/>
                </a:lnTo>
                <a:lnTo>
                  <a:pt x="4808" y="16500"/>
                </a:lnTo>
                <a:lnTo>
                  <a:pt x="4849" y="16704"/>
                </a:lnTo>
                <a:lnTo>
                  <a:pt x="4808" y="16949"/>
                </a:lnTo>
                <a:lnTo>
                  <a:pt x="4767" y="17193"/>
                </a:lnTo>
                <a:lnTo>
                  <a:pt x="4645" y="17397"/>
                </a:lnTo>
                <a:lnTo>
                  <a:pt x="4482" y="17560"/>
                </a:lnTo>
                <a:lnTo>
                  <a:pt x="4319" y="17723"/>
                </a:lnTo>
                <a:lnTo>
                  <a:pt x="4116" y="17804"/>
                </a:lnTo>
                <a:lnTo>
                  <a:pt x="3912" y="17886"/>
                </a:lnTo>
                <a:lnTo>
                  <a:pt x="3667" y="17926"/>
                </a:lnTo>
                <a:lnTo>
                  <a:pt x="3341" y="17845"/>
                </a:lnTo>
                <a:lnTo>
                  <a:pt x="3056" y="17723"/>
                </a:lnTo>
                <a:lnTo>
                  <a:pt x="2812" y="17560"/>
                </a:lnTo>
                <a:lnTo>
                  <a:pt x="2608" y="17315"/>
                </a:lnTo>
                <a:lnTo>
                  <a:pt x="1" y="17356"/>
                </a:lnTo>
                <a:lnTo>
                  <a:pt x="1" y="19189"/>
                </a:lnTo>
                <a:lnTo>
                  <a:pt x="164" y="19148"/>
                </a:lnTo>
                <a:lnTo>
                  <a:pt x="367" y="19189"/>
                </a:lnTo>
                <a:lnTo>
                  <a:pt x="571" y="19230"/>
                </a:lnTo>
                <a:lnTo>
                  <a:pt x="734" y="19311"/>
                </a:lnTo>
                <a:lnTo>
                  <a:pt x="816" y="19393"/>
                </a:lnTo>
                <a:lnTo>
                  <a:pt x="897" y="19434"/>
                </a:lnTo>
                <a:lnTo>
                  <a:pt x="1142" y="19434"/>
                </a:lnTo>
                <a:lnTo>
                  <a:pt x="1345" y="19393"/>
                </a:lnTo>
                <a:lnTo>
                  <a:pt x="1549" y="19434"/>
                </a:lnTo>
                <a:lnTo>
                  <a:pt x="1753" y="19474"/>
                </a:lnTo>
                <a:lnTo>
                  <a:pt x="1956" y="19556"/>
                </a:lnTo>
                <a:lnTo>
                  <a:pt x="2323" y="19760"/>
                </a:lnTo>
                <a:lnTo>
                  <a:pt x="2649" y="20004"/>
                </a:lnTo>
                <a:lnTo>
                  <a:pt x="3056" y="20208"/>
                </a:lnTo>
                <a:lnTo>
                  <a:pt x="3423" y="20330"/>
                </a:lnTo>
                <a:lnTo>
                  <a:pt x="3627" y="20371"/>
                </a:lnTo>
                <a:lnTo>
                  <a:pt x="3830" y="20371"/>
                </a:lnTo>
                <a:lnTo>
                  <a:pt x="4034" y="20330"/>
                </a:lnTo>
                <a:lnTo>
                  <a:pt x="4238" y="20248"/>
                </a:lnTo>
                <a:lnTo>
                  <a:pt x="4401" y="20126"/>
                </a:lnTo>
                <a:lnTo>
                  <a:pt x="4482" y="20086"/>
                </a:lnTo>
                <a:lnTo>
                  <a:pt x="4564" y="20045"/>
                </a:lnTo>
                <a:lnTo>
                  <a:pt x="4686" y="20086"/>
                </a:lnTo>
                <a:lnTo>
                  <a:pt x="4808" y="20126"/>
                </a:lnTo>
                <a:lnTo>
                  <a:pt x="5012" y="20208"/>
                </a:lnTo>
                <a:lnTo>
                  <a:pt x="5256" y="20208"/>
                </a:lnTo>
                <a:lnTo>
                  <a:pt x="5501" y="20086"/>
                </a:lnTo>
                <a:lnTo>
                  <a:pt x="5704" y="19923"/>
                </a:lnTo>
                <a:lnTo>
                  <a:pt x="5908" y="19800"/>
                </a:lnTo>
                <a:lnTo>
                  <a:pt x="6153" y="19719"/>
                </a:lnTo>
                <a:lnTo>
                  <a:pt x="6397" y="19760"/>
                </a:lnTo>
                <a:lnTo>
                  <a:pt x="6682" y="19800"/>
                </a:lnTo>
                <a:lnTo>
                  <a:pt x="6927" y="19882"/>
                </a:lnTo>
                <a:lnTo>
                  <a:pt x="7171" y="19963"/>
                </a:lnTo>
                <a:lnTo>
                  <a:pt x="7415" y="20045"/>
                </a:lnTo>
                <a:lnTo>
                  <a:pt x="7660" y="20045"/>
                </a:lnTo>
                <a:lnTo>
                  <a:pt x="7904" y="19963"/>
                </a:lnTo>
                <a:lnTo>
                  <a:pt x="7986" y="19923"/>
                </a:lnTo>
                <a:lnTo>
                  <a:pt x="8027" y="19882"/>
                </a:lnTo>
                <a:lnTo>
                  <a:pt x="8067" y="19760"/>
                </a:lnTo>
                <a:lnTo>
                  <a:pt x="8108" y="19637"/>
                </a:lnTo>
                <a:lnTo>
                  <a:pt x="8190" y="19515"/>
                </a:lnTo>
                <a:lnTo>
                  <a:pt x="8353" y="19474"/>
                </a:lnTo>
                <a:lnTo>
                  <a:pt x="8515" y="19434"/>
                </a:lnTo>
                <a:lnTo>
                  <a:pt x="8678" y="19474"/>
                </a:lnTo>
                <a:lnTo>
                  <a:pt x="8964" y="19597"/>
                </a:lnTo>
                <a:lnTo>
                  <a:pt x="9127" y="19637"/>
                </a:lnTo>
                <a:lnTo>
                  <a:pt x="9290" y="19637"/>
                </a:lnTo>
                <a:lnTo>
                  <a:pt x="9452" y="19556"/>
                </a:lnTo>
                <a:lnTo>
                  <a:pt x="9575" y="19556"/>
                </a:lnTo>
                <a:lnTo>
                  <a:pt x="9697" y="19637"/>
                </a:lnTo>
                <a:lnTo>
                  <a:pt x="9778" y="19678"/>
                </a:lnTo>
                <a:lnTo>
                  <a:pt x="9860" y="19719"/>
                </a:lnTo>
                <a:lnTo>
                  <a:pt x="9941" y="19760"/>
                </a:lnTo>
                <a:lnTo>
                  <a:pt x="10104" y="19719"/>
                </a:lnTo>
                <a:lnTo>
                  <a:pt x="10308" y="19678"/>
                </a:lnTo>
                <a:lnTo>
                  <a:pt x="10471" y="19637"/>
                </a:lnTo>
                <a:lnTo>
                  <a:pt x="10675" y="19678"/>
                </a:lnTo>
                <a:lnTo>
                  <a:pt x="10838" y="19760"/>
                </a:lnTo>
                <a:lnTo>
                  <a:pt x="11164" y="20004"/>
                </a:lnTo>
                <a:lnTo>
                  <a:pt x="11327" y="20086"/>
                </a:lnTo>
                <a:lnTo>
                  <a:pt x="11489" y="20167"/>
                </a:lnTo>
                <a:lnTo>
                  <a:pt x="11612" y="20208"/>
                </a:lnTo>
                <a:lnTo>
                  <a:pt x="11815" y="20167"/>
                </a:lnTo>
                <a:lnTo>
                  <a:pt x="11897" y="20126"/>
                </a:lnTo>
                <a:lnTo>
                  <a:pt x="11978" y="20004"/>
                </a:lnTo>
                <a:lnTo>
                  <a:pt x="12182" y="19841"/>
                </a:lnTo>
                <a:lnTo>
                  <a:pt x="12304" y="19719"/>
                </a:lnTo>
                <a:lnTo>
                  <a:pt x="12467" y="19637"/>
                </a:lnTo>
                <a:lnTo>
                  <a:pt x="12630" y="19597"/>
                </a:lnTo>
                <a:lnTo>
                  <a:pt x="12834" y="19597"/>
                </a:lnTo>
                <a:lnTo>
                  <a:pt x="13201" y="19637"/>
                </a:lnTo>
                <a:lnTo>
                  <a:pt x="13445" y="19597"/>
                </a:lnTo>
                <a:lnTo>
                  <a:pt x="13689" y="19515"/>
                </a:lnTo>
                <a:lnTo>
                  <a:pt x="13934" y="19474"/>
                </a:lnTo>
                <a:lnTo>
                  <a:pt x="14138" y="19515"/>
                </a:lnTo>
                <a:lnTo>
                  <a:pt x="14626" y="19637"/>
                </a:lnTo>
                <a:lnTo>
                  <a:pt x="14993" y="19678"/>
                </a:lnTo>
                <a:lnTo>
                  <a:pt x="15319" y="19678"/>
                </a:lnTo>
                <a:lnTo>
                  <a:pt x="15645" y="19597"/>
                </a:lnTo>
                <a:lnTo>
                  <a:pt x="15971" y="19474"/>
                </a:lnTo>
                <a:lnTo>
                  <a:pt x="16582" y="19271"/>
                </a:lnTo>
                <a:lnTo>
                  <a:pt x="16867" y="19189"/>
                </a:lnTo>
                <a:lnTo>
                  <a:pt x="17152" y="19148"/>
                </a:lnTo>
                <a:lnTo>
                  <a:pt x="17641" y="19148"/>
                </a:lnTo>
                <a:lnTo>
                  <a:pt x="18089" y="19271"/>
                </a:lnTo>
                <a:lnTo>
                  <a:pt x="19026" y="19556"/>
                </a:lnTo>
                <a:lnTo>
                  <a:pt x="19475" y="19637"/>
                </a:lnTo>
                <a:lnTo>
                  <a:pt x="19963" y="19719"/>
                </a:lnTo>
                <a:lnTo>
                  <a:pt x="20208" y="19678"/>
                </a:lnTo>
                <a:lnTo>
                  <a:pt x="20412" y="19637"/>
                </a:lnTo>
                <a:lnTo>
                  <a:pt x="20656" y="19556"/>
                </a:lnTo>
                <a:lnTo>
                  <a:pt x="20860" y="19474"/>
                </a:lnTo>
                <a:lnTo>
                  <a:pt x="21389" y="19067"/>
                </a:lnTo>
                <a:lnTo>
                  <a:pt x="21552" y="18986"/>
                </a:lnTo>
                <a:lnTo>
                  <a:pt x="21674" y="18945"/>
                </a:lnTo>
                <a:lnTo>
                  <a:pt x="21797" y="18945"/>
                </a:lnTo>
                <a:lnTo>
                  <a:pt x="21960" y="18986"/>
                </a:lnTo>
                <a:lnTo>
                  <a:pt x="22123" y="19067"/>
                </a:lnTo>
                <a:lnTo>
                  <a:pt x="22245" y="19108"/>
                </a:lnTo>
                <a:lnTo>
                  <a:pt x="22326" y="19108"/>
                </a:lnTo>
                <a:lnTo>
                  <a:pt x="22408" y="19067"/>
                </a:lnTo>
                <a:lnTo>
                  <a:pt x="22571" y="18986"/>
                </a:lnTo>
                <a:lnTo>
                  <a:pt x="22693" y="18863"/>
                </a:lnTo>
                <a:lnTo>
                  <a:pt x="22815" y="18782"/>
                </a:lnTo>
                <a:lnTo>
                  <a:pt x="22937" y="18741"/>
                </a:lnTo>
                <a:lnTo>
                  <a:pt x="23100" y="18700"/>
                </a:lnTo>
                <a:lnTo>
                  <a:pt x="23345" y="18741"/>
                </a:lnTo>
                <a:lnTo>
                  <a:pt x="23630" y="18782"/>
                </a:lnTo>
                <a:lnTo>
                  <a:pt x="23915" y="18782"/>
                </a:lnTo>
                <a:lnTo>
                  <a:pt x="24078" y="18660"/>
                </a:lnTo>
                <a:lnTo>
                  <a:pt x="24241" y="18537"/>
                </a:lnTo>
                <a:lnTo>
                  <a:pt x="24404" y="18456"/>
                </a:lnTo>
                <a:lnTo>
                  <a:pt x="24608" y="18456"/>
                </a:lnTo>
                <a:lnTo>
                  <a:pt x="24730" y="18537"/>
                </a:lnTo>
                <a:lnTo>
                  <a:pt x="24852" y="18578"/>
                </a:lnTo>
                <a:lnTo>
                  <a:pt x="24974" y="18619"/>
                </a:lnTo>
                <a:lnTo>
                  <a:pt x="25137" y="18537"/>
                </a:lnTo>
                <a:lnTo>
                  <a:pt x="25382" y="18415"/>
                </a:lnTo>
                <a:lnTo>
                  <a:pt x="25586" y="18293"/>
                </a:lnTo>
                <a:lnTo>
                  <a:pt x="25830" y="18252"/>
                </a:lnTo>
                <a:lnTo>
                  <a:pt x="26278" y="18252"/>
                </a:lnTo>
                <a:lnTo>
                  <a:pt x="26523" y="18334"/>
                </a:lnTo>
                <a:lnTo>
                  <a:pt x="26767" y="18415"/>
                </a:lnTo>
                <a:lnTo>
                  <a:pt x="27215" y="18619"/>
                </a:lnTo>
                <a:lnTo>
                  <a:pt x="28071" y="19108"/>
                </a:lnTo>
                <a:lnTo>
                  <a:pt x="28478" y="19311"/>
                </a:lnTo>
                <a:lnTo>
                  <a:pt x="28722" y="19393"/>
                </a:lnTo>
                <a:lnTo>
                  <a:pt x="28967" y="19434"/>
                </a:lnTo>
                <a:lnTo>
                  <a:pt x="29578" y="19474"/>
                </a:lnTo>
                <a:lnTo>
                  <a:pt x="29822" y="19556"/>
                </a:lnTo>
                <a:lnTo>
                  <a:pt x="30108" y="19637"/>
                </a:lnTo>
                <a:lnTo>
                  <a:pt x="30597" y="19841"/>
                </a:lnTo>
                <a:lnTo>
                  <a:pt x="31126" y="20086"/>
                </a:lnTo>
                <a:lnTo>
                  <a:pt x="31615" y="20330"/>
                </a:lnTo>
                <a:lnTo>
                  <a:pt x="31859" y="20452"/>
                </a:lnTo>
                <a:lnTo>
                  <a:pt x="32145" y="20534"/>
                </a:lnTo>
                <a:lnTo>
                  <a:pt x="32430" y="20574"/>
                </a:lnTo>
                <a:lnTo>
                  <a:pt x="32715" y="20615"/>
                </a:lnTo>
                <a:lnTo>
                  <a:pt x="33000" y="20574"/>
                </a:lnTo>
                <a:lnTo>
                  <a:pt x="33245" y="20493"/>
                </a:lnTo>
                <a:lnTo>
                  <a:pt x="33489" y="20371"/>
                </a:lnTo>
                <a:lnTo>
                  <a:pt x="33693" y="20208"/>
                </a:lnTo>
                <a:lnTo>
                  <a:pt x="33815" y="20086"/>
                </a:lnTo>
                <a:lnTo>
                  <a:pt x="33978" y="19963"/>
                </a:lnTo>
                <a:lnTo>
                  <a:pt x="34141" y="19963"/>
                </a:lnTo>
                <a:lnTo>
                  <a:pt x="34263" y="20086"/>
                </a:lnTo>
                <a:lnTo>
                  <a:pt x="34426" y="20086"/>
                </a:lnTo>
                <a:lnTo>
                  <a:pt x="34589" y="19963"/>
                </a:lnTo>
                <a:lnTo>
                  <a:pt x="34752" y="19841"/>
                </a:lnTo>
                <a:lnTo>
                  <a:pt x="34915" y="19678"/>
                </a:lnTo>
                <a:lnTo>
                  <a:pt x="35241" y="19515"/>
                </a:lnTo>
                <a:lnTo>
                  <a:pt x="35608" y="19393"/>
                </a:lnTo>
                <a:lnTo>
                  <a:pt x="35933" y="19311"/>
                </a:lnTo>
                <a:lnTo>
                  <a:pt x="36708" y="19311"/>
                </a:lnTo>
                <a:lnTo>
                  <a:pt x="37074" y="19352"/>
                </a:lnTo>
                <a:lnTo>
                  <a:pt x="37441" y="19434"/>
                </a:lnTo>
                <a:lnTo>
                  <a:pt x="37807" y="19515"/>
                </a:lnTo>
                <a:lnTo>
                  <a:pt x="38256" y="19637"/>
                </a:lnTo>
                <a:lnTo>
                  <a:pt x="38663" y="19760"/>
                </a:lnTo>
                <a:lnTo>
                  <a:pt x="38867" y="19760"/>
                </a:lnTo>
                <a:lnTo>
                  <a:pt x="39070" y="19719"/>
                </a:lnTo>
                <a:lnTo>
                  <a:pt x="39274" y="19678"/>
                </a:lnTo>
                <a:lnTo>
                  <a:pt x="39478" y="19556"/>
                </a:lnTo>
                <a:lnTo>
                  <a:pt x="39763" y="19311"/>
                </a:lnTo>
                <a:lnTo>
                  <a:pt x="39926" y="19189"/>
                </a:lnTo>
                <a:lnTo>
                  <a:pt x="40089" y="19148"/>
                </a:lnTo>
                <a:lnTo>
                  <a:pt x="40293" y="19148"/>
                </a:lnTo>
                <a:lnTo>
                  <a:pt x="40496" y="19230"/>
                </a:lnTo>
                <a:lnTo>
                  <a:pt x="40700" y="19311"/>
                </a:lnTo>
                <a:lnTo>
                  <a:pt x="40944" y="19311"/>
                </a:lnTo>
                <a:lnTo>
                  <a:pt x="41107" y="19271"/>
                </a:lnTo>
                <a:lnTo>
                  <a:pt x="41270" y="19230"/>
                </a:lnTo>
                <a:lnTo>
                  <a:pt x="41596" y="19230"/>
                </a:lnTo>
                <a:lnTo>
                  <a:pt x="43144" y="19393"/>
                </a:lnTo>
                <a:lnTo>
                  <a:pt x="43389" y="19434"/>
                </a:lnTo>
                <a:lnTo>
                  <a:pt x="43633" y="19393"/>
                </a:lnTo>
                <a:lnTo>
                  <a:pt x="43756" y="19352"/>
                </a:lnTo>
                <a:lnTo>
                  <a:pt x="43918" y="19311"/>
                </a:lnTo>
                <a:lnTo>
                  <a:pt x="44041" y="19311"/>
                </a:lnTo>
                <a:lnTo>
                  <a:pt x="44163" y="19352"/>
                </a:lnTo>
                <a:lnTo>
                  <a:pt x="44367" y="19474"/>
                </a:lnTo>
                <a:lnTo>
                  <a:pt x="44570" y="19678"/>
                </a:lnTo>
                <a:lnTo>
                  <a:pt x="44774" y="19841"/>
                </a:lnTo>
                <a:lnTo>
                  <a:pt x="44896" y="19882"/>
                </a:lnTo>
                <a:lnTo>
                  <a:pt x="45018" y="19923"/>
                </a:lnTo>
                <a:lnTo>
                  <a:pt x="45304" y="19923"/>
                </a:lnTo>
                <a:lnTo>
                  <a:pt x="45589" y="19882"/>
                </a:lnTo>
                <a:lnTo>
                  <a:pt x="45874" y="19800"/>
                </a:lnTo>
                <a:lnTo>
                  <a:pt x="46404" y="19515"/>
                </a:lnTo>
                <a:lnTo>
                  <a:pt x="46648" y="19352"/>
                </a:lnTo>
                <a:lnTo>
                  <a:pt x="46892" y="19230"/>
                </a:lnTo>
                <a:lnTo>
                  <a:pt x="47341" y="19108"/>
                </a:lnTo>
                <a:lnTo>
                  <a:pt x="47789" y="19067"/>
                </a:lnTo>
                <a:lnTo>
                  <a:pt x="48685" y="19067"/>
                </a:lnTo>
                <a:lnTo>
                  <a:pt x="49826" y="19148"/>
                </a:lnTo>
                <a:lnTo>
                  <a:pt x="50274" y="19189"/>
                </a:lnTo>
                <a:lnTo>
                  <a:pt x="50559" y="19271"/>
                </a:lnTo>
                <a:lnTo>
                  <a:pt x="50966" y="19271"/>
                </a:lnTo>
                <a:lnTo>
                  <a:pt x="51415" y="19148"/>
                </a:lnTo>
                <a:lnTo>
                  <a:pt x="51822" y="19026"/>
                </a:lnTo>
                <a:lnTo>
                  <a:pt x="52229" y="19026"/>
                </a:lnTo>
                <a:lnTo>
                  <a:pt x="52718" y="19108"/>
                </a:lnTo>
                <a:lnTo>
                  <a:pt x="53085" y="19108"/>
                </a:lnTo>
                <a:lnTo>
                  <a:pt x="53166" y="19026"/>
                </a:lnTo>
                <a:lnTo>
                  <a:pt x="53289" y="18863"/>
                </a:lnTo>
                <a:lnTo>
                  <a:pt x="53370" y="18782"/>
                </a:lnTo>
                <a:lnTo>
                  <a:pt x="53411" y="18741"/>
                </a:lnTo>
                <a:lnTo>
                  <a:pt x="53533" y="18700"/>
                </a:lnTo>
                <a:lnTo>
                  <a:pt x="53655" y="18700"/>
                </a:lnTo>
                <a:lnTo>
                  <a:pt x="54185" y="18660"/>
                </a:lnTo>
                <a:lnTo>
                  <a:pt x="54796" y="18578"/>
                </a:lnTo>
                <a:lnTo>
                  <a:pt x="56059" y="18334"/>
                </a:lnTo>
                <a:lnTo>
                  <a:pt x="56059" y="2690"/>
                </a:lnTo>
                <a:lnTo>
                  <a:pt x="54592" y="2771"/>
                </a:lnTo>
                <a:lnTo>
                  <a:pt x="53126" y="2812"/>
                </a:lnTo>
                <a:lnTo>
                  <a:pt x="51578" y="2771"/>
                </a:lnTo>
                <a:lnTo>
                  <a:pt x="50070" y="2649"/>
                </a:lnTo>
                <a:lnTo>
                  <a:pt x="49296" y="2608"/>
                </a:lnTo>
                <a:lnTo>
                  <a:pt x="48563" y="2567"/>
                </a:lnTo>
                <a:lnTo>
                  <a:pt x="48196" y="2567"/>
                </a:lnTo>
                <a:lnTo>
                  <a:pt x="47830" y="2608"/>
                </a:lnTo>
                <a:lnTo>
                  <a:pt x="47463" y="2649"/>
                </a:lnTo>
                <a:lnTo>
                  <a:pt x="47096" y="2730"/>
                </a:lnTo>
                <a:lnTo>
                  <a:pt x="46730" y="2853"/>
                </a:lnTo>
                <a:lnTo>
                  <a:pt x="46404" y="3016"/>
                </a:lnTo>
                <a:lnTo>
                  <a:pt x="46078" y="3138"/>
                </a:lnTo>
                <a:lnTo>
                  <a:pt x="45752" y="3260"/>
                </a:lnTo>
                <a:lnTo>
                  <a:pt x="45385" y="3341"/>
                </a:lnTo>
                <a:lnTo>
                  <a:pt x="45018" y="3382"/>
                </a:lnTo>
                <a:lnTo>
                  <a:pt x="44652" y="3301"/>
                </a:lnTo>
                <a:lnTo>
                  <a:pt x="44489" y="3260"/>
                </a:lnTo>
                <a:lnTo>
                  <a:pt x="44326" y="3178"/>
                </a:lnTo>
                <a:lnTo>
                  <a:pt x="44041" y="2975"/>
                </a:lnTo>
                <a:lnTo>
                  <a:pt x="43756" y="2771"/>
                </a:lnTo>
                <a:lnTo>
                  <a:pt x="43593" y="2730"/>
                </a:lnTo>
                <a:lnTo>
                  <a:pt x="43470" y="2690"/>
                </a:lnTo>
                <a:lnTo>
                  <a:pt x="43307" y="2690"/>
                </a:lnTo>
                <a:lnTo>
                  <a:pt x="43185" y="2730"/>
                </a:lnTo>
                <a:lnTo>
                  <a:pt x="43022" y="2853"/>
                </a:lnTo>
                <a:lnTo>
                  <a:pt x="42981" y="2934"/>
                </a:lnTo>
                <a:lnTo>
                  <a:pt x="42900" y="2975"/>
                </a:lnTo>
                <a:lnTo>
                  <a:pt x="42737" y="2975"/>
                </a:lnTo>
                <a:lnTo>
                  <a:pt x="42574" y="2934"/>
                </a:lnTo>
                <a:lnTo>
                  <a:pt x="42167" y="2812"/>
                </a:lnTo>
                <a:lnTo>
                  <a:pt x="41800" y="2771"/>
                </a:lnTo>
                <a:lnTo>
                  <a:pt x="41393" y="2812"/>
                </a:lnTo>
                <a:lnTo>
                  <a:pt x="40985" y="2853"/>
                </a:lnTo>
                <a:lnTo>
                  <a:pt x="40170" y="2893"/>
                </a:lnTo>
                <a:lnTo>
                  <a:pt x="39763" y="2893"/>
                </a:lnTo>
                <a:lnTo>
                  <a:pt x="39356" y="2812"/>
                </a:lnTo>
                <a:lnTo>
                  <a:pt x="39030" y="2690"/>
                </a:lnTo>
                <a:lnTo>
                  <a:pt x="38663" y="2567"/>
                </a:lnTo>
                <a:lnTo>
                  <a:pt x="38337" y="2445"/>
                </a:lnTo>
                <a:lnTo>
                  <a:pt x="37767" y="2445"/>
                </a:lnTo>
                <a:lnTo>
                  <a:pt x="37522" y="2527"/>
                </a:lnTo>
                <a:lnTo>
                  <a:pt x="37115" y="2730"/>
                </a:lnTo>
                <a:lnTo>
                  <a:pt x="36870" y="2812"/>
                </a:lnTo>
                <a:lnTo>
                  <a:pt x="36667" y="2853"/>
                </a:lnTo>
                <a:lnTo>
                  <a:pt x="36463" y="2853"/>
                </a:lnTo>
                <a:lnTo>
                  <a:pt x="36259" y="2812"/>
                </a:lnTo>
                <a:lnTo>
                  <a:pt x="36096" y="2690"/>
                </a:lnTo>
                <a:lnTo>
                  <a:pt x="35893" y="2649"/>
                </a:lnTo>
                <a:lnTo>
                  <a:pt x="35730" y="2649"/>
                </a:lnTo>
                <a:lnTo>
                  <a:pt x="35567" y="2730"/>
                </a:lnTo>
                <a:lnTo>
                  <a:pt x="35404" y="2812"/>
                </a:lnTo>
                <a:lnTo>
                  <a:pt x="35241" y="2893"/>
                </a:lnTo>
                <a:lnTo>
                  <a:pt x="35078" y="2934"/>
                </a:lnTo>
                <a:lnTo>
                  <a:pt x="34915" y="2934"/>
                </a:lnTo>
                <a:lnTo>
                  <a:pt x="34589" y="2893"/>
                </a:lnTo>
                <a:lnTo>
                  <a:pt x="34263" y="2853"/>
                </a:lnTo>
                <a:lnTo>
                  <a:pt x="33978" y="2893"/>
                </a:lnTo>
                <a:lnTo>
                  <a:pt x="33326" y="2975"/>
                </a:lnTo>
                <a:lnTo>
                  <a:pt x="32674" y="3016"/>
                </a:lnTo>
                <a:lnTo>
                  <a:pt x="32389" y="3016"/>
                </a:lnTo>
                <a:lnTo>
                  <a:pt x="32063" y="2975"/>
                </a:lnTo>
                <a:lnTo>
                  <a:pt x="31656" y="2812"/>
                </a:lnTo>
                <a:lnTo>
                  <a:pt x="31248" y="2608"/>
                </a:lnTo>
                <a:lnTo>
                  <a:pt x="31004" y="2527"/>
                </a:lnTo>
                <a:lnTo>
                  <a:pt x="30719" y="2445"/>
                </a:lnTo>
                <a:lnTo>
                  <a:pt x="30148" y="2364"/>
                </a:lnTo>
                <a:lnTo>
                  <a:pt x="29578" y="2364"/>
                </a:lnTo>
                <a:lnTo>
                  <a:pt x="29008" y="2445"/>
                </a:lnTo>
                <a:lnTo>
                  <a:pt x="28437" y="2608"/>
                </a:lnTo>
                <a:lnTo>
                  <a:pt x="27826" y="2812"/>
                </a:lnTo>
                <a:lnTo>
                  <a:pt x="27256" y="3016"/>
                </a:lnTo>
                <a:lnTo>
                  <a:pt x="26645" y="3301"/>
                </a:lnTo>
                <a:lnTo>
                  <a:pt x="26400" y="3382"/>
                </a:lnTo>
                <a:lnTo>
                  <a:pt x="26115" y="3382"/>
                </a:lnTo>
                <a:lnTo>
                  <a:pt x="25830" y="3341"/>
                </a:lnTo>
                <a:lnTo>
                  <a:pt x="25586" y="3219"/>
                </a:lnTo>
                <a:lnTo>
                  <a:pt x="25463" y="3097"/>
                </a:lnTo>
                <a:lnTo>
                  <a:pt x="25300" y="3016"/>
                </a:lnTo>
                <a:lnTo>
                  <a:pt x="25219" y="3016"/>
                </a:lnTo>
                <a:lnTo>
                  <a:pt x="25097" y="3056"/>
                </a:lnTo>
                <a:lnTo>
                  <a:pt x="24852" y="3097"/>
                </a:lnTo>
                <a:lnTo>
                  <a:pt x="24445" y="3178"/>
                </a:lnTo>
                <a:lnTo>
                  <a:pt x="24037" y="3178"/>
                </a:lnTo>
                <a:lnTo>
                  <a:pt x="23589" y="3138"/>
                </a:lnTo>
                <a:lnTo>
                  <a:pt x="23182" y="3056"/>
                </a:lnTo>
                <a:lnTo>
                  <a:pt x="22734" y="2934"/>
                </a:lnTo>
                <a:lnTo>
                  <a:pt x="22326" y="2893"/>
                </a:lnTo>
                <a:lnTo>
                  <a:pt x="21878" y="2853"/>
                </a:lnTo>
                <a:lnTo>
                  <a:pt x="21471" y="2893"/>
                </a:lnTo>
                <a:lnTo>
                  <a:pt x="21145" y="3016"/>
                </a:lnTo>
                <a:lnTo>
                  <a:pt x="20819" y="3138"/>
                </a:lnTo>
                <a:lnTo>
                  <a:pt x="20493" y="3260"/>
                </a:lnTo>
                <a:lnTo>
                  <a:pt x="20208" y="3382"/>
                </a:lnTo>
                <a:lnTo>
                  <a:pt x="19841" y="3464"/>
                </a:lnTo>
                <a:lnTo>
                  <a:pt x="19515" y="3464"/>
                </a:lnTo>
                <a:lnTo>
                  <a:pt x="19352" y="3423"/>
                </a:lnTo>
                <a:lnTo>
                  <a:pt x="19189" y="3382"/>
                </a:lnTo>
                <a:lnTo>
                  <a:pt x="19026" y="3301"/>
                </a:lnTo>
                <a:lnTo>
                  <a:pt x="18904" y="3178"/>
                </a:lnTo>
                <a:lnTo>
                  <a:pt x="18741" y="2975"/>
                </a:lnTo>
                <a:lnTo>
                  <a:pt x="18619" y="2893"/>
                </a:lnTo>
                <a:lnTo>
                  <a:pt x="18497" y="2853"/>
                </a:lnTo>
                <a:lnTo>
                  <a:pt x="18334" y="2853"/>
                </a:lnTo>
                <a:lnTo>
                  <a:pt x="18130" y="2893"/>
                </a:lnTo>
                <a:lnTo>
                  <a:pt x="17926" y="2893"/>
                </a:lnTo>
                <a:lnTo>
                  <a:pt x="17682" y="2853"/>
                </a:lnTo>
                <a:lnTo>
                  <a:pt x="17478" y="2812"/>
                </a:lnTo>
                <a:lnTo>
                  <a:pt x="17234" y="2812"/>
                </a:lnTo>
                <a:lnTo>
                  <a:pt x="17071" y="2934"/>
                </a:lnTo>
                <a:lnTo>
                  <a:pt x="16908" y="3056"/>
                </a:lnTo>
                <a:lnTo>
                  <a:pt x="16745" y="3138"/>
                </a:lnTo>
                <a:lnTo>
                  <a:pt x="16663" y="3178"/>
                </a:lnTo>
                <a:lnTo>
                  <a:pt x="16582" y="3219"/>
                </a:lnTo>
                <a:lnTo>
                  <a:pt x="16460" y="3178"/>
                </a:lnTo>
                <a:lnTo>
                  <a:pt x="16378" y="3138"/>
                </a:lnTo>
                <a:lnTo>
                  <a:pt x="16215" y="3016"/>
                </a:lnTo>
                <a:lnTo>
                  <a:pt x="16052" y="2893"/>
                </a:lnTo>
                <a:lnTo>
                  <a:pt x="15971" y="2853"/>
                </a:lnTo>
                <a:lnTo>
                  <a:pt x="15889" y="2853"/>
                </a:lnTo>
                <a:lnTo>
                  <a:pt x="15686" y="2893"/>
                </a:lnTo>
                <a:lnTo>
                  <a:pt x="15482" y="2975"/>
                </a:lnTo>
                <a:lnTo>
                  <a:pt x="15238" y="3056"/>
                </a:lnTo>
                <a:lnTo>
                  <a:pt x="14952" y="3097"/>
                </a:lnTo>
                <a:lnTo>
                  <a:pt x="14667" y="3097"/>
                </a:lnTo>
                <a:lnTo>
                  <a:pt x="14341" y="3016"/>
                </a:lnTo>
                <a:lnTo>
                  <a:pt x="14056" y="2934"/>
                </a:lnTo>
                <a:lnTo>
                  <a:pt x="13771" y="2812"/>
                </a:lnTo>
                <a:lnTo>
                  <a:pt x="13241" y="2527"/>
                </a:lnTo>
                <a:lnTo>
                  <a:pt x="12752" y="2201"/>
                </a:lnTo>
                <a:lnTo>
                  <a:pt x="12264" y="1834"/>
                </a:lnTo>
                <a:lnTo>
                  <a:pt x="11734" y="1590"/>
                </a:lnTo>
                <a:lnTo>
                  <a:pt x="11449" y="1467"/>
                </a:lnTo>
                <a:lnTo>
                  <a:pt x="11164" y="1386"/>
                </a:lnTo>
                <a:lnTo>
                  <a:pt x="10552" y="1386"/>
                </a:lnTo>
                <a:lnTo>
                  <a:pt x="10267" y="1427"/>
                </a:lnTo>
                <a:lnTo>
                  <a:pt x="9982" y="1508"/>
                </a:lnTo>
                <a:lnTo>
                  <a:pt x="9412" y="1712"/>
                </a:lnTo>
                <a:lnTo>
                  <a:pt x="8841" y="1956"/>
                </a:lnTo>
                <a:lnTo>
                  <a:pt x="8678" y="1997"/>
                </a:lnTo>
                <a:lnTo>
                  <a:pt x="8515" y="2038"/>
                </a:lnTo>
                <a:lnTo>
                  <a:pt x="8353" y="2038"/>
                </a:lnTo>
                <a:lnTo>
                  <a:pt x="8271" y="1997"/>
                </a:lnTo>
                <a:lnTo>
                  <a:pt x="8230" y="1956"/>
                </a:lnTo>
                <a:lnTo>
                  <a:pt x="8108" y="1753"/>
                </a:lnTo>
                <a:lnTo>
                  <a:pt x="8027" y="1671"/>
                </a:lnTo>
                <a:lnTo>
                  <a:pt x="7864" y="1590"/>
                </a:lnTo>
                <a:lnTo>
                  <a:pt x="7578" y="1508"/>
                </a:lnTo>
                <a:lnTo>
                  <a:pt x="6030" y="1223"/>
                </a:lnTo>
                <a:lnTo>
                  <a:pt x="5867" y="1182"/>
                </a:lnTo>
                <a:lnTo>
                  <a:pt x="5745" y="1101"/>
                </a:lnTo>
                <a:lnTo>
                  <a:pt x="5582" y="979"/>
                </a:lnTo>
                <a:lnTo>
                  <a:pt x="5460" y="856"/>
                </a:lnTo>
                <a:lnTo>
                  <a:pt x="5338" y="816"/>
                </a:lnTo>
                <a:lnTo>
                  <a:pt x="5175" y="775"/>
                </a:lnTo>
                <a:lnTo>
                  <a:pt x="4890" y="693"/>
                </a:lnTo>
                <a:lnTo>
                  <a:pt x="4564" y="653"/>
                </a:lnTo>
                <a:lnTo>
                  <a:pt x="4238" y="530"/>
                </a:lnTo>
                <a:lnTo>
                  <a:pt x="3586" y="327"/>
                </a:lnTo>
                <a:lnTo>
                  <a:pt x="2934" y="82"/>
                </a:lnTo>
                <a:lnTo>
                  <a:pt x="2567" y="1"/>
                </a:lnTo>
                <a:close/>
              </a:path>
            </a:pathLst>
          </a:custGeom>
          <a:solidFill>
            <a:schemeClr val="dk2"/>
          </a:solidFill>
          <a:ln>
            <a:noFill/>
          </a:ln>
          <a:effectLst>
            <a:outerShdw blurRad="57150" dist="19050" dir="1200000" algn="bl" rotWithShape="0">
              <a:schemeClr val="dk1">
                <a:alpha val="48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6"/>
          <p:cNvSpPr/>
          <p:nvPr/>
        </p:nvSpPr>
        <p:spPr>
          <a:xfrm rot="-4670154" flipH="1">
            <a:off x="7492166" y="4084849"/>
            <a:ext cx="5467228" cy="2010603"/>
          </a:xfrm>
          <a:custGeom>
            <a:avLst/>
            <a:gdLst/>
            <a:ahLst/>
            <a:cxnLst/>
            <a:rect l="l" t="t" r="r" b="b"/>
            <a:pathLst>
              <a:path w="56059" h="20616" extrusionOk="0">
                <a:moveTo>
                  <a:pt x="1956" y="1"/>
                </a:moveTo>
                <a:lnTo>
                  <a:pt x="1630" y="42"/>
                </a:lnTo>
                <a:lnTo>
                  <a:pt x="1345" y="82"/>
                </a:lnTo>
                <a:lnTo>
                  <a:pt x="1060" y="204"/>
                </a:lnTo>
                <a:lnTo>
                  <a:pt x="530" y="449"/>
                </a:lnTo>
                <a:lnTo>
                  <a:pt x="1" y="734"/>
                </a:lnTo>
                <a:lnTo>
                  <a:pt x="1" y="3341"/>
                </a:lnTo>
                <a:lnTo>
                  <a:pt x="2608" y="3382"/>
                </a:lnTo>
                <a:lnTo>
                  <a:pt x="2812" y="3138"/>
                </a:lnTo>
                <a:lnTo>
                  <a:pt x="3056" y="2934"/>
                </a:lnTo>
                <a:lnTo>
                  <a:pt x="3341" y="2812"/>
                </a:lnTo>
                <a:lnTo>
                  <a:pt x="3667" y="2771"/>
                </a:lnTo>
                <a:lnTo>
                  <a:pt x="3912" y="2812"/>
                </a:lnTo>
                <a:lnTo>
                  <a:pt x="4116" y="2893"/>
                </a:lnTo>
                <a:lnTo>
                  <a:pt x="4319" y="2975"/>
                </a:lnTo>
                <a:lnTo>
                  <a:pt x="4482" y="3138"/>
                </a:lnTo>
                <a:lnTo>
                  <a:pt x="4645" y="3301"/>
                </a:lnTo>
                <a:lnTo>
                  <a:pt x="4767" y="3504"/>
                </a:lnTo>
                <a:lnTo>
                  <a:pt x="4808" y="3749"/>
                </a:lnTo>
                <a:lnTo>
                  <a:pt x="4849" y="3953"/>
                </a:lnTo>
                <a:lnTo>
                  <a:pt x="4808" y="4197"/>
                </a:lnTo>
                <a:lnTo>
                  <a:pt x="4767" y="4441"/>
                </a:lnTo>
                <a:lnTo>
                  <a:pt x="4645" y="4645"/>
                </a:lnTo>
                <a:lnTo>
                  <a:pt x="4482" y="4808"/>
                </a:lnTo>
                <a:lnTo>
                  <a:pt x="4319" y="4971"/>
                </a:lnTo>
                <a:lnTo>
                  <a:pt x="4116" y="5053"/>
                </a:lnTo>
                <a:lnTo>
                  <a:pt x="3912" y="5134"/>
                </a:lnTo>
                <a:lnTo>
                  <a:pt x="3667" y="5175"/>
                </a:lnTo>
                <a:lnTo>
                  <a:pt x="3341" y="5093"/>
                </a:lnTo>
                <a:lnTo>
                  <a:pt x="3056" y="4971"/>
                </a:lnTo>
                <a:lnTo>
                  <a:pt x="2812" y="4808"/>
                </a:lnTo>
                <a:lnTo>
                  <a:pt x="2608" y="4564"/>
                </a:lnTo>
                <a:lnTo>
                  <a:pt x="1" y="4604"/>
                </a:lnTo>
                <a:lnTo>
                  <a:pt x="1" y="9738"/>
                </a:lnTo>
                <a:lnTo>
                  <a:pt x="2608" y="9778"/>
                </a:lnTo>
                <a:lnTo>
                  <a:pt x="2812" y="9534"/>
                </a:lnTo>
                <a:lnTo>
                  <a:pt x="3056" y="9330"/>
                </a:lnTo>
                <a:lnTo>
                  <a:pt x="3341" y="9208"/>
                </a:lnTo>
                <a:lnTo>
                  <a:pt x="3667" y="9167"/>
                </a:lnTo>
                <a:lnTo>
                  <a:pt x="3912" y="9167"/>
                </a:lnTo>
                <a:lnTo>
                  <a:pt x="4116" y="9249"/>
                </a:lnTo>
                <a:lnTo>
                  <a:pt x="4319" y="9371"/>
                </a:lnTo>
                <a:lnTo>
                  <a:pt x="4482" y="9493"/>
                </a:lnTo>
                <a:lnTo>
                  <a:pt x="4645" y="9697"/>
                </a:lnTo>
                <a:lnTo>
                  <a:pt x="4767" y="9901"/>
                </a:lnTo>
                <a:lnTo>
                  <a:pt x="4808" y="10104"/>
                </a:lnTo>
                <a:lnTo>
                  <a:pt x="4849" y="10349"/>
                </a:lnTo>
                <a:lnTo>
                  <a:pt x="4808" y="10593"/>
                </a:lnTo>
                <a:lnTo>
                  <a:pt x="4767" y="10797"/>
                </a:lnTo>
                <a:lnTo>
                  <a:pt x="4645" y="11001"/>
                </a:lnTo>
                <a:lnTo>
                  <a:pt x="4482" y="11204"/>
                </a:lnTo>
                <a:lnTo>
                  <a:pt x="4319" y="11326"/>
                </a:lnTo>
                <a:lnTo>
                  <a:pt x="4116" y="11449"/>
                </a:lnTo>
                <a:lnTo>
                  <a:pt x="3912" y="11489"/>
                </a:lnTo>
                <a:lnTo>
                  <a:pt x="3667" y="11530"/>
                </a:lnTo>
                <a:lnTo>
                  <a:pt x="3341" y="11489"/>
                </a:lnTo>
                <a:lnTo>
                  <a:pt x="3056" y="11367"/>
                </a:lnTo>
                <a:lnTo>
                  <a:pt x="2812" y="11163"/>
                </a:lnTo>
                <a:lnTo>
                  <a:pt x="2608" y="10919"/>
                </a:lnTo>
                <a:lnTo>
                  <a:pt x="1" y="10960"/>
                </a:lnTo>
                <a:lnTo>
                  <a:pt x="1" y="16093"/>
                </a:lnTo>
                <a:lnTo>
                  <a:pt x="2608" y="16134"/>
                </a:lnTo>
                <a:lnTo>
                  <a:pt x="2812" y="15889"/>
                </a:lnTo>
                <a:lnTo>
                  <a:pt x="3056" y="15686"/>
                </a:lnTo>
                <a:lnTo>
                  <a:pt x="3341" y="15563"/>
                </a:lnTo>
                <a:lnTo>
                  <a:pt x="3667" y="15523"/>
                </a:lnTo>
                <a:lnTo>
                  <a:pt x="3912" y="15563"/>
                </a:lnTo>
                <a:lnTo>
                  <a:pt x="4116" y="15645"/>
                </a:lnTo>
                <a:lnTo>
                  <a:pt x="4319" y="15726"/>
                </a:lnTo>
                <a:lnTo>
                  <a:pt x="4482" y="15889"/>
                </a:lnTo>
                <a:lnTo>
                  <a:pt x="4645" y="16052"/>
                </a:lnTo>
                <a:lnTo>
                  <a:pt x="4767" y="16256"/>
                </a:lnTo>
                <a:lnTo>
                  <a:pt x="4808" y="16500"/>
                </a:lnTo>
                <a:lnTo>
                  <a:pt x="4849" y="16704"/>
                </a:lnTo>
                <a:lnTo>
                  <a:pt x="4808" y="16949"/>
                </a:lnTo>
                <a:lnTo>
                  <a:pt x="4767" y="17193"/>
                </a:lnTo>
                <a:lnTo>
                  <a:pt x="4645" y="17397"/>
                </a:lnTo>
                <a:lnTo>
                  <a:pt x="4482" y="17560"/>
                </a:lnTo>
                <a:lnTo>
                  <a:pt x="4319" y="17723"/>
                </a:lnTo>
                <a:lnTo>
                  <a:pt x="4116" y="17804"/>
                </a:lnTo>
                <a:lnTo>
                  <a:pt x="3912" y="17886"/>
                </a:lnTo>
                <a:lnTo>
                  <a:pt x="3667" y="17926"/>
                </a:lnTo>
                <a:lnTo>
                  <a:pt x="3341" y="17845"/>
                </a:lnTo>
                <a:lnTo>
                  <a:pt x="3056" y="17723"/>
                </a:lnTo>
                <a:lnTo>
                  <a:pt x="2812" y="17560"/>
                </a:lnTo>
                <a:lnTo>
                  <a:pt x="2608" y="17315"/>
                </a:lnTo>
                <a:lnTo>
                  <a:pt x="1" y="17356"/>
                </a:lnTo>
                <a:lnTo>
                  <a:pt x="1" y="19189"/>
                </a:lnTo>
                <a:lnTo>
                  <a:pt x="164" y="19148"/>
                </a:lnTo>
                <a:lnTo>
                  <a:pt x="367" y="19189"/>
                </a:lnTo>
                <a:lnTo>
                  <a:pt x="571" y="19230"/>
                </a:lnTo>
                <a:lnTo>
                  <a:pt x="734" y="19311"/>
                </a:lnTo>
                <a:lnTo>
                  <a:pt x="816" y="19393"/>
                </a:lnTo>
                <a:lnTo>
                  <a:pt x="897" y="19434"/>
                </a:lnTo>
                <a:lnTo>
                  <a:pt x="1142" y="19434"/>
                </a:lnTo>
                <a:lnTo>
                  <a:pt x="1345" y="19393"/>
                </a:lnTo>
                <a:lnTo>
                  <a:pt x="1549" y="19434"/>
                </a:lnTo>
                <a:lnTo>
                  <a:pt x="1753" y="19474"/>
                </a:lnTo>
                <a:lnTo>
                  <a:pt x="1956" y="19556"/>
                </a:lnTo>
                <a:lnTo>
                  <a:pt x="2323" y="19760"/>
                </a:lnTo>
                <a:lnTo>
                  <a:pt x="2649" y="20004"/>
                </a:lnTo>
                <a:lnTo>
                  <a:pt x="3056" y="20208"/>
                </a:lnTo>
                <a:lnTo>
                  <a:pt x="3423" y="20330"/>
                </a:lnTo>
                <a:lnTo>
                  <a:pt x="3627" y="20371"/>
                </a:lnTo>
                <a:lnTo>
                  <a:pt x="3830" y="20371"/>
                </a:lnTo>
                <a:lnTo>
                  <a:pt x="4034" y="20330"/>
                </a:lnTo>
                <a:lnTo>
                  <a:pt x="4238" y="20248"/>
                </a:lnTo>
                <a:lnTo>
                  <a:pt x="4401" y="20126"/>
                </a:lnTo>
                <a:lnTo>
                  <a:pt x="4482" y="20086"/>
                </a:lnTo>
                <a:lnTo>
                  <a:pt x="4564" y="20045"/>
                </a:lnTo>
                <a:lnTo>
                  <a:pt x="4686" y="20086"/>
                </a:lnTo>
                <a:lnTo>
                  <a:pt x="4808" y="20126"/>
                </a:lnTo>
                <a:lnTo>
                  <a:pt x="5012" y="20208"/>
                </a:lnTo>
                <a:lnTo>
                  <a:pt x="5256" y="20208"/>
                </a:lnTo>
                <a:lnTo>
                  <a:pt x="5501" y="20086"/>
                </a:lnTo>
                <a:lnTo>
                  <a:pt x="5704" y="19923"/>
                </a:lnTo>
                <a:lnTo>
                  <a:pt x="5908" y="19800"/>
                </a:lnTo>
                <a:lnTo>
                  <a:pt x="6153" y="19719"/>
                </a:lnTo>
                <a:lnTo>
                  <a:pt x="6397" y="19760"/>
                </a:lnTo>
                <a:lnTo>
                  <a:pt x="6682" y="19800"/>
                </a:lnTo>
                <a:lnTo>
                  <a:pt x="6927" y="19882"/>
                </a:lnTo>
                <a:lnTo>
                  <a:pt x="7171" y="19963"/>
                </a:lnTo>
                <a:lnTo>
                  <a:pt x="7415" y="20045"/>
                </a:lnTo>
                <a:lnTo>
                  <a:pt x="7660" y="20045"/>
                </a:lnTo>
                <a:lnTo>
                  <a:pt x="7904" y="19963"/>
                </a:lnTo>
                <a:lnTo>
                  <a:pt x="7986" y="19923"/>
                </a:lnTo>
                <a:lnTo>
                  <a:pt x="8027" y="19882"/>
                </a:lnTo>
                <a:lnTo>
                  <a:pt x="8067" y="19760"/>
                </a:lnTo>
                <a:lnTo>
                  <a:pt x="8108" y="19637"/>
                </a:lnTo>
                <a:lnTo>
                  <a:pt x="8190" y="19515"/>
                </a:lnTo>
                <a:lnTo>
                  <a:pt x="8353" y="19474"/>
                </a:lnTo>
                <a:lnTo>
                  <a:pt x="8515" y="19434"/>
                </a:lnTo>
                <a:lnTo>
                  <a:pt x="8678" y="19474"/>
                </a:lnTo>
                <a:lnTo>
                  <a:pt x="8964" y="19597"/>
                </a:lnTo>
                <a:lnTo>
                  <a:pt x="9127" y="19637"/>
                </a:lnTo>
                <a:lnTo>
                  <a:pt x="9290" y="19637"/>
                </a:lnTo>
                <a:lnTo>
                  <a:pt x="9452" y="19556"/>
                </a:lnTo>
                <a:lnTo>
                  <a:pt x="9575" y="19556"/>
                </a:lnTo>
                <a:lnTo>
                  <a:pt x="9697" y="19637"/>
                </a:lnTo>
                <a:lnTo>
                  <a:pt x="9778" y="19678"/>
                </a:lnTo>
                <a:lnTo>
                  <a:pt x="9860" y="19719"/>
                </a:lnTo>
                <a:lnTo>
                  <a:pt x="9941" y="19760"/>
                </a:lnTo>
                <a:lnTo>
                  <a:pt x="10104" y="19719"/>
                </a:lnTo>
                <a:lnTo>
                  <a:pt x="10308" y="19678"/>
                </a:lnTo>
                <a:lnTo>
                  <a:pt x="10471" y="19637"/>
                </a:lnTo>
                <a:lnTo>
                  <a:pt x="10675" y="19678"/>
                </a:lnTo>
                <a:lnTo>
                  <a:pt x="10838" y="19760"/>
                </a:lnTo>
                <a:lnTo>
                  <a:pt x="11164" y="20004"/>
                </a:lnTo>
                <a:lnTo>
                  <a:pt x="11327" y="20086"/>
                </a:lnTo>
                <a:lnTo>
                  <a:pt x="11489" y="20167"/>
                </a:lnTo>
                <a:lnTo>
                  <a:pt x="11612" y="20208"/>
                </a:lnTo>
                <a:lnTo>
                  <a:pt x="11815" y="20167"/>
                </a:lnTo>
                <a:lnTo>
                  <a:pt x="11897" y="20126"/>
                </a:lnTo>
                <a:lnTo>
                  <a:pt x="11978" y="20004"/>
                </a:lnTo>
                <a:lnTo>
                  <a:pt x="12182" y="19841"/>
                </a:lnTo>
                <a:lnTo>
                  <a:pt x="12304" y="19719"/>
                </a:lnTo>
                <a:lnTo>
                  <a:pt x="12467" y="19637"/>
                </a:lnTo>
                <a:lnTo>
                  <a:pt x="12630" y="19597"/>
                </a:lnTo>
                <a:lnTo>
                  <a:pt x="12834" y="19597"/>
                </a:lnTo>
                <a:lnTo>
                  <a:pt x="13201" y="19637"/>
                </a:lnTo>
                <a:lnTo>
                  <a:pt x="13445" y="19597"/>
                </a:lnTo>
                <a:lnTo>
                  <a:pt x="13689" y="19515"/>
                </a:lnTo>
                <a:lnTo>
                  <a:pt x="13934" y="19474"/>
                </a:lnTo>
                <a:lnTo>
                  <a:pt x="14138" y="19515"/>
                </a:lnTo>
                <a:lnTo>
                  <a:pt x="14626" y="19637"/>
                </a:lnTo>
                <a:lnTo>
                  <a:pt x="14993" y="19678"/>
                </a:lnTo>
                <a:lnTo>
                  <a:pt x="15319" y="19678"/>
                </a:lnTo>
                <a:lnTo>
                  <a:pt x="15645" y="19597"/>
                </a:lnTo>
                <a:lnTo>
                  <a:pt x="15971" y="19474"/>
                </a:lnTo>
                <a:lnTo>
                  <a:pt x="16582" y="19271"/>
                </a:lnTo>
                <a:lnTo>
                  <a:pt x="16867" y="19189"/>
                </a:lnTo>
                <a:lnTo>
                  <a:pt x="17152" y="19148"/>
                </a:lnTo>
                <a:lnTo>
                  <a:pt x="17641" y="19148"/>
                </a:lnTo>
                <a:lnTo>
                  <a:pt x="18089" y="19271"/>
                </a:lnTo>
                <a:lnTo>
                  <a:pt x="19026" y="19556"/>
                </a:lnTo>
                <a:lnTo>
                  <a:pt x="19475" y="19637"/>
                </a:lnTo>
                <a:lnTo>
                  <a:pt x="19963" y="19719"/>
                </a:lnTo>
                <a:lnTo>
                  <a:pt x="20208" y="19678"/>
                </a:lnTo>
                <a:lnTo>
                  <a:pt x="20412" y="19637"/>
                </a:lnTo>
                <a:lnTo>
                  <a:pt x="20656" y="19556"/>
                </a:lnTo>
                <a:lnTo>
                  <a:pt x="20860" y="19474"/>
                </a:lnTo>
                <a:lnTo>
                  <a:pt x="21389" y="19067"/>
                </a:lnTo>
                <a:lnTo>
                  <a:pt x="21552" y="18986"/>
                </a:lnTo>
                <a:lnTo>
                  <a:pt x="21674" y="18945"/>
                </a:lnTo>
                <a:lnTo>
                  <a:pt x="21797" y="18945"/>
                </a:lnTo>
                <a:lnTo>
                  <a:pt x="21960" y="18986"/>
                </a:lnTo>
                <a:lnTo>
                  <a:pt x="22123" y="19067"/>
                </a:lnTo>
                <a:lnTo>
                  <a:pt x="22245" y="19108"/>
                </a:lnTo>
                <a:lnTo>
                  <a:pt x="22326" y="19108"/>
                </a:lnTo>
                <a:lnTo>
                  <a:pt x="22408" y="19067"/>
                </a:lnTo>
                <a:lnTo>
                  <a:pt x="22571" y="18986"/>
                </a:lnTo>
                <a:lnTo>
                  <a:pt x="22693" y="18863"/>
                </a:lnTo>
                <a:lnTo>
                  <a:pt x="22815" y="18782"/>
                </a:lnTo>
                <a:lnTo>
                  <a:pt x="22937" y="18741"/>
                </a:lnTo>
                <a:lnTo>
                  <a:pt x="23100" y="18700"/>
                </a:lnTo>
                <a:lnTo>
                  <a:pt x="23345" y="18741"/>
                </a:lnTo>
                <a:lnTo>
                  <a:pt x="23630" y="18782"/>
                </a:lnTo>
                <a:lnTo>
                  <a:pt x="23915" y="18782"/>
                </a:lnTo>
                <a:lnTo>
                  <a:pt x="24078" y="18660"/>
                </a:lnTo>
                <a:lnTo>
                  <a:pt x="24241" y="18537"/>
                </a:lnTo>
                <a:lnTo>
                  <a:pt x="24404" y="18456"/>
                </a:lnTo>
                <a:lnTo>
                  <a:pt x="24608" y="18456"/>
                </a:lnTo>
                <a:lnTo>
                  <a:pt x="24730" y="18537"/>
                </a:lnTo>
                <a:lnTo>
                  <a:pt x="24852" y="18578"/>
                </a:lnTo>
                <a:lnTo>
                  <a:pt x="24974" y="18619"/>
                </a:lnTo>
                <a:lnTo>
                  <a:pt x="25137" y="18537"/>
                </a:lnTo>
                <a:lnTo>
                  <a:pt x="25382" y="18415"/>
                </a:lnTo>
                <a:lnTo>
                  <a:pt x="25586" y="18293"/>
                </a:lnTo>
                <a:lnTo>
                  <a:pt x="25830" y="18252"/>
                </a:lnTo>
                <a:lnTo>
                  <a:pt x="26278" y="18252"/>
                </a:lnTo>
                <a:lnTo>
                  <a:pt x="26523" y="18334"/>
                </a:lnTo>
                <a:lnTo>
                  <a:pt x="26767" y="18415"/>
                </a:lnTo>
                <a:lnTo>
                  <a:pt x="27215" y="18619"/>
                </a:lnTo>
                <a:lnTo>
                  <a:pt x="28071" y="19108"/>
                </a:lnTo>
                <a:lnTo>
                  <a:pt x="28478" y="19311"/>
                </a:lnTo>
                <a:lnTo>
                  <a:pt x="28722" y="19393"/>
                </a:lnTo>
                <a:lnTo>
                  <a:pt x="28967" y="19434"/>
                </a:lnTo>
                <a:lnTo>
                  <a:pt x="29578" y="19474"/>
                </a:lnTo>
                <a:lnTo>
                  <a:pt x="29822" y="19556"/>
                </a:lnTo>
                <a:lnTo>
                  <a:pt x="30108" y="19637"/>
                </a:lnTo>
                <a:lnTo>
                  <a:pt x="30597" y="19841"/>
                </a:lnTo>
                <a:lnTo>
                  <a:pt x="31126" y="20086"/>
                </a:lnTo>
                <a:lnTo>
                  <a:pt x="31615" y="20330"/>
                </a:lnTo>
                <a:lnTo>
                  <a:pt x="31859" y="20452"/>
                </a:lnTo>
                <a:lnTo>
                  <a:pt x="32145" y="20534"/>
                </a:lnTo>
                <a:lnTo>
                  <a:pt x="32430" y="20574"/>
                </a:lnTo>
                <a:lnTo>
                  <a:pt x="32715" y="20615"/>
                </a:lnTo>
                <a:lnTo>
                  <a:pt x="33000" y="20574"/>
                </a:lnTo>
                <a:lnTo>
                  <a:pt x="33245" y="20493"/>
                </a:lnTo>
                <a:lnTo>
                  <a:pt x="33489" y="20371"/>
                </a:lnTo>
                <a:lnTo>
                  <a:pt x="33693" y="20208"/>
                </a:lnTo>
                <a:lnTo>
                  <a:pt x="33815" y="20086"/>
                </a:lnTo>
                <a:lnTo>
                  <a:pt x="33978" y="19963"/>
                </a:lnTo>
                <a:lnTo>
                  <a:pt x="34141" y="19963"/>
                </a:lnTo>
                <a:lnTo>
                  <a:pt x="34263" y="20086"/>
                </a:lnTo>
                <a:lnTo>
                  <a:pt x="34426" y="20086"/>
                </a:lnTo>
                <a:lnTo>
                  <a:pt x="34589" y="19963"/>
                </a:lnTo>
                <a:lnTo>
                  <a:pt x="34752" y="19841"/>
                </a:lnTo>
                <a:lnTo>
                  <a:pt x="34915" y="19678"/>
                </a:lnTo>
                <a:lnTo>
                  <a:pt x="35241" y="19515"/>
                </a:lnTo>
                <a:lnTo>
                  <a:pt x="35608" y="19393"/>
                </a:lnTo>
                <a:lnTo>
                  <a:pt x="35933" y="19311"/>
                </a:lnTo>
                <a:lnTo>
                  <a:pt x="36708" y="19311"/>
                </a:lnTo>
                <a:lnTo>
                  <a:pt x="37074" y="19352"/>
                </a:lnTo>
                <a:lnTo>
                  <a:pt x="37441" y="19434"/>
                </a:lnTo>
                <a:lnTo>
                  <a:pt x="37807" y="19515"/>
                </a:lnTo>
                <a:lnTo>
                  <a:pt x="38256" y="19637"/>
                </a:lnTo>
                <a:lnTo>
                  <a:pt x="38663" y="19760"/>
                </a:lnTo>
                <a:lnTo>
                  <a:pt x="38867" y="19760"/>
                </a:lnTo>
                <a:lnTo>
                  <a:pt x="39070" y="19719"/>
                </a:lnTo>
                <a:lnTo>
                  <a:pt x="39274" y="19678"/>
                </a:lnTo>
                <a:lnTo>
                  <a:pt x="39478" y="19556"/>
                </a:lnTo>
                <a:lnTo>
                  <a:pt x="39763" y="19311"/>
                </a:lnTo>
                <a:lnTo>
                  <a:pt x="39926" y="19189"/>
                </a:lnTo>
                <a:lnTo>
                  <a:pt x="40089" y="19148"/>
                </a:lnTo>
                <a:lnTo>
                  <a:pt x="40293" y="19148"/>
                </a:lnTo>
                <a:lnTo>
                  <a:pt x="40496" y="19230"/>
                </a:lnTo>
                <a:lnTo>
                  <a:pt x="40700" y="19311"/>
                </a:lnTo>
                <a:lnTo>
                  <a:pt x="40944" y="19311"/>
                </a:lnTo>
                <a:lnTo>
                  <a:pt x="41107" y="19271"/>
                </a:lnTo>
                <a:lnTo>
                  <a:pt x="41270" y="19230"/>
                </a:lnTo>
                <a:lnTo>
                  <a:pt x="41596" y="19230"/>
                </a:lnTo>
                <a:lnTo>
                  <a:pt x="43144" y="19393"/>
                </a:lnTo>
                <a:lnTo>
                  <a:pt x="43389" y="19434"/>
                </a:lnTo>
                <a:lnTo>
                  <a:pt x="43633" y="19393"/>
                </a:lnTo>
                <a:lnTo>
                  <a:pt x="43756" y="19352"/>
                </a:lnTo>
                <a:lnTo>
                  <a:pt x="43918" y="19311"/>
                </a:lnTo>
                <a:lnTo>
                  <a:pt x="44041" y="19311"/>
                </a:lnTo>
                <a:lnTo>
                  <a:pt x="44163" y="19352"/>
                </a:lnTo>
                <a:lnTo>
                  <a:pt x="44367" y="19474"/>
                </a:lnTo>
                <a:lnTo>
                  <a:pt x="44570" y="19678"/>
                </a:lnTo>
                <a:lnTo>
                  <a:pt x="44774" y="19841"/>
                </a:lnTo>
                <a:lnTo>
                  <a:pt x="44896" y="19882"/>
                </a:lnTo>
                <a:lnTo>
                  <a:pt x="45018" y="19923"/>
                </a:lnTo>
                <a:lnTo>
                  <a:pt x="45304" y="19923"/>
                </a:lnTo>
                <a:lnTo>
                  <a:pt x="45589" y="19882"/>
                </a:lnTo>
                <a:lnTo>
                  <a:pt x="45874" y="19800"/>
                </a:lnTo>
                <a:lnTo>
                  <a:pt x="46404" y="19515"/>
                </a:lnTo>
                <a:lnTo>
                  <a:pt x="46648" y="19352"/>
                </a:lnTo>
                <a:lnTo>
                  <a:pt x="46892" y="19230"/>
                </a:lnTo>
                <a:lnTo>
                  <a:pt x="47341" y="19108"/>
                </a:lnTo>
                <a:lnTo>
                  <a:pt x="47789" y="19067"/>
                </a:lnTo>
                <a:lnTo>
                  <a:pt x="48685" y="19067"/>
                </a:lnTo>
                <a:lnTo>
                  <a:pt x="49826" y="19148"/>
                </a:lnTo>
                <a:lnTo>
                  <a:pt x="50274" y="19189"/>
                </a:lnTo>
                <a:lnTo>
                  <a:pt x="50559" y="19271"/>
                </a:lnTo>
                <a:lnTo>
                  <a:pt x="50966" y="19271"/>
                </a:lnTo>
                <a:lnTo>
                  <a:pt x="51415" y="19148"/>
                </a:lnTo>
                <a:lnTo>
                  <a:pt x="51822" y="19026"/>
                </a:lnTo>
                <a:lnTo>
                  <a:pt x="52229" y="19026"/>
                </a:lnTo>
                <a:lnTo>
                  <a:pt x="52718" y="19108"/>
                </a:lnTo>
                <a:lnTo>
                  <a:pt x="53085" y="19108"/>
                </a:lnTo>
                <a:lnTo>
                  <a:pt x="53166" y="19026"/>
                </a:lnTo>
                <a:lnTo>
                  <a:pt x="53289" y="18863"/>
                </a:lnTo>
                <a:lnTo>
                  <a:pt x="53370" y="18782"/>
                </a:lnTo>
                <a:lnTo>
                  <a:pt x="53411" y="18741"/>
                </a:lnTo>
                <a:lnTo>
                  <a:pt x="53533" y="18700"/>
                </a:lnTo>
                <a:lnTo>
                  <a:pt x="53655" y="18700"/>
                </a:lnTo>
                <a:lnTo>
                  <a:pt x="54185" y="18660"/>
                </a:lnTo>
                <a:lnTo>
                  <a:pt x="54796" y="18578"/>
                </a:lnTo>
                <a:lnTo>
                  <a:pt x="56059" y="18334"/>
                </a:lnTo>
                <a:lnTo>
                  <a:pt x="56059" y="2690"/>
                </a:lnTo>
                <a:lnTo>
                  <a:pt x="54592" y="2771"/>
                </a:lnTo>
                <a:lnTo>
                  <a:pt x="53126" y="2812"/>
                </a:lnTo>
                <a:lnTo>
                  <a:pt x="51578" y="2771"/>
                </a:lnTo>
                <a:lnTo>
                  <a:pt x="50070" y="2649"/>
                </a:lnTo>
                <a:lnTo>
                  <a:pt x="49296" y="2608"/>
                </a:lnTo>
                <a:lnTo>
                  <a:pt x="48563" y="2567"/>
                </a:lnTo>
                <a:lnTo>
                  <a:pt x="48196" y="2567"/>
                </a:lnTo>
                <a:lnTo>
                  <a:pt x="47830" y="2608"/>
                </a:lnTo>
                <a:lnTo>
                  <a:pt x="47463" y="2649"/>
                </a:lnTo>
                <a:lnTo>
                  <a:pt x="47096" y="2730"/>
                </a:lnTo>
                <a:lnTo>
                  <a:pt x="46730" y="2853"/>
                </a:lnTo>
                <a:lnTo>
                  <a:pt x="46404" y="3016"/>
                </a:lnTo>
                <a:lnTo>
                  <a:pt x="46078" y="3138"/>
                </a:lnTo>
                <a:lnTo>
                  <a:pt x="45752" y="3260"/>
                </a:lnTo>
                <a:lnTo>
                  <a:pt x="45385" y="3341"/>
                </a:lnTo>
                <a:lnTo>
                  <a:pt x="45018" y="3382"/>
                </a:lnTo>
                <a:lnTo>
                  <a:pt x="44652" y="3301"/>
                </a:lnTo>
                <a:lnTo>
                  <a:pt x="44489" y="3260"/>
                </a:lnTo>
                <a:lnTo>
                  <a:pt x="44326" y="3178"/>
                </a:lnTo>
                <a:lnTo>
                  <a:pt x="44041" y="2975"/>
                </a:lnTo>
                <a:lnTo>
                  <a:pt x="43756" y="2771"/>
                </a:lnTo>
                <a:lnTo>
                  <a:pt x="43593" y="2730"/>
                </a:lnTo>
                <a:lnTo>
                  <a:pt x="43470" y="2690"/>
                </a:lnTo>
                <a:lnTo>
                  <a:pt x="43307" y="2690"/>
                </a:lnTo>
                <a:lnTo>
                  <a:pt x="43185" y="2730"/>
                </a:lnTo>
                <a:lnTo>
                  <a:pt x="43022" y="2853"/>
                </a:lnTo>
                <a:lnTo>
                  <a:pt x="42981" y="2934"/>
                </a:lnTo>
                <a:lnTo>
                  <a:pt x="42900" y="2975"/>
                </a:lnTo>
                <a:lnTo>
                  <a:pt x="42737" y="2975"/>
                </a:lnTo>
                <a:lnTo>
                  <a:pt x="42574" y="2934"/>
                </a:lnTo>
                <a:lnTo>
                  <a:pt x="42167" y="2812"/>
                </a:lnTo>
                <a:lnTo>
                  <a:pt x="41800" y="2771"/>
                </a:lnTo>
                <a:lnTo>
                  <a:pt x="41393" y="2812"/>
                </a:lnTo>
                <a:lnTo>
                  <a:pt x="40985" y="2853"/>
                </a:lnTo>
                <a:lnTo>
                  <a:pt x="40170" y="2893"/>
                </a:lnTo>
                <a:lnTo>
                  <a:pt x="39763" y="2893"/>
                </a:lnTo>
                <a:lnTo>
                  <a:pt x="39356" y="2812"/>
                </a:lnTo>
                <a:lnTo>
                  <a:pt x="39030" y="2690"/>
                </a:lnTo>
                <a:lnTo>
                  <a:pt x="38663" y="2567"/>
                </a:lnTo>
                <a:lnTo>
                  <a:pt x="38337" y="2445"/>
                </a:lnTo>
                <a:lnTo>
                  <a:pt x="37767" y="2445"/>
                </a:lnTo>
                <a:lnTo>
                  <a:pt x="37522" y="2527"/>
                </a:lnTo>
                <a:lnTo>
                  <a:pt x="37115" y="2730"/>
                </a:lnTo>
                <a:lnTo>
                  <a:pt x="36870" y="2812"/>
                </a:lnTo>
                <a:lnTo>
                  <a:pt x="36667" y="2853"/>
                </a:lnTo>
                <a:lnTo>
                  <a:pt x="36463" y="2853"/>
                </a:lnTo>
                <a:lnTo>
                  <a:pt x="36259" y="2812"/>
                </a:lnTo>
                <a:lnTo>
                  <a:pt x="36096" y="2690"/>
                </a:lnTo>
                <a:lnTo>
                  <a:pt x="35893" y="2649"/>
                </a:lnTo>
                <a:lnTo>
                  <a:pt x="35730" y="2649"/>
                </a:lnTo>
                <a:lnTo>
                  <a:pt x="35567" y="2730"/>
                </a:lnTo>
                <a:lnTo>
                  <a:pt x="35404" y="2812"/>
                </a:lnTo>
                <a:lnTo>
                  <a:pt x="35241" y="2893"/>
                </a:lnTo>
                <a:lnTo>
                  <a:pt x="35078" y="2934"/>
                </a:lnTo>
                <a:lnTo>
                  <a:pt x="34915" y="2934"/>
                </a:lnTo>
                <a:lnTo>
                  <a:pt x="34589" y="2893"/>
                </a:lnTo>
                <a:lnTo>
                  <a:pt x="34263" y="2853"/>
                </a:lnTo>
                <a:lnTo>
                  <a:pt x="33978" y="2893"/>
                </a:lnTo>
                <a:lnTo>
                  <a:pt x="33326" y="2975"/>
                </a:lnTo>
                <a:lnTo>
                  <a:pt x="32674" y="3016"/>
                </a:lnTo>
                <a:lnTo>
                  <a:pt x="32389" y="3016"/>
                </a:lnTo>
                <a:lnTo>
                  <a:pt x="32063" y="2975"/>
                </a:lnTo>
                <a:lnTo>
                  <a:pt x="31656" y="2812"/>
                </a:lnTo>
                <a:lnTo>
                  <a:pt x="31248" y="2608"/>
                </a:lnTo>
                <a:lnTo>
                  <a:pt x="31004" y="2527"/>
                </a:lnTo>
                <a:lnTo>
                  <a:pt x="30719" y="2445"/>
                </a:lnTo>
                <a:lnTo>
                  <a:pt x="30148" y="2364"/>
                </a:lnTo>
                <a:lnTo>
                  <a:pt x="29578" y="2364"/>
                </a:lnTo>
                <a:lnTo>
                  <a:pt x="29008" y="2445"/>
                </a:lnTo>
                <a:lnTo>
                  <a:pt x="28437" y="2608"/>
                </a:lnTo>
                <a:lnTo>
                  <a:pt x="27826" y="2812"/>
                </a:lnTo>
                <a:lnTo>
                  <a:pt x="27256" y="3016"/>
                </a:lnTo>
                <a:lnTo>
                  <a:pt x="26645" y="3301"/>
                </a:lnTo>
                <a:lnTo>
                  <a:pt x="26400" y="3382"/>
                </a:lnTo>
                <a:lnTo>
                  <a:pt x="26115" y="3382"/>
                </a:lnTo>
                <a:lnTo>
                  <a:pt x="25830" y="3341"/>
                </a:lnTo>
                <a:lnTo>
                  <a:pt x="25586" y="3219"/>
                </a:lnTo>
                <a:lnTo>
                  <a:pt x="25463" y="3097"/>
                </a:lnTo>
                <a:lnTo>
                  <a:pt x="25300" y="3016"/>
                </a:lnTo>
                <a:lnTo>
                  <a:pt x="25219" y="3016"/>
                </a:lnTo>
                <a:lnTo>
                  <a:pt x="25097" y="3056"/>
                </a:lnTo>
                <a:lnTo>
                  <a:pt x="24852" y="3097"/>
                </a:lnTo>
                <a:lnTo>
                  <a:pt x="24445" y="3178"/>
                </a:lnTo>
                <a:lnTo>
                  <a:pt x="24037" y="3178"/>
                </a:lnTo>
                <a:lnTo>
                  <a:pt x="23589" y="3138"/>
                </a:lnTo>
                <a:lnTo>
                  <a:pt x="23182" y="3056"/>
                </a:lnTo>
                <a:lnTo>
                  <a:pt x="22734" y="2934"/>
                </a:lnTo>
                <a:lnTo>
                  <a:pt x="22326" y="2893"/>
                </a:lnTo>
                <a:lnTo>
                  <a:pt x="21878" y="2853"/>
                </a:lnTo>
                <a:lnTo>
                  <a:pt x="21471" y="2893"/>
                </a:lnTo>
                <a:lnTo>
                  <a:pt x="21145" y="3016"/>
                </a:lnTo>
                <a:lnTo>
                  <a:pt x="20819" y="3138"/>
                </a:lnTo>
                <a:lnTo>
                  <a:pt x="20493" y="3260"/>
                </a:lnTo>
                <a:lnTo>
                  <a:pt x="20208" y="3382"/>
                </a:lnTo>
                <a:lnTo>
                  <a:pt x="19841" y="3464"/>
                </a:lnTo>
                <a:lnTo>
                  <a:pt x="19515" y="3464"/>
                </a:lnTo>
                <a:lnTo>
                  <a:pt x="19352" y="3423"/>
                </a:lnTo>
                <a:lnTo>
                  <a:pt x="19189" y="3382"/>
                </a:lnTo>
                <a:lnTo>
                  <a:pt x="19026" y="3301"/>
                </a:lnTo>
                <a:lnTo>
                  <a:pt x="18904" y="3178"/>
                </a:lnTo>
                <a:lnTo>
                  <a:pt x="18741" y="2975"/>
                </a:lnTo>
                <a:lnTo>
                  <a:pt x="18619" y="2893"/>
                </a:lnTo>
                <a:lnTo>
                  <a:pt x="18497" y="2853"/>
                </a:lnTo>
                <a:lnTo>
                  <a:pt x="18334" y="2853"/>
                </a:lnTo>
                <a:lnTo>
                  <a:pt x="18130" y="2893"/>
                </a:lnTo>
                <a:lnTo>
                  <a:pt x="17926" y="2893"/>
                </a:lnTo>
                <a:lnTo>
                  <a:pt x="17682" y="2853"/>
                </a:lnTo>
                <a:lnTo>
                  <a:pt x="17478" y="2812"/>
                </a:lnTo>
                <a:lnTo>
                  <a:pt x="17234" y="2812"/>
                </a:lnTo>
                <a:lnTo>
                  <a:pt x="17071" y="2934"/>
                </a:lnTo>
                <a:lnTo>
                  <a:pt x="16908" y="3056"/>
                </a:lnTo>
                <a:lnTo>
                  <a:pt x="16745" y="3138"/>
                </a:lnTo>
                <a:lnTo>
                  <a:pt x="16663" y="3178"/>
                </a:lnTo>
                <a:lnTo>
                  <a:pt x="16582" y="3219"/>
                </a:lnTo>
                <a:lnTo>
                  <a:pt x="16460" y="3178"/>
                </a:lnTo>
                <a:lnTo>
                  <a:pt x="16378" y="3138"/>
                </a:lnTo>
                <a:lnTo>
                  <a:pt x="16215" y="3016"/>
                </a:lnTo>
                <a:lnTo>
                  <a:pt x="16052" y="2893"/>
                </a:lnTo>
                <a:lnTo>
                  <a:pt x="15971" y="2853"/>
                </a:lnTo>
                <a:lnTo>
                  <a:pt x="15889" y="2853"/>
                </a:lnTo>
                <a:lnTo>
                  <a:pt x="15686" y="2893"/>
                </a:lnTo>
                <a:lnTo>
                  <a:pt x="15482" y="2975"/>
                </a:lnTo>
                <a:lnTo>
                  <a:pt x="15238" y="3056"/>
                </a:lnTo>
                <a:lnTo>
                  <a:pt x="14952" y="3097"/>
                </a:lnTo>
                <a:lnTo>
                  <a:pt x="14667" y="3097"/>
                </a:lnTo>
                <a:lnTo>
                  <a:pt x="14341" y="3016"/>
                </a:lnTo>
                <a:lnTo>
                  <a:pt x="14056" y="2934"/>
                </a:lnTo>
                <a:lnTo>
                  <a:pt x="13771" y="2812"/>
                </a:lnTo>
                <a:lnTo>
                  <a:pt x="13241" y="2527"/>
                </a:lnTo>
                <a:lnTo>
                  <a:pt x="12752" y="2201"/>
                </a:lnTo>
                <a:lnTo>
                  <a:pt x="12264" y="1834"/>
                </a:lnTo>
                <a:lnTo>
                  <a:pt x="11734" y="1590"/>
                </a:lnTo>
                <a:lnTo>
                  <a:pt x="11449" y="1467"/>
                </a:lnTo>
                <a:lnTo>
                  <a:pt x="11164" y="1386"/>
                </a:lnTo>
                <a:lnTo>
                  <a:pt x="10552" y="1386"/>
                </a:lnTo>
                <a:lnTo>
                  <a:pt x="10267" y="1427"/>
                </a:lnTo>
                <a:lnTo>
                  <a:pt x="9982" y="1508"/>
                </a:lnTo>
                <a:lnTo>
                  <a:pt x="9412" y="1712"/>
                </a:lnTo>
                <a:lnTo>
                  <a:pt x="8841" y="1956"/>
                </a:lnTo>
                <a:lnTo>
                  <a:pt x="8678" y="1997"/>
                </a:lnTo>
                <a:lnTo>
                  <a:pt x="8515" y="2038"/>
                </a:lnTo>
                <a:lnTo>
                  <a:pt x="8353" y="2038"/>
                </a:lnTo>
                <a:lnTo>
                  <a:pt x="8271" y="1997"/>
                </a:lnTo>
                <a:lnTo>
                  <a:pt x="8230" y="1956"/>
                </a:lnTo>
                <a:lnTo>
                  <a:pt x="8108" y="1753"/>
                </a:lnTo>
                <a:lnTo>
                  <a:pt x="8027" y="1671"/>
                </a:lnTo>
                <a:lnTo>
                  <a:pt x="7864" y="1590"/>
                </a:lnTo>
                <a:lnTo>
                  <a:pt x="7578" y="1508"/>
                </a:lnTo>
                <a:lnTo>
                  <a:pt x="6030" y="1223"/>
                </a:lnTo>
                <a:lnTo>
                  <a:pt x="5867" y="1182"/>
                </a:lnTo>
                <a:lnTo>
                  <a:pt x="5745" y="1101"/>
                </a:lnTo>
                <a:lnTo>
                  <a:pt x="5582" y="979"/>
                </a:lnTo>
                <a:lnTo>
                  <a:pt x="5460" y="856"/>
                </a:lnTo>
                <a:lnTo>
                  <a:pt x="5338" y="816"/>
                </a:lnTo>
                <a:lnTo>
                  <a:pt x="5175" y="775"/>
                </a:lnTo>
                <a:lnTo>
                  <a:pt x="4890" y="693"/>
                </a:lnTo>
                <a:lnTo>
                  <a:pt x="4564" y="653"/>
                </a:lnTo>
                <a:lnTo>
                  <a:pt x="4238" y="530"/>
                </a:lnTo>
                <a:lnTo>
                  <a:pt x="3586" y="327"/>
                </a:lnTo>
                <a:lnTo>
                  <a:pt x="2934" y="82"/>
                </a:lnTo>
                <a:lnTo>
                  <a:pt x="2567" y="1"/>
                </a:lnTo>
                <a:close/>
              </a:path>
            </a:pathLst>
          </a:custGeom>
          <a:solidFill>
            <a:schemeClr val="dk2"/>
          </a:solidFill>
          <a:ln>
            <a:noFill/>
          </a:ln>
          <a:effectLst>
            <a:outerShdw blurRad="57150" dist="19050" dir="1200000" algn="bl" rotWithShape="0">
              <a:schemeClr val="dk1">
                <a:alpha val="48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6"/>
          <p:cNvSpPr txBox="1">
            <a:spLocks noGrp="1"/>
          </p:cNvSpPr>
          <p:nvPr>
            <p:ph type="body" idx="1"/>
          </p:nvPr>
        </p:nvSpPr>
        <p:spPr>
          <a:xfrm>
            <a:off x="1527067" y="2457667"/>
            <a:ext cx="4554800" cy="31700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SzPts val="1000"/>
              <a:buChar char="●"/>
              <a:defRPr>
                <a:solidFill>
                  <a:srgbClr val="434343"/>
                </a:solidFill>
              </a:defRPr>
            </a:lvl1pPr>
            <a:lvl2pPr marL="1219170" lvl="1" indent="-431789" rtl="0">
              <a:lnSpc>
                <a:spcPct val="115000"/>
              </a:lnSpc>
              <a:spcBef>
                <a:spcPts val="0"/>
              </a:spcBef>
              <a:spcAft>
                <a:spcPts val="0"/>
              </a:spcAft>
              <a:buSzPts val="1500"/>
              <a:buChar char="○"/>
              <a:defRPr>
                <a:solidFill>
                  <a:srgbClr val="434343"/>
                </a:solidFill>
              </a:defRPr>
            </a:lvl2pPr>
            <a:lvl3pPr marL="1828754" lvl="2" indent="-431789" rtl="0">
              <a:lnSpc>
                <a:spcPct val="115000"/>
              </a:lnSpc>
              <a:spcBef>
                <a:spcPts val="2133"/>
              </a:spcBef>
              <a:spcAft>
                <a:spcPts val="0"/>
              </a:spcAft>
              <a:buSzPts val="1500"/>
              <a:buChar char="■"/>
              <a:defRPr>
                <a:solidFill>
                  <a:srgbClr val="434343"/>
                </a:solidFill>
              </a:defRPr>
            </a:lvl3pPr>
            <a:lvl4pPr marL="2438339" lvl="3" indent="-431789" rtl="0">
              <a:lnSpc>
                <a:spcPct val="115000"/>
              </a:lnSpc>
              <a:spcBef>
                <a:spcPts val="2133"/>
              </a:spcBef>
              <a:spcAft>
                <a:spcPts val="0"/>
              </a:spcAft>
              <a:buSzPts val="1500"/>
              <a:buChar char="●"/>
              <a:defRPr>
                <a:solidFill>
                  <a:srgbClr val="434343"/>
                </a:solidFill>
              </a:defRPr>
            </a:lvl4pPr>
            <a:lvl5pPr marL="3047924" lvl="4" indent="-431789" rtl="0">
              <a:lnSpc>
                <a:spcPct val="115000"/>
              </a:lnSpc>
              <a:spcBef>
                <a:spcPts val="2133"/>
              </a:spcBef>
              <a:spcAft>
                <a:spcPts val="0"/>
              </a:spcAft>
              <a:buSzPts val="1500"/>
              <a:buChar char="○"/>
              <a:defRPr>
                <a:solidFill>
                  <a:srgbClr val="434343"/>
                </a:solidFill>
              </a:defRPr>
            </a:lvl5pPr>
            <a:lvl6pPr marL="3657509" lvl="5" indent="-431789" rtl="0">
              <a:lnSpc>
                <a:spcPct val="115000"/>
              </a:lnSpc>
              <a:spcBef>
                <a:spcPts val="2133"/>
              </a:spcBef>
              <a:spcAft>
                <a:spcPts val="0"/>
              </a:spcAft>
              <a:buSzPts val="1500"/>
              <a:buChar char="■"/>
              <a:defRPr>
                <a:solidFill>
                  <a:srgbClr val="434343"/>
                </a:solidFill>
              </a:defRPr>
            </a:lvl6pPr>
            <a:lvl7pPr marL="4267093" lvl="6" indent="-431789" rtl="0">
              <a:lnSpc>
                <a:spcPct val="115000"/>
              </a:lnSpc>
              <a:spcBef>
                <a:spcPts val="2133"/>
              </a:spcBef>
              <a:spcAft>
                <a:spcPts val="0"/>
              </a:spcAft>
              <a:buSzPts val="1500"/>
              <a:buChar char="●"/>
              <a:defRPr>
                <a:solidFill>
                  <a:srgbClr val="434343"/>
                </a:solidFill>
              </a:defRPr>
            </a:lvl7pPr>
            <a:lvl8pPr marL="4876678" lvl="7" indent="-431789" rtl="0">
              <a:lnSpc>
                <a:spcPct val="115000"/>
              </a:lnSpc>
              <a:spcBef>
                <a:spcPts val="2133"/>
              </a:spcBef>
              <a:spcAft>
                <a:spcPts val="0"/>
              </a:spcAft>
              <a:buSzPts val="1500"/>
              <a:buChar char="○"/>
              <a:defRPr>
                <a:solidFill>
                  <a:srgbClr val="434343"/>
                </a:solidFill>
              </a:defRPr>
            </a:lvl8pPr>
            <a:lvl9pPr marL="5486263" lvl="8" indent="-431789" rtl="0">
              <a:lnSpc>
                <a:spcPct val="115000"/>
              </a:lnSpc>
              <a:spcBef>
                <a:spcPts val="2133"/>
              </a:spcBef>
              <a:spcAft>
                <a:spcPts val="2133"/>
              </a:spcAft>
              <a:buSzPts val="1500"/>
              <a:buChar char="■"/>
              <a:defRPr>
                <a:solidFill>
                  <a:srgbClr val="434343"/>
                </a:solidFill>
              </a:defRPr>
            </a:lvl9pPr>
          </a:lstStyle>
          <a:p>
            <a:endParaRPr/>
          </a:p>
        </p:txBody>
      </p:sp>
      <p:sp>
        <p:nvSpPr>
          <p:cNvPr id="146" name="Google Shape;146;p16"/>
          <p:cNvSpPr txBox="1">
            <a:spLocks noGrp="1"/>
          </p:cNvSpPr>
          <p:nvPr>
            <p:ph type="title"/>
          </p:nvPr>
        </p:nvSpPr>
        <p:spPr>
          <a:xfrm>
            <a:off x="1527067" y="699989"/>
            <a:ext cx="4300000" cy="1633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147" name="Google Shape;147;p16"/>
          <p:cNvGrpSpPr/>
          <p:nvPr/>
        </p:nvGrpSpPr>
        <p:grpSpPr>
          <a:xfrm flipH="1">
            <a:off x="10521095" y="311127"/>
            <a:ext cx="369064" cy="374439"/>
            <a:chOff x="9663125" y="1726120"/>
            <a:chExt cx="276798" cy="280829"/>
          </a:xfrm>
        </p:grpSpPr>
        <p:sp>
          <p:nvSpPr>
            <p:cNvPr id="148" name="Google Shape;148;p16"/>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6"/>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 name="Google Shape;150;p16"/>
          <p:cNvGrpSpPr/>
          <p:nvPr/>
        </p:nvGrpSpPr>
        <p:grpSpPr>
          <a:xfrm flipH="1">
            <a:off x="10041231" y="5830773"/>
            <a:ext cx="369064" cy="374439"/>
            <a:chOff x="9663125" y="1726120"/>
            <a:chExt cx="276798" cy="280829"/>
          </a:xfrm>
        </p:grpSpPr>
        <p:sp>
          <p:nvSpPr>
            <p:cNvPr id="151" name="Google Shape;151;p16"/>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6"/>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611863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3"/>
        <p:cNvGrpSpPr/>
        <p:nvPr/>
      </p:nvGrpSpPr>
      <p:grpSpPr>
        <a:xfrm>
          <a:off x="0" y="0"/>
          <a:ext cx="0" cy="0"/>
          <a:chOff x="0" y="0"/>
          <a:chExt cx="0" cy="0"/>
        </a:xfrm>
      </p:grpSpPr>
      <p:pic>
        <p:nvPicPr>
          <p:cNvPr id="154" name="Google Shape;154;p17"/>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155" name="Google Shape;155;p17"/>
          <p:cNvSpPr/>
          <p:nvPr/>
        </p:nvSpPr>
        <p:spPr>
          <a:xfrm>
            <a:off x="350167" y="1843968"/>
            <a:ext cx="11491912" cy="4511217"/>
          </a:xfrm>
          <a:custGeom>
            <a:avLst/>
            <a:gdLst/>
            <a:ahLst/>
            <a:cxnLst/>
            <a:rect l="l" t="t" r="r" b="b"/>
            <a:pathLst>
              <a:path w="285750" h="119513" extrusionOk="0">
                <a:moveTo>
                  <a:pt x="220478" y="0"/>
                </a:moveTo>
                <a:lnTo>
                  <a:pt x="219776" y="41"/>
                </a:lnTo>
                <a:lnTo>
                  <a:pt x="219445" y="83"/>
                </a:lnTo>
                <a:lnTo>
                  <a:pt x="219156" y="207"/>
                </a:lnTo>
                <a:lnTo>
                  <a:pt x="218826" y="330"/>
                </a:lnTo>
                <a:lnTo>
                  <a:pt x="218537" y="496"/>
                </a:lnTo>
                <a:lnTo>
                  <a:pt x="218371" y="620"/>
                </a:lnTo>
                <a:lnTo>
                  <a:pt x="218165" y="702"/>
                </a:lnTo>
                <a:lnTo>
                  <a:pt x="217958" y="702"/>
                </a:lnTo>
                <a:lnTo>
                  <a:pt x="217752" y="661"/>
                </a:lnTo>
                <a:lnTo>
                  <a:pt x="217297" y="454"/>
                </a:lnTo>
                <a:lnTo>
                  <a:pt x="216967" y="372"/>
                </a:lnTo>
                <a:lnTo>
                  <a:pt x="216595" y="289"/>
                </a:lnTo>
                <a:lnTo>
                  <a:pt x="215851" y="289"/>
                </a:lnTo>
                <a:lnTo>
                  <a:pt x="215480" y="372"/>
                </a:lnTo>
                <a:lnTo>
                  <a:pt x="215108" y="454"/>
                </a:lnTo>
                <a:lnTo>
                  <a:pt x="214405" y="702"/>
                </a:lnTo>
                <a:lnTo>
                  <a:pt x="213414" y="1115"/>
                </a:lnTo>
                <a:lnTo>
                  <a:pt x="212464" y="1529"/>
                </a:lnTo>
                <a:lnTo>
                  <a:pt x="211514" y="2024"/>
                </a:lnTo>
                <a:lnTo>
                  <a:pt x="210564" y="2561"/>
                </a:lnTo>
                <a:lnTo>
                  <a:pt x="209903" y="2933"/>
                </a:lnTo>
                <a:lnTo>
                  <a:pt x="209531" y="3140"/>
                </a:lnTo>
                <a:lnTo>
                  <a:pt x="209200" y="3264"/>
                </a:lnTo>
                <a:lnTo>
                  <a:pt x="208828" y="3388"/>
                </a:lnTo>
                <a:lnTo>
                  <a:pt x="208457" y="3429"/>
                </a:lnTo>
                <a:lnTo>
                  <a:pt x="208085" y="3429"/>
                </a:lnTo>
                <a:lnTo>
                  <a:pt x="207713" y="3346"/>
                </a:lnTo>
                <a:lnTo>
                  <a:pt x="207465" y="3222"/>
                </a:lnTo>
                <a:lnTo>
                  <a:pt x="207176" y="3098"/>
                </a:lnTo>
                <a:lnTo>
                  <a:pt x="206680" y="2809"/>
                </a:lnTo>
                <a:lnTo>
                  <a:pt x="206391" y="2685"/>
                </a:lnTo>
                <a:lnTo>
                  <a:pt x="206143" y="2603"/>
                </a:lnTo>
                <a:lnTo>
                  <a:pt x="205895" y="2603"/>
                </a:lnTo>
                <a:lnTo>
                  <a:pt x="205647" y="2685"/>
                </a:lnTo>
                <a:lnTo>
                  <a:pt x="205482" y="2809"/>
                </a:lnTo>
                <a:lnTo>
                  <a:pt x="205358" y="2892"/>
                </a:lnTo>
                <a:lnTo>
                  <a:pt x="205069" y="3098"/>
                </a:lnTo>
                <a:lnTo>
                  <a:pt x="204780" y="3222"/>
                </a:lnTo>
                <a:lnTo>
                  <a:pt x="204491" y="3305"/>
                </a:lnTo>
                <a:lnTo>
                  <a:pt x="204078" y="3429"/>
                </a:lnTo>
                <a:lnTo>
                  <a:pt x="203665" y="3511"/>
                </a:lnTo>
                <a:lnTo>
                  <a:pt x="202425" y="3801"/>
                </a:lnTo>
                <a:lnTo>
                  <a:pt x="201640" y="3966"/>
                </a:lnTo>
                <a:lnTo>
                  <a:pt x="201351" y="4048"/>
                </a:lnTo>
                <a:lnTo>
                  <a:pt x="201227" y="4131"/>
                </a:lnTo>
                <a:lnTo>
                  <a:pt x="201062" y="4338"/>
                </a:lnTo>
                <a:lnTo>
                  <a:pt x="200897" y="4544"/>
                </a:lnTo>
                <a:lnTo>
                  <a:pt x="200690" y="4709"/>
                </a:lnTo>
                <a:lnTo>
                  <a:pt x="200442" y="4792"/>
                </a:lnTo>
                <a:lnTo>
                  <a:pt x="200194" y="4833"/>
                </a:lnTo>
                <a:lnTo>
                  <a:pt x="199905" y="4833"/>
                </a:lnTo>
                <a:lnTo>
                  <a:pt x="199368" y="4792"/>
                </a:lnTo>
                <a:lnTo>
                  <a:pt x="199079" y="4792"/>
                </a:lnTo>
                <a:lnTo>
                  <a:pt x="198831" y="4833"/>
                </a:lnTo>
                <a:lnTo>
                  <a:pt x="197179" y="4916"/>
                </a:lnTo>
                <a:lnTo>
                  <a:pt x="193213" y="4999"/>
                </a:lnTo>
                <a:lnTo>
                  <a:pt x="181398" y="5247"/>
                </a:lnTo>
                <a:lnTo>
                  <a:pt x="169541" y="5453"/>
                </a:lnTo>
                <a:lnTo>
                  <a:pt x="163923" y="5577"/>
                </a:lnTo>
                <a:lnTo>
                  <a:pt x="163675" y="5577"/>
                </a:lnTo>
                <a:lnTo>
                  <a:pt x="163386" y="5536"/>
                </a:lnTo>
                <a:lnTo>
                  <a:pt x="163138" y="5577"/>
                </a:lnTo>
                <a:lnTo>
                  <a:pt x="163014" y="5618"/>
                </a:lnTo>
                <a:lnTo>
                  <a:pt x="162890" y="5660"/>
                </a:lnTo>
                <a:lnTo>
                  <a:pt x="162766" y="5784"/>
                </a:lnTo>
                <a:lnTo>
                  <a:pt x="162684" y="5907"/>
                </a:lnTo>
                <a:lnTo>
                  <a:pt x="162601" y="6031"/>
                </a:lnTo>
                <a:lnTo>
                  <a:pt x="162477" y="6114"/>
                </a:lnTo>
                <a:lnTo>
                  <a:pt x="162312" y="6155"/>
                </a:lnTo>
                <a:lnTo>
                  <a:pt x="162188" y="6197"/>
                </a:lnTo>
                <a:lnTo>
                  <a:pt x="161899" y="6114"/>
                </a:lnTo>
                <a:lnTo>
                  <a:pt x="161651" y="6031"/>
                </a:lnTo>
                <a:lnTo>
                  <a:pt x="161403" y="5907"/>
                </a:lnTo>
                <a:lnTo>
                  <a:pt x="160990" y="5577"/>
                </a:lnTo>
                <a:lnTo>
                  <a:pt x="160742" y="5412"/>
                </a:lnTo>
                <a:lnTo>
                  <a:pt x="160536" y="5329"/>
                </a:lnTo>
                <a:lnTo>
                  <a:pt x="160288" y="5247"/>
                </a:lnTo>
                <a:lnTo>
                  <a:pt x="160040" y="5247"/>
                </a:lnTo>
                <a:lnTo>
                  <a:pt x="158140" y="5329"/>
                </a:lnTo>
                <a:lnTo>
                  <a:pt x="153595" y="5453"/>
                </a:lnTo>
                <a:lnTo>
                  <a:pt x="140128" y="5784"/>
                </a:lnTo>
                <a:lnTo>
                  <a:pt x="120464" y="6197"/>
                </a:lnTo>
                <a:lnTo>
                  <a:pt x="120174" y="6155"/>
                </a:lnTo>
                <a:lnTo>
                  <a:pt x="120009" y="6114"/>
                </a:lnTo>
                <a:lnTo>
                  <a:pt x="119885" y="6114"/>
                </a:lnTo>
                <a:lnTo>
                  <a:pt x="119803" y="6155"/>
                </a:lnTo>
                <a:lnTo>
                  <a:pt x="119761" y="6197"/>
                </a:lnTo>
                <a:lnTo>
                  <a:pt x="119720" y="6279"/>
                </a:lnTo>
                <a:lnTo>
                  <a:pt x="119637" y="6403"/>
                </a:lnTo>
                <a:lnTo>
                  <a:pt x="119555" y="6527"/>
                </a:lnTo>
                <a:lnTo>
                  <a:pt x="119431" y="6568"/>
                </a:lnTo>
                <a:lnTo>
                  <a:pt x="119307" y="6610"/>
                </a:lnTo>
                <a:lnTo>
                  <a:pt x="119018" y="6568"/>
                </a:lnTo>
                <a:lnTo>
                  <a:pt x="118729" y="6527"/>
                </a:lnTo>
                <a:lnTo>
                  <a:pt x="118605" y="6568"/>
                </a:lnTo>
                <a:lnTo>
                  <a:pt x="118481" y="6651"/>
                </a:lnTo>
                <a:lnTo>
                  <a:pt x="118274" y="6858"/>
                </a:lnTo>
                <a:lnTo>
                  <a:pt x="118026" y="7023"/>
                </a:lnTo>
                <a:lnTo>
                  <a:pt x="117778" y="7147"/>
                </a:lnTo>
                <a:lnTo>
                  <a:pt x="117613" y="7188"/>
                </a:lnTo>
                <a:lnTo>
                  <a:pt x="117489" y="7188"/>
                </a:lnTo>
                <a:lnTo>
                  <a:pt x="117283" y="7147"/>
                </a:lnTo>
                <a:lnTo>
                  <a:pt x="117117" y="7064"/>
                </a:lnTo>
                <a:lnTo>
                  <a:pt x="116787" y="6816"/>
                </a:lnTo>
                <a:lnTo>
                  <a:pt x="116085" y="6155"/>
                </a:lnTo>
                <a:lnTo>
                  <a:pt x="115713" y="5866"/>
                </a:lnTo>
                <a:lnTo>
                  <a:pt x="115341" y="5577"/>
                </a:lnTo>
                <a:lnTo>
                  <a:pt x="114887" y="5370"/>
                </a:lnTo>
                <a:lnTo>
                  <a:pt x="114680" y="5288"/>
                </a:lnTo>
                <a:lnTo>
                  <a:pt x="114432" y="5247"/>
                </a:lnTo>
                <a:lnTo>
                  <a:pt x="114184" y="5205"/>
                </a:lnTo>
                <a:lnTo>
                  <a:pt x="113978" y="5247"/>
                </a:lnTo>
                <a:lnTo>
                  <a:pt x="113730" y="5288"/>
                </a:lnTo>
                <a:lnTo>
                  <a:pt x="113523" y="5370"/>
                </a:lnTo>
                <a:lnTo>
                  <a:pt x="113234" y="5536"/>
                </a:lnTo>
                <a:lnTo>
                  <a:pt x="112986" y="5742"/>
                </a:lnTo>
                <a:lnTo>
                  <a:pt x="112449" y="6155"/>
                </a:lnTo>
                <a:lnTo>
                  <a:pt x="112201" y="6321"/>
                </a:lnTo>
                <a:lnTo>
                  <a:pt x="111871" y="6445"/>
                </a:lnTo>
                <a:lnTo>
                  <a:pt x="111706" y="6486"/>
                </a:lnTo>
                <a:lnTo>
                  <a:pt x="111540" y="6486"/>
                </a:lnTo>
                <a:lnTo>
                  <a:pt x="111416" y="6445"/>
                </a:lnTo>
                <a:lnTo>
                  <a:pt x="111251" y="6362"/>
                </a:lnTo>
                <a:lnTo>
                  <a:pt x="111045" y="6197"/>
                </a:lnTo>
                <a:lnTo>
                  <a:pt x="110879" y="6031"/>
                </a:lnTo>
                <a:lnTo>
                  <a:pt x="110673" y="5866"/>
                </a:lnTo>
                <a:lnTo>
                  <a:pt x="110549" y="5825"/>
                </a:lnTo>
                <a:lnTo>
                  <a:pt x="110466" y="5784"/>
                </a:lnTo>
                <a:lnTo>
                  <a:pt x="110301" y="5825"/>
                </a:lnTo>
                <a:lnTo>
                  <a:pt x="110177" y="5907"/>
                </a:lnTo>
                <a:lnTo>
                  <a:pt x="109929" y="6073"/>
                </a:lnTo>
                <a:lnTo>
                  <a:pt x="109681" y="6279"/>
                </a:lnTo>
                <a:lnTo>
                  <a:pt x="109516" y="6321"/>
                </a:lnTo>
                <a:lnTo>
                  <a:pt x="109310" y="6321"/>
                </a:lnTo>
                <a:lnTo>
                  <a:pt x="109186" y="6279"/>
                </a:lnTo>
                <a:lnTo>
                  <a:pt x="109020" y="6114"/>
                </a:lnTo>
                <a:lnTo>
                  <a:pt x="108855" y="5990"/>
                </a:lnTo>
                <a:lnTo>
                  <a:pt x="108649" y="5907"/>
                </a:lnTo>
                <a:lnTo>
                  <a:pt x="108525" y="5907"/>
                </a:lnTo>
                <a:lnTo>
                  <a:pt x="108442" y="5949"/>
                </a:lnTo>
                <a:lnTo>
                  <a:pt x="108194" y="6031"/>
                </a:lnTo>
                <a:lnTo>
                  <a:pt x="107905" y="6031"/>
                </a:lnTo>
                <a:lnTo>
                  <a:pt x="107616" y="5990"/>
                </a:lnTo>
                <a:lnTo>
                  <a:pt x="106996" y="5866"/>
                </a:lnTo>
                <a:lnTo>
                  <a:pt x="106707" y="5784"/>
                </a:lnTo>
                <a:lnTo>
                  <a:pt x="106459" y="5742"/>
                </a:lnTo>
                <a:lnTo>
                  <a:pt x="106211" y="5784"/>
                </a:lnTo>
                <a:lnTo>
                  <a:pt x="106087" y="5825"/>
                </a:lnTo>
                <a:lnTo>
                  <a:pt x="105963" y="5907"/>
                </a:lnTo>
                <a:lnTo>
                  <a:pt x="105839" y="6073"/>
                </a:lnTo>
                <a:lnTo>
                  <a:pt x="105757" y="6197"/>
                </a:lnTo>
                <a:lnTo>
                  <a:pt x="105633" y="6362"/>
                </a:lnTo>
                <a:lnTo>
                  <a:pt x="105509" y="6486"/>
                </a:lnTo>
                <a:lnTo>
                  <a:pt x="105344" y="6568"/>
                </a:lnTo>
                <a:lnTo>
                  <a:pt x="105178" y="6651"/>
                </a:lnTo>
                <a:lnTo>
                  <a:pt x="105013" y="6692"/>
                </a:lnTo>
                <a:lnTo>
                  <a:pt x="104807" y="6651"/>
                </a:lnTo>
                <a:lnTo>
                  <a:pt x="104435" y="6610"/>
                </a:lnTo>
                <a:lnTo>
                  <a:pt x="104063" y="6486"/>
                </a:lnTo>
                <a:lnTo>
                  <a:pt x="101874" y="5701"/>
                </a:lnTo>
                <a:lnTo>
                  <a:pt x="99684" y="4999"/>
                </a:lnTo>
                <a:lnTo>
                  <a:pt x="99147" y="4875"/>
                </a:lnTo>
                <a:lnTo>
                  <a:pt x="98651" y="4833"/>
                </a:lnTo>
                <a:lnTo>
                  <a:pt x="98114" y="4916"/>
                </a:lnTo>
                <a:lnTo>
                  <a:pt x="97619" y="5081"/>
                </a:lnTo>
                <a:lnTo>
                  <a:pt x="97329" y="5164"/>
                </a:lnTo>
                <a:lnTo>
                  <a:pt x="97081" y="5247"/>
                </a:lnTo>
                <a:lnTo>
                  <a:pt x="96586" y="5247"/>
                </a:lnTo>
                <a:lnTo>
                  <a:pt x="96131" y="5205"/>
                </a:lnTo>
                <a:lnTo>
                  <a:pt x="95718" y="5081"/>
                </a:lnTo>
                <a:lnTo>
                  <a:pt x="95305" y="4916"/>
                </a:lnTo>
                <a:lnTo>
                  <a:pt x="94933" y="4709"/>
                </a:lnTo>
                <a:lnTo>
                  <a:pt x="94231" y="4296"/>
                </a:lnTo>
                <a:lnTo>
                  <a:pt x="93653" y="3883"/>
                </a:lnTo>
                <a:lnTo>
                  <a:pt x="93033" y="3470"/>
                </a:lnTo>
                <a:lnTo>
                  <a:pt x="92413" y="3098"/>
                </a:lnTo>
                <a:lnTo>
                  <a:pt x="92083" y="2933"/>
                </a:lnTo>
                <a:lnTo>
                  <a:pt x="91752" y="2809"/>
                </a:lnTo>
                <a:lnTo>
                  <a:pt x="91546" y="2768"/>
                </a:lnTo>
                <a:lnTo>
                  <a:pt x="91339" y="2768"/>
                </a:lnTo>
                <a:lnTo>
                  <a:pt x="91215" y="2850"/>
                </a:lnTo>
                <a:lnTo>
                  <a:pt x="91133" y="2933"/>
                </a:lnTo>
                <a:lnTo>
                  <a:pt x="90967" y="3140"/>
                </a:lnTo>
                <a:lnTo>
                  <a:pt x="90802" y="3222"/>
                </a:lnTo>
                <a:lnTo>
                  <a:pt x="90596" y="3264"/>
                </a:lnTo>
                <a:lnTo>
                  <a:pt x="90389" y="3264"/>
                </a:lnTo>
                <a:lnTo>
                  <a:pt x="90182" y="3181"/>
                </a:lnTo>
                <a:lnTo>
                  <a:pt x="89728" y="3016"/>
                </a:lnTo>
                <a:lnTo>
                  <a:pt x="89522" y="2974"/>
                </a:lnTo>
                <a:lnTo>
                  <a:pt x="89274" y="2933"/>
                </a:lnTo>
                <a:lnTo>
                  <a:pt x="89067" y="2974"/>
                </a:lnTo>
                <a:lnTo>
                  <a:pt x="88819" y="3057"/>
                </a:lnTo>
                <a:lnTo>
                  <a:pt x="88406" y="3264"/>
                </a:lnTo>
                <a:lnTo>
                  <a:pt x="87993" y="3470"/>
                </a:lnTo>
                <a:lnTo>
                  <a:pt x="87745" y="3511"/>
                </a:lnTo>
                <a:lnTo>
                  <a:pt x="87539" y="3553"/>
                </a:lnTo>
                <a:lnTo>
                  <a:pt x="87208" y="3470"/>
                </a:lnTo>
                <a:lnTo>
                  <a:pt x="86919" y="3388"/>
                </a:lnTo>
                <a:lnTo>
                  <a:pt x="86506" y="3388"/>
                </a:lnTo>
                <a:lnTo>
                  <a:pt x="86382" y="3470"/>
                </a:lnTo>
                <a:lnTo>
                  <a:pt x="86258" y="3677"/>
                </a:lnTo>
                <a:lnTo>
                  <a:pt x="86134" y="3842"/>
                </a:lnTo>
                <a:lnTo>
                  <a:pt x="86051" y="3966"/>
                </a:lnTo>
                <a:lnTo>
                  <a:pt x="85927" y="4048"/>
                </a:lnTo>
                <a:lnTo>
                  <a:pt x="85638" y="4214"/>
                </a:lnTo>
                <a:lnTo>
                  <a:pt x="85266" y="4379"/>
                </a:lnTo>
                <a:lnTo>
                  <a:pt x="84853" y="4503"/>
                </a:lnTo>
                <a:lnTo>
                  <a:pt x="84647" y="4544"/>
                </a:lnTo>
                <a:lnTo>
                  <a:pt x="84440" y="4586"/>
                </a:lnTo>
                <a:lnTo>
                  <a:pt x="84192" y="4544"/>
                </a:lnTo>
                <a:lnTo>
                  <a:pt x="83986" y="4503"/>
                </a:lnTo>
                <a:lnTo>
                  <a:pt x="83779" y="4379"/>
                </a:lnTo>
                <a:lnTo>
                  <a:pt x="83531" y="4255"/>
                </a:lnTo>
                <a:lnTo>
                  <a:pt x="83118" y="3966"/>
                </a:lnTo>
                <a:lnTo>
                  <a:pt x="82829" y="3801"/>
                </a:lnTo>
                <a:lnTo>
                  <a:pt x="82540" y="3677"/>
                </a:lnTo>
                <a:lnTo>
                  <a:pt x="82209" y="3594"/>
                </a:lnTo>
                <a:lnTo>
                  <a:pt x="81920" y="3553"/>
                </a:lnTo>
                <a:lnTo>
                  <a:pt x="81590" y="3511"/>
                </a:lnTo>
                <a:lnTo>
                  <a:pt x="81259" y="3511"/>
                </a:lnTo>
                <a:lnTo>
                  <a:pt x="80598" y="3594"/>
                </a:lnTo>
                <a:lnTo>
                  <a:pt x="80061" y="3635"/>
                </a:lnTo>
                <a:lnTo>
                  <a:pt x="78739" y="3677"/>
                </a:lnTo>
                <a:lnTo>
                  <a:pt x="74360" y="3759"/>
                </a:lnTo>
                <a:lnTo>
                  <a:pt x="61389" y="4007"/>
                </a:lnTo>
                <a:lnTo>
                  <a:pt x="54448" y="4131"/>
                </a:lnTo>
                <a:lnTo>
                  <a:pt x="48417" y="4255"/>
                </a:lnTo>
                <a:lnTo>
                  <a:pt x="44038" y="4379"/>
                </a:lnTo>
                <a:lnTo>
                  <a:pt x="42757" y="4462"/>
                </a:lnTo>
                <a:lnTo>
                  <a:pt x="42344" y="4503"/>
                </a:lnTo>
                <a:lnTo>
                  <a:pt x="42179" y="4544"/>
                </a:lnTo>
                <a:lnTo>
                  <a:pt x="40898" y="5164"/>
                </a:lnTo>
                <a:lnTo>
                  <a:pt x="40609" y="5329"/>
                </a:lnTo>
                <a:lnTo>
                  <a:pt x="40485" y="5453"/>
                </a:lnTo>
                <a:lnTo>
                  <a:pt x="40361" y="5577"/>
                </a:lnTo>
                <a:lnTo>
                  <a:pt x="40278" y="5742"/>
                </a:lnTo>
                <a:lnTo>
                  <a:pt x="40196" y="5866"/>
                </a:lnTo>
                <a:lnTo>
                  <a:pt x="40072" y="5949"/>
                </a:lnTo>
                <a:lnTo>
                  <a:pt x="39907" y="5990"/>
                </a:lnTo>
                <a:lnTo>
                  <a:pt x="39618" y="5949"/>
                </a:lnTo>
                <a:lnTo>
                  <a:pt x="39246" y="5907"/>
                </a:lnTo>
                <a:lnTo>
                  <a:pt x="38915" y="5866"/>
                </a:lnTo>
                <a:lnTo>
                  <a:pt x="38172" y="5907"/>
                </a:lnTo>
                <a:lnTo>
                  <a:pt x="37469" y="5949"/>
                </a:lnTo>
                <a:lnTo>
                  <a:pt x="36767" y="6073"/>
                </a:lnTo>
                <a:lnTo>
                  <a:pt x="36106" y="6155"/>
                </a:lnTo>
                <a:lnTo>
                  <a:pt x="34949" y="6362"/>
                </a:lnTo>
                <a:lnTo>
                  <a:pt x="34371" y="6486"/>
                </a:lnTo>
                <a:lnTo>
                  <a:pt x="33834" y="6651"/>
                </a:lnTo>
                <a:lnTo>
                  <a:pt x="32966" y="6940"/>
                </a:lnTo>
                <a:lnTo>
                  <a:pt x="32181" y="7188"/>
                </a:lnTo>
                <a:lnTo>
                  <a:pt x="31810" y="7229"/>
                </a:lnTo>
                <a:lnTo>
                  <a:pt x="31479" y="7271"/>
                </a:lnTo>
                <a:lnTo>
                  <a:pt x="31107" y="7271"/>
                </a:lnTo>
                <a:lnTo>
                  <a:pt x="30736" y="7229"/>
                </a:lnTo>
                <a:lnTo>
                  <a:pt x="30281" y="7106"/>
                </a:lnTo>
                <a:lnTo>
                  <a:pt x="29827" y="6899"/>
                </a:lnTo>
                <a:lnTo>
                  <a:pt x="29372" y="6692"/>
                </a:lnTo>
                <a:lnTo>
                  <a:pt x="28959" y="6403"/>
                </a:lnTo>
                <a:lnTo>
                  <a:pt x="28133" y="5907"/>
                </a:lnTo>
                <a:lnTo>
                  <a:pt x="27679" y="5701"/>
                </a:lnTo>
                <a:lnTo>
                  <a:pt x="27224" y="5536"/>
                </a:lnTo>
                <a:lnTo>
                  <a:pt x="26852" y="5453"/>
                </a:lnTo>
                <a:lnTo>
                  <a:pt x="26522" y="5412"/>
                </a:lnTo>
                <a:lnTo>
                  <a:pt x="26191" y="5370"/>
                </a:lnTo>
                <a:lnTo>
                  <a:pt x="25820" y="5412"/>
                </a:lnTo>
                <a:lnTo>
                  <a:pt x="25117" y="5494"/>
                </a:lnTo>
                <a:lnTo>
                  <a:pt x="24415" y="5660"/>
                </a:lnTo>
                <a:lnTo>
                  <a:pt x="23010" y="5990"/>
                </a:lnTo>
                <a:lnTo>
                  <a:pt x="22308" y="6114"/>
                </a:lnTo>
                <a:lnTo>
                  <a:pt x="21564" y="6197"/>
                </a:lnTo>
                <a:lnTo>
                  <a:pt x="20903" y="6155"/>
                </a:lnTo>
                <a:lnTo>
                  <a:pt x="20201" y="5990"/>
                </a:lnTo>
                <a:lnTo>
                  <a:pt x="19540" y="5825"/>
                </a:lnTo>
                <a:lnTo>
                  <a:pt x="18879" y="5536"/>
                </a:lnTo>
                <a:lnTo>
                  <a:pt x="18384" y="5370"/>
                </a:lnTo>
                <a:lnTo>
                  <a:pt x="18094" y="5288"/>
                </a:lnTo>
                <a:lnTo>
                  <a:pt x="17846" y="5288"/>
                </a:lnTo>
                <a:lnTo>
                  <a:pt x="17681" y="5329"/>
                </a:lnTo>
                <a:lnTo>
                  <a:pt x="17516" y="5370"/>
                </a:lnTo>
                <a:lnTo>
                  <a:pt x="17227" y="5536"/>
                </a:lnTo>
                <a:lnTo>
                  <a:pt x="16938" y="5701"/>
                </a:lnTo>
                <a:lnTo>
                  <a:pt x="16648" y="5825"/>
                </a:lnTo>
                <a:lnTo>
                  <a:pt x="16235" y="5949"/>
                </a:lnTo>
                <a:lnTo>
                  <a:pt x="15450" y="5949"/>
                </a:lnTo>
                <a:lnTo>
                  <a:pt x="15079" y="5866"/>
                </a:lnTo>
                <a:lnTo>
                  <a:pt x="13715" y="5577"/>
                </a:lnTo>
                <a:lnTo>
                  <a:pt x="12393" y="5205"/>
                </a:lnTo>
                <a:lnTo>
                  <a:pt x="11071" y="4709"/>
                </a:lnTo>
                <a:lnTo>
                  <a:pt x="9791" y="4172"/>
                </a:lnTo>
                <a:lnTo>
                  <a:pt x="8717" y="3677"/>
                </a:lnTo>
                <a:lnTo>
                  <a:pt x="8180" y="3429"/>
                </a:lnTo>
                <a:lnTo>
                  <a:pt x="7601" y="3222"/>
                </a:lnTo>
                <a:lnTo>
                  <a:pt x="7064" y="3057"/>
                </a:lnTo>
                <a:lnTo>
                  <a:pt x="6486" y="2933"/>
                </a:lnTo>
                <a:lnTo>
                  <a:pt x="5908" y="2933"/>
                </a:lnTo>
                <a:lnTo>
                  <a:pt x="5618" y="2974"/>
                </a:lnTo>
                <a:lnTo>
                  <a:pt x="5370" y="3016"/>
                </a:lnTo>
                <a:lnTo>
                  <a:pt x="4916" y="3140"/>
                </a:lnTo>
                <a:lnTo>
                  <a:pt x="4709" y="3181"/>
                </a:lnTo>
                <a:lnTo>
                  <a:pt x="4503" y="3222"/>
                </a:lnTo>
                <a:lnTo>
                  <a:pt x="4255" y="3222"/>
                </a:lnTo>
                <a:lnTo>
                  <a:pt x="4049" y="3181"/>
                </a:lnTo>
                <a:lnTo>
                  <a:pt x="3594" y="3057"/>
                </a:lnTo>
                <a:lnTo>
                  <a:pt x="1818" y="2603"/>
                </a:lnTo>
                <a:lnTo>
                  <a:pt x="0" y="2148"/>
                </a:lnTo>
                <a:lnTo>
                  <a:pt x="0" y="13054"/>
                </a:lnTo>
                <a:lnTo>
                  <a:pt x="4420" y="13137"/>
                </a:lnTo>
                <a:lnTo>
                  <a:pt x="4586" y="12848"/>
                </a:lnTo>
                <a:lnTo>
                  <a:pt x="4751" y="12641"/>
                </a:lnTo>
                <a:lnTo>
                  <a:pt x="4999" y="12435"/>
                </a:lnTo>
                <a:lnTo>
                  <a:pt x="5247" y="12269"/>
                </a:lnTo>
                <a:lnTo>
                  <a:pt x="5494" y="12104"/>
                </a:lnTo>
                <a:lnTo>
                  <a:pt x="5784" y="12022"/>
                </a:lnTo>
                <a:lnTo>
                  <a:pt x="6114" y="11939"/>
                </a:lnTo>
                <a:lnTo>
                  <a:pt x="6445" y="11939"/>
                </a:lnTo>
                <a:lnTo>
                  <a:pt x="6899" y="11980"/>
                </a:lnTo>
                <a:lnTo>
                  <a:pt x="7353" y="12104"/>
                </a:lnTo>
                <a:lnTo>
                  <a:pt x="7725" y="12311"/>
                </a:lnTo>
                <a:lnTo>
                  <a:pt x="8056" y="12600"/>
                </a:lnTo>
                <a:lnTo>
                  <a:pt x="8345" y="12972"/>
                </a:lnTo>
                <a:lnTo>
                  <a:pt x="8551" y="13343"/>
                </a:lnTo>
                <a:lnTo>
                  <a:pt x="8717" y="13798"/>
                </a:lnTo>
                <a:lnTo>
                  <a:pt x="8758" y="14252"/>
                </a:lnTo>
                <a:lnTo>
                  <a:pt x="8717" y="14707"/>
                </a:lnTo>
                <a:lnTo>
                  <a:pt x="8551" y="15161"/>
                </a:lnTo>
                <a:lnTo>
                  <a:pt x="8345" y="15533"/>
                </a:lnTo>
                <a:lnTo>
                  <a:pt x="8056" y="15905"/>
                </a:lnTo>
                <a:lnTo>
                  <a:pt x="7725" y="16194"/>
                </a:lnTo>
                <a:lnTo>
                  <a:pt x="7353" y="16401"/>
                </a:lnTo>
                <a:lnTo>
                  <a:pt x="6899" y="16524"/>
                </a:lnTo>
                <a:lnTo>
                  <a:pt x="6445" y="16566"/>
                </a:lnTo>
                <a:lnTo>
                  <a:pt x="6114" y="16566"/>
                </a:lnTo>
                <a:lnTo>
                  <a:pt x="5784" y="16483"/>
                </a:lnTo>
                <a:lnTo>
                  <a:pt x="5494" y="16401"/>
                </a:lnTo>
                <a:lnTo>
                  <a:pt x="5247" y="16235"/>
                </a:lnTo>
                <a:lnTo>
                  <a:pt x="4999" y="16070"/>
                </a:lnTo>
                <a:lnTo>
                  <a:pt x="4751" y="15863"/>
                </a:lnTo>
                <a:lnTo>
                  <a:pt x="4586" y="15657"/>
                </a:lnTo>
                <a:lnTo>
                  <a:pt x="4420" y="15368"/>
                </a:lnTo>
                <a:lnTo>
                  <a:pt x="0" y="15450"/>
                </a:lnTo>
                <a:lnTo>
                  <a:pt x="0" y="25530"/>
                </a:lnTo>
                <a:lnTo>
                  <a:pt x="4420" y="25613"/>
                </a:lnTo>
                <a:lnTo>
                  <a:pt x="4586" y="25365"/>
                </a:lnTo>
                <a:lnTo>
                  <a:pt x="4751" y="25117"/>
                </a:lnTo>
                <a:lnTo>
                  <a:pt x="4999" y="24952"/>
                </a:lnTo>
                <a:lnTo>
                  <a:pt x="5247" y="24745"/>
                </a:lnTo>
                <a:lnTo>
                  <a:pt x="5494" y="24621"/>
                </a:lnTo>
                <a:lnTo>
                  <a:pt x="5784" y="24497"/>
                </a:lnTo>
                <a:lnTo>
                  <a:pt x="6114" y="24456"/>
                </a:lnTo>
                <a:lnTo>
                  <a:pt x="6445" y="24415"/>
                </a:lnTo>
                <a:lnTo>
                  <a:pt x="6899" y="24456"/>
                </a:lnTo>
                <a:lnTo>
                  <a:pt x="7353" y="24621"/>
                </a:lnTo>
                <a:lnTo>
                  <a:pt x="7725" y="24828"/>
                </a:lnTo>
                <a:lnTo>
                  <a:pt x="8056" y="25117"/>
                </a:lnTo>
                <a:lnTo>
                  <a:pt x="8345" y="25448"/>
                </a:lnTo>
                <a:lnTo>
                  <a:pt x="8551" y="25861"/>
                </a:lnTo>
                <a:lnTo>
                  <a:pt x="8717" y="26274"/>
                </a:lnTo>
                <a:lnTo>
                  <a:pt x="8758" y="26770"/>
                </a:lnTo>
                <a:lnTo>
                  <a:pt x="8717" y="27224"/>
                </a:lnTo>
                <a:lnTo>
                  <a:pt x="8551" y="27678"/>
                </a:lnTo>
                <a:lnTo>
                  <a:pt x="8345" y="28050"/>
                </a:lnTo>
                <a:lnTo>
                  <a:pt x="8056" y="28381"/>
                </a:lnTo>
                <a:lnTo>
                  <a:pt x="7725" y="28670"/>
                </a:lnTo>
                <a:lnTo>
                  <a:pt x="7353" y="28876"/>
                </a:lnTo>
                <a:lnTo>
                  <a:pt x="6899" y="29042"/>
                </a:lnTo>
                <a:lnTo>
                  <a:pt x="6445" y="29083"/>
                </a:lnTo>
                <a:lnTo>
                  <a:pt x="6114" y="29042"/>
                </a:lnTo>
                <a:lnTo>
                  <a:pt x="5784" y="29000"/>
                </a:lnTo>
                <a:lnTo>
                  <a:pt x="5494" y="28876"/>
                </a:lnTo>
                <a:lnTo>
                  <a:pt x="5247" y="28753"/>
                </a:lnTo>
                <a:lnTo>
                  <a:pt x="4999" y="28587"/>
                </a:lnTo>
                <a:lnTo>
                  <a:pt x="4751" y="28381"/>
                </a:lnTo>
                <a:lnTo>
                  <a:pt x="4586" y="28133"/>
                </a:lnTo>
                <a:lnTo>
                  <a:pt x="4420" y="27885"/>
                </a:lnTo>
                <a:lnTo>
                  <a:pt x="0" y="27968"/>
                </a:lnTo>
                <a:lnTo>
                  <a:pt x="0" y="38048"/>
                </a:lnTo>
                <a:lnTo>
                  <a:pt x="4420" y="38130"/>
                </a:lnTo>
                <a:lnTo>
                  <a:pt x="4586" y="37882"/>
                </a:lnTo>
                <a:lnTo>
                  <a:pt x="4751" y="37634"/>
                </a:lnTo>
                <a:lnTo>
                  <a:pt x="4999" y="37428"/>
                </a:lnTo>
                <a:lnTo>
                  <a:pt x="5247" y="37263"/>
                </a:lnTo>
                <a:lnTo>
                  <a:pt x="5494" y="37139"/>
                </a:lnTo>
                <a:lnTo>
                  <a:pt x="5784" y="37015"/>
                </a:lnTo>
                <a:lnTo>
                  <a:pt x="6114" y="36932"/>
                </a:lnTo>
                <a:lnTo>
                  <a:pt x="6445" y="36932"/>
                </a:lnTo>
                <a:lnTo>
                  <a:pt x="6899" y="36973"/>
                </a:lnTo>
                <a:lnTo>
                  <a:pt x="7353" y="37097"/>
                </a:lnTo>
                <a:lnTo>
                  <a:pt x="7725" y="37345"/>
                </a:lnTo>
                <a:lnTo>
                  <a:pt x="8056" y="37593"/>
                </a:lnTo>
                <a:lnTo>
                  <a:pt x="8345" y="37965"/>
                </a:lnTo>
                <a:lnTo>
                  <a:pt x="8551" y="38337"/>
                </a:lnTo>
                <a:lnTo>
                  <a:pt x="8717" y="38791"/>
                </a:lnTo>
                <a:lnTo>
                  <a:pt x="8758" y="39246"/>
                </a:lnTo>
                <a:lnTo>
                  <a:pt x="8717" y="39741"/>
                </a:lnTo>
                <a:lnTo>
                  <a:pt x="8551" y="40154"/>
                </a:lnTo>
                <a:lnTo>
                  <a:pt x="8345" y="40567"/>
                </a:lnTo>
                <a:lnTo>
                  <a:pt x="8056" y="40898"/>
                </a:lnTo>
                <a:lnTo>
                  <a:pt x="7725" y="41187"/>
                </a:lnTo>
                <a:lnTo>
                  <a:pt x="7353" y="41394"/>
                </a:lnTo>
                <a:lnTo>
                  <a:pt x="6899" y="41518"/>
                </a:lnTo>
                <a:lnTo>
                  <a:pt x="6445" y="41600"/>
                </a:lnTo>
                <a:lnTo>
                  <a:pt x="6114" y="41559"/>
                </a:lnTo>
                <a:lnTo>
                  <a:pt x="5784" y="41476"/>
                </a:lnTo>
                <a:lnTo>
                  <a:pt x="5494" y="41394"/>
                </a:lnTo>
                <a:lnTo>
                  <a:pt x="5247" y="41270"/>
                </a:lnTo>
                <a:lnTo>
                  <a:pt x="4999" y="41063"/>
                </a:lnTo>
                <a:lnTo>
                  <a:pt x="4751" y="40857"/>
                </a:lnTo>
                <a:lnTo>
                  <a:pt x="4586" y="40650"/>
                </a:lnTo>
                <a:lnTo>
                  <a:pt x="4420" y="40402"/>
                </a:lnTo>
                <a:lnTo>
                  <a:pt x="0" y="40485"/>
                </a:lnTo>
                <a:lnTo>
                  <a:pt x="0" y="50523"/>
                </a:lnTo>
                <a:lnTo>
                  <a:pt x="4420" y="50606"/>
                </a:lnTo>
                <a:lnTo>
                  <a:pt x="4586" y="50358"/>
                </a:lnTo>
                <a:lnTo>
                  <a:pt x="4751" y="50152"/>
                </a:lnTo>
                <a:lnTo>
                  <a:pt x="4999" y="49945"/>
                </a:lnTo>
                <a:lnTo>
                  <a:pt x="5247" y="49780"/>
                </a:lnTo>
                <a:lnTo>
                  <a:pt x="5494" y="49615"/>
                </a:lnTo>
                <a:lnTo>
                  <a:pt x="5784" y="49532"/>
                </a:lnTo>
                <a:lnTo>
                  <a:pt x="6114" y="49449"/>
                </a:lnTo>
                <a:lnTo>
                  <a:pt x="6445" y="49449"/>
                </a:lnTo>
                <a:lnTo>
                  <a:pt x="6899" y="49491"/>
                </a:lnTo>
                <a:lnTo>
                  <a:pt x="7353" y="49615"/>
                </a:lnTo>
                <a:lnTo>
                  <a:pt x="7725" y="49821"/>
                </a:lnTo>
                <a:lnTo>
                  <a:pt x="8056" y="50110"/>
                </a:lnTo>
                <a:lnTo>
                  <a:pt x="8345" y="50441"/>
                </a:lnTo>
                <a:lnTo>
                  <a:pt x="8551" y="50854"/>
                </a:lnTo>
                <a:lnTo>
                  <a:pt x="8717" y="51267"/>
                </a:lnTo>
                <a:lnTo>
                  <a:pt x="8758" y="51763"/>
                </a:lnTo>
                <a:lnTo>
                  <a:pt x="8717" y="52217"/>
                </a:lnTo>
                <a:lnTo>
                  <a:pt x="8551" y="52672"/>
                </a:lnTo>
                <a:lnTo>
                  <a:pt x="8345" y="53043"/>
                </a:lnTo>
                <a:lnTo>
                  <a:pt x="8056" y="53415"/>
                </a:lnTo>
                <a:lnTo>
                  <a:pt x="7725" y="53704"/>
                </a:lnTo>
                <a:lnTo>
                  <a:pt x="7353" y="53911"/>
                </a:lnTo>
                <a:lnTo>
                  <a:pt x="6899" y="54035"/>
                </a:lnTo>
                <a:lnTo>
                  <a:pt x="6445" y="54076"/>
                </a:lnTo>
                <a:lnTo>
                  <a:pt x="6114" y="54076"/>
                </a:lnTo>
                <a:lnTo>
                  <a:pt x="5784" y="53994"/>
                </a:lnTo>
                <a:lnTo>
                  <a:pt x="5494" y="53911"/>
                </a:lnTo>
                <a:lnTo>
                  <a:pt x="5247" y="53746"/>
                </a:lnTo>
                <a:lnTo>
                  <a:pt x="4999" y="53580"/>
                </a:lnTo>
                <a:lnTo>
                  <a:pt x="4751" y="53374"/>
                </a:lnTo>
                <a:lnTo>
                  <a:pt x="4586" y="53126"/>
                </a:lnTo>
                <a:lnTo>
                  <a:pt x="4420" y="52878"/>
                </a:lnTo>
                <a:lnTo>
                  <a:pt x="0" y="52961"/>
                </a:lnTo>
                <a:lnTo>
                  <a:pt x="0" y="63041"/>
                </a:lnTo>
                <a:lnTo>
                  <a:pt x="4420" y="63123"/>
                </a:lnTo>
                <a:lnTo>
                  <a:pt x="4586" y="62875"/>
                </a:lnTo>
                <a:lnTo>
                  <a:pt x="4751" y="62628"/>
                </a:lnTo>
                <a:lnTo>
                  <a:pt x="4999" y="62421"/>
                </a:lnTo>
                <a:lnTo>
                  <a:pt x="5247" y="62256"/>
                </a:lnTo>
                <a:lnTo>
                  <a:pt x="5494" y="62132"/>
                </a:lnTo>
                <a:lnTo>
                  <a:pt x="5784" y="62008"/>
                </a:lnTo>
                <a:lnTo>
                  <a:pt x="6114" y="61967"/>
                </a:lnTo>
                <a:lnTo>
                  <a:pt x="6445" y="61925"/>
                </a:lnTo>
                <a:lnTo>
                  <a:pt x="6899" y="61967"/>
                </a:lnTo>
                <a:lnTo>
                  <a:pt x="7353" y="62132"/>
                </a:lnTo>
                <a:lnTo>
                  <a:pt x="7725" y="62338"/>
                </a:lnTo>
                <a:lnTo>
                  <a:pt x="8056" y="62628"/>
                </a:lnTo>
                <a:lnTo>
                  <a:pt x="8345" y="62958"/>
                </a:lnTo>
                <a:lnTo>
                  <a:pt x="8551" y="63371"/>
                </a:lnTo>
                <a:lnTo>
                  <a:pt x="8717" y="63784"/>
                </a:lnTo>
                <a:lnTo>
                  <a:pt x="8758" y="64239"/>
                </a:lnTo>
                <a:lnTo>
                  <a:pt x="8717" y="64734"/>
                </a:lnTo>
                <a:lnTo>
                  <a:pt x="8551" y="65148"/>
                </a:lnTo>
                <a:lnTo>
                  <a:pt x="8345" y="65561"/>
                </a:lnTo>
                <a:lnTo>
                  <a:pt x="8056" y="65891"/>
                </a:lnTo>
                <a:lnTo>
                  <a:pt x="7725" y="66180"/>
                </a:lnTo>
                <a:lnTo>
                  <a:pt x="7353" y="66387"/>
                </a:lnTo>
                <a:lnTo>
                  <a:pt x="6899" y="66552"/>
                </a:lnTo>
                <a:lnTo>
                  <a:pt x="6445" y="66593"/>
                </a:lnTo>
                <a:lnTo>
                  <a:pt x="6114" y="66552"/>
                </a:lnTo>
                <a:lnTo>
                  <a:pt x="5784" y="66511"/>
                </a:lnTo>
                <a:lnTo>
                  <a:pt x="5494" y="66387"/>
                </a:lnTo>
                <a:lnTo>
                  <a:pt x="5247" y="66263"/>
                </a:lnTo>
                <a:lnTo>
                  <a:pt x="4999" y="66098"/>
                </a:lnTo>
                <a:lnTo>
                  <a:pt x="4751" y="65891"/>
                </a:lnTo>
                <a:lnTo>
                  <a:pt x="4586" y="65643"/>
                </a:lnTo>
                <a:lnTo>
                  <a:pt x="4420" y="65395"/>
                </a:lnTo>
                <a:lnTo>
                  <a:pt x="0" y="65478"/>
                </a:lnTo>
                <a:lnTo>
                  <a:pt x="0" y="75558"/>
                </a:lnTo>
                <a:lnTo>
                  <a:pt x="4420" y="75641"/>
                </a:lnTo>
                <a:lnTo>
                  <a:pt x="4586" y="75393"/>
                </a:lnTo>
                <a:lnTo>
                  <a:pt x="4751" y="75145"/>
                </a:lnTo>
                <a:lnTo>
                  <a:pt x="4999" y="74938"/>
                </a:lnTo>
                <a:lnTo>
                  <a:pt x="5247" y="74773"/>
                </a:lnTo>
                <a:lnTo>
                  <a:pt x="5494" y="74608"/>
                </a:lnTo>
                <a:lnTo>
                  <a:pt x="5784" y="74525"/>
                </a:lnTo>
                <a:lnTo>
                  <a:pt x="6114" y="74443"/>
                </a:lnTo>
                <a:lnTo>
                  <a:pt x="6445" y="74443"/>
                </a:lnTo>
                <a:lnTo>
                  <a:pt x="6899" y="74484"/>
                </a:lnTo>
                <a:lnTo>
                  <a:pt x="7353" y="74608"/>
                </a:lnTo>
                <a:lnTo>
                  <a:pt x="7725" y="74814"/>
                </a:lnTo>
                <a:lnTo>
                  <a:pt x="8056" y="75104"/>
                </a:lnTo>
                <a:lnTo>
                  <a:pt x="8345" y="75475"/>
                </a:lnTo>
                <a:lnTo>
                  <a:pt x="8551" y="75847"/>
                </a:lnTo>
                <a:lnTo>
                  <a:pt x="8717" y="76302"/>
                </a:lnTo>
                <a:lnTo>
                  <a:pt x="8758" y="76756"/>
                </a:lnTo>
                <a:lnTo>
                  <a:pt x="8717" y="77210"/>
                </a:lnTo>
                <a:lnTo>
                  <a:pt x="8551" y="77665"/>
                </a:lnTo>
                <a:lnTo>
                  <a:pt x="8345" y="78078"/>
                </a:lnTo>
                <a:lnTo>
                  <a:pt x="8056" y="78408"/>
                </a:lnTo>
                <a:lnTo>
                  <a:pt x="7725" y="78698"/>
                </a:lnTo>
                <a:lnTo>
                  <a:pt x="7353" y="78904"/>
                </a:lnTo>
                <a:lnTo>
                  <a:pt x="6899" y="79028"/>
                </a:lnTo>
                <a:lnTo>
                  <a:pt x="6445" y="79069"/>
                </a:lnTo>
                <a:lnTo>
                  <a:pt x="6114" y="79069"/>
                </a:lnTo>
                <a:lnTo>
                  <a:pt x="5784" y="78987"/>
                </a:lnTo>
                <a:lnTo>
                  <a:pt x="5494" y="78904"/>
                </a:lnTo>
                <a:lnTo>
                  <a:pt x="5247" y="78739"/>
                </a:lnTo>
                <a:lnTo>
                  <a:pt x="4999" y="78574"/>
                </a:lnTo>
                <a:lnTo>
                  <a:pt x="4751" y="78367"/>
                </a:lnTo>
                <a:lnTo>
                  <a:pt x="4586" y="78161"/>
                </a:lnTo>
                <a:lnTo>
                  <a:pt x="4420" y="77871"/>
                </a:lnTo>
                <a:lnTo>
                  <a:pt x="0" y="77954"/>
                </a:lnTo>
                <a:lnTo>
                  <a:pt x="0" y="88034"/>
                </a:lnTo>
                <a:lnTo>
                  <a:pt x="4420" y="88117"/>
                </a:lnTo>
                <a:lnTo>
                  <a:pt x="4586" y="87869"/>
                </a:lnTo>
                <a:lnTo>
                  <a:pt x="4751" y="87662"/>
                </a:lnTo>
                <a:lnTo>
                  <a:pt x="4999" y="87456"/>
                </a:lnTo>
                <a:lnTo>
                  <a:pt x="5247" y="87249"/>
                </a:lnTo>
                <a:lnTo>
                  <a:pt x="5494" y="87125"/>
                </a:lnTo>
                <a:lnTo>
                  <a:pt x="5784" y="87001"/>
                </a:lnTo>
                <a:lnTo>
                  <a:pt x="6114" y="86960"/>
                </a:lnTo>
                <a:lnTo>
                  <a:pt x="6445" y="86919"/>
                </a:lnTo>
                <a:lnTo>
                  <a:pt x="6899" y="87001"/>
                </a:lnTo>
                <a:lnTo>
                  <a:pt x="7353" y="87125"/>
                </a:lnTo>
                <a:lnTo>
                  <a:pt x="7725" y="87332"/>
                </a:lnTo>
                <a:lnTo>
                  <a:pt x="8056" y="87621"/>
                </a:lnTo>
                <a:lnTo>
                  <a:pt x="8345" y="87951"/>
                </a:lnTo>
                <a:lnTo>
                  <a:pt x="8551" y="88364"/>
                </a:lnTo>
                <a:lnTo>
                  <a:pt x="8717" y="88778"/>
                </a:lnTo>
                <a:lnTo>
                  <a:pt x="8758" y="89273"/>
                </a:lnTo>
                <a:lnTo>
                  <a:pt x="8717" y="89728"/>
                </a:lnTo>
                <a:lnTo>
                  <a:pt x="8551" y="90182"/>
                </a:lnTo>
                <a:lnTo>
                  <a:pt x="8345" y="90554"/>
                </a:lnTo>
                <a:lnTo>
                  <a:pt x="8056" y="90926"/>
                </a:lnTo>
                <a:lnTo>
                  <a:pt x="7725" y="91174"/>
                </a:lnTo>
                <a:lnTo>
                  <a:pt x="7353" y="91421"/>
                </a:lnTo>
                <a:lnTo>
                  <a:pt x="6899" y="91545"/>
                </a:lnTo>
                <a:lnTo>
                  <a:pt x="6445" y="91587"/>
                </a:lnTo>
                <a:lnTo>
                  <a:pt x="6114" y="91545"/>
                </a:lnTo>
                <a:lnTo>
                  <a:pt x="5784" y="91504"/>
                </a:lnTo>
                <a:lnTo>
                  <a:pt x="5494" y="91380"/>
                </a:lnTo>
                <a:lnTo>
                  <a:pt x="5247" y="91256"/>
                </a:lnTo>
                <a:lnTo>
                  <a:pt x="4999" y="91091"/>
                </a:lnTo>
                <a:lnTo>
                  <a:pt x="4751" y="90884"/>
                </a:lnTo>
                <a:lnTo>
                  <a:pt x="4586" y="90637"/>
                </a:lnTo>
                <a:lnTo>
                  <a:pt x="4420" y="90389"/>
                </a:lnTo>
                <a:lnTo>
                  <a:pt x="0" y="90471"/>
                </a:lnTo>
                <a:lnTo>
                  <a:pt x="0" y="100551"/>
                </a:lnTo>
                <a:lnTo>
                  <a:pt x="4420" y="100634"/>
                </a:lnTo>
                <a:lnTo>
                  <a:pt x="4586" y="100386"/>
                </a:lnTo>
                <a:lnTo>
                  <a:pt x="4751" y="100138"/>
                </a:lnTo>
                <a:lnTo>
                  <a:pt x="4999" y="99932"/>
                </a:lnTo>
                <a:lnTo>
                  <a:pt x="5247" y="99766"/>
                </a:lnTo>
                <a:lnTo>
                  <a:pt x="5494" y="99642"/>
                </a:lnTo>
                <a:lnTo>
                  <a:pt x="5784" y="99518"/>
                </a:lnTo>
                <a:lnTo>
                  <a:pt x="6114" y="99477"/>
                </a:lnTo>
                <a:lnTo>
                  <a:pt x="6445" y="99436"/>
                </a:lnTo>
                <a:lnTo>
                  <a:pt x="6899" y="99477"/>
                </a:lnTo>
                <a:lnTo>
                  <a:pt x="7353" y="99601"/>
                </a:lnTo>
                <a:lnTo>
                  <a:pt x="7725" y="99849"/>
                </a:lnTo>
                <a:lnTo>
                  <a:pt x="8056" y="100097"/>
                </a:lnTo>
                <a:lnTo>
                  <a:pt x="8345" y="100469"/>
                </a:lnTo>
                <a:lnTo>
                  <a:pt x="8551" y="100840"/>
                </a:lnTo>
                <a:lnTo>
                  <a:pt x="8717" y="101295"/>
                </a:lnTo>
                <a:lnTo>
                  <a:pt x="8758" y="101749"/>
                </a:lnTo>
                <a:lnTo>
                  <a:pt x="8717" y="102245"/>
                </a:lnTo>
                <a:lnTo>
                  <a:pt x="8551" y="102658"/>
                </a:lnTo>
                <a:lnTo>
                  <a:pt x="8345" y="103071"/>
                </a:lnTo>
                <a:lnTo>
                  <a:pt x="8056" y="103402"/>
                </a:lnTo>
                <a:lnTo>
                  <a:pt x="7725" y="103691"/>
                </a:lnTo>
                <a:lnTo>
                  <a:pt x="7353" y="103897"/>
                </a:lnTo>
                <a:lnTo>
                  <a:pt x="6899" y="104021"/>
                </a:lnTo>
                <a:lnTo>
                  <a:pt x="6445" y="104104"/>
                </a:lnTo>
                <a:lnTo>
                  <a:pt x="6114" y="104063"/>
                </a:lnTo>
                <a:lnTo>
                  <a:pt x="5784" y="104021"/>
                </a:lnTo>
                <a:lnTo>
                  <a:pt x="5494" y="103897"/>
                </a:lnTo>
                <a:lnTo>
                  <a:pt x="5247" y="103773"/>
                </a:lnTo>
                <a:lnTo>
                  <a:pt x="4999" y="103567"/>
                </a:lnTo>
                <a:lnTo>
                  <a:pt x="4751" y="103360"/>
                </a:lnTo>
                <a:lnTo>
                  <a:pt x="4586" y="103154"/>
                </a:lnTo>
                <a:lnTo>
                  <a:pt x="4420" y="102906"/>
                </a:lnTo>
                <a:lnTo>
                  <a:pt x="0" y="102989"/>
                </a:lnTo>
                <a:lnTo>
                  <a:pt x="0" y="119513"/>
                </a:lnTo>
                <a:lnTo>
                  <a:pt x="285750" y="119513"/>
                </a:lnTo>
                <a:lnTo>
                  <a:pt x="285750" y="578"/>
                </a:lnTo>
                <a:lnTo>
                  <a:pt x="285254" y="785"/>
                </a:lnTo>
                <a:lnTo>
                  <a:pt x="284841" y="991"/>
                </a:lnTo>
                <a:lnTo>
                  <a:pt x="284387" y="1239"/>
                </a:lnTo>
                <a:lnTo>
                  <a:pt x="283974" y="1529"/>
                </a:lnTo>
                <a:lnTo>
                  <a:pt x="283602" y="1859"/>
                </a:lnTo>
                <a:lnTo>
                  <a:pt x="283230" y="2189"/>
                </a:lnTo>
                <a:lnTo>
                  <a:pt x="283023" y="2313"/>
                </a:lnTo>
                <a:lnTo>
                  <a:pt x="282817" y="2437"/>
                </a:lnTo>
                <a:lnTo>
                  <a:pt x="282569" y="2479"/>
                </a:lnTo>
                <a:lnTo>
                  <a:pt x="282321" y="2520"/>
                </a:lnTo>
                <a:lnTo>
                  <a:pt x="282032" y="2479"/>
                </a:lnTo>
                <a:lnTo>
                  <a:pt x="281702" y="2437"/>
                </a:lnTo>
                <a:lnTo>
                  <a:pt x="281495" y="2520"/>
                </a:lnTo>
                <a:lnTo>
                  <a:pt x="281247" y="2603"/>
                </a:lnTo>
                <a:lnTo>
                  <a:pt x="280462" y="2933"/>
                </a:lnTo>
                <a:lnTo>
                  <a:pt x="280090" y="3140"/>
                </a:lnTo>
                <a:lnTo>
                  <a:pt x="279719" y="3346"/>
                </a:lnTo>
                <a:lnTo>
                  <a:pt x="279553" y="3470"/>
                </a:lnTo>
                <a:lnTo>
                  <a:pt x="279388" y="3553"/>
                </a:lnTo>
                <a:lnTo>
                  <a:pt x="279264" y="3594"/>
                </a:lnTo>
                <a:lnTo>
                  <a:pt x="279140" y="3594"/>
                </a:lnTo>
                <a:lnTo>
                  <a:pt x="278851" y="3511"/>
                </a:lnTo>
                <a:lnTo>
                  <a:pt x="278603" y="3388"/>
                </a:lnTo>
                <a:lnTo>
                  <a:pt x="278397" y="3181"/>
                </a:lnTo>
                <a:lnTo>
                  <a:pt x="277364" y="2355"/>
                </a:lnTo>
                <a:lnTo>
                  <a:pt x="276414" y="1487"/>
                </a:lnTo>
                <a:lnTo>
                  <a:pt x="276248" y="1363"/>
                </a:lnTo>
                <a:lnTo>
                  <a:pt x="276083" y="1281"/>
                </a:lnTo>
                <a:lnTo>
                  <a:pt x="275918" y="1281"/>
                </a:lnTo>
                <a:lnTo>
                  <a:pt x="275753" y="1363"/>
                </a:lnTo>
                <a:lnTo>
                  <a:pt x="275587" y="1446"/>
                </a:lnTo>
                <a:lnTo>
                  <a:pt x="275422" y="1487"/>
                </a:lnTo>
                <a:lnTo>
                  <a:pt x="275298" y="1529"/>
                </a:lnTo>
                <a:lnTo>
                  <a:pt x="275174" y="1487"/>
                </a:lnTo>
                <a:lnTo>
                  <a:pt x="274926" y="1405"/>
                </a:lnTo>
                <a:lnTo>
                  <a:pt x="274720" y="1322"/>
                </a:lnTo>
                <a:lnTo>
                  <a:pt x="274472" y="1239"/>
                </a:lnTo>
                <a:lnTo>
                  <a:pt x="274100" y="1198"/>
                </a:lnTo>
                <a:lnTo>
                  <a:pt x="270754" y="1198"/>
                </a:lnTo>
                <a:lnTo>
                  <a:pt x="263235" y="1363"/>
                </a:lnTo>
                <a:lnTo>
                  <a:pt x="255717" y="1487"/>
                </a:lnTo>
                <a:lnTo>
                  <a:pt x="253155" y="1529"/>
                </a:lnTo>
                <a:lnTo>
                  <a:pt x="251999" y="1529"/>
                </a:lnTo>
                <a:lnTo>
                  <a:pt x="251751" y="1446"/>
                </a:lnTo>
                <a:lnTo>
                  <a:pt x="251503" y="1322"/>
                </a:lnTo>
                <a:lnTo>
                  <a:pt x="251007" y="1074"/>
                </a:lnTo>
                <a:lnTo>
                  <a:pt x="250801" y="950"/>
                </a:lnTo>
                <a:lnTo>
                  <a:pt x="250553" y="909"/>
                </a:lnTo>
                <a:lnTo>
                  <a:pt x="250305" y="868"/>
                </a:lnTo>
                <a:lnTo>
                  <a:pt x="250098" y="950"/>
                </a:lnTo>
                <a:lnTo>
                  <a:pt x="249933" y="1033"/>
                </a:lnTo>
                <a:lnTo>
                  <a:pt x="249768" y="1115"/>
                </a:lnTo>
                <a:lnTo>
                  <a:pt x="249644" y="1157"/>
                </a:lnTo>
                <a:lnTo>
                  <a:pt x="249479" y="1157"/>
                </a:lnTo>
                <a:lnTo>
                  <a:pt x="249231" y="1074"/>
                </a:lnTo>
                <a:lnTo>
                  <a:pt x="247992" y="578"/>
                </a:lnTo>
                <a:lnTo>
                  <a:pt x="247372" y="330"/>
                </a:lnTo>
                <a:lnTo>
                  <a:pt x="246752" y="165"/>
                </a:lnTo>
                <a:lnTo>
                  <a:pt x="246339" y="124"/>
                </a:lnTo>
                <a:lnTo>
                  <a:pt x="245430" y="83"/>
                </a:lnTo>
                <a:lnTo>
                  <a:pt x="242456" y="41"/>
                </a:lnTo>
                <a:lnTo>
                  <a:pt x="233780" y="0"/>
                </a:lnTo>
                <a:close/>
              </a:path>
            </a:pathLst>
          </a:custGeom>
          <a:solidFill>
            <a:schemeClr val="dk2"/>
          </a:solidFill>
          <a:ln>
            <a:noFill/>
          </a:ln>
          <a:effectLst>
            <a:outerShdw blurRad="85725" dist="19050" dir="66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7"/>
          <p:cNvSpPr/>
          <p:nvPr/>
        </p:nvSpPr>
        <p:spPr>
          <a:xfrm>
            <a:off x="331301" y="490110"/>
            <a:ext cx="11491276" cy="1197948"/>
          </a:xfrm>
          <a:custGeom>
            <a:avLst/>
            <a:gdLst/>
            <a:ahLst/>
            <a:cxnLst/>
            <a:rect l="l" t="t" r="r" b="b"/>
            <a:pathLst>
              <a:path w="190379" h="18293" extrusionOk="0">
                <a:moveTo>
                  <a:pt x="0" y="1"/>
                </a:moveTo>
                <a:lnTo>
                  <a:pt x="0" y="2486"/>
                </a:lnTo>
                <a:lnTo>
                  <a:pt x="2649" y="2567"/>
                </a:lnTo>
                <a:lnTo>
                  <a:pt x="2811" y="2323"/>
                </a:lnTo>
                <a:lnTo>
                  <a:pt x="3056" y="2119"/>
                </a:lnTo>
                <a:lnTo>
                  <a:pt x="3341" y="1997"/>
                </a:lnTo>
                <a:lnTo>
                  <a:pt x="3667" y="1956"/>
                </a:lnTo>
                <a:lnTo>
                  <a:pt x="3911" y="1956"/>
                </a:lnTo>
                <a:lnTo>
                  <a:pt x="4115" y="2038"/>
                </a:lnTo>
                <a:lnTo>
                  <a:pt x="4319" y="2160"/>
                </a:lnTo>
                <a:lnTo>
                  <a:pt x="4523" y="2282"/>
                </a:lnTo>
                <a:lnTo>
                  <a:pt x="4645" y="2486"/>
                </a:lnTo>
                <a:lnTo>
                  <a:pt x="4767" y="2649"/>
                </a:lnTo>
                <a:lnTo>
                  <a:pt x="4848" y="2893"/>
                </a:lnTo>
                <a:lnTo>
                  <a:pt x="4848" y="3138"/>
                </a:lnTo>
                <a:lnTo>
                  <a:pt x="4848" y="3382"/>
                </a:lnTo>
                <a:lnTo>
                  <a:pt x="4767" y="3586"/>
                </a:lnTo>
                <a:lnTo>
                  <a:pt x="4645" y="3790"/>
                </a:lnTo>
                <a:lnTo>
                  <a:pt x="4523" y="3953"/>
                </a:lnTo>
                <a:lnTo>
                  <a:pt x="4319" y="4116"/>
                </a:lnTo>
                <a:lnTo>
                  <a:pt x="4115" y="4238"/>
                </a:lnTo>
                <a:lnTo>
                  <a:pt x="3911" y="4278"/>
                </a:lnTo>
                <a:lnTo>
                  <a:pt x="3667" y="4319"/>
                </a:lnTo>
                <a:lnTo>
                  <a:pt x="3341" y="4278"/>
                </a:lnTo>
                <a:lnTo>
                  <a:pt x="3056" y="4156"/>
                </a:lnTo>
                <a:lnTo>
                  <a:pt x="2811" y="3953"/>
                </a:lnTo>
                <a:lnTo>
                  <a:pt x="2649" y="3708"/>
                </a:lnTo>
                <a:lnTo>
                  <a:pt x="0" y="3749"/>
                </a:lnTo>
                <a:lnTo>
                  <a:pt x="0" y="8882"/>
                </a:lnTo>
                <a:lnTo>
                  <a:pt x="2649" y="8923"/>
                </a:lnTo>
                <a:lnTo>
                  <a:pt x="2811" y="8678"/>
                </a:lnTo>
                <a:lnTo>
                  <a:pt x="3056" y="8475"/>
                </a:lnTo>
                <a:lnTo>
                  <a:pt x="3341" y="8352"/>
                </a:lnTo>
                <a:lnTo>
                  <a:pt x="3667" y="8312"/>
                </a:lnTo>
                <a:lnTo>
                  <a:pt x="3911" y="8352"/>
                </a:lnTo>
                <a:lnTo>
                  <a:pt x="4115" y="8393"/>
                </a:lnTo>
                <a:lnTo>
                  <a:pt x="4319" y="8515"/>
                </a:lnTo>
                <a:lnTo>
                  <a:pt x="4523" y="8678"/>
                </a:lnTo>
                <a:lnTo>
                  <a:pt x="4645" y="8841"/>
                </a:lnTo>
                <a:lnTo>
                  <a:pt x="4767" y="9045"/>
                </a:lnTo>
                <a:lnTo>
                  <a:pt x="4848" y="9249"/>
                </a:lnTo>
                <a:lnTo>
                  <a:pt x="4848" y="9493"/>
                </a:lnTo>
                <a:lnTo>
                  <a:pt x="4848" y="9738"/>
                </a:lnTo>
                <a:lnTo>
                  <a:pt x="4767" y="9982"/>
                </a:lnTo>
                <a:lnTo>
                  <a:pt x="4645" y="10186"/>
                </a:lnTo>
                <a:lnTo>
                  <a:pt x="4523" y="10349"/>
                </a:lnTo>
                <a:lnTo>
                  <a:pt x="4319" y="10471"/>
                </a:lnTo>
                <a:lnTo>
                  <a:pt x="4115" y="10593"/>
                </a:lnTo>
                <a:lnTo>
                  <a:pt x="3911" y="10675"/>
                </a:lnTo>
                <a:lnTo>
                  <a:pt x="3667" y="10675"/>
                </a:lnTo>
                <a:lnTo>
                  <a:pt x="3341" y="10634"/>
                </a:lnTo>
                <a:lnTo>
                  <a:pt x="3056" y="10512"/>
                </a:lnTo>
                <a:lnTo>
                  <a:pt x="2811" y="10349"/>
                </a:lnTo>
                <a:lnTo>
                  <a:pt x="2649" y="10064"/>
                </a:lnTo>
                <a:lnTo>
                  <a:pt x="0" y="10145"/>
                </a:lnTo>
                <a:lnTo>
                  <a:pt x="0" y="15238"/>
                </a:lnTo>
                <a:lnTo>
                  <a:pt x="2649" y="15319"/>
                </a:lnTo>
                <a:lnTo>
                  <a:pt x="2811" y="15075"/>
                </a:lnTo>
                <a:lnTo>
                  <a:pt x="3056" y="14871"/>
                </a:lnTo>
                <a:lnTo>
                  <a:pt x="3341" y="14749"/>
                </a:lnTo>
                <a:lnTo>
                  <a:pt x="3667" y="14708"/>
                </a:lnTo>
                <a:lnTo>
                  <a:pt x="3911" y="14708"/>
                </a:lnTo>
                <a:lnTo>
                  <a:pt x="4115" y="14789"/>
                </a:lnTo>
                <a:lnTo>
                  <a:pt x="4319" y="14912"/>
                </a:lnTo>
                <a:lnTo>
                  <a:pt x="4523" y="15034"/>
                </a:lnTo>
                <a:lnTo>
                  <a:pt x="4645" y="15238"/>
                </a:lnTo>
                <a:lnTo>
                  <a:pt x="4767" y="15400"/>
                </a:lnTo>
                <a:lnTo>
                  <a:pt x="4848" y="15645"/>
                </a:lnTo>
                <a:lnTo>
                  <a:pt x="4848" y="15889"/>
                </a:lnTo>
                <a:lnTo>
                  <a:pt x="4848" y="16134"/>
                </a:lnTo>
                <a:lnTo>
                  <a:pt x="4767" y="16337"/>
                </a:lnTo>
                <a:lnTo>
                  <a:pt x="4645" y="16541"/>
                </a:lnTo>
                <a:lnTo>
                  <a:pt x="4523" y="16704"/>
                </a:lnTo>
                <a:lnTo>
                  <a:pt x="4319" y="16867"/>
                </a:lnTo>
                <a:lnTo>
                  <a:pt x="4115" y="16989"/>
                </a:lnTo>
                <a:lnTo>
                  <a:pt x="3911" y="17030"/>
                </a:lnTo>
                <a:lnTo>
                  <a:pt x="3667" y="17071"/>
                </a:lnTo>
                <a:lnTo>
                  <a:pt x="3341" y="17030"/>
                </a:lnTo>
                <a:lnTo>
                  <a:pt x="3056" y="16908"/>
                </a:lnTo>
                <a:lnTo>
                  <a:pt x="2811" y="16704"/>
                </a:lnTo>
                <a:lnTo>
                  <a:pt x="2649" y="16460"/>
                </a:lnTo>
                <a:lnTo>
                  <a:pt x="0" y="16500"/>
                </a:lnTo>
                <a:lnTo>
                  <a:pt x="0" y="18293"/>
                </a:lnTo>
                <a:lnTo>
                  <a:pt x="1997" y="18293"/>
                </a:lnTo>
                <a:lnTo>
                  <a:pt x="2852" y="18252"/>
                </a:lnTo>
                <a:lnTo>
                  <a:pt x="3300" y="18252"/>
                </a:lnTo>
                <a:lnTo>
                  <a:pt x="3708" y="18171"/>
                </a:lnTo>
                <a:lnTo>
                  <a:pt x="4278" y="18008"/>
                </a:lnTo>
                <a:lnTo>
                  <a:pt x="4808" y="17804"/>
                </a:lnTo>
                <a:lnTo>
                  <a:pt x="5337" y="17560"/>
                </a:lnTo>
                <a:lnTo>
                  <a:pt x="5867" y="17275"/>
                </a:lnTo>
                <a:lnTo>
                  <a:pt x="6397" y="16989"/>
                </a:lnTo>
                <a:lnTo>
                  <a:pt x="6926" y="16745"/>
                </a:lnTo>
                <a:lnTo>
                  <a:pt x="7456" y="16541"/>
                </a:lnTo>
                <a:lnTo>
                  <a:pt x="8026" y="16378"/>
                </a:lnTo>
                <a:lnTo>
                  <a:pt x="8393" y="16337"/>
                </a:lnTo>
                <a:lnTo>
                  <a:pt x="8760" y="16337"/>
                </a:lnTo>
                <a:lnTo>
                  <a:pt x="9085" y="16460"/>
                </a:lnTo>
                <a:lnTo>
                  <a:pt x="9371" y="16623"/>
                </a:lnTo>
                <a:lnTo>
                  <a:pt x="9656" y="16704"/>
                </a:lnTo>
                <a:lnTo>
                  <a:pt x="10063" y="16826"/>
                </a:lnTo>
                <a:lnTo>
                  <a:pt x="11082" y="16989"/>
                </a:lnTo>
                <a:lnTo>
                  <a:pt x="12304" y="17152"/>
                </a:lnTo>
                <a:lnTo>
                  <a:pt x="13689" y="17275"/>
                </a:lnTo>
                <a:lnTo>
                  <a:pt x="16337" y="17478"/>
                </a:lnTo>
                <a:lnTo>
                  <a:pt x="17396" y="17560"/>
                </a:lnTo>
                <a:lnTo>
                  <a:pt x="18130" y="17641"/>
                </a:lnTo>
                <a:lnTo>
                  <a:pt x="19189" y="17804"/>
                </a:lnTo>
                <a:lnTo>
                  <a:pt x="19759" y="17845"/>
                </a:lnTo>
                <a:lnTo>
                  <a:pt x="20289" y="17845"/>
                </a:lnTo>
                <a:lnTo>
                  <a:pt x="24607" y="17723"/>
                </a:lnTo>
                <a:lnTo>
                  <a:pt x="28885" y="17600"/>
                </a:lnTo>
                <a:lnTo>
                  <a:pt x="29292" y="17641"/>
                </a:lnTo>
                <a:lnTo>
                  <a:pt x="29700" y="17682"/>
                </a:lnTo>
                <a:lnTo>
                  <a:pt x="30515" y="17845"/>
                </a:lnTo>
                <a:lnTo>
                  <a:pt x="30922" y="17926"/>
                </a:lnTo>
                <a:lnTo>
                  <a:pt x="31329" y="18008"/>
                </a:lnTo>
                <a:lnTo>
                  <a:pt x="32144" y="18008"/>
                </a:lnTo>
                <a:lnTo>
                  <a:pt x="33937" y="17804"/>
                </a:lnTo>
                <a:lnTo>
                  <a:pt x="34915" y="17804"/>
                </a:lnTo>
                <a:lnTo>
                  <a:pt x="36340" y="17886"/>
                </a:lnTo>
                <a:lnTo>
                  <a:pt x="38663" y="17926"/>
                </a:lnTo>
                <a:lnTo>
                  <a:pt x="40944" y="17967"/>
                </a:lnTo>
                <a:lnTo>
                  <a:pt x="42411" y="18049"/>
                </a:lnTo>
                <a:lnTo>
                  <a:pt x="42859" y="18089"/>
                </a:lnTo>
                <a:lnTo>
                  <a:pt x="43348" y="18049"/>
                </a:lnTo>
                <a:lnTo>
                  <a:pt x="43674" y="17967"/>
                </a:lnTo>
                <a:lnTo>
                  <a:pt x="43959" y="17845"/>
                </a:lnTo>
                <a:lnTo>
                  <a:pt x="44611" y="17641"/>
                </a:lnTo>
                <a:lnTo>
                  <a:pt x="45018" y="17560"/>
                </a:lnTo>
                <a:lnTo>
                  <a:pt x="45425" y="17560"/>
                </a:lnTo>
                <a:lnTo>
                  <a:pt x="45874" y="17600"/>
                </a:lnTo>
                <a:lnTo>
                  <a:pt x="46240" y="17723"/>
                </a:lnTo>
                <a:lnTo>
                  <a:pt x="46525" y="17763"/>
                </a:lnTo>
                <a:lnTo>
                  <a:pt x="46974" y="17845"/>
                </a:lnTo>
                <a:lnTo>
                  <a:pt x="48196" y="17967"/>
                </a:lnTo>
                <a:lnTo>
                  <a:pt x="49418" y="18089"/>
                </a:lnTo>
                <a:lnTo>
                  <a:pt x="50151" y="18212"/>
                </a:lnTo>
                <a:lnTo>
                  <a:pt x="50355" y="18212"/>
                </a:lnTo>
                <a:lnTo>
                  <a:pt x="50599" y="18252"/>
                </a:lnTo>
                <a:lnTo>
                  <a:pt x="51251" y="18212"/>
                </a:lnTo>
                <a:lnTo>
                  <a:pt x="52881" y="18008"/>
                </a:lnTo>
                <a:lnTo>
                  <a:pt x="54510" y="17763"/>
                </a:lnTo>
                <a:lnTo>
                  <a:pt x="55203" y="17682"/>
                </a:lnTo>
                <a:lnTo>
                  <a:pt x="55773" y="17682"/>
                </a:lnTo>
                <a:lnTo>
                  <a:pt x="56425" y="17763"/>
                </a:lnTo>
                <a:lnTo>
                  <a:pt x="57118" y="17763"/>
                </a:lnTo>
                <a:lnTo>
                  <a:pt x="57647" y="17723"/>
                </a:lnTo>
                <a:lnTo>
                  <a:pt x="58584" y="17682"/>
                </a:lnTo>
                <a:lnTo>
                  <a:pt x="59196" y="17641"/>
                </a:lnTo>
                <a:lnTo>
                  <a:pt x="59481" y="17600"/>
                </a:lnTo>
                <a:lnTo>
                  <a:pt x="59766" y="17519"/>
                </a:lnTo>
                <a:lnTo>
                  <a:pt x="60051" y="17478"/>
                </a:lnTo>
                <a:lnTo>
                  <a:pt x="60499" y="17397"/>
                </a:lnTo>
                <a:lnTo>
                  <a:pt x="61721" y="17234"/>
                </a:lnTo>
                <a:lnTo>
                  <a:pt x="62373" y="17193"/>
                </a:lnTo>
                <a:lnTo>
                  <a:pt x="62944" y="17152"/>
                </a:lnTo>
                <a:lnTo>
                  <a:pt x="63392" y="17193"/>
                </a:lnTo>
                <a:lnTo>
                  <a:pt x="63677" y="17234"/>
                </a:lnTo>
                <a:lnTo>
                  <a:pt x="63881" y="17356"/>
                </a:lnTo>
                <a:lnTo>
                  <a:pt x="63962" y="17356"/>
                </a:lnTo>
                <a:lnTo>
                  <a:pt x="64084" y="17397"/>
                </a:lnTo>
                <a:lnTo>
                  <a:pt x="64207" y="17315"/>
                </a:lnTo>
                <a:lnTo>
                  <a:pt x="64370" y="17234"/>
                </a:lnTo>
                <a:lnTo>
                  <a:pt x="64533" y="17193"/>
                </a:lnTo>
                <a:lnTo>
                  <a:pt x="65795" y="17193"/>
                </a:lnTo>
                <a:lnTo>
                  <a:pt x="66732" y="17275"/>
                </a:lnTo>
                <a:lnTo>
                  <a:pt x="67058" y="17315"/>
                </a:lnTo>
                <a:lnTo>
                  <a:pt x="67262" y="17356"/>
                </a:lnTo>
                <a:lnTo>
                  <a:pt x="67588" y="17600"/>
                </a:lnTo>
                <a:lnTo>
                  <a:pt x="67751" y="17682"/>
                </a:lnTo>
                <a:lnTo>
                  <a:pt x="67955" y="17763"/>
                </a:lnTo>
                <a:lnTo>
                  <a:pt x="68158" y="17763"/>
                </a:lnTo>
                <a:lnTo>
                  <a:pt x="68362" y="17723"/>
                </a:lnTo>
                <a:lnTo>
                  <a:pt x="68769" y="17641"/>
                </a:lnTo>
                <a:lnTo>
                  <a:pt x="69421" y="17600"/>
                </a:lnTo>
                <a:lnTo>
                  <a:pt x="70603" y="17600"/>
                </a:lnTo>
                <a:lnTo>
                  <a:pt x="73943" y="17641"/>
                </a:lnTo>
                <a:lnTo>
                  <a:pt x="77243" y="17723"/>
                </a:lnTo>
                <a:lnTo>
                  <a:pt x="78466" y="17682"/>
                </a:lnTo>
                <a:lnTo>
                  <a:pt x="78832" y="17682"/>
                </a:lnTo>
                <a:lnTo>
                  <a:pt x="79077" y="17641"/>
                </a:lnTo>
                <a:lnTo>
                  <a:pt x="79647" y="17437"/>
                </a:lnTo>
                <a:lnTo>
                  <a:pt x="79891" y="17356"/>
                </a:lnTo>
                <a:lnTo>
                  <a:pt x="80054" y="17356"/>
                </a:lnTo>
                <a:lnTo>
                  <a:pt x="80177" y="17397"/>
                </a:lnTo>
                <a:lnTo>
                  <a:pt x="80828" y="17437"/>
                </a:lnTo>
                <a:lnTo>
                  <a:pt x="82132" y="17519"/>
                </a:lnTo>
                <a:lnTo>
                  <a:pt x="83395" y="17600"/>
                </a:lnTo>
                <a:lnTo>
                  <a:pt x="84047" y="17641"/>
                </a:lnTo>
                <a:lnTo>
                  <a:pt x="84251" y="17723"/>
                </a:lnTo>
                <a:lnTo>
                  <a:pt x="84658" y="17723"/>
                </a:lnTo>
                <a:lnTo>
                  <a:pt x="84862" y="17682"/>
                </a:lnTo>
                <a:lnTo>
                  <a:pt x="85310" y="17560"/>
                </a:lnTo>
                <a:lnTo>
                  <a:pt x="85514" y="17519"/>
                </a:lnTo>
                <a:lnTo>
                  <a:pt x="85717" y="17519"/>
                </a:lnTo>
                <a:lnTo>
                  <a:pt x="86002" y="17560"/>
                </a:lnTo>
                <a:lnTo>
                  <a:pt x="86247" y="17600"/>
                </a:lnTo>
                <a:lnTo>
                  <a:pt x="86491" y="17641"/>
                </a:lnTo>
                <a:lnTo>
                  <a:pt x="86736" y="17682"/>
                </a:lnTo>
                <a:lnTo>
                  <a:pt x="87021" y="17641"/>
                </a:lnTo>
                <a:lnTo>
                  <a:pt x="87306" y="17560"/>
                </a:lnTo>
                <a:lnTo>
                  <a:pt x="87551" y="17519"/>
                </a:lnTo>
                <a:lnTo>
                  <a:pt x="87836" y="17478"/>
                </a:lnTo>
                <a:lnTo>
                  <a:pt x="87999" y="17519"/>
                </a:lnTo>
                <a:lnTo>
                  <a:pt x="88202" y="17560"/>
                </a:lnTo>
                <a:lnTo>
                  <a:pt x="88528" y="17682"/>
                </a:lnTo>
                <a:lnTo>
                  <a:pt x="88854" y="17763"/>
                </a:lnTo>
                <a:lnTo>
                  <a:pt x="89221" y="17804"/>
                </a:lnTo>
                <a:lnTo>
                  <a:pt x="94232" y="18171"/>
                </a:lnTo>
                <a:lnTo>
                  <a:pt x="94721" y="18252"/>
                </a:lnTo>
                <a:lnTo>
                  <a:pt x="95699" y="18252"/>
                </a:lnTo>
                <a:lnTo>
                  <a:pt x="96147" y="18171"/>
                </a:lnTo>
                <a:lnTo>
                  <a:pt x="101198" y="17804"/>
                </a:lnTo>
                <a:lnTo>
                  <a:pt x="101524" y="17763"/>
                </a:lnTo>
                <a:lnTo>
                  <a:pt x="101850" y="17682"/>
                </a:lnTo>
                <a:lnTo>
                  <a:pt x="102217" y="17560"/>
                </a:lnTo>
                <a:lnTo>
                  <a:pt x="102380" y="17519"/>
                </a:lnTo>
                <a:lnTo>
                  <a:pt x="102543" y="17478"/>
                </a:lnTo>
                <a:lnTo>
                  <a:pt x="102828" y="17519"/>
                </a:lnTo>
                <a:lnTo>
                  <a:pt x="103113" y="17560"/>
                </a:lnTo>
                <a:lnTo>
                  <a:pt x="103358" y="17641"/>
                </a:lnTo>
                <a:lnTo>
                  <a:pt x="103643" y="17682"/>
                </a:lnTo>
                <a:lnTo>
                  <a:pt x="103887" y="17641"/>
                </a:lnTo>
                <a:lnTo>
                  <a:pt x="104132" y="17600"/>
                </a:lnTo>
                <a:lnTo>
                  <a:pt x="104417" y="17560"/>
                </a:lnTo>
                <a:lnTo>
                  <a:pt x="104661" y="17519"/>
                </a:lnTo>
                <a:lnTo>
                  <a:pt x="104865" y="17519"/>
                </a:lnTo>
                <a:lnTo>
                  <a:pt x="105110" y="17560"/>
                </a:lnTo>
                <a:lnTo>
                  <a:pt x="105517" y="17682"/>
                </a:lnTo>
                <a:lnTo>
                  <a:pt x="105761" y="17723"/>
                </a:lnTo>
                <a:lnTo>
                  <a:pt x="106169" y="17723"/>
                </a:lnTo>
                <a:lnTo>
                  <a:pt x="106332" y="17641"/>
                </a:lnTo>
                <a:lnTo>
                  <a:pt x="106984" y="17600"/>
                </a:lnTo>
                <a:lnTo>
                  <a:pt x="108287" y="17519"/>
                </a:lnTo>
                <a:lnTo>
                  <a:pt x="109550" y="17437"/>
                </a:lnTo>
                <a:lnTo>
                  <a:pt x="110202" y="17397"/>
                </a:lnTo>
                <a:lnTo>
                  <a:pt x="110324" y="17356"/>
                </a:lnTo>
                <a:lnTo>
                  <a:pt x="110487" y="17356"/>
                </a:lnTo>
                <a:lnTo>
                  <a:pt x="110772" y="17437"/>
                </a:lnTo>
                <a:lnTo>
                  <a:pt x="111302" y="17641"/>
                </a:lnTo>
                <a:lnTo>
                  <a:pt x="111546" y="17682"/>
                </a:lnTo>
                <a:lnTo>
                  <a:pt x="111954" y="17682"/>
                </a:lnTo>
                <a:lnTo>
                  <a:pt x="113135" y="17723"/>
                </a:lnTo>
                <a:lnTo>
                  <a:pt x="116476" y="17641"/>
                </a:lnTo>
                <a:lnTo>
                  <a:pt x="119776" y="17600"/>
                </a:lnTo>
                <a:lnTo>
                  <a:pt x="120998" y="17600"/>
                </a:lnTo>
                <a:lnTo>
                  <a:pt x="121650" y="17641"/>
                </a:lnTo>
                <a:lnTo>
                  <a:pt x="122017" y="17723"/>
                </a:lnTo>
                <a:lnTo>
                  <a:pt x="122220" y="17763"/>
                </a:lnTo>
                <a:lnTo>
                  <a:pt x="122424" y="17763"/>
                </a:lnTo>
                <a:lnTo>
                  <a:pt x="122628" y="17682"/>
                </a:lnTo>
                <a:lnTo>
                  <a:pt x="122791" y="17600"/>
                </a:lnTo>
                <a:lnTo>
                  <a:pt x="123157" y="17356"/>
                </a:lnTo>
                <a:lnTo>
                  <a:pt x="123320" y="17315"/>
                </a:lnTo>
                <a:lnTo>
                  <a:pt x="123646" y="17275"/>
                </a:lnTo>
                <a:lnTo>
                  <a:pt x="124583" y="17193"/>
                </a:lnTo>
                <a:lnTo>
                  <a:pt x="125846" y="17193"/>
                </a:lnTo>
                <a:lnTo>
                  <a:pt x="126050" y="17234"/>
                </a:lnTo>
                <a:lnTo>
                  <a:pt x="126172" y="17315"/>
                </a:lnTo>
                <a:lnTo>
                  <a:pt x="126294" y="17397"/>
                </a:lnTo>
                <a:lnTo>
                  <a:pt x="126417" y="17356"/>
                </a:lnTo>
                <a:lnTo>
                  <a:pt x="126498" y="17356"/>
                </a:lnTo>
                <a:lnTo>
                  <a:pt x="126702" y="17234"/>
                </a:lnTo>
                <a:lnTo>
                  <a:pt x="126987" y="17193"/>
                </a:lnTo>
                <a:lnTo>
                  <a:pt x="127435" y="17152"/>
                </a:lnTo>
                <a:lnTo>
                  <a:pt x="128005" y="17193"/>
                </a:lnTo>
                <a:lnTo>
                  <a:pt x="128657" y="17234"/>
                </a:lnTo>
                <a:lnTo>
                  <a:pt x="129879" y="17397"/>
                </a:lnTo>
                <a:lnTo>
                  <a:pt x="130328" y="17478"/>
                </a:lnTo>
                <a:lnTo>
                  <a:pt x="130653" y="17519"/>
                </a:lnTo>
                <a:lnTo>
                  <a:pt x="130898" y="17600"/>
                </a:lnTo>
                <a:lnTo>
                  <a:pt x="131183" y="17641"/>
                </a:lnTo>
                <a:lnTo>
                  <a:pt x="131794" y="17682"/>
                </a:lnTo>
                <a:lnTo>
                  <a:pt x="132731" y="17723"/>
                </a:lnTo>
                <a:lnTo>
                  <a:pt x="133261" y="17763"/>
                </a:lnTo>
                <a:lnTo>
                  <a:pt x="133953" y="17763"/>
                </a:lnTo>
                <a:lnTo>
                  <a:pt x="134646" y="17682"/>
                </a:lnTo>
                <a:lnTo>
                  <a:pt x="135176" y="17682"/>
                </a:lnTo>
                <a:lnTo>
                  <a:pt x="135868" y="17763"/>
                </a:lnTo>
                <a:lnTo>
                  <a:pt x="137539" y="18008"/>
                </a:lnTo>
                <a:lnTo>
                  <a:pt x="139127" y="18212"/>
                </a:lnTo>
                <a:lnTo>
                  <a:pt x="139779" y="18252"/>
                </a:lnTo>
                <a:lnTo>
                  <a:pt x="140024" y="18212"/>
                </a:lnTo>
                <a:lnTo>
                  <a:pt x="140227" y="18212"/>
                </a:lnTo>
                <a:lnTo>
                  <a:pt x="141001" y="18089"/>
                </a:lnTo>
                <a:lnTo>
                  <a:pt x="142183" y="17967"/>
                </a:lnTo>
                <a:lnTo>
                  <a:pt x="143405" y="17845"/>
                </a:lnTo>
                <a:lnTo>
                  <a:pt x="143853" y="17763"/>
                </a:lnTo>
                <a:lnTo>
                  <a:pt x="144138" y="17723"/>
                </a:lnTo>
                <a:lnTo>
                  <a:pt x="144546" y="17600"/>
                </a:lnTo>
                <a:lnTo>
                  <a:pt x="144953" y="17560"/>
                </a:lnTo>
                <a:lnTo>
                  <a:pt x="145361" y="17560"/>
                </a:lnTo>
                <a:lnTo>
                  <a:pt x="145809" y="17641"/>
                </a:lnTo>
                <a:lnTo>
                  <a:pt x="146420" y="17845"/>
                </a:lnTo>
                <a:lnTo>
                  <a:pt x="146705" y="17967"/>
                </a:lnTo>
                <a:lnTo>
                  <a:pt x="147031" y="18049"/>
                </a:lnTo>
                <a:lnTo>
                  <a:pt x="147520" y="18089"/>
                </a:lnTo>
                <a:lnTo>
                  <a:pt x="147968" y="18049"/>
                </a:lnTo>
                <a:lnTo>
                  <a:pt x="149435" y="17967"/>
                </a:lnTo>
                <a:lnTo>
                  <a:pt x="151716" y="17926"/>
                </a:lnTo>
                <a:lnTo>
                  <a:pt x="154038" y="17886"/>
                </a:lnTo>
                <a:lnTo>
                  <a:pt x="155464" y="17804"/>
                </a:lnTo>
                <a:lnTo>
                  <a:pt x="156442" y="17804"/>
                </a:lnTo>
                <a:lnTo>
                  <a:pt x="158275" y="18008"/>
                </a:lnTo>
                <a:lnTo>
                  <a:pt x="159049" y="18008"/>
                </a:lnTo>
                <a:lnTo>
                  <a:pt x="159457" y="17926"/>
                </a:lnTo>
                <a:lnTo>
                  <a:pt x="159864" y="17845"/>
                </a:lnTo>
                <a:lnTo>
                  <a:pt x="160679" y="17682"/>
                </a:lnTo>
                <a:lnTo>
                  <a:pt x="161086" y="17641"/>
                </a:lnTo>
                <a:lnTo>
                  <a:pt x="161494" y="17600"/>
                </a:lnTo>
                <a:lnTo>
                  <a:pt x="165771" y="17723"/>
                </a:lnTo>
                <a:lnTo>
                  <a:pt x="170090" y="17845"/>
                </a:lnTo>
                <a:lnTo>
                  <a:pt x="170619" y="17845"/>
                </a:lnTo>
                <a:lnTo>
                  <a:pt x="171190" y="17804"/>
                </a:lnTo>
                <a:lnTo>
                  <a:pt x="172249" y="17641"/>
                </a:lnTo>
                <a:lnTo>
                  <a:pt x="172982" y="17560"/>
                </a:lnTo>
                <a:lnTo>
                  <a:pt x="174042" y="17478"/>
                </a:lnTo>
                <a:lnTo>
                  <a:pt x="176690" y="17275"/>
                </a:lnTo>
                <a:lnTo>
                  <a:pt x="178075" y="17152"/>
                </a:lnTo>
                <a:lnTo>
                  <a:pt x="179338" y="16989"/>
                </a:lnTo>
                <a:lnTo>
                  <a:pt x="180356" y="16826"/>
                </a:lnTo>
                <a:lnTo>
                  <a:pt x="180723" y="16704"/>
                </a:lnTo>
                <a:lnTo>
                  <a:pt x="181008" y="16623"/>
                </a:lnTo>
                <a:lnTo>
                  <a:pt x="181293" y="16460"/>
                </a:lnTo>
                <a:lnTo>
                  <a:pt x="181619" y="16337"/>
                </a:lnTo>
                <a:lnTo>
                  <a:pt x="181986" y="16337"/>
                </a:lnTo>
                <a:lnTo>
                  <a:pt x="182352" y="16378"/>
                </a:lnTo>
                <a:lnTo>
                  <a:pt x="182923" y="16541"/>
                </a:lnTo>
                <a:lnTo>
                  <a:pt x="183493" y="16745"/>
                </a:lnTo>
                <a:lnTo>
                  <a:pt x="183982" y="16989"/>
                </a:lnTo>
                <a:lnTo>
                  <a:pt x="184512" y="17275"/>
                </a:lnTo>
                <a:lnTo>
                  <a:pt x="185041" y="17560"/>
                </a:lnTo>
                <a:lnTo>
                  <a:pt x="185571" y="17804"/>
                </a:lnTo>
                <a:lnTo>
                  <a:pt x="186101" y="18008"/>
                </a:lnTo>
                <a:lnTo>
                  <a:pt x="186671" y="18171"/>
                </a:lnTo>
                <a:lnTo>
                  <a:pt x="187119" y="18252"/>
                </a:lnTo>
                <a:lnTo>
                  <a:pt x="187526" y="18252"/>
                </a:lnTo>
                <a:lnTo>
                  <a:pt x="188382" y="18293"/>
                </a:lnTo>
                <a:lnTo>
                  <a:pt x="190378" y="18293"/>
                </a:lnTo>
                <a:lnTo>
                  <a:pt x="190378" y="16500"/>
                </a:lnTo>
                <a:lnTo>
                  <a:pt x="187730" y="16460"/>
                </a:lnTo>
                <a:lnTo>
                  <a:pt x="187567" y="16704"/>
                </a:lnTo>
                <a:lnTo>
                  <a:pt x="187323" y="16908"/>
                </a:lnTo>
                <a:lnTo>
                  <a:pt x="187038" y="17030"/>
                </a:lnTo>
                <a:lnTo>
                  <a:pt x="186712" y="17071"/>
                </a:lnTo>
                <a:lnTo>
                  <a:pt x="186467" y="17030"/>
                </a:lnTo>
                <a:lnTo>
                  <a:pt x="186263" y="16989"/>
                </a:lnTo>
                <a:lnTo>
                  <a:pt x="186060" y="16867"/>
                </a:lnTo>
                <a:lnTo>
                  <a:pt x="185897" y="16704"/>
                </a:lnTo>
                <a:lnTo>
                  <a:pt x="185734" y="16541"/>
                </a:lnTo>
                <a:lnTo>
                  <a:pt x="185612" y="16337"/>
                </a:lnTo>
                <a:lnTo>
                  <a:pt x="185571" y="16134"/>
                </a:lnTo>
                <a:lnTo>
                  <a:pt x="185530" y="15889"/>
                </a:lnTo>
                <a:lnTo>
                  <a:pt x="185571" y="15645"/>
                </a:lnTo>
                <a:lnTo>
                  <a:pt x="185612" y="15400"/>
                </a:lnTo>
                <a:lnTo>
                  <a:pt x="185734" y="15238"/>
                </a:lnTo>
                <a:lnTo>
                  <a:pt x="185897" y="15034"/>
                </a:lnTo>
                <a:lnTo>
                  <a:pt x="186060" y="14912"/>
                </a:lnTo>
                <a:lnTo>
                  <a:pt x="186263" y="14789"/>
                </a:lnTo>
                <a:lnTo>
                  <a:pt x="186467" y="14708"/>
                </a:lnTo>
                <a:lnTo>
                  <a:pt x="186712" y="14708"/>
                </a:lnTo>
                <a:lnTo>
                  <a:pt x="187038" y="14749"/>
                </a:lnTo>
                <a:lnTo>
                  <a:pt x="187323" y="14871"/>
                </a:lnTo>
                <a:lnTo>
                  <a:pt x="187567" y="15075"/>
                </a:lnTo>
                <a:lnTo>
                  <a:pt x="187730" y="15319"/>
                </a:lnTo>
                <a:lnTo>
                  <a:pt x="190378" y="15238"/>
                </a:lnTo>
                <a:lnTo>
                  <a:pt x="190378" y="10145"/>
                </a:lnTo>
                <a:lnTo>
                  <a:pt x="187730" y="10064"/>
                </a:lnTo>
                <a:lnTo>
                  <a:pt x="187567" y="10349"/>
                </a:lnTo>
                <a:lnTo>
                  <a:pt x="187323" y="10512"/>
                </a:lnTo>
                <a:lnTo>
                  <a:pt x="187038" y="10634"/>
                </a:lnTo>
                <a:lnTo>
                  <a:pt x="186712" y="10675"/>
                </a:lnTo>
                <a:lnTo>
                  <a:pt x="186467" y="10675"/>
                </a:lnTo>
                <a:lnTo>
                  <a:pt x="186263" y="10593"/>
                </a:lnTo>
                <a:lnTo>
                  <a:pt x="186060" y="10471"/>
                </a:lnTo>
                <a:lnTo>
                  <a:pt x="185897" y="10349"/>
                </a:lnTo>
                <a:lnTo>
                  <a:pt x="185734" y="10186"/>
                </a:lnTo>
                <a:lnTo>
                  <a:pt x="185612" y="9982"/>
                </a:lnTo>
                <a:lnTo>
                  <a:pt x="185571" y="9738"/>
                </a:lnTo>
                <a:lnTo>
                  <a:pt x="185530" y="9493"/>
                </a:lnTo>
                <a:lnTo>
                  <a:pt x="185571" y="9249"/>
                </a:lnTo>
                <a:lnTo>
                  <a:pt x="185612" y="9045"/>
                </a:lnTo>
                <a:lnTo>
                  <a:pt x="185734" y="8841"/>
                </a:lnTo>
                <a:lnTo>
                  <a:pt x="185897" y="8678"/>
                </a:lnTo>
                <a:lnTo>
                  <a:pt x="186060" y="8515"/>
                </a:lnTo>
                <a:lnTo>
                  <a:pt x="186263" y="8393"/>
                </a:lnTo>
                <a:lnTo>
                  <a:pt x="186467" y="8352"/>
                </a:lnTo>
                <a:lnTo>
                  <a:pt x="186712" y="8312"/>
                </a:lnTo>
                <a:lnTo>
                  <a:pt x="187038" y="8352"/>
                </a:lnTo>
                <a:lnTo>
                  <a:pt x="187323" y="8475"/>
                </a:lnTo>
                <a:lnTo>
                  <a:pt x="187567" y="8678"/>
                </a:lnTo>
                <a:lnTo>
                  <a:pt x="187730" y="8923"/>
                </a:lnTo>
                <a:lnTo>
                  <a:pt x="190378" y="8882"/>
                </a:lnTo>
                <a:lnTo>
                  <a:pt x="190378" y="3749"/>
                </a:lnTo>
                <a:lnTo>
                  <a:pt x="187730" y="3708"/>
                </a:lnTo>
                <a:lnTo>
                  <a:pt x="187567" y="3953"/>
                </a:lnTo>
                <a:lnTo>
                  <a:pt x="187323" y="4156"/>
                </a:lnTo>
                <a:lnTo>
                  <a:pt x="187038" y="4278"/>
                </a:lnTo>
                <a:lnTo>
                  <a:pt x="186712" y="4319"/>
                </a:lnTo>
                <a:lnTo>
                  <a:pt x="186467" y="4278"/>
                </a:lnTo>
                <a:lnTo>
                  <a:pt x="186263" y="4238"/>
                </a:lnTo>
                <a:lnTo>
                  <a:pt x="186060" y="4116"/>
                </a:lnTo>
                <a:lnTo>
                  <a:pt x="185897" y="3953"/>
                </a:lnTo>
                <a:lnTo>
                  <a:pt x="185734" y="3790"/>
                </a:lnTo>
                <a:lnTo>
                  <a:pt x="185612" y="3586"/>
                </a:lnTo>
                <a:lnTo>
                  <a:pt x="185571" y="3382"/>
                </a:lnTo>
                <a:lnTo>
                  <a:pt x="185530" y="3138"/>
                </a:lnTo>
                <a:lnTo>
                  <a:pt x="185571" y="2893"/>
                </a:lnTo>
                <a:lnTo>
                  <a:pt x="185612" y="2649"/>
                </a:lnTo>
                <a:lnTo>
                  <a:pt x="185734" y="2486"/>
                </a:lnTo>
                <a:lnTo>
                  <a:pt x="185897" y="2282"/>
                </a:lnTo>
                <a:lnTo>
                  <a:pt x="186060" y="2160"/>
                </a:lnTo>
                <a:lnTo>
                  <a:pt x="186263" y="2038"/>
                </a:lnTo>
                <a:lnTo>
                  <a:pt x="186467" y="1956"/>
                </a:lnTo>
                <a:lnTo>
                  <a:pt x="186712" y="1956"/>
                </a:lnTo>
                <a:lnTo>
                  <a:pt x="187038" y="1997"/>
                </a:lnTo>
                <a:lnTo>
                  <a:pt x="187323" y="2119"/>
                </a:lnTo>
                <a:lnTo>
                  <a:pt x="187567" y="2323"/>
                </a:lnTo>
                <a:lnTo>
                  <a:pt x="187730" y="2567"/>
                </a:lnTo>
                <a:lnTo>
                  <a:pt x="190378" y="2486"/>
                </a:lnTo>
                <a:lnTo>
                  <a:pt x="190378" y="1"/>
                </a:lnTo>
                <a:lnTo>
                  <a:pt x="189889" y="42"/>
                </a:lnTo>
                <a:lnTo>
                  <a:pt x="189400" y="164"/>
                </a:lnTo>
                <a:lnTo>
                  <a:pt x="188545" y="408"/>
                </a:lnTo>
                <a:lnTo>
                  <a:pt x="188015" y="530"/>
                </a:lnTo>
                <a:lnTo>
                  <a:pt x="187486" y="653"/>
                </a:lnTo>
                <a:lnTo>
                  <a:pt x="186508" y="816"/>
                </a:lnTo>
                <a:lnTo>
                  <a:pt x="185815" y="938"/>
                </a:lnTo>
                <a:lnTo>
                  <a:pt x="185082" y="1019"/>
                </a:lnTo>
                <a:lnTo>
                  <a:pt x="184389" y="1060"/>
                </a:lnTo>
                <a:lnTo>
                  <a:pt x="184023" y="1019"/>
                </a:lnTo>
                <a:lnTo>
                  <a:pt x="183697" y="979"/>
                </a:lnTo>
                <a:lnTo>
                  <a:pt x="182964" y="816"/>
                </a:lnTo>
                <a:lnTo>
                  <a:pt x="182597" y="734"/>
                </a:lnTo>
                <a:lnTo>
                  <a:pt x="182230" y="693"/>
                </a:lnTo>
                <a:lnTo>
                  <a:pt x="181701" y="653"/>
                </a:lnTo>
                <a:lnTo>
                  <a:pt x="180845" y="693"/>
                </a:lnTo>
                <a:lnTo>
                  <a:pt x="178564" y="775"/>
                </a:lnTo>
                <a:lnTo>
                  <a:pt x="176282" y="938"/>
                </a:lnTo>
                <a:lnTo>
                  <a:pt x="175427" y="1060"/>
                </a:lnTo>
                <a:lnTo>
                  <a:pt x="174897" y="1142"/>
                </a:lnTo>
                <a:lnTo>
                  <a:pt x="174204" y="1264"/>
                </a:lnTo>
                <a:lnTo>
                  <a:pt x="173471" y="1386"/>
                </a:lnTo>
                <a:lnTo>
                  <a:pt x="172045" y="1590"/>
                </a:lnTo>
                <a:lnTo>
                  <a:pt x="171475" y="1630"/>
                </a:lnTo>
                <a:lnTo>
                  <a:pt x="171190" y="1590"/>
                </a:lnTo>
                <a:lnTo>
                  <a:pt x="170945" y="1549"/>
                </a:lnTo>
                <a:lnTo>
                  <a:pt x="170416" y="1345"/>
                </a:lnTo>
                <a:lnTo>
                  <a:pt x="170130" y="1264"/>
                </a:lnTo>
                <a:lnTo>
                  <a:pt x="170008" y="1304"/>
                </a:lnTo>
                <a:lnTo>
                  <a:pt x="169886" y="1304"/>
                </a:lnTo>
                <a:lnTo>
                  <a:pt x="169764" y="1386"/>
                </a:lnTo>
                <a:lnTo>
                  <a:pt x="169682" y="1467"/>
                </a:lnTo>
                <a:lnTo>
                  <a:pt x="169560" y="1508"/>
                </a:lnTo>
                <a:lnTo>
                  <a:pt x="169438" y="1590"/>
                </a:lnTo>
                <a:lnTo>
                  <a:pt x="168093" y="1590"/>
                </a:lnTo>
                <a:lnTo>
                  <a:pt x="165486" y="1427"/>
                </a:lnTo>
                <a:lnTo>
                  <a:pt x="162919" y="1264"/>
                </a:lnTo>
                <a:lnTo>
                  <a:pt x="161982" y="1223"/>
                </a:lnTo>
                <a:lnTo>
                  <a:pt x="161534" y="1223"/>
                </a:lnTo>
                <a:lnTo>
                  <a:pt x="161331" y="1264"/>
                </a:lnTo>
                <a:lnTo>
                  <a:pt x="161127" y="1304"/>
                </a:lnTo>
                <a:lnTo>
                  <a:pt x="160923" y="1345"/>
                </a:lnTo>
                <a:lnTo>
                  <a:pt x="160679" y="1345"/>
                </a:lnTo>
                <a:lnTo>
                  <a:pt x="159660" y="1264"/>
                </a:lnTo>
                <a:lnTo>
                  <a:pt x="158479" y="1182"/>
                </a:lnTo>
                <a:lnTo>
                  <a:pt x="157297" y="1019"/>
                </a:lnTo>
                <a:lnTo>
                  <a:pt x="156768" y="938"/>
                </a:lnTo>
                <a:lnTo>
                  <a:pt x="156320" y="816"/>
                </a:lnTo>
                <a:lnTo>
                  <a:pt x="155994" y="734"/>
                </a:lnTo>
                <a:lnTo>
                  <a:pt x="155831" y="693"/>
                </a:lnTo>
                <a:lnTo>
                  <a:pt x="155668" y="693"/>
                </a:lnTo>
                <a:lnTo>
                  <a:pt x="155505" y="734"/>
                </a:lnTo>
                <a:lnTo>
                  <a:pt x="155342" y="775"/>
                </a:lnTo>
                <a:lnTo>
                  <a:pt x="155057" y="897"/>
                </a:lnTo>
                <a:lnTo>
                  <a:pt x="154772" y="1060"/>
                </a:lnTo>
                <a:lnTo>
                  <a:pt x="154486" y="1182"/>
                </a:lnTo>
                <a:lnTo>
                  <a:pt x="154038" y="1223"/>
                </a:lnTo>
                <a:lnTo>
                  <a:pt x="153264" y="1223"/>
                </a:lnTo>
                <a:lnTo>
                  <a:pt x="151146" y="1101"/>
                </a:lnTo>
                <a:lnTo>
                  <a:pt x="149068" y="938"/>
                </a:lnTo>
                <a:lnTo>
                  <a:pt x="147805" y="816"/>
                </a:lnTo>
                <a:lnTo>
                  <a:pt x="147438" y="816"/>
                </a:lnTo>
                <a:lnTo>
                  <a:pt x="147072" y="897"/>
                </a:lnTo>
                <a:lnTo>
                  <a:pt x="146664" y="1019"/>
                </a:lnTo>
                <a:lnTo>
                  <a:pt x="146257" y="1264"/>
                </a:lnTo>
                <a:lnTo>
                  <a:pt x="145931" y="1427"/>
                </a:lnTo>
                <a:lnTo>
                  <a:pt x="145564" y="1549"/>
                </a:lnTo>
                <a:lnTo>
                  <a:pt x="145157" y="1630"/>
                </a:lnTo>
                <a:lnTo>
                  <a:pt x="144749" y="1671"/>
                </a:lnTo>
                <a:lnTo>
                  <a:pt x="144383" y="1671"/>
                </a:lnTo>
                <a:lnTo>
                  <a:pt x="143975" y="1630"/>
                </a:lnTo>
                <a:lnTo>
                  <a:pt x="143568" y="1549"/>
                </a:lnTo>
                <a:lnTo>
                  <a:pt x="143201" y="1427"/>
                </a:lnTo>
                <a:lnTo>
                  <a:pt x="142712" y="1386"/>
                </a:lnTo>
                <a:lnTo>
                  <a:pt x="141694" y="1345"/>
                </a:lnTo>
                <a:lnTo>
                  <a:pt x="140187" y="1304"/>
                </a:lnTo>
                <a:lnTo>
                  <a:pt x="140064" y="1304"/>
                </a:lnTo>
                <a:lnTo>
                  <a:pt x="139901" y="1345"/>
                </a:lnTo>
                <a:lnTo>
                  <a:pt x="139616" y="1427"/>
                </a:lnTo>
                <a:lnTo>
                  <a:pt x="139331" y="1508"/>
                </a:lnTo>
                <a:lnTo>
                  <a:pt x="139046" y="1508"/>
                </a:lnTo>
                <a:lnTo>
                  <a:pt x="138842" y="1427"/>
                </a:lnTo>
                <a:lnTo>
                  <a:pt x="138638" y="1304"/>
                </a:lnTo>
                <a:lnTo>
                  <a:pt x="138394" y="1264"/>
                </a:lnTo>
                <a:lnTo>
                  <a:pt x="137905" y="1182"/>
                </a:lnTo>
                <a:lnTo>
                  <a:pt x="136724" y="1182"/>
                </a:lnTo>
                <a:lnTo>
                  <a:pt x="135502" y="1223"/>
                </a:lnTo>
                <a:lnTo>
                  <a:pt x="135013" y="1264"/>
                </a:lnTo>
                <a:lnTo>
                  <a:pt x="134727" y="1304"/>
                </a:lnTo>
                <a:lnTo>
                  <a:pt x="134035" y="1549"/>
                </a:lnTo>
                <a:lnTo>
                  <a:pt x="133668" y="1671"/>
                </a:lnTo>
                <a:lnTo>
                  <a:pt x="133342" y="1793"/>
                </a:lnTo>
                <a:lnTo>
                  <a:pt x="133057" y="1834"/>
                </a:lnTo>
                <a:lnTo>
                  <a:pt x="131916" y="1834"/>
                </a:lnTo>
                <a:lnTo>
                  <a:pt x="131020" y="1753"/>
                </a:lnTo>
                <a:lnTo>
                  <a:pt x="130042" y="1630"/>
                </a:lnTo>
                <a:lnTo>
                  <a:pt x="129105" y="1467"/>
                </a:lnTo>
                <a:lnTo>
                  <a:pt x="128209" y="1264"/>
                </a:lnTo>
                <a:lnTo>
                  <a:pt x="127435" y="1060"/>
                </a:lnTo>
                <a:lnTo>
                  <a:pt x="126865" y="856"/>
                </a:lnTo>
                <a:lnTo>
                  <a:pt x="126539" y="775"/>
                </a:lnTo>
                <a:lnTo>
                  <a:pt x="126050" y="693"/>
                </a:lnTo>
                <a:lnTo>
                  <a:pt x="124828" y="530"/>
                </a:lnTo>
                <a:lnTo>
                  <a:pt x="123565" y="490"/>
                </a:lnTo>
                <a:lnTo>
                  <a:pt x="122750" y="490"/>
                </a:lnTo>
                <a:lnTo>
                  <a:pt x="122017" y="653"/>
                </a:lnTo>
                <a:lnTo>
                  <a:pt x="121487" y="693"/>
                </a:lnTo>
                <a:lnTo>
                  <a:pt x="120428" y="653"/>
                </a:lnTo>
                <a:lnTo>
                  <a:pt x="117535" y="490"/>
                </a:lnTo>
                <a:lnTo>
                  <a:pt x="114643" y="327"/>
                </a:lnTo>
                <a:lnTo>
                  <a:pt x="113257" y="327"/>
                </a:lnTo>
                <a:lnTo>
                  <a:pt x="113054" y="367"/>
                </a:lnTo>
                <a:lnTo>
                  <a:pt x="112972" y="367"/>
                </a:lnTo>
                <a:lnTo>
                  <a:pt x="112932" y="449"/>
                </a:lnTo>
                <a:lnTo>
                  <a:pt x="112850" y="571"/>
                </a:lnTo>
                <a:lnTo>
                  <a:pt x="112809" y="734"/>
                </a:lnTo>
                <a:lnTo>
                  <a:pt x="112769" y="775"/>
                </a:lnTo>
                <a:lnTo>
                  <a:pt x="112687" y="816"/>
                </a:lnTo>
                <a:lnTo>
                  <a:pt x="112361" y="938"/>
                </a:lnTo>
                <a:lnTo>
                  <a:pt x="111954" y="1019"/>
                </a:lnTo>
                <a:lnTo>
                  <a:pt x="111465" y="1101"/>
                </a:lnTo>
                <a:lnTo>
                  <a:pt x="110895" y="1101"/>
                </a:lnTo>
                <a:lnTo>
                  <a:pt x="109591" y="1142"/>
                </a:lnTo>
                <a:lnTo>
                  <a:pt x="108165" y="1142"/>
                </a:lnTo>
                <a:lnTo>
                  <a:pt x="105395" y="1060"/>
                </a:lnTo>
                <a:lnTo>
                  <a:pt x="104295" y="1060"/>
                </a:lnTo>
                <a:lnTo>
                  <a:pt x="103847" y="1101"/>
                </a:lnTo>
                <a:lnTo>
                  <a:pt x="103480" y="1142"/>
                </a:lnTo>
                <a:lnTo>
                  <a:pt x="103073" y="1182"/>
                </a:lnTo>
                <a:lnTo>
                  <a:pt x="102706" y="1182"/>
                </a:lnTo>
                <a:lnTo>
                  <a:pt x="102502" y="1101"/>
                </a:lnTo>
                <a:lnTo>
                  <a:pt x="102298" y="979"/>
                </a:lnTo>
                <a:lnTo>
                  <a:pt x="101932" y="693"/>
                </a:lnTo>
                <a:lnTo>
                  <a:pt x="101769" y="530"/>
                </a:lnTo>
                <a:lnTo>
                  <a:pt x="101565" y="449"/>
                </a:lnTo>
                <a:lnTo>
                  <a:pt x="101361" y="367"/>
                </a:lnTo>
                <a:lnTo>
                  <a:pt x="101158" y="367"/>
                </a:lnTo>
                <a:lnTo>
                  <a:pt x="99732" y="490"/>
                </a:lnTo>
                <a:lnTo>
                  <a:pt x="98876" y="612"/>
                </a:lnTo>
                <a:lnTo>
                  <a:pt x="98550" y="653"/>
                </a:lnTo>
                <a:lnTo>
                  <a:pt x="98347" y="693"/>
                </a:lnTo>
                <a:lnTo>
                  <a:pt x="98184" y="775"/>
                </a:lnTo>
                <a:lnTo>
                  <a:pt x="97939" y="856"/>
                </a:lnTo>
                <a:lnTo>
                  <a:pt x="97532" y="938"/>
                </a:lnTo>
                <a:lnTo>
                  <a:pt x="97043" y="897"/>
                </a:lnTo>
                <a:lnTo>
                  <a:pt x="96636" y="816"/>
                </a:lnTo>
                <a:lnTo>
                  <a:pt x="96228" y="653"/>
                </a:lnTo>
                <a:lnTo>
                  <a:pt x="95902" y="490"/>
                </a:lnTo>
                <a:lnTo>
                  <a:pt x="95210" y="82"/>
                </a:lnTo>
                <a:lnTo>
                  <a:pt x="95169" y="82"/>
                </a:lnTo>
                <a:lnTo>
                  <a:pt x="94517" y="490"/>
                </a:lnTo>
                <a:lnTo>
                  <a:pt x="94150" y="653"/>
                </a:lnTo>
                <a:lnTo>
                  <a:pt x="93784" y="816"/>
                </a:lnTo>
                <a:lnTo>
                  <a:pt x="93336" y="897"/>
                </a:lnTo>
                <a:lnTo>
                  <a:pt x="92888" y="938"/>
                </a:lnTo>
                <a:lnTo>
                  <a:pt x="92439" y="856"/>
                </a:lnTo>
                <a:lnTo>
                  <a:pt x="92236" y="775"/>
                </a:lnTo>
                <a:lnTo>
                  <a:pt x="92032" y="693"/>
                </a:lnTo>
                <a:lnTo>
                  <a:pt x="91869" y="653"/>
                </a:lnTo>
                <a:lnTo>
                  <a:pt x="91543" y="612"/>
                </a:lnTo>
                <a:lnTo>
                  <a:pt x="90647" y="490"/>
                </a:lnTo>
                <a:lnTo>
                  <a:pt x="89221" y="367"/>
                </a:lnTo>
                <a:lnTo>
                  <a:pt x="89017" y="367"/>
                </a:lnTo>
                <a:lnTo>
                  <a:pt x="88814" y="449"/>
                </a:lnTo>
                <a:lnTo>
                  <a:pt x="88610" y="530"/>
                </a:lnTo>
                <a:lnTo>
                  <a:pt x="88447" y="693"/>
                </a:lnTo>
                <a:lnTo>
                  <a:pt x="88080" y="979"/>
                </a:lnTo>
                <a:lnTo>
                  <a:pt x="87917" y="1101"/>
                </a:lnTo>
                <a:lnTo>
                  <a:pt x="87714" y="1182"/>
                </a:lnTo>
                <a:lnTo>
                  <a:pt x="87306" y="1182"/>
                </a:lnTo>
                <a:lnTo>
                  <a:pt x="86899" y="1142"/>
                </a:lnTo>
                <a:lnTo>
                  <a:pt x="86532" y="1101"/>
                </a:lnTo>
                <a:lnTo>
                  <a:pt x="86084" y="1060"/>
                </a:lnTo>
                <a:lnTo>
                  <a:pt x="84984" y="1060"/>
                </a:lnTo>
                <a:lnTo>
                  <a:pt x="82214" y="1142"/>
                </a:lnTo>
                <a:lnTo>
                  <a:pt x="80828" y="1142"/>
                </a:lnTo>
                <a:lnTo>
                  <a:pt x="79525" y="1101"/>
                </a:lnTo>
                <a:lnTo>
                  <a:pt x="78954" y="1101"/>
                </a:lnTo>
                <a:lnTo>
                  <a:pt x="78425" y="1019"/>
                </a:lnTo>
                <a:lnTo>
                  <a:pt x="78017" y="938"/>
                </a:lnTo>
                <a:lnTo>
                  <a:pt x="77692" y="816"/>
                </a:lnTo>
                <a:lnTo>
                  <a:pt x="77610" y="775"/>
                </a:lnTo>
                <a:lnTo>
                  <a:pt x="77569" y="734"/>
                </a:lnTo>
                <a:lnTo>
                  <a:pt x="77529" y="571"/>
                </a:lnTo>
                <a:lnTo>
                  <a:pt x="77447" y="449"/>
                </a:lnTo>
                <a:lnTo>
                  <a:pt x="77406" y="367"/>
                </a:lnTo>
                <a:lnTo>
                  <a:pt x="77366" y="367"/>
                </a:lnTo>
                <a:lnTo>
                  <a:pt x="77162" y="327"/>
                </a:lnTo>
                <a:lnTo>
                  <a:pt x="75777" y="327"/>
                </a:lnTo>
                <a:lnTo>
                  <a:pt x="72843" y="490"/>
                </a:lnTo>
                <a:lnTo>
                  <a:pt x="69951" y="653"/>
                </a:lnTo>
                <a:lnTo>
                  <a:pt x="68892" y="693"/>
                </a:lnTo>
                <a:lnTo>
                  <a:pt x="68362" y="653"/>
                </a:lnTo>
                <a:lnTo>
                  <a:pt x="67629" y="490"/>
                </a:lnTo>
                <a:lnTo>
                  <a:pt x="66814" y="490"/>
                </a:lnTo>
                <a:lnTo>
                  <a:pt x="65551" y="530"/>
                </a:lnTo>
                <a:lnTo>
                  <a:pt x="64329" y="693"/>
                </a:lnTo>
                <a:lnTo>
                  <a:pt x="63840" y="775"/>
                </a:lnTo>
                <a:lnTo>
                  <a:pt x="63514" y="856"/>
                </a:lnTo>
                <a:lnTo>
                  <a:pt x="62944" y="1060"/>
                </a:lnTo>
                <a:lnTo>
                  <a:pt x="62170" y="1264"/>
                </a:lnTo>
                <a:lnTo>
                  <a:pt x="61273" y="1467"/>
                </a:lnTo>
                <a:lnTo>
                  <a:pt x="60336" y="1630"/>
                </a:lnTo>
                <a:lnTo>
                  <a:pt x="59359" y="1753"/>
                </a:lnTo>
                <a:lnTo>
                  <a:pt x="58462" y="1834"/>
                </a:lnTo>
                <a:lnTo>
                  <a:pt x="57362" y="1834"/>
                </a:lnTo>
                <a:lnTo>
                  <a:pt x="57077" y="1793"/>
                </a:lnTo>
                <a:lnTo>
                  <a:pt x="56710" y="1671"/>
                </a:lnTo>
                <a:lnTo>
                  <a:pt x="56344" y="1549"/>
                </a:lnTo>
                <a:lnTo>
                  <a:pt x="55651" y="1304"/>
                </a:lnTo>
                <a:lnTo>
                  <a:pt x="55366" y="1264"/>
                </a:lnTo>
                <a:lnTo>
                  <a:pt x="54918" y="1223"/>
                </a:lnTo>
                <a:lnTo>
                  <a:pt x="53696" y="1182"/>
                </a:lnTo>
                <a:lnTo>
                  <a:pt x="52473" y="1182"/>
                </a:lnTo>
                <a:lnTo>
                  <a:pt x="52025" y="1264"/>
                </a:lnTo>
                <a:lnTo>
                  <a:pt x="51740" y="1304"/>
                </a:lnTo>
                <a:lnTo>
                  <a:pt x="51577" y="1427"/>
                </a:lnTo>
                <a:lnTo>
                  <a:pt x="51374" y="1508"/>
                </a:lnTo>
                <a:lnTo>
                  <a:pt x="51088" y="1508"/>
                </a:lnTo>
                <a:lnTo>
                  <a:pt x="50762" y="1427"/>
                </a:lnTo>
                <a:lnTo>
                  <a:pt x="50477" y="1345"/>
                </a:lnTo>
                <a:lnTo>
                  <a:pt x="50314" y="1304"/>
                </a:lnTo>
                <a:lnTo>
                  <a:pt x="50192" y="1304"/>
                </a:lnTo>
                <a:lnTo>
                  <a:pt x="48685" y="1345"/>
                </a:lnTo>
                <a:lnTo>
                  <a:pt x="47666" y="1386"/>
                </a:lnTo>
                <a:lnTo>
                  <a:pt x="47177" y="1427"/>
                </a:lnTo>
                <a:lnTo>
                  <a:pt x="46811" y="1549"/>
                </a:lnTo>
                <a:lnTo>
                  <a:pt x="46403" y="1630"/>
                </a:lnTo>
                <a:lnTo>
                  <a:pt x="46037" y="1671"/>
                </a:lnTo>
                <a:lnTo>
                  <a:pt x="45629" y="1671"/>
                </a:lnTo>
                <a:lnTo>
                  <a:pt x="45222" y="1630"/>
                </a:lnTo>
                <a:lnTo>
                  <a:pt x="44855" y="1549"/>
                </a:lnTo>
                <a:lnTo>
                  <a:pt x="44448" y="1427"/>
                </a:lnTo>
                <a:lnTo>
                  <a:pt x="44122" y="1264"/>
                </a:lnTo>
                <a:lnTo>
                  <a:pt x="43714" y="1019"/>
                </a:lnTo>
                <a:lnTo>
                  <a:pt x="43348" y="897"/>
                </a:lnTo>
                <a:lnTo>
                  <a:pt x="42940" y="816"/>
                </a:lnTo>
                <a:lnTo>
                  <a:pt x="42614" y="816"/>
                </a:lnTo>
                <a:lnTo>
                  <a:pt x="41351" y="938"/>
                </a:lnTo>
                <a:lnTo>
                  <a:pt x="39233" y="1101"/>
                </a:lnTo>
                <a:lnTo>
                  <a:pt x="37155" y="1223"/>
                </a:lnTo>
                <a:lnTo>
                  <a:pt x="36340" y="1223"/>
                </a:lnTo>
                <a:lnTo>
                  <a:pt x="35892" y="1182"/>
                </a:lnTo>
                <a:lnTo>
                  <a:pt x="35607" y="1060"/>
                </a:lnTo>
                <a:lnTo>
                  <a:pt x="35322" y="897"/>
                </a:lnTo>
                <a:lnTo>
                  <a:pt x="35037" y="775"/>
                </a:lnTo>
                <a:lnTo>
                  <a:pt x="34915" y="734"/>
                </a:lnTo>
                <a:lnTo>
                  <a:pt x="34752" y="693"/>
                </a:lnTo>
                <a:lnTo>
                  <a:pt x="34548" y="693"/>
                </a:lnTo>
                <a:lnTo>
                  <a:pt x="34385" y="734"/>
                </a:lnTo>
                <a:lnTo>
                  <a:pt x="34059" y="816"/>
                </a:lnTo>
                <a:lnTo>
                  <a:pt x="33611" y="938"/>
                </a:lnTo>
                <a:lnTo>
                  <a:pt x="33081" y="1019"/>
                </a:lnTo>
                <a:lnTo>
                  <a:pt x="31900" y="1182"/>
                </a:lnTo>
                <a:lnTo>
                  <a:pt x="30718" y="1264"/>
                </a:lnTo>
                <a:lnTo>
                  <a:pt x="29700" y="1345"/>
                </a:lnTo>
                <a:lnTo>
                  <a:pt x="29455" y="1345"/>
                </a:lnTo>
                <a:lnTo>
                  <a:pt x="29252" y="1304"/>
                </a:lnTo>
                <a:lnTo>
                  <a:pt x="29048" y="1264"/>
                </a:lnTo>
                <a:lnTo>
                  <a:pt x="28844" y="1223"/>
                </a:lnTo>
                <a:lnTo>
                  <a:pt x="28396" y="1223"/>
                </a:lnTo>
                <a:lnTo>
                  <a:pt x="27459" y="1264"/>
                </a:lnTo>
                <a:lnTo>
                  <a:pt x="24893" y="1427"/>
                </a:lnTo>
                <a:lnTo>
                  <a:pt x="22326" y="1590"/>
                </a:lnTo>
                <a:lnTo>
                  <a:pt x="20941" y="1590"/>
                </a:lnTo>
                <a:lnTo>
                  <a:pt x="20819" y="1508"/>
                </a:lnTo>
                <a:lnTo>
                  <a:pt x="20737" y="1467"/>
                </a:lnTo>
                <a:lnTo>
                  <a:pt x="20615" y="1386"/>
                </a:lnTo>
                <a:lnTo>
                  <a:pt x="20493" y="1304"/>
                </a:lnTo>
                <a:lnTo>
                  <a:pt x="20370" y="1304"/>
                </a:lnTo>
                <a:lnTo>
                  <a:pt x="20248" y="1264"/>
                </a:lnTo>
                <a:lnTo>
                  <a:pt x="19963" y="1345"/>
                </a:lnTo>
                <a:lnTo>
                  <a:pt x="19474" y="1549"/>
                </a:lnTo>
                <a:lnTo>
                  <a:pt x="19189" y="1590"/>
                </a:lnTo>
                <a:lnTo>
                  <a:pt x="18904" y="1630"/>
                </a:lnTo>
                <a:lnTo>
                  <a:pt x="18333" y="1590"/>
                </a:lnTo>
                <a:lnTo>
                  <a:pt x="16908" y="1386"/>
                </a:lnTo>
                <a:lnTo>
                  <a:pt x="16174" y="1264"/>
                </a:lnTo>
                <a:lnTo>
                  <a:pt x="15482" y="1142"/>
                </a:lnTo>
                <a:lnTo>
                  <a:pt x="14952" y="1060"/>
                </a:lnTo>
                <a:lnTo>
                  <a:pt x="14096" y="938"/>
                </a:lnTo>
                <a:lnTo>
                  <a:pt x="11856" y="775"/>
                </a:lnTo>
                <a:lnTo>
                  <a:pt x="9574" y="693"/>
                </a:lnTo>
                <a:lnTo>
                  <a:pt x="8719" y="653"/>
                </a:lnTo>
                <a:lnTo>
                  <a:pt x="8148" y="693"/>
                </a:lnTo>
                <a:lnTo>
                  <a:pt x="7782" y="734"/>
                </a:lnTo>
                <a:lnTo>
                  <a:pt x="7415" y="816"/>
                </a:lnTo>
                <a:lnTo>
                  <a:pt x="6723" y="979"/>
                </a:lnTo>
                <a:lnTo>
                  <a:pt x="6356" y="1019"/>
                </a:lnTo>
                <a:lnTo>
                  <a:pt x="5989" y="1060"/>
                </a:lnTo>
                <a:lnTo>
                  <a:pt x="5297" y="1019"/>
                </a:lnTo>
                <a:lnTo>
                  <a:pt x="4563" y="938"/>
                </a:lnTo>
                <a:lnTo>
                  <a:pt x="3871" y="816"/>
                </a:lnTo>
                <a:lnTo>
                  <a:pt x="2893" y="653"/>
                </a:lnTo>
                <a:lnTo>
                  <a:pt x="2363" y="530"/>
                </a:lnTo>
                <a:lnTo>
                  <a:pt x="1874" y="408"/>
                </a:lnTo>
                <a:lnTo>
                  <a:pt x="978" y="164"/>
                </a:lnTo>
                <a:lnTo>
                  <a:pt x="489" y="42"/>
                </a:lnTo>
                <a:lnTo>
                  <a:pt x="0" y="1"/>
                </a:lnTo>
                <a:close/>
              </a:path>
            </a:pathLst>
          </a:custGeom>
          <a:solidFill>
            <a:schemeClr val="dk2"/>
          </a:solidFill>
          <a:ln>
            <a:noFill/>
          </a:ln>
          <a:effectLst>
            <a:outerShdw blurRad="85725" dist="1905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7" name="Google Shape;157;p17"/>
          <p:cNvGrpSpPr/>
          <p:nvPr/>
        </p:nvGrpSpPr>
        <p:grpSpPr>
          <a:xfrm>
            <a:off x="1350193" y="5740039"/>
            <a:ext cx="369064" cy="374439"/>
            <a:chOff x="9663125" y="1726120"/>
            <a:chExt cx="276798" cy="280829"/>
          </a:xfrm>
        </p:grpSpPr>
        <p:sp>
          <p:nvSpPr>
            <p:cNvPr id="158" name="Google Shape;158;p17"/>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7"/>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0" name="Google Shape;160;p17"/>
          <p:cNvGrpSpPr/>
          <p:nvPr/>
        </p:nvGrpSpPr>
        <p:grpSpPr>
          <a:xfrm>
            <a:off x="1263628" y="901861"/>
            <a:ext cx="369064" cy="374439"/>
            <a:chOff x="9663125" y="1726120"/>
            <a:chExt cx="276798" cy="280829"/>
          </a:xfrm>
        </p:grpSpPr>
        <p:sp>
          <p:nvSpPr>
            <p:cNvPr id="161" name="Google Shape;161;p17"/>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7"/>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 name="Google Shape;163;p17"/>
          <p:cNvGrpSpPr/>
          <p:nvPr/>
        </p:nvGrpSpPr>
        <p:grpSpPr>
          <a:xfrm>
            <a:off x="11047461" y="5286210"/>
            <a:ext cx="369064" cy="374439"/>
            <a:chOff x="9663125" y="1726120"/>
            <a:chExt cx="276798" cy="280829"/>
          </a:xfrm>
        </p:grpSpPr>
        <p:sp>
          <p:nvSpPr>
            <p:cNvPr id="164" name="Google Shape;164;p17"/>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7"/>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 name="Google Shape;166;p17"/>
          <p:cNvGrpSpPr/>
          <p:nvPr/>
        </p:nvGrpSpPr>
        <p:grpSpPr>
          <a:xfrm>
            <a:off x="10521093" y="901873"/>
            <a:ext cx="369064" cy="374439"/>
            <a:chOff x="9663125" y="1726120"/>
            <a:chExt cx="276798" cy="280829"/>
          </a:xfrm>
        </p:grpSpPr>
        <p:sp>
          <p:nvSpPr>
            <p:cNvPr id="167" name="Google Shape;167;p17"/>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7"/>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9" name="Google Shape;169;p17"/>
          <p:cNvSpPr txBox="1">
            <a:spLocks noGrp="1"/>
          </p:cNvSpPr>
          <p:nvPr>
            <p:ph type="title"/>
          </p:nvPr>
        </p:nvSpPr>
        <p:spPr>
          <a:xfrm>
            <a:off x="1157833" y="2105640"/>
            <a:ext cx="2825600" cy="4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0" name="Google Shape;170;p17"/>
          <p:cNvSpPr txBox="1">
            <a:spLocks noGrp="1"/>
          </p:cNvSpPr>
          <p:nvPr>
            <p:ph type="subTitle" idx="1"/>
          </p:nvPr>
        </p:nvSpPr>
        <p:spPr>
          <a:xfrm>
            <a:off x="1157833" y="2608863"/>
            <a:ext cx="2825600" cy="12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a:lvl1pPr>
            <a:lvl2pPr lvl="1" algn="ctr" rtl="0">
              <a:lnSpc>
                <a:spcPct val="100000"/>
              </a:lnSpc>
              <a:spcBef>
                <a:spcPts val="0"/>
              </a:spcBef>
              <a:spcAft>
                <a:spcPts val="0"/>
              </a:spcAft>
              <a:buSzPts val="1500"/>
              <a:buAutoNum type="alphaLcPeriod"/>
              <a:defRPr/>
            </a:lvl2pPr>
            <a:lvl3pPr lvl="2" algn="ctr" rtl="0">
              <a:lnSpc>
                <a:spcPct val="100000"/>
              </a:lnSpc>
              <a:spcBef>
                <a:spcPts val="2133"/>
              </a:spcBef>
              <a:spcAft>
                <a:spcPts val="0"/>
              </a:spcAft>
              <a:buSzPts val="1500"/>
              <a:buAutoNum type="romanLcPeriod"/>
              <a:defRPr/>
            </a:lvl3pPr>
            <a:lvl4pPr lvl="3" algn="ctr" rtl="0">
              <a:lnSpc>
                <a:spcPct val="100000"/>
              </a:lnSpc>
              <a:spcBef>
                <a:spcPts val="2133"/>
              </a:spcBef>
              <a:spcAft>
                <a:spcPts val="0"/>
              </a:spcAft>
              <a:buSzPts val="1500"/>
              <a:buAutoNum type="arabicPeriod"/>
              <a:defRPr/>
            </a:lvl4pPr>
            <a:lvl5pPr lvl="4" algn="ctr" rtl="0">
              <a:lnSpc>
                <a:spcPct val="100000"/>
              </a:lnSpc>
              <a:spcBef>
                <a:spcPts val="2133"/>
              </a:spcBef>
              <a:spcAft>
                <a:spcPts val="0"/>
              </a:spcAft>
              <a:buSzPts val="1500"/>
              <a:buAutoNum type="alphaLcPeriod"/>
              <a:defRPr/>
            </a:lvl5pPr>
            <a:lvl6pPr lvl="5" algn="ctr" rtl="0">
              <a:lnSpc>
                <a:spcPct val="100000"/>
              </a:lnSpc>
              <a:spcBef>
                <a:spcPts val="2133"/>
              </a:spcBef>
              <a:spcAft>
                <a:spcPts val="0"/>
              </a:spcAft>
              <a:buSzPts val="1500"/>
              <a:buAutoNum type="romanLcPeriod"/>
              <a:defRPr/>
            </a:lvl6pPr>
            <a:lvl7pPr lvl="6" algn="ctr" rtl="0">
              <a:lnSpc>
                <a:spcPct val="100000"/>
              </a:lnSpc>
              <a:spcBef>
                <a:spcPts val="2133"/>
              </a:spcBef>
              <a:spcAft>
                <a:spcPts val="0"/>
              </a:spcAft>
              <a:buSzPts val="1500"/>
              <a:buAutoNum type="arabicPeriod"/>
              <a:defRPr/>
            </a:lvl7pPr>
            <a:lvl8pPr lvl="7" algn="ctr" rtl="0">
              <a:lnSpc>
                <a:spcPct val="100000"/>
              </a:lnSpc>
              <a:spcBef>
                <a:spcPts val="2133"/>
              </a:spcBef>
              <a:spcAft>
                <a:spcPts val="0"/>
              </a:spcAft>
              <a:buSzPts val="1500"/>
              <a:buAutoNum type="alphaLcPeriod"/>
              <a:defRPr/>
            </a:lvl8pPr>
            <a:lvl9pPr lvl="8" algn="ctr" rtl="0">
              <a:lnSpc>
                <a:spcPct val="100000"/>
              </a:lnSpc>
              <a:spcBef>
                <a:spcPts val="2133"/>
              </a:spcBef>
              <a:spcAft>
                <a:spcPts val="2133"/>
              </a:spcAft>
              <a:buSzPts val="1500"/>
              <a:buAutoNum type="romanLcPeriod"/>
              <a:defRPr/>
            </a:lvl9pPr>
          </a:lstStyle>
          <a:p>
            <a:endParaRPr/>
          </a:p>
        </p:txBody>
      </p:sp>
      <p:sp>
        <p:nvSpPr>
          <p:cNvPr id="171" name="Google Shape;171;p17"/>
          <p:cNvSpPr txBox="1">
            <a:spLocks noGrp="1"/>
          </p:cNvSpPr>
          <p:nvPr>
            <p:ph type="title" idx="2"/>
          </p:nvPr>
        </p:nvSpPr>
        <p:spPr>
          <a:xfrm>
            <a:off x="4683125" y="2105640"/>
            <a:ext cx="2825600" cy="4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2" name="Google Shape;172;p17"/>
          <p:cNvSpPr txBox="1">
            <a:spLocks noGrp="1"/>
          </p:cNvSpPr>
          <p:nvPr>
            <p:ph type="subTitle" idx="3"/>
          </p:nvPr>
        </p:nvSpPr>
        <p:spPr>
          <a:xfrm>
            <a:off x="4683133" y="2608863"/>
            <a:ext cx="2825600" cy="12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a:lvl1pPr>
            <a:lvl2pPr lvl="1" algn="ctr" rtl="0">
              <a:lnSpc>
                <a:spcPct val="100000"/>
              </a:lnSpc>
              <a:spcBef>
                <a:spcPts val="0"/>
              </a:spcBef>
              <a:spcAft>
                <a:spcPts val="0"/>
              </a:spcAft>
              <a:buSzPts val="1500"/>
              <a:buAutoNum type="alphaLcPeriod"/>
              <a:defRPr/>
            </a:lvl2pPr>
            <a:lvl3pPr lvl="2" algn="ctr" rtl="0">
              <a:lnSpc>
                <a:spcPct val="100000"/>
              </a:lnSpc>
              <a:spcBef>
                <a:spcPts val="2133"/>
              </a:spcBef>
              <a:spcAft>
                <a:spcPts val="0"/>
              </a:spcAft>
              <a:buSzPts val="1500"/>
              <a:buAutoNum type="romanLcPeriod"/>
              <a:defRPr/>
            </a:lvl3pPr>
            <a:lvl4pPr lvl="3" algn="ctr" rtl="0">
              <a:lnSpc>
                <a:spcPct val="100000"/>
              </a:lnSpc>
              <a:spcBef>
                <a:spcPts val="2133"/>
              </a:spcBef>
              <a:spcAft>
                <a:spcPts val="0"/>
              </a:spcAft>
              <a:buSzPts val="1500"/>
              <a:buAutoNum type="arabicPeriod"/>
              <a:defRPr/>
            </a:lvl4pPr>
            <a:lvl5pPr lvl="4" algn="ctr" rtl="0">
              <a:lnSpc>
                <a:spcPct val="100000"/>
              </a:lnSpc>
              <a:spcBef>
                <a:spcPts val="2133"/>
              </a:spcBef>
              <a:spcAft>
                <a:spcPts val="0"/>
              </a:spcAft>
              <a:buSzPts val="1500"/>
              <a:buAutoNum type="alphaLcPeriod"/>
              <a:defRPr/>
            </a:lvl5pPr>
            <a:lvl6pPr lvl="5" algn="ctr" rtl="0">
              <a:lnSpc>
                <a:spcPct val="100000"/>
              </a:lnSpc>
              <a:spcBef>
                <a:spcPts val="2133"/>
              </a:spcBef>
              <a:spcAft>
                <a:spcPts val="0"/>
              </a:spcAft>
              <a:buSzPts val="1500"/>
              <a:buAutoNum type="romanLcPeriod"/>
              <a:defRPr/>
            </a:lvl6pPr>
            <a:lvl7pPr lvl="6" algn="ctr" rtl="0">
              <a:lnSpc>
                <a:spcPct val="100000"/>
              </a:lnSpc>
              <a:spcBef>
                <a:spcPts val="2133"/>
              </a:spcBef>
              <a:spcAft>
                <a:spcPts val="0"/>
              </a:spcAft>
              <a:buSzPts val="1500"/>
              <a:buAutoNum type="arabicPeriod"/>
              <a:defRPr/>
            </a:lvl7pPr>
            <a:lvl8pPr lvl="7" algn="ctr" rtl="0">
              <a:lnSpc>
                <a:spcPct val="100000"/>
              </a:lnSpc>
              <a:spcBef>
                <a:spcPts val="2133"/>
              </a:spcBef>
              <a:spcAft>
                <a:spcPts val="0"/>
              </a:spcAft>
              <a:buSzPts val="1500"/>
              <a:buAutoNum type="alphaLcPeriod"/>
              <a:defRPr/>
            </a:lvl8pPr>
            <a:lvl9pPr lvl="8" algn="ctr" rtl="0">
              <a:lnSpc>
                <a:spcPct val="100000"/>
              </a:lnSpc>
              <a:spcBef>
                <a:spcPts val="2133"/>
              </a:spcBef>
              <a:spcAft>
                <a:spcPts val="2133"/>
              </a:spcAft>
              <a:buSzPts val="1500"/>
              <a:buAutoNum type="romanLcPeriod"/>
              <a:defRPr/>
            </a:lvl9pPr>
          </a:lstStyle>
          <a:p>
            <a:endParaRPr/>
          </a:p>
        </p:txBody>
      </p:sp>
      <p:sp>
        <p:nvSpPr>
          <p:cNvPr id="173" name="Google Shape;173;p17"/>
          <p:cNvSpPr txBox="1">
            <a:spLocks noGrp="1"/>
          </p:cNvSpPr>
          <p:nvPr>
            <p:ph type="title" idx="4"/>
          </p:nvPr>
        </p:nvSpPr>
        <p:spPr>
          <a:xfrm>
            <a:off x="1157833" y="3918844"/>
            <a:ext cx="2825600" cy="4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4" name="Google Shape;174;p17"/>
          <p:cNvSpPr txBox="1">
            <a:spLocks noGrp="1"/>
          </p:cNvSpPr>
          <p:nvPr>
            <p:ph type="subTitle" idx="5"/>
          </p:nvPr>
        </p:nvSpPr>
        <p:spPr>
          <a:xfrm>
            <a:off x="1157833" y="4421968"/>
            <a:ext cx="2825600" cy="12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a:lvl1pPr>
            <a:lvl2pPr lvl="1" algn="ctr" rtl="0">
              <a:lnSpc>
                <a:spcPct val="100000"/>
              </a:lnSpc>
              <a:spcBef>
                <a:spcPts val="0"/>
              </a:spcBef>
              <a:spcAft>
                <a:spcPts val="0"/>
              </a:spcAft>
              <a:buSzPts val="1500"/>
              <a:buAutoNum type="alphaLcPeriod"/>
              <a:defRPr/>
            </a:lvl2pPr>
            <a:lvl3pPr lvl="2" algn="ctr" rtl="0">
              <a:lnSpc>
                <a:spcPct val="100000"/>
              </a:lnSpc>
              <a:spcBef>
                <a:spcPts val="2133"/>
              </a:spcBef>
              <a:spcAft>
                <a:spcPts val="0"/>
              </a:spcAft>
              <a:buSzPts val="1500"/>
              <a:buAutoNum type="romanLcPeriod"/>
              <a:defRPr/>
            </a:lvl3pPr>
            <a:lvl4pPr lvl="3" algn="ctr" rtl="0">
              <a:lnSpc>
                <a:spcPct val="100000"/>
              </a:lnSpc>
              <a:spcBef>
                <a:spcPts val="2133"/>
              </a:spcBef>
              <a:spcAft>
                <a:spcPts val="0"/>
              </a:spcAft>
              <a:buSzPts val="1500"/>
              <a:buAutoNum type="arabicPeriod"/>
              <a:defRPr/>
            </a:lvl4pPr>
            <a:lvl5pPr lvl="4" algn="ctr" rtl="0">
              <a:lnSpc>
                <a:spcPct val="100000"/>
              </a:lnSpc>
              <a:spcBef>
                <a:spcPts val="2133"/>
              </a:spcBef>
              <a:spcAft>
                <a:spcPts val="0"/>
              </a:spcAft>
              <a:buSzPts val="1500"/>
              <a:buAutoNum type="alphaLcPeriod"/>
              <a:defRPr/>
            </a:lvl5pPr>
            <a:lvl6pPr lvl="5" algn="ctr" rtl="0">
              <a:lnSpc>
                <a:spcPct val="100000"/>
              </a:lnSpc>
              <a:spcBef>
                <a:spcPts val="2133"/>
              </a:spcBef>
              <a:spcAft>
                <a:spcPts val="0"/>
              </a:spcAft>
              <a:buSzPts val="1500"/>
              <a:buAutoNum type="romanLcPeriod"/>
              <a:defRPr/>
            </a:lvl6pPr>
            <a:lvl7pPr lvl="6" algn="ctr" rtl="0">
              <a:lnSpc>
                <a:spcPct val="100000"/>
              </a:lnSpc>
              <a:spcBef>
                <a:spcPts val="2133"/>
              </a:spcBef>
              <a:spcAft>
                <a:spcPts val="0"/>
              </a:spcAft>
              <a:buSzPts val="1500"/>
              <a:buAutoNum type="arabicPeriod"/>
              <a:defRPr/>
            </a:lvl7pPr>
            <a:lvl8pPr lvl="7" algn="ctr" rtl="0">
              <a:lnSpc>
                <a:spcPct val="100000"/>
              </a:lnSpc>
              <a:spcBef>
                <a:spcPts val="2133"/>
              </a:spcBef>
              <a:spcAft>
                <a:spcPts val="0"/>
              </a:spcAft>
              <a:buSzPts val="1500"/>
              <a:buAutoNum type="alphaLcPeriod"/>
              <a:defRPr/>
            </a:lvl8pPr>
            <a:lvl9pPr lvl="8" algn="ctr" rtl="0">
              <a:lnSpc>
                <a:spcPct val="100000"/>
              </a:lnSpc>
              <a:spcBef>
                <a:spcPts val="2133"/>
              </a:spcBef>
              <a:spcAft>
                <a:spcPts val="2133"/>
              </a:spcAft>
              <a:buSzPts val="1500"/>
              <a:buAutoNum type="romanLcPeriod"/>
              <a:defRPr/>
            </a:lvl9pPr>
          </a:lstStyle>
          <a:p>
            <a:endParaRPr/>
          </a:p>
        </p:txBody>
      </p:sp>
      <p:sp>
        <p:nvSpPr>
          <p:cNvPr id="175" name="Google Shape;175;p17"/>
          <p:cNvSpPr txBox="1">
            <a:spLocks noGrp="1"/>
          </p:cNvSpPr>
          <p:nvPr>
            <p:ph type="title" idx="6"/>
          </p:nvPr>
        </p:nvSpPr>
        <p:spPr>
          <a:xfrm>
            <a:off x="4683125" y="3918844"/>
            <a:ext cx="2825600" cy="4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6" name="Google Shape;176;p17"/>
          <p:cNvSpPr txBox="1">
            <a:spLocks noGrp="1"/>
          </p:cNvSpPr>
          <p:nvPr>
            <p:ph type="subTitle" idx="7"/>
          </p:nvPr>
        </p:nvSpPr>
        <p:spPr>
          <a:xfrm>
            <a:off x="4683133" y="4421968"/>
            <a:ext cx="2825600" cy="12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a:lvl1pPr>
            <a:lvl2pPr lvl="1" algn="ctr" rtl="0">
              <a:lnSpc>
                <a:spcPct val="100000"/>
              </a:lnSpc>
              <a:spcBef>
                <a:spcPts val="0"/>
              </a:spcBef>
              <a:spcAft>
                <a:spcPts val="0"/>
              </a:spcAft>
              <a:buSzPts val="1500"/>
              <a:buAutoNum type="alphaLcPeriod"/>
              <a:defRPr/>
            </a:lvl2pPr>
            <a:lvl3pPr lvl="2" algn="ctr" rtl="0">
              <a:lnSpc>
                <a:spcPct val="100000"/>
              </a:lnSpc>
              <a:spcBef>
                <a:spcPts val="2133"/>
              </a:spcBef>
              <a:spcAft>
                <a:spcPts val="0"/>
              </a:spcAft>
              <a:buSzPts val="1500"/>
              <a:buAutoNum type="romanLcPeriod"/>
              <a:defRPr/>
            </a:lvl3pPr>
            <a:lvl4pPr lvl="3" algn="ctr" rtl="0">
              <a:lnSpc>
                <a:spcPct val="100000"/>
              </a:lnSpc>
              <a:spcBef>
                <a:spcPts val="2133"/>
              </a:spcBef>
              <a:spcAft>
                <a:spcPts val="0"/>
              </a:spcAft>
              <a:buSzPts val="1500"/>
              <a:buAutoNum type="arabicPeriod"/>
              <a:defRPr/>
            </a:lvl4pPr>
            <a:lvl5pPr lvl="4" algn="ctr" rtl="0">
              <a:lnSpc>
                <a:spcPct val="100000"/>
              </a:lnSpc>
              <a:spcBef>
                <a:spcPts val="2133"/>
              </a:spcBef>
              <a:spcAft>
                <a:spcPts val="0"/>
              </a:spcAft>
              <a:buSzPts val="1500"/>
              <a:buAutoNum type="alphaLcPeriod"/>
              <a:defRPr/>
            </a:lvl5pPr>
            <a:lvl6pPr lvl="5" algn="ctr" rtl="0">
              <a:lnSpc>
                <a:spcPct val="100000"/>
              </a:lnSpc>
              <a:spcBef>
                <a:spcPts val="2133"/>
              </a:spcBef>
              <a:spcAft>
                <a:spcPts val="0"/>
              </a:spcAft>
              <a:buSzPts val="1500"/>
              <a:buAutoNum type="romanLcPeriod"/>
              <a:defRPr/>
            </a:lvl6pPr>
            <a:lvl7pPr lvl="6" algn="ctr" rtl="0">
              <a:lnSpc>
                <a:spcPct val="100000"/>
              </a:lnSpc>
              <a:spcBef>
                <a:spcPts val="2133"/>
              </a:spcBef>
              <a:spcAft>
                <a:spcPts val="0"/>
              </a:spcAft>
              <a:buSzPts val="1500"/>
              <a:buAutoNum type="arabicPeriod"/>
              <a:defRPr/>
            </a:lvl7pPr>
            <a:lvl8pPr lvl="7" algn="ctr" rtl="0">
              <a:lnSpc>
                <a:spcPct val="100000"/>
              </a:lnSpc>
              <a:spcBef>
                <a:spcPts val="2133"/>
              </a:spcBef>
              <a:spcAft>
                <a:spcPts val="0"/>
              </a:spcAft>
              <a:buSzPts val="1500"/>
              <a:buAutoNum type="alphaLcPeriod"/>
              <a:defRPr/>
            </a:lvl8pPr>
            <a:lvl9pPr lvl="8" algn="ctr" rtl="0">
              <a:lnSpc>
                <a:spcPct val="100000"/>
              </a:lnSpc>
              <a:spcBef>
                <a:spcPts val="2133"/>
              </a:spcBef>
              <a:spcAft>
                <a:spcPts val="2133"/>
              </a:spcAft>
              <a:buSzPts val="1500"/>
              <a:buAutoNum type="romanLcPeriod"/>
              <a:defRPr/>
            </a:lvl9pPr>
          </a:lstStyle>
          <a:p>
            <a:endParaRPr/>
          </a:p>
        </p:txBody>
      </p:sp>
      <p:sp>
        <p:nvSpPr>
          <p:cNvPr id="177" name="Google Shape;177;p17"/>
          <p:cNvSpPr txBox="1">
            <a:spLocks noGrp="1"/>
          </p:cNvSpPr>
          <p:nvPr>
            <p:ph type="title" idx="8"/>
          </p:nvPr>
        </p:nvSpPr>
        <p:spPr>
          <a:xfrm>
            <a:off x="8208420" y="2105640"/>
            <a:ext cx="2825600" cy="4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8" name="Google Shape;178;p17"/>
          <p:cNvSpPr txBox="1">
            <a:spLocks noGrp="1"/>
          </p:cNvSpPr>
          <p:nvPr>
            <p:ph type="subTitle" idx="9"/>
          </p:nvPr>
        </p:nvSpPr>
        <p:spPr>
          <a:xfrm>
            <a:off x="8208433" y="2608863"/>
            <a:ext cx="2825600" cy="12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a:lvl1pPr>
            <a:lvl2pPr lvl="1" algn="ctr" rtl="0">
              <a:lnSpc>
                <a:spcPct val="100000"/>
              </a:lnSpc>
              <a:spcBef>
                <a:spcPts val="0"/>
              </a:spcBef>
              <a:spcAft>
                <a:spcPts val="0"/>
              </a:spcAft>
              <a:buSzPts val="1500"/>
              <a:buAutoNum type="alphaLcPeriod"/>
              <a:defRPr/>
            </a:lvl2pPr>
            <a:lvl3pPr lvl="2" algn="ctr" rtl="0">
              <a:lnSpc>
                <a:spcPct val="100000"/>
              </a:lnSpc>
              <a:spcBef>
                <a:spcPts val="2133"/>
              </a:spcBef>
              <a:spcAft>
                <a:spcPts val="0"/>
              </a:spcAft>
              <a:buSzPts val="1500"/>
              <a:buAutoNum type="romanLcPeriod"/>
              <a:defRPr/>
            </a:lvl3pPr>
            <a:lvl4pPr lvl="3" algn="ctr" rtl="0">
              <a:lnSpc>
                <a:spcPct val="100000"/>
              </a:lnSpc>
              <a:spcBef>
                <a:spcPts val="2133"/>
              </a:spcBef>
              <a:spcAft>
                <a:spcPts val="0"/>
              </a:spcAft>
              <a:buSzPts val="1500"/>
              <a:buAutoNum type="arabicPeriod"/>
              <a:defRPr/>
            </a:lvl4pPr>
            <a:lvl5pPr lvl="4" algn="ctr" rtl="0">
              <a:lnSpc>
                <a:spcPct val="100000"/>
              </a:lnSpc>
              <a:spcBef>
                <a:spcPts val="2133"/>
              </a:spcBef>
              <a:spcAft>
                <a:spcPts val="0"/>
              </a:spcAft>
              <a:buSzPts val="1500"/>
              <a:buAutoNum type="alphaLcPeriod"/>
              <a:defRPr/>
            </a:lvl5pPr>
            <a:lvl6pPr lvl="5" algn="ctr" rtl="0">
              <a:lnSpc>
                <a:spcPct val="100000"/>
              </a:lnSpc>
              <a:spcBef>
                <a:spcPts val="2133"/>
              </a:spcBef>
              <a:spcAft>
                <a:spcPts val="0"/>
              </a:spcAft>
              <a:buSzPts val="1500"/>
              <a:buAutoNum type="romanLcPeriod"/>
              <a:defRPr/>
            </a:lvl6pPr>
            <a:lvl7pPr lvl="6" algn="ctr" rtl="0">
              <a:lnSpc>
                <a:spcPct val="100000"/>
              </a:lnSpc>
              <a:spcBef>
                <a:spcPts val="2133"/>
              </a:spcBef>
              <a:spcAft>
                <a:spcPts val="0"/>
              </a:spcAft>
              <a:buSzPts val="1500"/>
              <a:buAutoNum type="arabicPeriod"/>
              <a:defRPr/>
            </a:lvl7pPr>
            <a:lvl8pPr lvl="7" algn="ctr" rtl="0">
              <a:lnSpc>
                <a:spcPct val="100000"/>
              </a:lnSpc>
              <a:spcBef>
                <a:spcPts val="2133"/>
              </a:spcBef>
              <a:spcAft>
                <a:spcPts val="0"/>
              </a:spcAft>
              <a:buSzPts val="1500"/>
              <a:buAutoNum type="alphaLcPeriod"/>
              <a:defRPr/>
            </a:lvl8pPr>
            <a:lvl9pPr lvl="8" algn="ctr" rtl="0">
              <a:lnSpc>
                <a:spcPct val="100000"/>
              </a:lnSpc>
              <a:spcBef>
                <a:spcPts val="2133"/>
              </a:spcBef>
              <a:spcAft>
                <a:spcPts val="2133"/>
              </a:spcAft>
              <a:buSzPts val="1500"/>
              <a:buAutoNum type="romanLcPeriod"/>
              <a:defRPr/>
            </a:lvl9pPr>
          </a:lstStyle>
          <a:p>
            <a:endParaRPr/>
          </a:p>
        </p:txBody>
      </p:sp>
      <p:sp>
        <p:nvSpPr>
          <p:cNvPr id="179" name="Google Shape;179;p17"/>
          <p:cNvSpPr txBox="1">
            <a:spLocks noGrp="1"/>
          </p:cNvSpPr>
          <p:nvPr>
            <p:ph type="title" idx="13"/>
          </p:nvPr>
        </p:nvSpPr>
        <p:spPr>
          <a:xfrm>
            <a:off x="8208420" y="3918844"/>
            <a:ext cx="2825600" cy="4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0" name="Google Shape;180;p17"/>
          <p:cNvSpPr txBox="1">
            <a:spLocks noGrp="1"/>
          </p:cNvSpPr>
          <p:nvPr>
            <p:ph type="subTitle" idx="14"/>
          </p:nvPr>
        </p:nvSpPr>
        <p:spPr>
          <a:xfrm>
            <a:off x="8208433" y="4421968"/>
            <a:ext cx="2825600" cy="12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a:lvl1pPr>
            <a:lvl2pPr lvl="1" algn="ctr" rtl="0">
              <a:lnSpc>
                <a:spcPct val="100000"/>
              </a:lnSpc>
              <a:spcBef>
                <a:spcPts val="0"/>
              </a:spcBef>
              <a:spcAft>
                <a:spcPts val="0"/>
              </a:spcAft>
              <a:buSzPts val="1500"/>
              <a:buAutoNum type="alphaLcPeriod"/>
              <a:defRPr/>
            </a:lvl2pPr>
            <a:lvl3pPr lvl="2" algn="ctr" rtl="0">
              <a:lnSpc>
                <a:spcPct val="100000"/>
              </a:lnSpc>
              <a:spcBef>
                <a:spcPts val="2133"/>
              </a:spcBef>
              <a:spcAft>
                <a:spcPts val="0"/>
              </a:spcAft>
              <a:buSzPts val="1500"/>
              <a:buAutoNum type="romanLcPeriod"/>
              <a:defRPr/>
            </a:lvl3pPr>
            <a:lvl4pPr lvl="3" algn="ctr" rtl="0">
              <a:lnSpc>
                <a:spcPct val="100000"/>
              </a:lnSpc>
              <a:spcBef>
                <a:spcPts val="2133"/>
              </a:spcBef>
              <a:spcAft>
                <a:spcPts val="0"/>
              </a:spcAft>
              <a:buSzPts val="1500"/>
              <a:buAutoNum type="arabicPeriod"/>
              <a:defRPr/>
            </a:lvl4pPr>
            <a:lvl5pPr lvl="4" algn="ctr" rtl="0">
              <a:lnSpc>
                <a:spcPct val="100000"/>
              </a:lnSpc>
              <a:spcBef>
                <a:spcPts val="2133"/>
              </a:spcBef>
              <a:spcAft>
                <a:spcPts val="0"/>
              </a:spcAft>
              <a:buSzPts val="1500"/>
              <a:buAutoNum type="alphaLcPeriod"/>
              <a:defRPr/>
            </a:lvl5pPr>
            <a:lvl6pPr lvl="5" algn="ctr" rtl="0">
              <a:lnSpc>
                <a:spcPct val="100000"/>
              </a:lnSpc>
              <a:spcBef>
                <a:spcPts val="2133"/>
              </a:spcBef>
              <a:spcAft>
                <a:spcPts val="0"/>
              </a:spcAft>
              <a:buSzPts val="1500"/>
              <a:buAutoNum type="romanLcPeriod"/>
              <a:defRPr/>
            </a:lvl6pPr>
            <a:lvl7pPr lvl="6" algn="ctr" rtl="0">
              <a:lnSpc>
                <a:spcPct val="100000"/>
              </a:lnSpc>
              <a:spcBef>
                <a:spcPts val="2133"/>
              </a:spcBef>
              <a:spcAft>
                <a:spcPts val="0"/>
              </a:spcAft>
              <a:buSzPts val="1500"/>
              <a:buAutoNum type="arabicPeriod"/>
              <a:defRPr/>
            </a:lvl7pPr>
            <a:lvl8pPr lvl="7" algn="ctr" rtl="0">
              <a:lnSpc>
                <a:spcPct val="100000"/>
              </a:lnSpc>
              <a:spcBef>
                <a:spcPts val="2133"/>
              </a:spcBef>
              <a:spcAft>
                <a:spcPts val="0"/>
              </a:spcAft>
              <a:buSzPts val="1500"/>
              <a:buAutoNum type="alphaLcPeriod"/>
              <a:defRPr/>
            </a:lvl8pPr>
            <a:lvl9pPr lvl="8" algn="ctr" rtl="0">
              <a:lnSpc>
                <a:spcPct val="100000"/>
              </a:lnSpc>
              <a:spcBef>
                <a:spcPts val="2133"/>
              </a:spcBef>
              <a:spcAft>
                <a:spcPts val="2133"/>
              </a:spcAft>
              <a:buSzPts val="1500"/>
              <a:buAutoNum type="romanLcPeriod"/>
              <a:defRPr/>
            </a:lvl9pPr>
          </a:lstStyle>
          <a:p>
            <a:endParaRPr/>
          </a:p>
        </p:txBody>
      </p:sp>
      <p:sp>
        <p:nvSpPr>
          <p:cNvPr id="181" name="Google Shape;181;p17"/>
          <p:cNvSpPr txBox="1">
            <a:spLocks noGrp="1"/>
          </p:cNvSpPr>
          <p:nvPr>
            <p:ph type="title" idx="15"/>
          </p:nvPr>
        </p:nvSpPr>
        <p:spPr>
          <a:xfrm>
            <a:off x="960000" y="593367"/>
            <a:ext cx="10272000" cy="10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40721426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82"/>
        <p:cNvGrpSpPr/>
        <p:nvPr/>
      </p:nvGrpSpPr>
      <p:grpSpPr>
        <a:xfrm>
          <a:off x="0" y="0"/>
          <a:ext cx="0" cy="0"/>
          <a:chOff x="0" y="0"/>
          <a:chExt cx="0" cy="0"/>
        </a:xfrm>
      </p:grpSpPr>
      <p:pic>
        <p:nvPicPr>
          <p:cNvPr id="183" name="Google Shape;183;p18"/>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184" name="Google Shape;184;p18"/>
          <p:cNvSpPr/>
          <p:nvPr/>
        </p:nvSpPr>
        <p:spPr>
          <a:xfrm>
            <a:off x="331533" y="449500"/>
            <a:ext cx="11490960" cy="6044064"/>
          </a:xfrm>
          <a:custGeom>
            <a:avLst/>
            <a:gdLst/>
            <a:ahLst/>
            <a:cxnLst/>
            <a:rect l="l" t="t" r="r" b="b"/>
            <a:pathLst>
              <a:path w="285750" h="150300" extrusionOk="0">
                <a:moveTo>
                  <a:pt x="0" y="0"/>
                </a:moveTo>
                <a:lnTo>
                  <a:pt x="0" y="13298"/>
                </a:lnTo>
                <a:lnTo>
                  <a:pt x="6052" y="13378"/>
                </a:lnTo>
                <a:lnTo>
                  <a:pt x="6291" y="13059"/>
                </a:lnTo>
                <a:lnTo>
                  <a:pt x="6530" y="12741"/>
                </a:lnTo>
                <a:lnTo>
                  <a:pt x="6848" y="12462"/>
                </a:lnTo>
                <a:lnTo>
                  <a:pt x="7206" y="12223"/>
                </a:lnTo>
                <a:lnTo>
                  <a:pt x="7565" y="12024"/>
                </a:lnTo>
                <a:lnTo>
                  <a:pt x="7963" y="11865"/>
                </a:lnTo>
                <a:lnTo>
                  <a:pt x="8401" y="11785"/>
                </a:lnTo>
                <a:lnTo>
                  <a:pt x="8839" y="11745"/>
                </a:lnTo>
                <a:lnTo>
                  <a:pt x="9157" y="11745"/>
                </a:lnTo>
                <a:lnTo>
                  <a:pt x="9476" y="11825"/>
                </a:lnTo>
                <a:lnTo>
                  <a:pt x="9794" y="11905"/>
                </a:lnTo>
                <a:lnTo>
                  <a:pt x="10073" y="11984"/>
                </a:lnTo>
                <a:lnTo>
                  <a:pt x="10352" y="12143"/>
                </a:lnTo>
                <a:lnTo>
                  <a:pt x="10631" y="12303"/>
                </a:lnTo>
                <a:lnTo>
                  <a:pt x="10869" y="12462"/>
                </a:lnTo>
                <a:lnTo>
                  <a:pt x="11108" y="12701"/>
                </a:lnTo>
                <a:lnTo>
                  <a:pt x="11307" y="12900"/>
                </a:lnTo>
                <a:lnTo>
                  <a:pt x="11467" y="13179"/>
                </a:lnTo>
                <a:lnTo>
                  <a:pt x="11626" y="13418"/>
                </a:lnTo>
                <a:lnTo>
                  <a:pt x="11785" y="13696"/>
                </a:lnTo>
                <a:lnTo>
                  <a:pt x="11905" y="14015"/>
                </a:lnTo>
                <a:lnTo>
                  <a:pt x="11984" y="14293"/>
                </a:lnTo>
                <a:lnTo>
                  <a:pt x="12024" y="14612"/>
                </a:lnTo>
                <a:lnTo>
                  <a:pt x="12024" y="14930"/>
                </a:lnTo>
                <a:lnTo>
                  <a:pt x="12024" y="15289"/>
                </a:lnTo>
                <a:lnTo>
                  <a:pt x="11984" y="15607"/>
                </a:lnTo>
                <a:lnTo>
                  <a:pt x="11905" y="15886"/>
                </a:lnTo>
                <a:lnTo>
                  <a:pt x="11785" y="16205"/>
                </a:lnTo>
                <a:lnTo>
                  <a:pt x="11626" y="16483"/>
                </a:lnTo>
                <a:lnTo>
                  <a:pt x="11467" y="16722"/>
                </a:lnTo>
                <a:lnTo>
                  <a:pt x="11307" y="17001"/>
                </a:lnTo>
                <a:lnTo>
                  <a:pt x="11108" y="17200"/>
                </a:lnTo>
                <a:lnTo>
                  <a:pt x="10869" y="17399"/>
                </a:lnTo>
                <a:lnTo>
                  <a:pt x="10631" y="17598"/>
                </a:lnTo>
                <a:lnTo>
                  <a:pt x="10352" y="17757"/>
                </a:lnTo>
                <a:lnTo>
                  <a:pt x="10073" y="17917"/>
                </a:lnTo>
                <a:lnTo>
                  <a:pt x="9794" y="17996"/>
                </a:lnTo>
                <a:lnTo>
                  <a:pt x="9476" y="18076"/>
                </a:lnTo>
                <a:lnTo>
                  <a:pt x="9157" y="18116"/>
                </a:lnTo>
                <a:lnTo>
                  <a:pt x="8839" y="18155"/>
                </a:lnTo>
                <a:lnTo>
                  <a:pt x="8401" y="18116"/>
                </a:lnTo>
                <a:lnTo>
                  <a:pt x="7963" y="18036"/>
                </a:lnTo>
                <a:lnTo>
                  <a:pt x="7565" y="17877"/>
                </a:lnTo>
                <a:lnTo>
                  <a:pt x="7206" y="17678"/>
                </a:lnTo>
                <a:lnTo>
                  <a:pt x="6848" y="17439"/>
                </a:lnTo>
                <a:lnTo>
                  <a:pt x="6530" y="17160"/>
                </a:lnTo>
                <a:lnTo>
                  <a:pt x="6291" y="16842"/>
                </a:lnTo>
                <a:lnTo>
                  <a:pt x="6052" y="16523"/>
                </a:lnTo>
                <a:lnTo>
                  <a:pt x="0" y="16603"/>
                </a:lnTo>
                <a:lnTo>
                  <a:pt x="0" y="30498"/>
                </a:lnTo>
                <a:lnTo>
                  <a:pt x="6052" y="30578"/>
                </a:lnTo>
                <a:lnTo>
                  <a:pt x="6291" y="30259"/>
                </a:lnTo>
                <a:lnTo>
                  <a:pt x="6530" y="29941"/>
                </a:lnTo>
                <a:lnTo>
                  <a:pt x="6848" y="29622"/>
                </a:lnTo>
                <a:lnTo>
                  <a:pt x="7206" y="29383"/>
                </a:lnTo>
                <a:lnTo>
                  <a:pt x="7565" y="29224"/>
                </a:lnTo>
                <a:lnTo>
                  <a:pt x="7963" y="29065"/>
                </a:lnTo>
                <a:lnTo>
                  <a:pt x="8401" y="28985"/>
                </a:lnTo>
                <a:lnTo>
                  <a:pt x="8839" y="28945"/>
                </a:lnTo>
                <a:lnTo>
                  <a:pt x="9157" y="28945"/>
                </a:lnTo>
                <a:lnTo>
                  <a:pt x="9476" y="29025"/>
                </a:lnTo>
                <a:lnTo>
                  <a:pt x="9794" y="29104"/>
                </a:lnTo>
                <a:lnTo>
                  <a:pt x="10073" y="29184"/>
                </a:lnTo>
                <a:lnTo>
                  <a:pt x="10352" y="29343"/>
                </a:lnTo>
                <a:lnTo>
                  <a:pt x="10631" y="29503"/>
                </a:lnTo>
                <a:lnTo>
                  <a:pt x="10869" y="29662"/>
                </a:lnTo>
                <a:lnTo>
                  <a:pt x="11108" y="29901"/>
                </a:lnTo>
                <a:lnTo>
                  <a:pt x="11307" y="30100"/>
                </a:lnTo>
                <a:lnTo>
                  <a:pt x="11467" y="30339"/>
                </a:lnTo>
                <a:lnTo>
                  <a:pt x="11626" y="30617"/>
                </a:lnTo>
                <a:lnTo>
                  <a:pt x="11785" y="30896"/>
                </a:lnTo>
                <a:lnTo>
                  <a:pt x="11905" y="31215"/>
                </a:lnTo>
                <a:lnTo>
                  <a:pt x="11984" y="31493"/>
                </a:lnTo>
                <a:lnTo>
                  <a:pt x="12024" y="31812"/>
                </a:lnTo>
                <a:lnTo>
                  <a:pt x="12024" y="32130"/>
                </a:lnTo>
                <a:lnTo>
                  <a:pt x="12024" y="32489"/>
                </a:lnTo>
                <a:lnTo>
                  <a:pt x="11984" y="32807"/>
                </a:lnTo>
                <a:lnTo>
                  <a:pt x="11905" y="33086"/>
                </a:lnTo>
                <a:lnTo>
                  <a:pt x="11785" y="33404"/>
                </a:lnTo>
                <a:lnTo>
                  <a:pt x="11626" y="33683"/>
                </a:lnTo>
                <a:lnTo>
                  <a:pt x="11467" y="33922"/>
                </a:lnTo>
                <a:lnTo>
                  <a:pt x="11307" y="34201"/>
                </a:lnTo>
                <a:lnTo>
                  <a:pt x="11108" y="34400"/>
                </a:lnTo>
                <a:lnTo>
                  <a:pt x="10869" y="34599"/>
                </a:lnTo>
                <a:lnTo>
                  <a:pt x="10631" y="34798"/>
                </a:lnTo>
                <a:lnTo>
                  <a:pt x="10352" y="34957"/>
                </a:lnTo>
                <a:lnTo>
                  <a:pt x="10073" y="35077"/>
                </a:lnTo>
                <a:lnTo>
                  <a:pt x="9794" y="35196"/>
                </a:lnTo>
                <a:lnTo>
                  <a:pt x="9476" y="35276"/>
                </a:lnTo>
                <a:lnTo>
                  <a:pt x="9157" y="35316"/>
                </a:lnTo>
                <a:lnTo>
                  <a:pt x="8839" y="35355"/>
                </a:lnTo>
                <a:lnTo>
                  <a:pt x="8401" y="35316"/>
                </a:lnTo>
                <a:lnTo>
                  <a:pt x="7963" y="35236"/>
                </a:lnTo>
                <a:lnTo>
                  <a:pt x="7565" y="35077"/>
                </a:lnTo>
                <a:lnTo>
                  <a:pt x="7206" y="34878"/>
                </a:lnTo>
                <a:lnTo>
                  <a:pt x="6848" y="34639"/>
                </a:lnTo>
                <a:lnTo>
                  <a:pt x="6530" y="34360"/>
                </a:lnTo>
                <a:lnTo>
                  <a:pt x="6291" y="34041"/>
                </a:lnTo>
                <a:lnTo>
                  <a:pt x="6052" y="33723"/>
                </a:lnTo>
                <a:lnTo>
                  <a:pt x="0" y="33803"/>
                </a:lnTo>
                <a:lnTo>
                  <a:pt x="0" y="47658"/>
                </a:lnTo>
                <a:lnTo>
                  <a:pt x="6052" y="47777"/>
                </a:lnTo>
                <a:lnTo>
                  <a:pt x="6291" y="47419"/>
                </a:lnTo>
                <a:lnTo>
                  <a:pt x="6530" y="47140"/>
                </a:lnTo>
                <a:lnTo>
                  <a:pt x="6848" y="46822"/>
                </a:lnTo>
                <a:lnTo>
                  <a:pt x="7206" y="46583"/>
                </a:lnTo>
                <a:lnTo>
                  <a:pt x="7565" y="46424"/>
                </a:lnTo>
                <a:lnTo>
                  <a:pt x="7963" y="46265"/>
                </a:lnTo>
                <a:lnTo>
                  <a:pt x="8401" y="46185"/>
                </a:lnTo>
                <a:lnTo>
                  <a:pt x="8839" y="46145"/>
                </a:lnTo>
                <a:lnTo>
                  <a:pt x="9157" y="46145"/>
                </a:lnTo>
                <a:lnTo>
                  <a:pt x="9476" y="46225"/>
                </a:lnTo>
                <a:lnTo>
                  <a:pt x="9794" y="46304"/>
                </a:lnTo>
                <a:lnTo>
                  <a:pt x="10073" y="46384"/>
                </a:lnTo>
                <a:lnTo>
                  <a:pt x="10352" y="46543"/>
                </a:lnTo>
                <a:lnTo>
                  <a:pt x="10631" y="46702"/>
                </a:lnTo>
                <a:lnTo>
                  <a:pt x="10869" y="46862"/>
                </a:lnTo>
                <a:lnTo>
                  <a:pt x="11108" y="47101"/>
                </a:lnTo>
                <a:lnTo>
                  <a:pt x="11307" y="47300"/>
                </a:lnTo>
                <a:lnTo>
                  <a:pt x="11467" y="47539"/>
                </a:lnTo>
                <a:lnTo>
                  <a:pt x="11626" y="47817"/>
                </a:lnTo>
                <a:lnTo>
                  <a:pt x="11785" y="48096"/>
                </a:lnTo>
                <a:lnTo>
                  <a:pt x="11905" y="48375"/>
                </a:lnTo>
                <a:lnTo>
                  <a:pt x="11984" y="48693"/>
                </a:lnTo>
                <a:lnTo>
                  <a:pt x="12024" y="49012"/>
                </a:lnTo>
                <a:lnTo>
                  <a:pt x="12024" y="49330"/>
                </a:lnTo>
                <a:lnTo>
                  <a:pt x="12024" y="49689"/>
                </a:lnTo>
                <a:lnTo>
                  <a:pt x="11984" y="50007"/>
                </a:lnTo>
                <a:lnTo>
                  <a:pt x="11905" y="50286"/>
                </a:lnTo>
                <a:lnTo>
                  <a:pt x="11785" y="50604"/>
                </a:lnTo>
                <a:lnTo>
                  <a:pt x="11626" y="50883"/>
                </a:lnTo>
                <a:lnTo>
                  <a:pt x="11467" y="51122"/>
                </a:lnTo>
                <a:lnTo>
                  <a:pt x="11307" y="51401"/>
                </a:lnTo>
                <a:lnTo>
                  <a:pt x="11108" y="51600"/>
                </a:lnTo>
                <a:lnTo>
                  <a:pt x="10869" y="51799"/>
                </a:lnTo>
                <a:lnTo>
                  <a:pt x="10631" y="51998"/>
                </a:lnTo>
                <a:lnTo>
                  <a:pt x="10352" y="52157"/>
                </a:lnTo>
                <a:lnTo>
                  <a:pt x="10073" y="52277"/>
                </a:lnTo>
                <a:lnTo>
                  <a:pt x="9794" y="52396"/>
                </a:lnTo>
                <a:lnTo>
                  <a:pt x="9476" y="52476"/>
                </a:lnTo>
                <a:lnTo>
                  <a:pt x="9157" y="52515"/>
                </a:lnTo>
                <a:lnTo>
                  <a:pt x="8839" y="52555"/>
                </a:lnTo>
                <a:lnTo>
                  <a:pt x="8401" y="52515"/>
                </a:lnTo>
                <a:lnTo>
                  <a:pt x="7963" y="52436"/>
                </a:lnTo>
                <a:lnTo>
                  <a:pt x="7565" y="52277"/>
                </a:lnTo>
                <a:lnTo>
                  <a:pt x="7206" y="52077"/>
                </a:lnTo>
                <a:lnTo>
                  <a:pt x="6848" y="51839"/>
                </a:lnTo>
                <a:lnTo>
                  <a:pt x="6530" y="51560"/>
                </a:lnTo>
                <a:lnTo>
                  <a:pt x="6291" y="51241"/>
                </a:lnTo>
                <a:lnTo>
                  <a:pt x="6052" y="50883"/>
                </a:lnTo>
                <a:lnTo>
                  <a:pt x="0" y="51002"/>
                </a:lnTo>
                <a:lnTo>
                  <a:pt x="0" y="64858"/>
                </a:lnTo>
                <a:lnTo>
                  <a:pt x="6052" y="64977"/>
                </a:lnTo>
                <a:lnTo>
                  <a:pt x="6291" y="64619"/>
                </a:lnTo>
                <a:lnTo>
                  <a:pt x="6530" y="64301"/>
                </a:lnTo>
                <a:lnTo>
                  <a:pt x="6848" y="64022"/>
                </a:lnTo>
                <a:lnTo>
                  <a:pt x="7206" y="63783"/>
                </a:lnTo>
                <a:lnTo>
                  <a:pt x="7565" y="63624"/>
                </a:lnTo>
                <a:lnTo>
                  <a:pt x="7963" y="63464"/>
                </a:lnTo>
                <a:lnTo>
                  <a:pt x="8401" y="63385"/>
                </a:lnTo>
                <a:lnTo>
                  <a:pt x="8839" y="63345"/>
                </a:lnTo>
                <a:lnTo>
                  <a:pt x="9157" y="63345"/>
                </a:lnTo>
                <a:lnTo>
                  <a:pt x="9476" y="63425"/>
                </a:lnTo>
                <a:lnTo>
                  <a:pt x="9794" y="63504"/>
                </a:lnTo>
                <a:lnTo>
                  <a:pt x="10073" y="63584"/>
                </a:lnTo>
                <a:lnTo>
                  <a:pt x="10352" y="63743"/>
                </a:lnTo>
                <a:lnTo>
                  <a:pt x="10631" y="63902"/>
                </a:lnTo>
                <a:lnTo>
                  <a:pt x="10869" y="64062"/>
                </a:lnTo>
                <a:lnTo>
                  <a:pt x="11108" y="64301"/>
                </a:lnTo>
                <a:lnTo>
                  <a:pt x="11307" y="64500"/>
                </a:lnTo>
                <a:lnTo>
                  <a:pt x="11467" y="64738"/>
                </a:lnTo>
                <a:lnTo>
                  <a:pt x="11626" y="65017"/>
                </a:lnTo>
                <a:lnTo>
                  <a:pt x="11785" y="65296"/>
                </a:lnTo>
                <a:lnTo>
                  <a:pt x="11905" y="65575"/>
                </a:lnTo>
                <a:lnTo>
                  <a:pt x="11984" y="65893"/>
                </a:lnTo>
                <a:lnTo>
                  <a:pt x="12024" y="66212"/>
                </a:lnTo>
                <a:lnTo>
                  <a:pt x="12024" y="66530"/>
                </a:lnTo>
                <a:lnTo>
                  <a:pt x="12024" y="66888"/>
                </a:lnTo>
                <a:lnTo>
                  <a:pt x="11984" y="67207"/>
                </a:lnTo>
                <a:lnTo>
                  <a:pt x="11905" y="67486"/>
                </a:lnTo>
                <a:lnTo>
                  <a:pt x="11785" y="67804"/>
                </a:lnTo>
                <a:lnTo>
                  <a:pt x="11626" y="68083"/>
                </a:lnTo>
                <a:lnTo>
                  <a:pt x="11467" y="68322"/>
                </a:lnTo>
                <a:lnTo>
                  <a:pt x="11307" y="68561"/>
                </a:lnTo>
                <a:lnTo>
                  <a:pt x="11108" y="68800"/>
                </a:lnTo>
                <a:lnTo>
                  <a:pt x="10869" y="68999"/>
                </a:lnTo>
                <a:lnTo>
                  <a:pt x="10631" y="69198"/>
                </a:lnTo>
                <a:lnTo>
                  <a:pt x="10352" y="69357"/>
                </a:lnTo>
                <a:lnTo>
                  <a:pt x="10073" y="69476"/>
                </a:lnTo>
                <a:lnTo>
                  <a:pt x="9794" y="69596"/>
                </a:lnTo>
                <a:lnTo>
                  <a:pt x="9476" y="69676"/>
                </a:lnTo>
                <a:lnTo>
                  <a:pt x="9157" y="69715"/>
                </a:lnTo>
                <a:lnTo>
                  <a:pt x="8839" y="69755"/>
                </a:lnTo>
                <a:lnTo>
                  <a:pt x="8401" y="69715"/>
                </a:lnTo>
                <a:lnTo>
                  <a:pt x="7963" y="69636"/>
                </a:lnTo>
                <a:lnTo>
                  <a:pt x="7565" y="69476"/>
                </a:lnTo>
                <a:lnTo>
                  <a:pt x="7206" y="69277"/>
                </a:lnTo>
                <a:lnTo>
                  <a:pt x="6848" y="69038"/>
                </a:lnTo>
                <a:lnTo>
                  <a:pt x="6530" y="68760"/>
                </a:lnTo>
                <a:lnTo>
                  <a:pt x="6291" y="68441"/>
                </a:lnTo>
                <a:lnTo>
                  <a:pt x="6052" y="68083"/>
                </a:lnTo>
                <a:lnTo>
                  <a:pt x="0" y="68202"/>
                </a:lnTo>
                <a:lnTo>
                  <a:pt x="0" y="82058"/>
                </a:lnTo>
                <a:lnTo>
                  <a:pt x="6052" y="82177"/>
                </a:lnTo>
                <a:lnTo>
                  <a:pt x="6291" y="81819"/>
                </a:lnTo>
                <a:lnTo>
                  <a:pt x="6530" y="81500"/>
                </a:lnTo>
                <a:lnTo>
                  <a:pt x="6848" y="81222"/>
                </a:lnTo>
                <a:lnTo>
                  <a:pt x="7206" y="80983"/>
                </a:lnTo>
                <a:lnTo>
                  <a:pt x="7565" y="80824"/>
                </a:lnTo>
                <a:lnTo>
                  <a:pt x="7963" y="80664"/>
                </a:lnTo>
                <a:lnTo>
                  <a:pt x="8401" y="80585"/>
                </a:lnTo>
                <a:lnTo>
                  <a:pt x="8839" y="80545"/>
                </a:lnTo>
                <a:lnTo>
                  <a:pt x="9157" y="80545"/>
                </a:lnTo>
                <a:lnTo>
                  <a:pt x="9476" y="80625"/>
                </a:lnTo>
                <a:lnTo>
                  <a:pt x="9794" y="80704"/>
                </a:lnTo>
                <a:lnTo>
                  <a:pt x="10073" y="80784"/>
                </a:lnTo>
                <a:lnTo>
                  <a:pt x="10352" y="80943"/>
                </a:lnTo>
                <a:lnTo>
                  <a:pt x="10631" y="81102"/>
                </a:lnTo>
                <a:lnTo>
                  <a:pt x="10869" y="81262"/>
                </a:lnTo>
                <a:lnTo>
                  <a:pt x="11108" y="81500"/>
                </a:lnTo>
                <a:lnTo>
                  <a:pt x="11307" y="81700"/>
                </a:lnTo>
                <a:lnTo>
                  <a:pt x="11467" y="81938"/>
                </a:lnTo>
                <a:lnTo>
                  <a:pt x="11626" y="82217"/>
                </a:lnTo>
                <a:lnTo>
                  <a:pt x="11785" y="82496"/>
                </a:lnTo>
                <a:lnTo>
                  <a:pt x="11905" y="82774"/>
                </a:lnTo>
                <a:lnTo>
                  <a:pt x="11984" y="83093"/>
                </a:lnTo>
                <a:lnTo>
                  <a:pt x="12024" y="83412"/>
                </a:lnTo>
                <a:lnTo>
                  <a:pt x="12024" y="83730"/>
                </a:lnTo>
                <a:lnTo>
                  <a:pt x="12024" y="84088"/>
                </a:lnTo>
                <a:lnTo>
                  <a:pt x="11984" y="84407"/>
                </a:lnTo>
                <a:lnTo>
                  <a:pt x="11905" y="84686"/>
                </a:lnTo>
                <a:lnTo>
                  <a:pt x="11785" y="85004"/>
                </a:lnTo>
                <a:lnTo>
                  <a:pt x="11626" y="85283"/>
                </a:lnTo>
                <a:lnTo>
                  <a:pt x="11467" y="85522"/>
                </a:lnTo>
                <a:lnTo>
                  <a:pt x="11307" y="85761"/>
                </a:lnTo>
                <a:lnTo>
                  <a:pt x="11108" y="85999"/>
                </a:lnTo>
                <a:lnTo>
                  <a:pt x="10869" y="86199"/>
                </a:lnTo>
                <a:lnTo>
                  <a:pt x="10631" y="86398"/>
                </a:lnTo>
                <a:lnTo>
                  <a:pt x="10352" y="86557"/>
                </a:lnTo>
                <a:lnTo>
                  <a:pt x="10073" y="86676"/>
                </a:lnTo>
                <a:lnTo>
                  <a:pt x="9794" y="86796"/>
                </a:lnTo>
                <a:lnTo>
                  <a:pt x="9476" y="86875"/>
                </a:lnTo>
                <a:lnTo>
                  <a:pt x="9157" y="86915"/>
                </a:lnTo>
                <a:lnTo>
                  <a:pt x="8839" y="86955"/>
                </a:lnTo>
                <a:lnTo>
                  <a:pt x="8401" y="86915"/>
                </a:lnTo>
                <a:lnTo>
                  <a:pt x="7963" y="86836"/>
                </a:lnTo>
                <a:lnTo>
                  <a:pt x="7565" y="86676"/>
                </a:lnTo>
                <a:lnTo>
                  <a:pt x="7206" y="86477"/>
                </a:lnTo>
                <a:lnTo>
                  <a:pt x="6848" y="86238"/>
                </a:lnTo>
                <a:lnTo>
                  <a:pt x="6530" y="85960"/>
                </a:lnTo>
                <a:lnTo>
                  <a:pt x="6291" y="85641"/>
                </a:lnTo>
                <a:lnTo>
                  <a:pt x="6052" y="85283"/>
                </a:lnTo>
                <a:lnTo>
                  <a:pt x="0" y="85402"/>
                </a:lnTo>
                <a:lnTo>
                  <a:pt x="0" y="99258"/>
                </a:lnTo>
                <a:lnTo>
                  <a:pt x="6052" y="99377"/>
                </a:lnTo>
                <a:lnTo>
                  <a:pt x="6291" y="99019"/>
                </a:lnTo>
                <a:lnTo>
                  <a:pt x="6530" y="98700"/>
                </a:lnTo>
                <a:lnTo>
                  <a:pt x="6848" y="98422"/>
                </a:lnTo>
                <a:lnTo>
                  <a:pt x="7206" y="98183"/>
                </a:lnTo>
                <a:lnTo>
                  <a:pt x="7565" y="98023"/>
                </a:lnTo>
                <a:lnTo>
                  <a:pt x="7963" y="97864"/>
                </a:lnTo>
                <a:lnTo>
                  <a:pt x="8401" y="97785"/>
                </a:lnTo>
                <a:lnTo>
                  <a:pt x="8839" y="97745"/>
                </a:lnTo>
                <a:lnTo>
                  <a:pt x="9157" y="97745"/>
                </a:lnTo>
                <a:lnTo>
                  <a:pt x="9476" y="97824"/>
                </a:lnTo>
                <a:lnTo>
                  <a:pt x="9794" y="97904"/>
                </a:lnTo>
                <a:lnTo>
                  <a:pt x="10073" y="97984"/>
                </a:lnTo>
                <a:lnTo>
                  <a:pt x="10352" y="98143"/>
                </a:lnTo>
                <a:lnTo>
                  <a:pt x="10631" y="98302"/>
                </a:lnTo>
                <a:lnTo>
                  <a:pt x="10869" y="98461"/>
                </a:lnTo>
                <a:lnTo>
                  <a:pt x="11108" y="98661"/>
                </a:lnTo>
                <a:lnTo>
                  <a:pt x="11307" y="98899"/>
                </a:lnTo>
                <a:lnTo>
                  <a:pt x="11467" y="99138"/>
                </a:lnTo>
                <a:lnTo>
                  <a:pt x="11626" y="99417"/>
                </a:lnTo>
                <a:lnTo>
                  <a:pt x="11785" y="99696"/>
                </a:lnTo>
                <a:lnTo>
                  <a:pt x="11905" y="99974"/>
                </a:lnTo>
                <a:lnTo>
                  <a:pt x="11984" y="100293"/>
                </a:lnTo>
                <a:lnTo>
                  <a:pt x="12024" y="100611"/>
                </a:lnTo>
                <a:lnTo>
                  <a:pt x="12024" y="100930"/>
                </a:lnTo>
                <a:lnTo>
                  <a:pt x="12024" y="101288"/>
                </a:lnTo>
                <a:lnTo>
                  <a:pt x="11984" y="101607"/>
                </a:lnTo>
                <a:lnTo>
                  <a:pt x="11905" y="101885"/>
                </a:lnTo>
                <a:lnTo>
                  <a:pt x="11785" y="102204"/>
                </a:lnTo>
                <a:lnTo>
                  <a:pt x="11626" y="102483"/>
                </a:lnTo>
                <a:lnTo>
                  <a:pt x="11467" y="102722"/>
                </a:lnTo>
                <a:lnTo>
                  <a:pt x="11307" y="102960"/>
                </a:lnTo>
                <a:lnTo>
                  <a:pt x="11108" y="103199"/>
                </a:lnTo>
                <a:lnTo>
                  <a:pt x="10869" y="103398"/>
                </a:lnTo>
                <a:lnTo>
                  <a:pt x="10631" y="103598"/>
                </a:lnTo>
                <a:lnTo>
                  <a:pt x="10352" y="103757"/>
                </a:lnTo>
                <a:lnTo>
                  <a:pt x="10073" y="103876"/>
                </a:lnTo>
                <a:lnTo>
                  <a:pt x="9794" y="103996"/>
                </a:lnTo>
                <a:lnTo>
                  <a:pt x="9476" y="104075"/>
                </a:lnTo>
                <a:lnTo>
                  <a:pt x="9157" y="104115"/>
                </a:lnTo>
                <a:lnTo>
                  <a:pt x="8839" y="104155"/>
                </a:lnTo>
                <a:lnTo>
                  <a:pt x="8401" y="104115"/>
                </a:lnTo>
                <a:lnTo>
                  <a:pt x="7963" y="104035"/>
                </a:lnTo>
                <a:lnTo>
                  <a:pt x="7565" y="103876"/>
                </a:lnTo>
                <a:lnTo>
                  <a:pt x="7206" y="103677"/>
                </a:lnTo>
                <a:lnTo>
                  <a:pt x="6848" y="103438"/>
                </a:lnTo>
                <a:lnTo>
                  <a:pt x="6530" y="103160"/>
                </a:lnTo>
                <a:lnTo>
                  <a:pt x="6291" y="102841"/>
                </a:lnTo>
                <a:lnTo>
                  <a:pt x="6052" y="102483"/>
                </a:lnTo>
                <a:lnTo>
                  <a:pt x="0" y="102602"/>
                </a:lnTo>
                <a:lnTo>
                  <a:pt x="0" y="116458"/>
                </a:lnTo>
                <a:lnTo>
                  <a:pt x="6052" y="116577"/>
                </a:lnTo>
                <a:lnTo>
                  <a:pt x="6291" y="116219"/>
                </a:lnTo>
                <a:lnTo>
                  <a:pt x="6530" y="115900"/>
                </a:lnTo>
                <a:lnTo>
                  <a:pt x="6848" y="115622"/>
                </a:lnTo>
                <a:lnTo>
                  <a:pt x="7206" y="115383"/>
                </a:lnTo>
                <a:lnTo>
                  <a:pt x="7565" y="115223"/>
                </a:lnTo>
                <a:lnTo>
                  <a:pt x="7963" y="115064"/>
                </a:lnTo>
                <a:lnTo>
                  <a:pt x="8401" y="114984"/>
                </a:lnTo>
                <a:lnTo>
                  <a:pt x="8839" y="114945"/>
                </a:lnTo>
                <a:lnTo>
                  <a:pt x="9157" y="114945"/>
                </a:lnTo>
                <a:lnTo>
                  <a:pt x="9476" y="115024"/>
                </a:lnTo>
                <a:lnTo>
                  <a:pt x="9794" y="115104"/>
                </a:lnTo>
                <a:lnTo>
                  <a:pt x="10073" y="115184"/>
                </a:lnTo>
                <a:lnTo>
                  <a:pt x="10352" y="115343"/>
                </a:lnTo>
                <a:lnTo>
                  <a:pt x="10631" y="115502"/>
                </a:lnTo>
                <a:lnTo>
                  <a:pt x="10869" y="115661"/>
                </a:lnTo>
                <a:lnTo>
                  <a:pt x="11108" y="115860"/>
                </a:lnTo>
                <a:lnTo>
                  <a:pt x="11307" y="116099"/>
                </a:lnTo>
                <a:lnTo>
                  <a:pt x="11467" y="116338"/>
                </a:lnTo>
                <a:lnTo>
                  <a:pt x="11626" y="116617"/>
                </a:lnTo>
                <a:lnTo>
                  <a:pt x="11785" y="116896"/>
                </a:lnTo>
                <a:lnTo>
                  <a:pt x="11905" y="117174"/>
                </a:lnTo>
                <a:lnTo>
                  <a:pt x="11984" y="117493"/>
                </a:lnTo>
                <a:lnTo>
                  <a:pt x="12024" y="117811"/>
                </a:lnTo>
                <a:lnTo>
                  <a:pt x="12024" y="118130"/>
                </a:lnTo>
                <a:lnTo>
                  <a:pt x="12024" y="118488"/>
                </a:lnTo>
                <a:lnTo>
                  <a:pt x="11984" y="118767"/>
                </a:lnTo>
                <a:lnTo>
                  <a:pt x="11905" y="119085"/>
                </a:lnTo>
                <a:lnTo>
                  <a:pt x="11785" y="119404"/>
                </a:lnTo>
                <a:lnTo>
                  <a:pt x="11626" y="119683"/>
                </a:lnTo>
                <a:lnTo>
                  <a:pt x="11467" y="119921"/>
                </a:lnTo>
                <a:lnTo>
                  <a:pt x="11307" y="120160"/>
                </a:lnTo>
                <a:lnTo>
                  <a:pt x="11108" y="120399"/>
                </a:lnTo>
                <a:lnTo>
                  <a:pt x="10869" y="120598"/>
                </a:lnTo>
                <a:lnTo>
                  <a:pt x="10631" y="120797"/>
                </a:lnTo>
                <a:lnTo>
                  <a:pt x="10352" y="120957"/>
                </a:lnTo>
                <a:lnTo>
                  <a:pt x="10073" y="121076"/>
                </a:lnTo>
                <a:lnTo>
                  <a:pt x="9794" y="121196"/>
                </a:lnTo>
                <a:lnTo>
                  <a:pt x="9476" y="121275"/>
                </a:lnTo>
                <a:lnTo>
                  <a:pt x="9157" y="121315"/>
                </a:lnTo>
                <a:lnTo>
                  <a:pt x="8839" y="121355"/>
                </a:lnTo>
                <a:lnTo>
                  <a:pt x="8401" y="121315"/>
                </a:lnTo>
                <a:lnTo>
                  <a:pt x="7963" y="121235"/>
                </a:lnTo>
                <a:lnTo>
                  <a:pt x="7565" y="121076"/>
                </a:lnTo>
                <a:lnTo>
                  <a:pt x="7206" y="120877"/>
                </a:lnTo>
                <a:lnTo>
                  <a:pt x="6848" y="120638"/>
                </a:lnTo>
                <a:lnTo>
                  <a:pt x="6530" y="120359"/>
                </a:lnTo>
                <a:lnTo>
                  <a:pt x="6291" y="120041"/>
                </a:lnTo>
                <a:lnTo>
                  <a:pt x="6052" y="119683"/>
                </a:lnTo>
                <a:lnTo>
                  <a:pt x="0" y="119802"/>
                </a:lnTo>
                <a:lnTo>
                  <a:pt x="0" y="133658"/>
                </a:lnTo>
                <a:lnTo>
                  <a:pt x="6052" y="133777"/>
                </a:lnTo>
                <a:lnTo>
                  <a:pt x="6291" y="133419"/>
                </a:lnTo>
                <a:lnTo>
                  <a:pt x="6530" y="133100"/>
                </a:lnTo>
                <a:lnTo>
                  <a:pt x="6848" y="132821"/>
                </a:lnTo>
                <a:lnTo>
                  <a:pt x="7206" y="132583"/>
                </a:lnTo>
                <a:lnTo>
                  <a:pt x="7565" y="132383"/>
                </a:lnTo>
                <a:lnTo>
                  <a:pt x="7963" y="132264"/>
                </a:lnTo>
                <a:lnTo>
                  <a:pt x="8401" y="132184"/>
                </a:lnTo>
                <a:lnTo>
                  <a:pt x="8839" y="132145"/>
                </a:lnTo>
                <a:lnTo>
                  <a:pt x="9157" y="132145"/>
                </a:lnTo>
                <a:lnTo>
                  <a:pt x="9476" y="132224"/>
                </a:lnTo>
                <a:lnTo>
                  <a:pt x="9794" y="132264"/>
                </a:lnTo>
                <a:lnTo>
                  <a:pt x="10073" y="132383"/>
                </a:lnTo>
                <a:lnTo>
                  <a:pt x="10352" y="132543"/>
                </a:lnTo>
                <a:lnTo>
                  <a:pt x="10631" y="132702"/>
                </a:lnTo>
                <a:lnTo>
                  <a:pt x="10869" y="132861"/>
                </a:lnTo>
                <a:lnTo>
                  <a:pt x="11108" y="133060"/>
                </a:lnTo>
                <a:lnTo>
                  <a:pt x="11307" y="133299"/>
                </a:lnTo>
                <a:lnTo>
                  <a:pt x="11467" y="133538"/>
                </a:lnTo>
                <a:lnTo>
                  <a:pt x="11626" y="133817"/>
                </a:lnTo>
                <a:lnTo>
                  <a:pt x="11785" y="134095"/>
                </a:lnTo>
                <a:lnTo>
                  <a:pt x="11905" y="134374"/>
                </a:lnTo>
                <a:lnTo>
                  <a:pt x="11984" y="134693"/>
                </a:lnTo>
                <a:lnTo>
                  <a:pt x="12024" y="135011"/>
                </a:lnTo>
                <a:lnTo>
                  <a:pt x="12024" y="135330"/>
                </a:lnTo>
                <a:lnTo>
                  <a:pt x="12024" y="135648"/>
                </a:lnTo>
                <a:lnTo>
                  <a:pt x="11984" y="135967"/>
                </a:lnTo>
                <a:lnTo>
                  <a:pt x="11905" y="136285"/>
                </a:lnTo>
                <a:lnTo>
                  <a:pt x="11785" y="136604"/>
                </a:lnTo>
                <a:lnTo>
                  <a:pt x="11626" y="136882"/>
                </a:lnTo>
                <a:lnTo>
                  <a:pt x="11467" y="137121"/>
                </a:lnTo>
                <a:lnTo>
                  <a:pt x="11307" y="137360"/>
                </a:lnTo>
                <a:lnTo>
                  <a:pt x="11108" y="137599"/>
                </a:lnTo>
                <a:lnTo>
                  <a:pt x="10869" y="137798"/>
                </a:lnTo>
                <a:lnTo>
                  <a:pt x="10631" y="137997"/>
                </a:lnTo>
                <a:lnTo>
                  <a:pt x="10352" y="138157"/>
                </a:lnTo>
                <a:lnTo>
                  <a:pt x="10073" y="138276"/>
                </a:lnTo>
                <a:lnTo>
                  <a:pt x="9794" y="138395"/>
                </a:lnTo>
                <a:lnTo>
                  <a:pt x="9476" y="138475"/>
                </a:lnTo>
                <a:lnTo>
                  <a:pt x="9157" y="138515"/>
                </a:lnTo>
                <a:lnTo>
                  <a:pt x="8839" y="138555"/>
                </a:lnTo>
                <a:lnTo>
                  <a:pt x="8401" y="138515"/>
                </a:lnTo>
                <a:lnTo>
                  <a:pt x="7963" y="138435"/>
                </a:lnTo>
                <a:lnTo>
                  <a:pt x="7565" y="138276"/>
                </a:lnTo>
                <a:lnTo>
                  <a:pt x="7206" y="138077"/>
                </a:lnTo>
                <a:lnTo>
                  <a:pt x="6848" y="137838"/>
                </a:lnTo>
                <a:lnTo>
                  <a:pt x="6530" y="137559"/>
                </a:lnTo>
                <a:lnTo>
                  <a:pt x="6291" y="137241"/>
                </a:lnTo>
                <a:lnTo>
                  <a:pt x="6052" y="136882"/>
                </a:lnTo>
                <a:lnTo>
                  <a:pt x="0" y="137002"/>
                </a:lnTo>
                <a:lnTo>
                  <a:pt x="0" y="150300"/>
                </a:lnTo>
                <a:lnTo>
                  <a:pt x="285750" y="150300"/>
                </a:lnTo>
                <a:lnTo>
                  <a:pt x="285511" y="149663"/>
                </a:lnTo>
                <a:lnTo>
                  <a:pt x="285312" y="149066"/>
                </a:lnTo>
                <a:lnTo>
                  <a:pt x="285153" y="148508"/>
                </a:lnTo>
                <a:lnTo>
                  <a:pt x="285033" y="147991"/>
                </a:lnTo>
                <a:lnTo>
                  <a:pt x="284954" y="147473"/>
                </a:lnTo>
                <a:lnTo>
                  <a:pt x="284914" y="147035"/>
                </a:lnTo>
                <a:lnTo>
                  <a:pt x="284914" y="146557"/>
                </a:lnTo>
                <a:lnTo>
                  <a:pt x="284914" y="146119"/>
                </a:lnTo>
                <a:lnTo>
                  <a:pt x="284994" y="145283"/>
                </a:lnTo>
                <a:lnTo>
                  <a:pt x="285113" y="144447"/>
                </a:lnTo>
                <a:lnTo>
                  <a:pt x="285193" y="143571"/>
                </a:lnTo>
                <a:lnTo>
                  <a:pt x="285232" y="142656"/>
                </a:lnTo>
                <a:lnTo>
                  <a:pt x="285232" y="139630"/>
                </a:lnTo>
                <a:lnTo>
                  <a:pt x="285232" y="138316"/>
                </a:lnTo>
                <a:lnTo>
                  <a:pt x="285312" y="137002"/>
                </a:lnTo>
                <a:lnTo>
                  <a:pt x="285352" y="135688"/>
                </a:lnTo>
                <a:lnTo>
                  <a:pt x="285392" y="134374"/>
                </a:lnTo>
                <a:lnTo>
                  <a:pt x="285392" y="133180"/>
                </a:lnTo>
                <a:lnTo>
                  <a:pt x="285431" y="131985"/>
                </a:lnTo>
                <a:lnTo>
                  <a:pt x="285471" y="130831"/>
                </a:lnTo>
                <a:lnTo>
                  <a:pt x="285431" y="130233"/>
                </a:lnTo>
                <a:lnTo>
                  <a:pt x="285392" y="129636"/>
                </a:lnTo>
                <a:lnTo>
                  <a:pt x="285312" y="129039"/>
                </a:lnTo>
                <a:lnTo>
                  <a:pt x="285193" y="128442"/>
                </a:lnTo>
                <a:lnTo>
                  <a:pt x="285033" y="127845"/>
                </a:lnTo>
                <a:lnTo>
                  <a:pt x="284914" y="127287"/>
                </a:lnTo>
                <a:lnTo>
                  <a:pt x="284635" y="125814"/>
                </a:lnTo>
                <a:lnTo>
                  <a:pt x="284277" y="124381"/>
                </a:lnTo>
                <a:lnTo>
                  <a:pt x="283560" y="121315"/>
                </a:lnTo>
                <a:lnTo>
                  <a:pt x="283321" y="120359"/>
                </a:lnTo>
                <a:lnTo>
                  <a:pt x="283162" y="119921"/>
                </a:lnTo>
                <a:lnTo>
                  <a:pt x="283003" y="119484"/>
                </a:lnTo>
                <a:lnTo>
                  <a:pt x="282804" y="119085"/>
                </a:lnTo>
                <a:lnTo>
                  <a:pt x="282565" y="118687"/>
                </a:lnTo>
                <a:lnTo>
                  <a:pt x="282087" y="117891"/>
                </a:lnTo>
                <a:lnTo>
                  <a:pt x="281888" y="117493"/>
                </a:lnTo>
                <a:lnTo>
                  <a:pt x="281769" y="117095"/>
                </a:lnTo>
                <a:lnTo>
                  <a:pt x="281689" y="116657"/>
                </a:lnTo>
                <a:lnTo>
                  <a:pt x="281689" y="116458"/>
                </a:lnTo>
                <a:lnTo>
                  <a:pt x="281689" y="116219"/>
                </a:lnTo>
                <a:lnTo>
                  <a:pt x="281769" y="115940"/>
                </a:lnTo>
                <a:lnTo>
                  <a:pt x="281848" y="115622"/>
                </a:lnTo>
                <a:lnTo>
                  <a:pt x="282127" y="115064"/>
                </a:lnTo>
                <a:lnTo>
                  <a:pt x="282406" y="114347"/>
                </a:lnTo>
                <a:lnTo>
                  <a:pt x="282644" y="113591"/>
                </a:lnTo>
                <a:lnTo>
                  <a:pt x="282883" y="112834"/>
                </a:lnTo>
                <a:lnTo>
                  <a:pt x="283082" y="112078"/>
                </a:lnTo>
                <a:lnTo>
                  <a:pt x="283242" y="111322"/>
                </a:lnTo>
                <a:lnTo>
                  <a:pt x="283361" y="110525"/>
                </a:lnTo>
                <a:lnTo>
                  <a:pt x="283441" y="109769"/>
                </a:lnTo>
                <a:lnTo>
                  <a:pt x="283481" y="109012"/>
                </a:lnTo>
                <a:lnTo>
                  <a:pt x="283441" y="108216"/>
                </a:lnTo>
                <a:lnTo>
                  <a:pt x="283401" y="107460"/>
                </a:lnTo>
                <a:lnTo>
                  <a:pt x="283282" y="106703"/>
                </a:lnTo>
                <a:lnTo>
                  <a:pt x="283122" y="105986"/>
                </a:lnTo>
                <a:lnTo>
                  <a:pt x="282923" y="105270"/>
                </a:lnTo>
                <a:lnTo>
                  <a:pt x="282644" y="104553"/>
                </a:lnTo>
                <a:lnTo>
                  <a:pt x="282326" y="103836"/>
                </a:lnTo>
                <a:lnTo>
                  <a:pt x="281968" y="103160"/>
                </a:lnTo>
                <a:lnTo>
                  <a:pt x="281729" y="102801"/>
                </a:lnTo>
                <a:lnTo>
                  <a:pt x="281530" y="102443"/>
                </a:lnTo>
                <a:lnTo>
                  <a:pt x="281410" y="102045"/>
                </a:lnTo>
                <a:lnTo>
                  <a:pt x="281370" y="101846"/>
                </a:lnTo>
                <a:lnTo>
                  <a:pt x="281370" y="101647"/>
                </a:lnTo>
                <a:lnTo>
                  <a:pt x="281410" y="101209"/>
                </a:lnTo>
                <a:lnTo>
                  <a:pt x="281410" y="100970"/>
                </a:lnTo>
                <a:lnTo>
                  <a:pt x="281410" y="100731"/>
                </a:lnTo>
                <a:lnTo>
                  <a:pt x="281370" y="100412"/>
                </a:lnTo>
                <a:lnTo>
                  <a:pt x="281211" y="100134"/>
                </a:lnTo>
                <a:lnTo>
                  <a:pt x="281052" y="99855"/>
                </a:lnTo>
                <a:lnTo>
                  <a:pt x="280813" y="99616"/>
                </a:lnTo>
                <a:lnTo>
                  <a:pt x="280335" y="99178"/>
                </a:lnTo>
                <a:lnTo>
                  <a:pt x="280057" y="98939"/>
                </a:lnTo>
                <a:lnTo>
                  <a:pt x="279857" y="98700"/>
                </a:lnTo>
                <a:lnTo>
                  <a:pt x="279658" y="98461"/>
                </a:lnTo>
                <a:lnTo>
                  <a:pt x="279499" y="98183"/>
                </a:lnTo>
                <a:lnTo>
                  <a:pt x="279340" y="97904"/>
                </a:lnTo>
                <a:lnTo>
                  <a:pt x="279260" y="97586"/>
                </a:lnTo>
                <a:lnTo>
                  <a:pt x="279061" y="96988"/>
                </a:lnTo>
                <a:lnTo>
                  <a:pt x="278942" y="96351"/>
                </a:lnTo>
                <a:lnTo>
                  <a:pt x="278902" y="95913"/>
                </a:lnTo>
                <a:lnTo>
                  <a:pt x="278942" y="95436"/>
                </a:lnTo>
                <a:lnTo>
                  <a:pt x="279021" y="94998"/>
                </a:lnTo>
                <a:lnTo>
                  <a:pt x="279141" y="94520"/>
                </a:lnTo>
                <a:lnTo>
                  <a:pt x="279300" y="94082"/>
                </a:lnTo>
                <a:lnTo>
                  <a:pt x="279499" y="93604"/>
                </a:lnTo>
                <a:lnTo>
                  <a:pt x="279937" y="92688"/>
                </a:lnTo>
                <a:lnTo>
                  <a:pt x="280335" y="91773"/>
                </a:lnTo>
                <a:lnTo>
                  <a:pt x="280534" y="91295"/>
                </a:lnTo>
                <a:lnTo>
                  <a:pt x="280694" y="90857"/>
                </a:lnTo>
                <a:lnTo>
                  <a:pt x="280813" y="90379"/>
                </a:lnTo>
                <a:lnTo>
                  <a:pt x="280893" y="89941"/>
                </a:lnTo>
                <a:lnTo>
                  <a:pt x="280893" y="89463"/>
                </a:lnTo>
                <a:lnTo>
                  <a:pt x="280853" y="89025"/>
                </a:lnTo>
                <a:lnTo>
                  <a:pt x="280733" y="88269"/>
                </a:lnTo>
                <a:lnTo>
                  <a:pt x="280694" y="87552"/>
                </a:lnTo>
                <a:lnTo>
                  <a:pt x="280694" y="86836"/>
                </a:lnTo>
                <a:lnTo>
                  <a:pt x="280694" y="86159"/>
                </a:lnTo>
                <a:lnTo>
                  <a:pt x="280773" y="85522"/>
                </a:lnTo>
                <a:lnTo>
                  <a:pt x="280853" y="84845"/>
                </a:lnTo>
                <a:lnTo>
                  <a:pt x="281092" y="83571"/>
                </a:lnTo>
                <a:lnTo>
                  <a:pt x="281291" y="82257"/>
                </a:lnTo>
                <a:lnTo>
                  <a:pt x="281370" y="81620"/>
                </a:lnTo>
                <a:lnTo>
                  <a:pt x="281410" y="80903"/>
                </a:lnTo>
                <a:lnTo>
                  <a:pt x="281410" y="80226"/>
                </a:lnTo>
                <a:lnTo>
                  <a:pt x="281370" y="79470"/>
                </a:lnTo>
                <a:lnTo>
                  <a:pt x="281291" y="78713"/>
                </a:lnTo>
                <a:lnTo>
                  <a:pt x="281132" y="77877"/>
                </a:lnTo>
                <a:lnTo>
                  <a:pt x="281092" y="77599"/>
                </a:lnTo>
                <a:lnTo>
                  <a:pt x="281092" y="77320"/>
                </a:lnTo>
                <a:lnTo>
                  <a:pt x="281132" y="77041"/>
                </a:lnTo>
                <a:lnTo>
                  <a:pt x="281171" y="76762"/>
                </a:lnTo>
                <a:lnTo>
                  <a:pt x="281331" y="76205"/>
                </a:lnTo>
                <a:lnTo>
                  <a:pt x="281490" y="75648"/>
                </a:lnTo>
                <a:lnTo>
                  <a:pt x="281649" y="75130"/>
                </a:lnTo>
                <a:lnTo>
                  <a:pt x="281729" y="74891"/>
                </a:lnTo>
                <a:lnTo>
                  <a:pt x="281769" y="74613"/>
                </a:lnTo>
                <a:lnTo>
                  <a:pt x="281769" y="74374"/>
                </a:lnTo>
                <a:lnTo>
                  <a:pt x="281729" y="74095"/>
                </a:lnTo>
                <a:lnTo>
                  <a:pt x="281649" y="73856"/>
                </a:lnTo>
                <a:lnTo>
                  <a:pt x="281530" y="73577"/>
                </a:lnTo>
                <a:lnTo>
                  <a:pt x="281092" y="72900"/>
                </a:lnTo>
                <a:lnTo>
                  <a:pt x="280574" y="72224"/>
                </a:lnTo>
                <a:lnTo>
                  <a:pt x="279977" y="71467"/>
                </a:lnTo>
                <a:lnTo>
                  <a:pt x="279459" y="70750"/>
                </a:lnTo>
                <a:lnTo>
                  <a:pt x="278942" y="69994"/>
                </a:lnTo>
                <a:lnTo>
                  <a:pt x="278743" y="69596"/>
                </a:lnTo>
                <a:lnTo>
                  <a:pt x="278583" y="69238"/>
                </a:lnTo>
                <a:lnTo>
                  <a:pt x="278504" y="68839"/>
                </a:lnTo>
                <a:lnTo>
                  <a:pt x="278424" y="68481"/>
                </a:lnTo>
                <a:lnTo>
                  <a:pt x="278424" y="68083"/>
                </a:lnTo>
                <a:lnTo>
                  <a:pt x="278464" y="67725"/>
                </a:lnTo>
                <a:lnTo>
                  <a:pt x="278583" y="67167"/>
                </a:lnTo>
                <a:lnTo>
                  <a:pt x="278623" y="66888"/>
                </a:lnTo>
                <a:lnTo>
                  <a:pt x="278623" y="66570"/>
                </a:lnTo>
                <a:lnTo>
                  <a:pt x="278663" y="66490"/>
                </a:lnTo>
                <a:lnTo>
                  <a:pt x="278743" y="66411"/>
                </a:lnTo>
                <a:lnTo>
                  <a:pt x="279021" y="66251"/>
                </a:lnTo>
                <a:lnTo>
                  <a:pt x="279459" y="66092"/>
                </a:lnTo>
                <a:lnTo>
                  <a:pt x="279937" y="65933"/>
                </a:lnTo>
                <a:lnTo>
                  <a:pt x="280415" y="65774"/>
                </a:lnTo>
                <a:lnTo>
                  <a:pt x="280853" y="65614"/>
                </a:lnTo>
                <a:lnTo>
                  <a:pt x="281132" y="65455"/>
                </a:lnTo>
                <a:lnTo>
                  <a:pt x="281171" y="65376"/>
                </a:lnTo>
                <a:lnTo>
                  <a:pt x="281171" y="65296"/>
                </a:lnTo>
                <a:lnTo>
                  <a:pt x="281092" y="65017"/>
                </a:lnTo>
                <a:lnTo>
                  <a:pt x="281052" y="64738"/>
                </a:lnTo>
                <a:lnTo>
                  <a:pt x="281052" y="64460"/>
                </a:lnTo>
                <a:lnTo>
                  <a:pt x="281092" y="64181"/>
                </a:lnTo>
                <a:lnTo>
                  <a:pt x="281132" y="63902"/>
                </a:lnTo>
                <a:lnTo>
                  <a:pt x="281171" y="63624"/>
                </a:lnTo>
                <a:lnTo>
                  <a:pt x="281370" y="63106"/>
                </a:lnTo>
                <a:lnTo>
                  <a:pt x="281609" y="62549"/>
                </a:lnTo>
                <a:lnTo>
                  <a:pt x="281928" y="62031"/>
                </a:lnTo>
                <a:lnTo>
                  <a:pt x="282286" y="61553"/>
                </a:lnTo>
                <a:lnTo>
                  <a:pt x="282605" y="61076"/>
                </a:lnTo>
                <a:lnTo>
                  <a:pt x="282764" y="60876"/>
                </a:lnTo>
                <a:lnTo>
                  <a:pt x="282844" y="60717"/>
                </a:lnTo>
                <a:lnTo>
                  <a:pt x="282883" y="60518"/>
                </a:lnTo>
                <a:lnTo>
                  <a:pt x="282923" y="60359"/>
                </a:lnTo>
                <a:lnTo>
                  <a:pt x="282923" y="60160"/>
                </a:lnTo>
                <a:lnTo>
                  <a:pt x="282923" y="59961"/>
                </a:lnTo>
                <a:lnTo>
                  <a:pt x="282804" y="59602"/>
                </a:lnTo>
                <a:lnTo>
                  <a:pt x="282644" y="59244"/>
                </a:lnTo>
                <a:lnTo>
                  <a:pt x="282406" y="58846"/>
                </a:lnTo>
                <a:lnTo>
                  <a:pt x="281848" y="58129"/>
                </a:lnTo>
                <a:lnTo>
                  <a:pt x="281331" y="57373"/>
                </a:lnTo>
                <a:lnTo>
                  <a:pt x="281092" y="57014"/>
                </a:lnTo>
                <a:lnTo>
                  <a:pt x="280932" y="56656"/>
                </a:lnTo>
                <a:lnTo>
                  <a:pt x="280813" y="56298"/>
                </a:lnTo>
                <a:lnTo>
                  <a:pt x="280773" y="56099"/>
                </a:lnTo>
                <a:lnTo>
                  <a:pt x="280813" y="55900"/>
                </a:lnTo>
                <a:lnTo>
                  <a:pt x="280813" y="55740"/>
                </a:lnTo>
                <a:lnTo>
                  <a:pt x="280893" y="55541"/>
                </a:lnTo>
                <a:lnTo>
                  <a:pt x="280972" y="55342"/>
                </a:lnTo>
                <a:lnTo>
                  <a:pt x="281092" y="55183"/>
                </a:lnTo>
                <a:lnTo>
                  <a:pt x="281251" y="54984"/>
                </a:lnTo>
                <a:lnTo>
                  <a:pt x="281331" y="54785"/>
                </a:lnTo>
                <a:lnTo>
                  <a:pt x="281410" y="54586"/>
                </a:lnTo>
                <a:lnTo>
                  <a:pt x="281410" y="54387"/>
                </a:lnTo>
                <a:lnTo>
                  <a:pt x="281450" y="53989"/>
                </a:lnTo>
                <a:lnTo>
                  <a:pt x="281410" y="53551"/>
                </a:lnTo>
                <a:lnTo>
                  <a:pt x="281331" y="53152"/>
                </a:lnTo>
                <a:lnTo>
                  <a:pt x="281291" y="52714"/>
                </a:lnTo>
                <a:lnTo>
                  <a:pt x="281291" y="52237"/>
                </a:lnTo>
                <a:lnTo>
                  <a:pt x="281331" y="51998"/>
                </a:lnTo>
                <a:lnTo>
                  <a:pt x="281370" y="51759"/>
                </a:lnTo>
                <a:lnTo>
                  <a:pt x="281450" y="51520"/>
                </a:lnTo>
                <a:lnTo>
                  <a:pt x="281530" y="51202"/>
                </a:lnTo>
                <a:lnTo>
                  <a:pt x="281569" y="50644"/>
                </a:lnTo>
                <a:lnTo>
                  <a:pt x="281490" y="50087"/>
                </a:lnTo>
                <a:lnTo>
                  <a:pt x="281410" y="49490"/>
                </a:lnTo>
                <a:lnTo>
                  <a:pt x="281251" y="48892"/>
                </a:lnTo>
                <a:lnTo>
                  <a:pt x="281052" y="48295"/>
                </a:lnTo>
                <a:lnTo>
                  <a:pt x="280654" y="47101"/>
                </a:lnTo>
                <a:lnTo>
                  <a:pt x="280455" y="46543"/>
                </a:lnTo>
                <a:lnTo>
                  <a:pt x="280256" y="45946"/>
                </a:lnTo>
                <a:lnTo>
                  <a:pt x="280136" y="45389"/>
                </a:lnTo>
                <a:lnTo>
                  <a:pt x="280057" y="44831"/>
                </a:lnTo>
                <a:lnTo>
                  <a:pt x="280017" y="44274"/>
                </a:lnTo>
                <a:lnTo>
                  <a:pt x="280057" y="43756"/>
                </a:lnTo>
                <a:lnTo>
                  <a:pt x="280136" y="43478"/>
                </a:lnTo>
                <a:lnTo>
                  <a:pt x="280216" y="43239"/>
                </a:lnTo>
                <a:lnTo>
                  <a:pt x="280335" y="43000"/>
                </a:lnTo>
                <a:lnTo>
                  <a:pt x="280494" y="42761"/>
                </a:lnTo>
                <a:lnTo>
                  <a:pt x="280813" y="42243"/>
                </a:lnTo>
                <a:lnTo>
                  <a:pt x="280932" y="42004"/>
                </a:lnTo>
                <a:lnTo>
                  <a:pt x="280972" y="41726"/>
                </a:lnTo>
                <a:lnTo>
                  <a:pt x="280932" y="41447"/>
                </a:lnTo>
                <a:lnTo>
                  <a:pt x="280853" y="41208"/>
                </a:lnTo>
                <a:lnTo>
                  <a:pt x="280694" y="40969"/>
                </a:lnTo>
                <a:lnTo>
                  <a:pt x="280494" y="40770"/>
                </a:lnTo>
                <a:lnTo>
                  <a:pt x="280136" y="40292"/>
                </a:lnTo>
                <a:lnTo>
                  <a:pt x="279977" y="40053"/>
                </a:lnTo>
                <a:lnTo>
                  <a:pt x="279897" y="39775"/>
                </a:lnTo>
                <a:lnTo>
                  <a:pt x="279857" y="39616"/>
                </a:lnTo>
                <a:lnTo>
                  <a:pt x="279897" y="39416"/>
                </a:lnTo>
                <a:lnTo>
                  <a:pt x="279937" y="39257"/>
                </a:lnTo>
                <a:lnTo>
                  <a:pt x="279977" y="39098"/>
                </a:lnTo>
                <a:lnTo>
                  <a:pt x="280216" y="38819"/>
                </a:lnTo>
                <a:lnTo>
                  <a:pt x="280494" y="38541"/>
                </a:lnTo>
                <a:lnTo>
                  <a:pt x="280813" y="38302"/>
                </a:lnTo>
                <a:lnTo>
                  <a:pt x="281132" y="38063"/>
                </a:lnTo>
                <a:lnTo>
                  <a:pt x="281490" y="37784"/>
                </a:lnTo>
                <a:lnTo>
                  <a:pt x="281769" y="37545"/>
                </a:lnTo>
                <a:lnTo>
                  <a:pt x="281888" y="37426"/>
                </a:lnTo>
                <a:lnTo>
                  <a:pt x="281928" y="37346"/>
                </a:lnTo>
                <a:lnTo>
                  <a:pt x="281968" y="37227"/>
                </a:lnTo>
                <a:lnTo>
                  <a:pt x="281968" y="37107"/>
                </a:lnTo>
                <a:lnTo>
                  <a:pt x="281888" y="36908"/>
                </a:lnTo>
                <a:lnTo>
                  <a:pt x="281769" y="36629"/>
                </a:lnTo>
                <a:lnTo>
                  <a:pt x="281569" y="36391"/>
                </a:lnTo>
                <a:lnTo>
                  <a:pt x="281331" y="36112"/>
                </a:lnTo>
                <a:lnTo>
                  <a:pt x="280733" y="35594"/>
                </a:lnTo>
                <a:lnTo>
                  <a:pt x="280176" y="35037"/>
                </a:lnTo>
                <a:lnTo>
                  <a:pt x="279937" y="34798"/>
                </a:lnTo>
                <a:lnTo>
                  <a:pt x="279738" y="34559"/>
                </a:lnTo>
                <a:lnTo>
                  <a:pt x="279619" y="34320"/>
                </a:lnTo>
                <a:lnTo>
                  <a:pt x="279579" y="34081"/>
                </a:lnTo>
                <a:lnTo>
                  <a:pt x="279579" y="34002"/>
                </a:lnTo>
                <a:lnTo>
                  <a:pt x="279619" y="33882"/>
                </a:lnTo>
                <a:lnTo>
                  <a:pt x="279658" y="33803"/>
                </a:lnTo>
                <a:lnTo>
                  <a:pt x="279778" y="33683"/>
                </a:lnTo>
                <a:lnTo>
                  <a:pt x="280216" y="33404"/>
                </a:lnTo>
                <a:lnTo>
                  <a:pt x="280415" y="33245"/>
                </a:lnTo>
                <a:lnTo>
                  <a:pt x="280574" y="33046"/>
                </a:lnTo>
                <a:lnTo>
                  <a:pt x="280733" y="32807"/>
                </a:lnTo>
                <a:lnTo>
                  <a:pt x="280773" y="32568"/>
                </a:lnTo>
                <a:lnTo>
                  <a:pt x="280813" y="32329"/>
                </a:lnTo>
                <a:lnTo>
                  <a:pt x="280813" y="32051"/>
                </a:lnTo>
                <a:lnTo>
                  <a:pt x="280733" y="31533"/>
                </a:lnTo>
                <a:lnTo>
                  <a:pt x="280614" y="30976"/>
                </a:lnTo>
                <a:lnTo>
                  <a:pt x="280574" y="30737"/>
                </a:lnTo>
                <a:lnTo>
                  <a:pt x="280574" y="30458"/>
                </a:lnTo>
                <a:lnTo>
                  <a:pt x="280574" y="30219"/>
                </a:lnTo>
                <a:lnTo>
                  <a:pt x="280654" y="29941"/>
                </a:lnTo>
                <a:lnTo>
                  <a:pt x="280813" y="29702"/>
                </a:lnTo>
                <a:lnTo>
                  <a:pt x="281012" y="29463"/>
                </a:lnTo>
                <a:lnTo>
                  <a:pt x="281251" y="29184"/>
                </a:lnTo>
                <a:lnTo>
                  <a:pt x="281609" y="28945"/>
                </a:lnTo>
                <a:lnTo>
                  <a:pt x="281888" y="28746"/>
                </a:lnTo>
                <a:lnTo>
                  <a:pt x="282167" y="28547"/>
                </a:lnTo>
                <a:lnTo>
                  <a:pt x="282406" y="28268"/>
                </a:lnTo>
                <a:lnTo>
                  <a:pt x="282605" y="27990"/>
                </a:lnTo>
                <a:lnTo>
                  <a:pt x="282764" y="27711"/>
                </a:lnTo>
                <a:lnTo>
                  <a:pt x="282883" y="27353"/>
                </a:lnTo>
                <a:lnTo>
                  <a:pt x="282963" y="27034"/>
                </a:lnTo>
                <a:lnTo>
                  <a:pt x="283003" y="26676"/>
                </a:lnTo>
                <a:lnTo>
                  <a:pt x="282963" y="26437"/>
                </a:lnTo>
                <a:lnTo>
                  <a:pt x="282923" y="26158"/>
                </a:lnTo>
                <a:lnTo>
                  <a:pt x="282883" y="25919"/>
                </a:lnTo>
                <a:lnTo>
                  <a:pt x="282844" y="25641"/>
                </a:lnTo>
                <a:lnTo>
                  <a:pt x="282883" y="25442"/>
                </a:lnTo>
                <a:lnTo>
                  <a:pt x="282923" y="25203"/>
                </a:lnTo>
                <a:lnTo>
                  <a:pt x="283043" y="24765"/>
                </a:lnTo>
                <a:lnTo>
                  <a:pt x="283122" y="24526"/>
                </a:lnTo>
                <a:lnTo>
                  <a:pt x="283162" y="24287"/>
                </a:lnTo>
                <a:lnTo>
                  <a:pt x="283162" y="24088"/>
                </a:lnTo>
                <a:lnTo>
                  <a:pt x="283082" y="23849"/>
                </a:lnTo>
                <a:lnTo>
                  <a:pt x="283003" y="23690"/>
                </a:lnTo>
                <a:lnTo>
                  <a:pt x="282923" y="23530"/>
                </a:lnTo>
                <a:lnTo>
                  <a:pt x="282724" y="23212"/>
                </a:lnTo>
                <a:lnTo>
                  <a:pt x="282644" y="23013"/>
                </a:lnTo>
                <a:lnTo>
                  <a:pt x="282565" y="22774"/>
                </a:lnTo>
                <a:lnTo>
                  <a:pt x="282565" y="22535"/>
                </a:lnTo>
                <a:lnTo>
                  <a:pt x="282565" y="22256"/>
                </a:lnTo>
                <a:lnTo>
                  <a:pt x="282684" y="21779"/>
                </a:lnTo>
                <a:lnTo>
                  <a:pt x="282883" y="21341"/>
                </a:lnTo>
                <a:lnTo>
                  <a:pt x="283282" y="20425"/>
                </a:lnTo>
                <a:lnTo>
                  <a:pt x="283441" y="19947"/>
                </a:lnTo>
                <a:lnTo>
                  <a:pt x="283481" y="19748"/>
                </a:lnTo>
                <a:lnTo>
                  <a:pt x="283520" y="19469"/>
                </a:lnTo>
                <a:lnTo>
                  <a:pt x="283520" y="19191"/>
                </a:lnTo>
                <a:lnTo>
                  <a:pt x="283520" y="18872"/>
                </a:lnTo>
                <a:lnTo>
                  <a:pt x="283401" y="18275"/>
                </a:lnTo>
                <a:lnTo>
                  <a:pt x="283361" y="17638"/>
                </a:lnTo>
                <a:lnTo>
                  <a:pt x="283361" y="17359"/>
                </a:lnTo>
                <a:lnTo>
                  <a:pt x="283401" y="17041"/>
                </a:lnTo>
                <a:lnTo>
                  <a:pt x="283560" y="16682"/>
                </a:lnTo>
                <a:lnTo>
                  <a:pt x="283600" y="16483"/>
                </a:lnTo>
                <a:lnTo>
                  <a:pt x="283640" y="16284"/>
                </a:lnTo>
                <a:lnTo>
                  <a:pt x="283640" y="16085"/>
                </a:lnTo>
                <a:lnTo>
                  <a:pt x="283560" y="15886"/>
                </a:lnTo>
                <a:lnTo>
                  <a:pt x="283441" y="15528"/>
                </a:lnTo>
                <a:lnTo>
                  <a:pt x="282286" y="13059"/>
                </a:lnTo>
                <a:lnTo>
                  <a:pt x="282007" y="12382"/>
                </a:lnTo>
                <a:lnTo>
                  <a:pt x="281729" y="11705"/>
                </a:lnTo>
                <a:lnTo>
                  <a:pt x="281649" y="11387"/>
                </a:lnTo>
                <a:lnTo>
                  <a:pt x="281569" y="11029"/>
                </a:lnTo>
                <a:lnTo>
                  <a:pt x="281490" y="10670"/>
                </a:lnTo>
                <a:lnTo>
                  <a:pt x="281490" y="10312"/>
                </a:lnTo>
                <a:lnTo>
                  <a:pt x="281490" y="9914"/>
                </a:lnTo>
                <a:lnTo>
                  <a:pt x="281530" y="9516"/>
                </a:lnTo>
                <a:lnTo>
                  <a:pt x="281609" y="9118"/>
                </a:lnTo>
                <a:lnTo>
                  <a:pt x="281729" y="8759"/>
                </a:lnTo>
                <a:lnTo>
                  <a:pt x="281888" y="8401"/>
                </a:lnTo>
                <a:lnTo>
                  <a:pt x="282087" y="8043"/>
                </a:lnTo>
                <a:lnTo>
                  <a:pt x="282485" y="7326"/>
                </a:lnTo>
                <a:lnTo>
                  <a:pt x="282883" y="6729"/>
                </a:lnTo>
                <a:lnTo>
                  <a:pt x="283043" y="6410"/>
                </a:lnTo>
                <a:lnTo>
                  <a:pt x="283162" y="6052"/>
                </a:lnTo>
                <a:lnTo>
                  <a:pt x="283242" y="5733"/>
                </a:lnTo>
                <a:lnTo>
                  <a:pt x="283282" y="5375"/>
                </a:lnTo>
                <a:lnTo>
                  <a:pt x="283242" y="5017"/>
                </a:lnTo>
                <a:lnTo>
                  <a:pt x="283202" y="4658"/>
                </a:lnTo>
                <a:lnTo>
                  <a:pt x="283082" y="4340"/>
                </a:lnTo>
                <a:lnTo>
                  <a:pt x="282963" y="3981"/>
                </a:lnTo>
                <a:lnTo>
                  <a:pt x="282684" y="3305"/>
                </a:lnTo>
                <a:lnTo>
                  <a:pt x="282485" y="2946"/>
                </a:lnTo>
                <a:lnTo>
                  <a:pt x="282445" y="2747"/>
                </a:lnTo>
                <a:lnTo>
                  <a:pt x="282406" y="2548"/>
                </a:lnTo>
                <a:lnTo>
                  <a:pt x="282445" y="2389"/>
                </a:lnTo>
                <a:lnTo>
                  <a:pt x="282485" y="2230"/>
                </a:lnTo>
                <a:lnTo>
                  <a:pt x="282565" y="1911"/>
                </a:lnTo>
                <a:lnTo>
                  <a:pt x="282644" y="1672"/>
                </a:lnTo>
                <a:lnTo>
                  <a:pt x="282644" y="1433"/>
                </a:lnTo>
                <a:lnTo>
                  <a:pt x="282644" y="1194"/>
                </a:lnTo>
                <a:lnTo>
                  <a:pt x="282644" y="956"/>
                </a:lnTo>
                <a:lnTo>
                  <a:pt x="282485" y="478"/>
                </a:lnTo>
                <a:lnTo>
                  <a:pt x="282286" y="0"/>
                </a:lnTo>
                <a:close/>
              </a:path>
            </a:pathLst>
          </a:custGeom>
          <a:solidFill>
            <a:schemeClr val="dk2"/>
          </a:solidFill>
          <a:ln>
            <a:noFill/>
          </a:ln>
          <a:effectLst>
            <a:outerShdw blurRad="71438" dist="19050" dir="84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txBox="1">
            <a:spLocks noGrp="1"/>
          </p:cNvSpPr>
          <p:nvPr>
            <p:ph type="title"/>
          </p:nvPr>
        </p:nvSpPr>
        <p:spPr>
          <a:xfrm>
            <a:off x="960000" y="6949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694906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6"/>
        <p:cNvGrpSpPr/>
        <p:nvPr/>
      </p:nvGrpSpPr>
      <p:grpSpPr>
        <a:xfrm>
          <a:off x="0" y="0"/>
          <a:ext cx="0" cy="0"/>
          <a:chOff x="0" y="0"/>
          <a:chExt cx="0" cy="0"/>
        </a:xfrm>
      </p:grpSpPr>
      <p:pic>
        <p:nvPicPr>
          <p:cNvPr id="187" name="Google Shape;187;p19"/>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188" name="Google Shape;188;p19"/>
          <p:cNvSpPr/>
          <p:nvPr/>
        </p:nvSpPr>
        <p:spPr>
          <a:xfrm>
            <a:off x="350167" y="1843968"/>
            <a:ext cx="11491912" cy="4511217"/>
          </a:xfrm>
          <a:custGeom>
            <a:avLst/>
            <a:gdLst/>
            <a:ahLst/>
            <a:cxnLst/>
            <a:rect l="l" t="t" r="r" b="b"/>
            <a:pathLst>
              <a:path w="285750" h="119513" extrusionOk="0">
                <a:moveTo>
                  <a:pt x="220478" y="0"/>
                </a:moveTo>
                <a:lnTo>
                  <a:pt x="219776" y="41"/>
                </a:lnTo>
                <a:lnTo>
                  <a:pt x="219445" y="83"/>
                </a:lnTo>
                <a:lnTo>
                  <a:pt x="219156" y="207"/>
                </a:lnTo>
                <a:lnTo>
                  <a:pt x="218826" y="330"/>
                </a:lnTo>
                <a:lnTo>
                  <a:pt x="218537" y="496"/>
                </a:lnTo>
                <a:lnTo>
                  <a:pt x="218371" y="620"/>
                </a:lnTo>
                <a:lnTo>
                  <a:pt x="218165" y="702"/>
                </a:lnTo>
                <a:lnTo>
                  <a:pt x="217958" y="702"/>
                </a:lnTo>
                <a:lnTo>
                  <a:pt x="217752" y="661"/>
                </a:lnTo>
                <a:lnTo>
                  <a:pt x="217297" y="454"/>
                </a:lnTo>
                <a:lnTo>
                  <a:pt x="216967" y="372"/>
                </a:lnTo>
                <a:lnTo>
                  <a:pt x="216595" y="289"/>
                </a:lnTo>
                <a:lnTo>
                  <a:pt x="215851" y="289"/>
                </a:lnTo>
                <a:lnTo>
                  <a:pt x="215480" y="372"/>
                </a:lnTo>
                <a:lnTo>
                  <a:pt x="215108" y="454"/>
                </a:lnTo>
                <a:lnTo>
                  <a:pt x="214405" y="702"/>
                </a:lnTo>
                <a:lnTo>
                  <a:pt x="213414" y="1115"/>
                </a:lnTo>
                <a:lnTo>
                  <a:pt x="212464" y="1529"/>
                </a:lnTo>
                <a:lnTo>
                  <a:pt x="211514" y="2024"/>
                </a:lnTo>
                <a:lnTo>
                  <a:pt x="210564" y="2561"/>
                </a:lnTo>
                <a:lnTo>
                  <a:pt x="209903" y="2933"/>
                </a:lnTo>
                <a:lnTo>
                  <a:pt x="209531" y="3140"/>
                </a:lnTo>
                <a:lnTo>
                  <a:pt x="209200" y="3264"/>
                </a:lnTo>
                <a:lnTo>
                  <a:pt x="208828" y="3388"/>
                </a:lnTo>
                <a:lnTo>
                  <a:pt x="208457" y="3429"/>
                </a:lnTo>
                <a:lnTo>
                  <a:pt x="208085" y="3429"/>
                </a:lnTo>
                <a:lnTo>
                  <a:pt x="207713" y="3346"/>
                </a:lnTo>
                <a:lnTo>
                  <a:pt x="207465" y="3222"/>
                </a:lnTo>
                <a:lnTo>
                  <a:pt x="207176" y="3098"/>
                </a:lnTo>
                <a:lnTo>
                  <a:pt x="206680" y="2809"/>
                </a:lnTo>
                <a:lnTo>
                  <a:pt x="206391" y="2685"/>
                </a:lnTo>
                <a:lnTo>
                  <a:pt x="206143" y="2603"/>
                </a:lnTo>
                <a:lnTo>
                  <a:pt x="205895" y="2603"/>
                </a:lnTo>
                <a:lnTo>
                  <a:pt x="205647" y="2685"/>
                </a:lnTo>
                <a:lnTo>
                  <a:pt x="205482" y="2809"/>
                </a:lnTo>
                <a:lnTo>
                  <a:pt x="205358" y="2892"/>
                </a:lnTo>
                <a:lnTo>
                  <a:pt x="205069" y="3098"/>
                </a:lnTo>
                <a:lnTo>
                  <a:pt x="204780" y="3222"/>
                </a:lnTo>
                <a:lnTo>
                  <a:pt x="204491" y="3305"/>
                </a:lnTo>
                <a:lnTo>
                  <a:pt x="204078" y="3429"/>
                </a:lnTo>
                <a:lnTo>
                  <a:pt x="203665" y="3511"/>
                </a:lnTo>
                <a:lnTo>
                  <a:pt x="202425" y="3801"/>
                </a:lnTo>
                <a:lnTo>
                  <a:pt x="201640" y="3966"/>
                </a:lnTo>
                <a:lnTo>
                  <a:pt x="201351" y="4048"/>
                </a:lnTo>
                <a:lnTo>
                  <a:pt x="201227" y="4131"/>
                </a:lnTo>
                <a:lnTo>
                  <a:pt x="201062" y="4338"/>
                </a:lnTo>
                <a:lnTo>
                  <a:pt x="200897" y="4544"/>
                </a:lnTo>
                <a:lnTo>
                  <a:pt x="200690" y="4709"/>
                </a:lnTo>
                <a:lnTo>
                  <a:pt x="200442" y="4792"/>
                </a:lnTo>
                <a:lnTo>
                  <a:pt x="200194" y="4833"/>
                </a:lnTo>
                <a:lnTo>
                  <a:pt x="199905" y="4833"/>
                </a:lnTo>
                <a:lnTo>
                  <a:pt x="199368" y="4792"/>
                </a:lnTo>
                <a:lnTo>
                  <a:pt x="199079" y="4792"/>
                </a:lnTo>
                <a:lnTo>
                  <a:pt x="198831" y="4833"/>
                </a:lnTo>
                <a:lnTo>
                  <a:pt x="197179" y="4916"/>
                </a:lnTo>
                <a:lnTo>
                  <a:pt x="193213" y="4999"/>
                </a:lnTo>
                <a:lnTo>
                  <a:pt x="181398" y="5247"/>
                </a:lnTo>
                <a:lnTo>
                  <a:pt x="169541" y="5453"/>
                </a:lnTo>
                <a:lnTo>
                  <a:pt x="163923" y="5577"/>
                </a:lnTo>
                <a:lnTo>
                  <a:pt x="163675" y="5577"/>
                </a:lnTo>
                <a:lnTo>
                  <a:pt x="163386" y="5536"/>
                </a:lnTo>
                <a:lnTo>
                  <a:pt x="163138" y="5577"/>
                </a:lnTo>
                <a:lnTo>
                  <a:pt x="163014" y="5618"/>
                </a:lnTo>
                <a:lnTo>
                  <a:pt x="162890" y="5660"/>
                </a:lnTo>
                <a:lnTo>
                  <a:pt x="162766" y="5784"/>
                </a:lnTo>
                <a:lnTo>
                  <a:pt x="162684" y="5907"/>
                </a:lnTo>
                <a:lnTo>
                  <a:pt x="162601" y="6031"/>
                </a:lnTo>
                <a:lnTo>
                  <a:pt x="162477" y="6114"/>
                </a:lnTo>
                <a:lnTo>
                  <a:pt x="162312" y="6155"/>
                </a:lnTo>
                <a:lnTo>
                  <a:pt x="162188" y="6197"/>
                </a:lnTo>
                <a:lnTo>
                  <a:pt x="161899" y="6114"/>
                </a:lnTo>
                <a:lnTo>
                  <a:pt x="161651" y="6031"/>
                </a:lnTo>
                <a:lnTo>
                  <a:pt x="161403" y="5907"/>
                </a:lnTo>
                <a:lnTo>
                  <a:pt x="160990" y="5577"/>
                </a:lnTo>
                <a:lnTo>
                  <a:pt x="160742" y="5412"/>
                </a:lnTo>
                <a:lnTo>
                  <a:pt x="160536" y="5329"/>
                </a:lnTo>
                <a:lnTo>
                  <a:pt x="160288" y="5247"/>
                </a:lnTo>
                <a:lnTo>
                  <a:pt x="160040" y="5247"/>
                </a:lnTo>
                <a:lnTo>
                  <a:pt x="158140" y="5329"/>
                </a:lnTo>
                <a:lnTo>
                  <a:pt x="153595" y="5453"/>
                </a:lnTo>
                <a:lnTo>
                  <a:pt x="140128" y="5784"/>
                </a:lnTo>
                <a:lnTo>
                  <a:pt x="120464" y="6197"/>
                </a:lnTo>
                <a:lnTo>
                  <a:pt x="120174" y="6155"/>
                </a:lnTo>
                <a:lnTo>
                  <a:pt x="120009" y="6114"/>
                </a:lnTo>
                <a:lnTo>
                  <a:pt x="119885" y="6114"/>
                </a:lnTo>
                <a:lnTo>
                  <a:pt x="119803" y="6155"/>
                </a:lnTo>
                <a:lnTo>
                  <a:pt x="119761" y="6197"/>
                </a:lnTo>
                <a:lnTo>
                  <a:pt x="119720" y="6279"/>
                </a:lnTo>
                <a:lnTo>
                  <a:pt x="119637" y="6403"/>
                </a:lnTo>
                <a:lnTo>
                  <a:pt x="119555" y="6527"/>
                </a:lnTo>
                <a:lnTo>
                  <a:pt x="119431" y="6568"/>
                </a:lnTo>
                <a:lnTo>
                  <a:pt x="119307" y="6610"/>
                </a:lnTo>
                <a:lnTo>
                  <a:pt x="119018" y="6568"/>
                </a:lnTo>
                <a:lnTo>
                  <a:pt x="118729" y="6527"/>
                </a:lnTo>
                <a:lnTo>
                  <a:pt x="118605" y="6568"/>
                </a:lnTo>
                <a:lnTo>
                  <a:pt x="118481" y="6651"/>
                </a:lnTo>
                <a:lnTo>
                  <a:pt x="118274" y="6858"/>
                </a:lnTo>
                <a:lnTo>
                  <a:pt x="118026" y="7023"/>
                </a:lnTo>
                <a:lnTo>
                  <a:pt x="117778" y="7147"/>
                </a:lnTo>
                <a:lnTo>
                  <a:pt x="117613" y="7188"/>
                </a:lnTo>
                <a:lnTo>
                  <a:pt x="117489" y="7188"/>
                </a:lnTo>
                <a:lnTo>
                  <a:pt x="117283" y="7147"/>
                </a:lnTo>
                <a:lnTo>
                  <a:pt x="117117" y="7064"/>
                </a:lnTo>
                <a:lnTo>
                  <a:pt x="116787" y="6816"/>
                </a:lnTo>
                <a:lnTo>
                  <a:pt x="116085" y="6155"/>
                </a:lnTo>
                <a:lnTo>
                  <a:pt x="115713" y="5866"/>
                </a:lnTo>
                <a:lnTo>
                  <a:pt x="115341" y="5577"/>
                </a:lnTo>
                <a:lnTo>
                  <a:pt x="114887" y="5370"/>
                </a:lnTo>
                <a:lnTo>
                  <a:pt x="114680" y="5288"/>
                </a:lnTo>
                <a:lnTo>
                  <a:pt x="114432" y="5247"/>
                </a:lnTo>
                <a:lnTo>
                  <a:pt x="114184" y="5205"/>
                </a:lnTo>
                <a:lnTo>
                  <a:pt x="113978" y="5247"/>
                </a:lnTo>
                <a:lnTo>
                  <a:pt x="113730" y="5288"/>
                </a:lnTo>
                <a:lnTo>
                  <a:pt x="113523" y="5370"/>
                </a:lnTo>
                <a:lnTo>
                  <a:pt x="113234" y="5536"/>
                </a:lnTo>
                <a:lnTo>
                  <a:pt x="112986" y="5742"/>
                </a:lnTo>
                <a:lnTo>
                  <a:pt x="112449" y="6155"/>
                </a:lnTo>
                <a:lnTo>
                  <a:pt x="112201" y="6321"/>
                </a:lnTo>
                <a:lnTo>
                  <a:pt x="111871" y="6445"/>
                </a:lnTo>
                <a:lnTo>
                  <a:pt x="111706" y="6486"/>
                </a:lnTo>
                <a:lnTo>
                  <a:pt x="111540" y="6486"/>
                </a:lnTo>
                <a:lnTo>
                  <a:pt x="111416" y="6445"/>
                </a:lnTo>
                <a:lnTo>
                  <a:pt x="111251" y="6362"/>
                </a:lnTo>
                <a:lnTo>
                  <a:pt x="111045" y="6197"/>
                </a:lnTo>
                <a:lnTo>
                  <a:pt x="110879" y="6031"/>
                </a:lnTo>
                <a:lnTo>
                  <a:pt x="110673" y="5866"/>
                </a:lnTo>
                <a:lnTo>
                  <a:pt x="110549" y="5825"/>
                </a:lnTo>
                <a:lnTo>
                  <a:pt x="110466" y="5784"/>
                </a:lnTo>
                <a:lnTo>
                  <a:pt x="110301" y="5825"/>
                </a:lnTo>
                <a:lnTo>
                  <a:pt x="110177" y="5907"/>
                </a:lnTo>
                <a:lnTo>
                  <a:pt x="109929" y="6073"/>
                </a:lnTo>
                <a:lnTo>
                  <a:pt x="109681" y="6279"/>
                </a:lnTo>
                <a:lnTo>
                  <a:pt x="109516" y="6321"/>
                </a:lnTo>
                <a:lnTo>
                  <a:pt x="109310" y="6321"/>
                </a:lnTo>
                <a:lnTo>
                  <a:pt x="109186" y="6279"/>
                </a:lnTo>
                <a:lnTo>
                  <a:pt x="109020" y="6114"/>
                </a:lnTo>
                <a:lnTo>
                  <a:pt x="108855" y="5990"/>
                </a:lnTo>
                <a:lnTo>
                  <a:pt x="108649" y="5907"/>
                </a:lnTo>
                <a:lnTo>
                  <a:pt x="108525" y="5907"/>
                </a:lnTo>
                <a:lnTo>
                  <a:pt x="108442" y="5949"/>
                </a:lnTo>
                <a:lnTo>
                  <a:pt x="108194" y="6031"/>
                </a:lnTo>
                <a:lnTo>
                  <a:pt x="107905" y="6031"/>
                </a:lnTo>
                <a:lnTo>
                  <a:pt x="107616" y="5990"/>
                </a:lnTo>
                <a:lnTo>
                  <a:pt x="106996" y="5866"/>
                </a:lnTo>
                <a:lnTo>
                  <a:pt x="106707" y="5784"/>
                </a:lnTo>
                <a:lnTo>
                  <a:pt x="106459" y="5742"/>
                </a:lnTo>
                <a:lnTo>
                  <a:pt x="106211" y="5784"/>
                </a:lnTo>
                <a:lnTo>
                  <a:pt x="106087" y="5825"/>
                </a:lnTo>
                <a:lnTo>
                  <a:pt x="105963" y="5907"/>
                </a:lnTo>
                <a:lnTo>
                  <a:pt x="105839" y="6073"/>
                </a:lnTo>
                <a:lnTo>
                  <a:pt x="105757" y="6197"/>
                </a:lnTo>
                <a:lnTo>
                  <a:pt x="105633" y="6362"/>
                </a:lnTo>
                <a:lnTo>
                  <a:pt x="105509" y="6486"/>
                </a:lnTo>
                <a:lnTo>
                  <a:pt x="105344" y="6568"/>
                </a:lnTo>
                <a:lnTo>
                  <a:pt x="105178" y="6651"/>
                </a:lnTo>
                <a:lnTo>
                  <a:pt x="105013" y="6692"/>
                </a:lnTo>
                <a:lnTo>
                  <a:pt x="104807" y="6651"/>
                </a:lnTo>
                <a:lnTo>
                  <a:pt x="104435" y="6610"/>
                </a:lnTo>
                <a:lnTo>
                  <a:pt x="104063" y="6486"/>
                </a:lnTo>
                <a:lnTo>
                  <a:pt x="101874" y="5701"/>
                </a:lnTo>
                <a:lnTo>
                  <a:pt x="99684" y="4999"/>
                </a:lnTo>
                <a:lnTo>
                  <a:pt x="99147" y="4875"/>
                </a:lnTo>
                <a:lnTo>
                  <a:pt x="98651" y="4833"/>
                </a:lnTo>
                <a:lnTo>
                  <a:pt x="98114" y="4916"/>
                </a:lnTo>
                <a:lnTo>
                  <a:pt x="97619" y="5081"/>
                </a:lnTo>
                <a:lnTo>
                  <a:pt x="97329" y="5164"/>
                </a:lnTo>
                <a:lnTo>
                  <a:pt x="97081" y="5247"/>
                </a:lnTo>
                <a:lnTo>
                  <a:pt x="96586" y="5247"/>
                </a:lnTo>
                <a:lnTo>
                  <a:pt x="96131" y="5205"/>
                </a:lnTo>
                <a:lnTo>
                  <a:pt x="95718" y="5081"/>
                </a:lnTo>
                <a:lnTo>
                  <a:pt x="95305" y="4916"/>
                </a:lnTo>
                <a:lnTo>
                  <a:pt x="94933" y="4709"/>
                </a:lnTo>
                <a:lnTo>
                  <a:pt x="94231" y="4296"/>
                </a:lnTo>
                <a:lnTo>
                  <a:pt x="93653" y="3883"/>
                </a:lnTo>
                <a:lnTo>
                  <a:pt x="93033" y="3470"/>
                </a:lnTo>
                <a:lnTo>
                  <a:pt x="92413" y="3098"/>
                </a:lnTo>
                <a:lnTo>
                  <a:pt x="92083" y="2933"/>
                </a:lnTo>
                <a:lnTo>
                  <a:pt x="91752" y="2809"/>
                </a:lnTo>
                <a:lnTo>
                  <a:pt x="91546" y="2768"/>
                </a:lnTo>
                <a:lnTo>
                  <a:pt x="91339" y="2768"/>
                </a:lnTo>
                <a:lnTo>
                  <a:pt x="91215" y="2850"/>
                </a:lnTo>
                <a:lnTo>
                  <a:pt x="91133" y="2933"/>
                </a:lnTo>
                <a:lnTo>
                  <a:pt x="90967" y="3140"/>
                </a:lnTo>
                <a:lnTo>
                  <a:pt x="90802" y="3222"/>
                </a:lnTo>
                <a:lnTo>
                  <a:pt x="90596" y="3264"/>
                </a:lnTo>
                <a:lnTo>
                  <a:pt x="90389" y="3264"/>
                </a:lnTo>
                <a:lnTo>
                  <a:pt x="90182" y="3181"/>
                </a:lnTo>
                <a:lnTo>
                  <a:pt x="89728" y="3016"/>
                </a:lnTo>
                <a:lnTo>
                  <a:pt x="89522" y="2974"/>
                </a:lnTo>
                <a:lnTo>
                  <a:pt x="89274" y="2933"/>
                </a:lnTo>
                <a:lnTo>
                  <a:pt x="89067" y="2974"/>
                </a:lnTo>
                <a:lnTo>
                  <a:pt x="88819" y="3057"/>
                </a:lnTo>
                <a:lnTo>
                  <a:pt x="88406" y="3264"/>
                </a:lnTo>
                <a:lnTo>
                  <a:pt x="87993" y="3470"/>
                </a:lnTo>
                <a:lnTo>
                  <a:pt x="87745" y="3511"/>
                </a:lnTo>
                <a:lnTo>
                  <a:pt x="87539" y="3553"/>
                </a:lnTo>
                <a:lnTo>
                  <a:pt x="87208" y="3470"/>
                </a:lnTo>
                <a:lnTo>
                  <a:pt x="86919" y="3388"/>
                </a:lnTo>
                <a:lnTo>
                  <a:pt x="86506" y="3388"/>
                </a:lnTo>
                <a:lnTo>
                  <a:pt x="86382" y="3470"/>
                </a:lnTo>
                <a:lnTo>
                  <a:pt x="86258" y="3677"/>
                </a:lnTo>
                <a:lnTo>
                  <a:pt x="86134" y="3842"/>
                </a:lnTo>
                <a:lnTo>
                  <a:pt x="86051" y="3966"/>
                </a:lnTo>
                <a:lnTo>
                  <a:pt x="85927" y="4048"/>
                </a:lnTo>
                <a:lnTo>
                  <a:pt x="85638" y="4214"/>
                </a:lnTo>
                <a:lnTo>
                  <a:pt x="85266" y="4379"/>
                </a:lnTo>
                <a:lnTo>
                  <a:pt x="84853" y="4503"/>
                </a:lnTo>
                <a:lnTo>
                  <a:pt x="84647" y="4544"/>
                </a:lnTo>
                <a:lnTo>
                  <a:pt x="84440" y="4586"/>
                </a:lnTo>
                <a:lnTo>
                  <a:pt x="84192" y="4544"/>
                </a:lnTo>
                <a:lnTo>
                  <a:pt x="83986" y="4503"/>
                </a:lnTo>
                <a:lnTo>
                  <a:pt x="83779" y="4379"/>
                </a:lnTo>
                <a:lnTo>
                  <a:pt x="83531" y="4255"/>
                </a:lnTo>
                <a:lnTo>
                  <a:pt x="83118" y="3966"/>
                </a:lnTo>
                <a:lnTo>
                  <a:pt x="82829" y="3801"/>
                </a:lnTo>
                <a:lnTo>
                  <a:pt x="82540" y="3677"/>
                </a:lnTo>
                <a:lnTo>
                  <a:pt x="82209" y="3594"/>
                </a:lnTo>
                <a:lnTo>
                  <a:pt x="81920" y="3553"/>
                </a:lnTo>
                <a:lnTo>
                  <a:pt x="81590" y="3511"/>
                </a:lnTo>
                <a:lnTo>
                  <a:pt x="81259" y="3511"/>
                </a:lnTo>
                <a:lnTo>
                  <a:pt x="80598" y="3594"/>
                </a:lnTo>
                <a:lnTo>
                  <a:pt x="80061" y="3635"/>
                </a:lnTo>
                <a:lnTo>
                  <a:pt x="78739" y="3677"/>
                </a:lnTo>
                <a:lnTo>
                  <a:pt x="74360" y="3759"/>
                </a:lnTo>
                <a:lnTo>
                  <a:pt x="61389" y="4007"/>
                </a:lnTo>
                <a:lnTo>
                  <a:pt x="54448" y="4131"/>
                </a:lnTo>
                <a:lnTo>
                  <a:pt x="48417" y="4255"/>
                </a:lnTo>
                <a:lnTo>
                  <a:pt x="44038" y="4379"/>
                </a:lnTo>
                <a:lnTo>
                  <a:pt x="42757" y="4462"/>
                </a:lnTo>
                <a:lnTo>
                  <a:pt x="42344" y="4503"/>
                </a:lnTo>
                <a:lnTo>
                  <a:pt x="42179" y="4544"/>
                </a:lnTo>
                <a:lnTo>
                  <a:pt x="40898" y="5164"/>
                </a:lnTo>
                <a:lnTo>
                  <a:pt x="40609" y="5329"/>
                </a:lnTo>
                <a:lnTo>
                  <a:pt x="40485" y="5453"/>
                </a:lnTo>
                <a:lnTo>
                  <a:pt x="40361" y="5577"/>
                </a:lnTo>
                <a:lnTo>
                  <a:pt x="40278" y="5742"/>
                </a:lnTo>
                <a:lnTo>
                  <a:pt x="40196" y="5866"/>
                </a:lnTo>
                <a:lnTo>
                  <a:pt x="40072" y="5949"/>
                </a:lnTo>
                <a:lnTo>
                  <a:pt x="39907" y="5990"/>
                </a:lnTo>
                <a:lnTo>
                  <a:pt x="39618" y="5949"/>
                </a:lnTo>
                <a:lnTo>
                  <a:pt x="39246" y="5907"/>
                </a:lnTo>
                <a:lnTo>
                  <a:pt x="38915" y="5866"/>
                </a:lnTo>
                <a:lnTo>
                  <a:pt x="38172" y="5907"/>
                </a:lnTo>
                <a:lnTo>
                  <a:pt x="37469" y="5949"/>
                </a:lnTo>
                <a:lnTo>
                  <a:pt x="36767" y="6073"/>
                </a:lnTo>
                <a:lnTo>
                  <a:pt x="36106" y="6155"/>
                </a:lnTo>
                <a:lnTo>
                  <a:pt x="34949" y="6362"/>
                </a:lnTo>
                <a:lnTo>
                  <a:pt x="34371" y="6486"/>
                </a:lnTo>
                <a:lnTo>
                  <a:pt x="33834" y="6651"/>
                </a:lnTo>
                <a:lnTo>
                  <a:pt x="32966" y="6940"/>
                </a:lnTo>
                <a:lnTo>
                  <a:pt x="32181" y="7188"/>
                </a:lnTo>
                <a:lnTo>
                  <a:pt x="31810" y="7229"/>
                </a:lnTo>
                <a:lnTo>
                  <a:pt x="31479" y="7271"/>
                </a:lnTo>
                <a:lnTo>
                  <a:pt x="31107" y="7271"/>
                </a:lnTo>
                <a:lnTo>
                  <a:pt x="30736" y="7229"/>
                </a:lnTo>
                <a:lnTo>
                  <a:pt x="30281" y="7106"/>
                </a:lnTo>
                <a:lnTo>
                  <a:pt x="29827" y="6899"/>
                </a:lnTo>
                <a:lnTo>
                  <a:pt x="29372" y="6692"/>
                </a:lnTo>
                <a:lnTo>
                  <a:pt x="28959" y="6403"/>
                </a:lnTo>
                <a:lnTo>
                  <a:pt x="28133" y="5907"/>
                </a:lnTo>
                <a:lnTo>
                  <a:pt x="27679" y="5701"/>
                </a:lnTo>
                <a:lnTo>
                  <a:pt x="27224" y="5536"/>
                </a:lnTo>
                <a:lnTo>
                  <a:pt x="26852" y="5453"/>
                </a:lnTo>
                <a:lnTo>
                  <a:pt x="26522" y="5412"/>
                </a:lnTo>
                <a:lnTo>
                  <a:pt x="26191" y="5370"/>
                </a:lnTo>
                <a:lnTo>
                  <a:pt x="25820" y="5412"/>
                </a:lnTo>
                <a:lnTo>
                  <a:pt x="25117" y="5494"/>
                </a:lnTo>
                <a:lnTo>
                  <a:pt x="24415" y="5660"/>
                </a:lnTo>
                <a:lnTo>
                  <a:pt x="23010" y="5990"/>
                </a:lnTo>
                <a:lnTo>
                  <a:pt x="22308" y="6114"/>
                </a:lnTo>
                <a:lnTo>
                  <a:pt x="21564" y="6197"/>
                </a:lnTo>
                <a:lnTo>
                  <a:pt x="20903" y="6155"/>
                </a:lnTo>
                <a:lnTo>
                  <a:pt x="20201" y="5990"/>
                </a:lnTo>
                <a:lnTo>
                  <a:pt x="19540" y="5825"/>
                </a:lnTo>
                <a:lnTo>
                  <a:pt x="18879" y="5536"/>
                </a:lnTo>
                <a:lnTo>
                  <a:pt x="18384" y="5370"/>
                </a:lnTo>
                <a:lnTo>
                  <a:pt x="18094" y="5288"/>
                </a:lnTo>
                <a:lnTo>
                  <a:pt x="17846" y="5288"/>
                </a:lnTo>
                <a:lnTo>
                  <a:pt x="17681" y="5329"/>
                </a:lnTo>
                <a:lnTo>
                  <a:pt x="17516" y="5370"/>
                </a:lnTo>
                <a:lnTo>
                  <a:pt x="17227" y="5536"/>
                </a:lnTo>
                <a:lnTo>
                  <a:pt x="16938" y="5701"/>
                </a:lnTo>
                <a:lnTo>
                  <a:pt x="16648" y="5825"/>
                </a:lnTo>
                <a:lnTo>
                  <a:pt x="16235" y="5949"/>
                </a:lnTo>
                <a:lnTo>
                  <a:pt x="15450" y="5949"/>
                </a:lnTo>
                <a:lnTo>
                  <a:pt x="15079" y="5866"/>
                </a:lnTo>
                <a:lnTo>
                  <a:pt x="13715" y="5577"/>
                </a:lnTo>
                <a:lnTo>
                  <a:pt x="12393" y="5205"/>
                </a:lnTo>
                <a:lnTo>
                  <a:pt x="11071" y="4709"/>
                </a:lnTo>
                <a:lnTo>
                  <a:pt x="9791" y="4172"/>
                </a:lnTo>
                <a:lnTo>
                  <a:pt x="8717" y="3677"/>
                </a:lnTo>
                <a:lnTo>
                  <a:pt x="8180" y="3429"/>
                </a:lnTo>
                <a:lnTo>
                  <a:pt x="7601" y="3222"/>
                </a:lnTo>
                <a:lnTo>
                  <a:pt x="7064" y="3057"/>
                </a:lnTo>
                <a:lnTo>
                  <a:pt x="6486" y="2933"/>
                </a:lnTo>
                <a:lnTo>
                  <a:pt x="5908" y="2933"/>
                </a:lnTo>
                <a:lnTo>
                  <a:pt x="5618" y="2974"/>
                </a:lnTo>
                <a:lnTo>
                  <a:pt x="5370" y="3016"/>
                </a:lnTo>
                <a:lnTo>
                  <a:pt x="4916" y="3140"/>
                </a:lnTo>
                <a:lnTo>
                  <a:pt x="4709" y="3181"/>
                </a:lnTo>
                <a:lnTo>
                  <a:pt x="4503" y="3222"/>
                </a:lnTo>
                <a:lnTo>
                  <a:pt x="4255" y="3222"/>
                </a:lnTo>
                <a:lnTo>
                  <a:pt x="4049" y="3181"/>
                </a:lnTo>
                <a:lnTo>
                  <a:pt x="3594" y="3057"/>
                </a:lnTo>
                <a:lnTo>
                  <a:pt x="1818" y="2603"/>
                </a:lnTo>
                <a:lnTo>
                  <a:pt x="0" y="2148"/>
                </a:lnTo>
                <a:lnTo>
                  <a:pt x="0" y="13054"/>
                </a:lnTo>
                <a:lnTo>
                  <a:pt x="4420" y="13137"/>
                </a:lnTo>
                <a:lnTo>
                  <a:pt x="4586" y="12848"/>
                </a:lnTo>
                <a:lnTo>
                  <a:pt x="4751" y="12641"/>
                </a:lnTo>
                <a:lnTo>
                  <a:pt x="4999" y="12435"/>
                </a:lnTo>
                <a:lnTo>
                  <a:pt x="5247" y="12269"/>
                </a:lnTo>
                <a:lnTo>
                  <a:pt x="5494" y="12104"/>
                </a:lnTo>
                <a:lnTo>
                  <a:pt x="5784" y="12022"/>
                </a:lnTo>
                <a:lnTo>
                  <a:pt x="6114" y="11939"/>
                </a:lnTo>
                <a:lnTo>
                  <a:pt x="6445" y="11939"/>
                </a:lnTo>
                <a:lnTo>
                  <a:pt x="6899" y="11980"/>
                </a:lnTo>
                <a:lnTo>
                  <a:pt x="7353" y="12104"/>
                </a:lnTo>
                <a:lnTo>
                  <a:pt x="7725" y="12311"/>
                </a:lnTo>
                <a:lnTo>
                  <a:pt x="8056" y="12600"/>
                </a:lnTo>
                <a:lnTo>
                  <a:pt x="8345" y="12972"/>
                </a:lnTo>
                <a:lnTo>
                  <a:pt x="8551" y="13343"/>
                </a:lnTo>
                <a:lnTo>
                  <a:pt x="8717" y="13798"/>
                </a:lnTo>
                <a:lnTo>
                  <a:pt x="8758" y="14252"/>
                </a:lnTo>
                <a:lnTo>
                  <a:pt x="8717" y="14707"/>
                </a:lnTo>
                <a:lnTo>
                  <a:pt x="8551" y="15161"/>
                </a:lnTo>
                <a:lnTo>
                  <a:pt x="8345" y="15533"/>
                </a:lnTo>
                <a:lnTo>
                  <a:pt x="8056" y="15905"/>
                </a:lnTo>
                <a:lnTo>
                  <a:pt x="7725" y="16194"/>
                </a:lnTo>
                <a:lnTo>
                  <a:pt x="7353" y="16401"/>
                </a:lnTo>
                <a:lnTo>
                  <a:pt x="6899" y="16524"/>
                </a:lnTo>
                <a:lnTo>
                  <a:pt x="6445" y="16566"/>
                </a:lnTo>
                <a:lnTo>
                  <a:pt x="6114" y="16566"/>
                </a:lnTo>
                <a:lnTo>
                  <a:pt x="5784" y="16483"/>
                </a:lnTo>
                <a:lnTo>
                  <a:pt x="5494" y="16401"/>
                </a:lnTo>
                <a:lnTo>
                  <a:pt x="5247" y="16235"/>
                </a:lnTo>
                <a:lnTo>
                  <a:pt x="4999" y="16070"/>
                </a:lnTo>
                <a:lnTo>
                  <a:pt x="4751" y="15863"/>
                </a:lnTo>
                <a:lnTo>
                  <a:pt x="4586" y="15657"/>
                </a:lnTo>
                <a:lnTo>
                  <a:pt x="4420" y="15368"/>
                </a:lnTo>
                <a:lnTo>
                  <a:pt x="0" y="15450"/>
                </a:lnTo>
                <a:lnTo>
                  <a:pt x="0" y="25530"/>
                </a:lnTo>
                <a:lnTo>
                  <a:pt x="4420" y="25613"/>
                </a:lnTo>
                <a:lnTo>
                  <a:pt x="4586" y="25365"/>
                </a:lnTo>
                <a:lnTo>
                  <a:pt x="4751" y="25117"/>
                </a:lnTo>
                <a:lnTo>
                  <a:pt x="4999" y="24952"/>
                </a:lnTo>
                <a:lnTo>
                  <a:pt x="5247" y="24745"/>
                </a:lnTo>
                <a:lnTo>
                  <a:pt x="5494" y="24621"/>
                </a:lnTo>
                <a:lnTo>
                  <a:pt x="5784" y="24497"/>
                </a:lnTo>
                <a:lnTo>
                  <a:pt x="6114" y="24456"/>
                </a:lnTo>
                <a:lnTo>
                  <a:pt x="6445" y="24415"/>
                </a:lnTo>
                <a:lnTo>
                  <a:pt x="6899" y="24456"/>
                </a:lnTo>
                <a:lnTo>
                  <a:pt x="7353" y="24621"/>
                </a:lnTo>
                <a:lnTo>
                  <a:pt x="7725" y="24828"/>
                </a:lnTo>
                <a:lnTo>
                  <a:pt x="8056" y="25117"/>
                </a:lnTo>
                <a:lnTo>
                  <a:pt x="8345" y="25448"/>
                </a:lnTo>
                <a:lnTo>
                  <a:pt x="8551" y="25861"/>
                </a:lnTo>
                <a:lnTo>
                  <a:pt x="8717" y="26274"/>
                </a:lnTo>
                <a:lnTo>
                  <a:pt x="8758" y="26770"/>
                </a:lnTo>
                <a:lnTo>
                  <a:pt x="8717" y="27224"/>
                </a:lnTo>
                <a:lnTo>
                  <a:pt x="8551" y="27678"/>
                </a:lnTo>
                <a:lnTo>
                  <a:pt x="8345" y="28050"/>
                </a:lnTo>
                <a:lnTo>
                  <a:pt x="8056" y="28381"/>
                </a:lnTo>
                <a:lnTo>
                  <a:pt x="7725" y="28670"/>
                </a:lnTo>
                <a:lnTo>
                  <a:pt x="7353" y="28876"/>
                </a:lnTo>
                <a:lnTo>
                  <a:pt x="6899" y="29042"/>
                </a:lnTo>
                <a:lnTo>
                  <a:pt x="6445" y="29083"/>
                </a:lnTo>
                <a:lnTo>
                  <a:pt x="6114" y="29042"/>
                </a:lnTo>
                <a:lnTo>
                  <a:pt x="5784" y="29000"/>
                </a:lnTo>
                <a:lnTo>
                  <a:pt x="5494" y="28876"/>
                </a:lnTo>
                <a:lnTo>
                  <a:pt x="5247" y="28753"/>
                </a:lnTo>
                <a:lnTo>
                  <a:pt x="4999" y="28587"/>
                </a:lnTo>
                <a:lnTo>
                  <a:pt x="4751" y="28381"/>
                </a:lnTo>
                <a:lnTo>
                  <a:pt x="4586" y="28133"/>
                </a:lnTo>
                <a:lnTo>
                  <a:pt x="4420" y="27885"/>
                </a:lnTo>
                <a:lnTo>
                  <a:pt x="0" y="27968"/>
                </a:lnTo>
                <a:lnTo>
                  <a:pt x="0" y="38048"/>
                </a:lnTo>
                <a:lnTo>
                  <a:pt x="4420" y="38130"/>
                </a:lnTo>
                <a:lnTo>
                  <a:pt x="4586" y="37882"/>
                </a:lnTo>
                <a:lnTo>
                  <a:pt x="4751" y="37634"/>
                </a:lnTo>
                <a:lnTo>
                  <a:pt x="4999" y="37428"/>
                </a:lnTo>
                <a:lnTo>
                  <a:pt x="5247" y="37263"/>
                </a:lnTo>
                <a:lnTo>
                  <a:pt x="5494" y="37139"/>
                </a:lnTo>
                <a:lnTo>
                  <a:pt x="5784" y="37015"/>
                </a:lnTo>
                <a:lnTo>
                  <a:pt x="6114" y="36932"/>
                </a:lnTo>
                <a:lnTo>
                  <a:pt x="6445" y="36932"/>
                </a:lnTo>
                <a:lnTo>
                  <a:pt x="6899" y="36973"/>
                </a:lnTo>
                <a:lnTo>
                  <a:pt x="7353" y="37097"/>
                </a:lnTo>
                <a:lnTo>
                  <a:pt x="7725" y="37345"/>
                </a:lnTo>
                <a:lnTo>
                  <a:pt x="8056" y="37593"/>
                </a:lnTo>
                <a:lnTo>
                  <a:pt x="8345" y="37965"/>
                </a:lnTo>
                <a:lnTo>
                  <a:pt x="8551" y="38337"/>
                </a:lnTo>
                <a:lnTo>
                  <a:pt x="8717" y="38791"/>
                </a:lnTo>
                <a:lnTo>
                  <a:pt x="8758" y="39246"/>
                </a:lnTo>
                <a:lnTo>
                  <a:pt x="8717" y="39741"/>
                </a:lnTo>
                <a:lnTo>
                  <a:pt x="8551" y="40154"/>
                </a:lnTo>
                <a:lnTo>
                  <a:pt x="8345" y="40567"/>
                </a:lnTo>
                <a:lnTo>
                  <a:pt x="8056" y="40898"/>
                </a:lnTo>
                <a:lnTo>
                  <a:pt x="7725" y="41187"/>
                </a:lnTo>
                <a:lnTo>
                  <a:pt x="7353" y="41394"/>
                </a:lnTo>
                <a:lnTo>
                  <a:pt x="6899" y="41518"/>
                </a:lnTo>
                <a:lnTo>
                  <a:pt x="6445" y="41600"/>
                </a:lnTo>
                <a:lnTo>
                  <a:pt x="6114" y="41559"/>
                </a:lnTo>
                <a:lnTo>
                  <a:pt x="5784" y="41476"/>
                </a:lnTo>
                <a:lnTo>
                  <a:pt x="5494" y="41394"/>
                </a:lnTo>
                <a:lnTo>
                  <a:pt x="5247" y="41270"/>
                </a:lnTo>
                <a:lnTo>
                  <a:pt x="4999" y="41063"/>
                </a:lnTo>
                <a:lnTo>
                  <a:pt x="4751" y="40857"/>
                </a:lnTo>
                <a:lnTo>
                  <a:pt x="4586" y="40650"/>
                </a:lnTo>
                <a:lnTo>
                  <a:pt x="4420" y="40402"/>
                </a:lnTo>
                <a:lnTo>
                  <a:pt x="0" y="40485"/>
                </a:lnTo>
                <a:lnTo>
                  <a:pt x="0" y="50523"/>
                </a:lnTo>
                <a:lnTo>
                  <a:pt x="4420" y="50606"/>
                </a:lnTo>
                <a:lnTo>
                  <a:pt x="4586" y="50358"/>
                </a:lnTo>
                <a:lnTo>
                  <a:pt x="4751" y="50152"/>
                </a:lnTo>
                <a:lnTo>
                  <a:pt x="4999" y="49945"/>
                </a:lnTo>
                <a:lnTo>
                  <a:pt x="5247" y="49780"/>
                </a:lnTo>
                <a:lnTo>
                  <a:pt x="5494" y="49615"/>
                </a:lnTo>
                <a:lnTo>
                  <a:pt x="5784" y="49532"/>
                </a:lnTo>
                <a:lnTo>
                  <a:pt x="6114" y="49449"/>
                </a:lnTo>
                <a:lnTo>
                  <a:pt x="6445" y="49449"/>
                </a:lnTo>
                <a:lnTo>
                  <a:pt x="6899" y="49491"/>
                </a:lnTo>
                <a:lnTo>
                  <a:pt x="7353" y="49615"/>
                </a:lnTo>
                <a:lnTo>
                  <a:pt x="7725" y="49821"/>
                </a:lnTo>
                <a:lnTo>
                  <a:pt x="8056" y="50110"/>
                </a:lnTo>
                <a:lnTo>
                  <a:pt x="8345" y="50441"/>
                </a:lnTo>
                <a:lnTo>
                  <a:pt x="8551" y="50854"/>
                </a:lnTo>
                <a:lnTo>
                  <a:pt x="8717" y="51267"/>
                </a:lnTo>
                <a:lnTo>
                  <a:pt x="8758" y="51763"/>
                </a:lnTo>
                <a:lnTo>
                  <a:pt x="8717" y="52217"/>
                </a:lnTo>
                <a:lnTo>
                  <a:pt x="8551" y="52672"/>
                </a:lnTo>
                <a:lnTo>
                  <a:pt x="8345" y="53043"/>
                </a:lnTo>
                <a:lnTo>
                  <a:pt x="8056" y="53415"/>
                </a:lnTo>
                <a:lnTo>
                  <a:pt x="7725" y="53704"/>
                </a:lnTo>
                <a:lnTo>
                  <a:pt x="7353" y="53911"/>
                </a:lnTo>
                <a:lnTo>
                  <a:pt x="6899" y="54035"/>
                </a:lnTo>
                <a:lnTo>
                  <a:pt x="6445" y="54076"/>
                </a:lnTo>
                <a:lnTo>
                  <a:pt x="6114" y="54076"/>
                </a:lnTo>
                <a:lnTo>
                  <a:pt x="5784" y="53994"/>
                </a:lnTo>
                <a:lnTo>
                  <a:pt x="5494" y="53911"/>
                </a:lnTo>
                <a:lnTo>
                  <a:pt x="5247" y="53746"/>
                </a:lnTo>
                <a:lnTo>
                  <a:pt x="4999" y="53580"/>
                </a:lnTo>
                <a:lnTo>
                  <a:pt x="4751" y="53374"/>
                </a:lnTo>
                <a:lnTo>
                  <a:pt x="4586" y="53126"/>
                </a:lnTo>
                <a:lnTo>
                  <a:pt x="4420" y="52878"/>
                </a:lnTo>
                <a:lnTo>
                  <a:pt x="0" y="52961"/>
                </a:lnTo>
                <a:lnTo>
                  <a:pt x="0" y="63041"/>
                </a:lnTo>
                <a:lnTo>
                  <a:pt x="4420" y="63123"/>
                </a:lnTo>
                <a:lnTo>
                  <a:pt x="4586" y="62875"/>
                </a:lnTo>
                <a:lnTo>
                  <a:pt x="4751" y="62628"/>
                </a:lnTo>
                <a:lnTo>
                  <a:pt x="4999" y="62421"/>
                </a:lnTo>
                <a:lnTo>
                  <a:pt x="5247" y="62256"/>
                </a:lnTo>
                <a:lnTo>
                  <a:pt x="5494" y="62132"/>
                </a:lnTo>
                <a:lnTo>
                  <a:pt x="5784" y="62008"/>
                </a:lnTo>
                <a:lnTo>
                  <a:pt x="6114" y="61967"/>
                </a:lnTo>
                <a:lnTo>
                  <a:pt x="6445" y="61925"/>
                </a:lnTo>
                <a:lnTo>
                  <a:pt x="6899" y="61967"/>
                </a:lnTo>
                <a:lnTo>
                  <a:pt x="7353" y="62132"/>
                </a:lnTo>
                <a:lnTo>
                  <a:pt x="7725" y="62338"/>
                </a:lnTo>
                <a:lnTo>
                  <a:pt x="8056" y="62628"/>
                </a:lnTo>
                <a:lnTo>
                  <a:pt x="8345" y="62958"/>
                </a:lnTo>
                <a:lnTo>
                  <a:pt x="8551" y="63371"/>
                </a:lnTo>
                <a:lnTo>
                  <a:pt x="8717" y="63784"/>
                </a:lnTo>
                <a:lnTo>
                  <a:pt x="8758" y="64239"/>
                </a:lnTo>
                <a:lnTo>
                  <a:pt x="8717" y="64734"/>
                </a:lnTo>
                <a:lnTo>
                  <a:pt x="8551" y="65148"/>
                </a:lnTo>
                <a:lnTo>
                  <a:pt x="8345" y="65561"/>
                </a:lnTo>
                <a:lnTo>
                  <a:pt x="8056" y="65891"/>
                </a:lnTo>
                <a:lnTo>
                  <a:pt x="7725" y="66180"/>
                </a:lnTo>
                <a:lnTo>
                  <a:pt x="7353" y="66387"/>
                </a:lnTo>
                <a:lnTo>
                  <a:pt x="6899" y="66552"/>
                </a:lnTo>
                <a:lnTo>
                  <a:pt x="6445" y="66593"/>
                </a:lnTo>
                <a:lnTo>
                  <a:pt x="6114" y="66552"/>
                </a:lnTo>
                <a:lnTo>
                  <a:pt x="5784" y="66511"/>
                </a:lnTo>
                <a:lnTo>
                  <a:pt x="5494" y="66387"/>
                </a:lnTo>
                <a:lnTo>
                  <a:pt x="5247" y="66263"/>
                </a:lnTo>
                <a:lnTo>
                  <a:pt x="4999" y="66098"/>
                </a:lnTo>
                <a:lnTo>
                  <a:pt x="4751" y="65891"/>
                </a:lnTo>
                <a:lnTo>
                  <a:pt x="4586" y="65643"/>
                </a:lnTo>
                <a:lnTo>
                  <a:pt x="4420" y="65395"/>
                </a:lnTo>
                <a:lnTo>
                  <a:pt x="0" y="65478"/>
                </a:lnTo>
                <a:lnTo>
                  <a:pt x="0" y="75558"/>
                </a:lnTo>
                <a:lnTo>
                  <a:pt x="4420" y="75641"/>
                </a:lnTo>
                <a:lnTo>
                  <a:pt x="4586" y="75393"/>
                </a:lnTo>
                <a:lnTo>
                  <a:pt x="4751" y="75145"/>
                </a:lnTo>
                <a:lnTo>
                  <a:pt x="4999" y="74938"/>
                </a:lnTo>
                <a:lnTo>
                  <a:pt x="5247" y="74773"/>
                </a:lnTo>
                <a:lnTo>
                  <a:pt x="5494" y="74608"/>
                </a:lnTo>
                <a:lnTo>
                  <a:pt x="5784" y="74525"/>
                </a:lnTo>
                <a:lnTo>
                  <a:pt x="6114" y="74443"/>
                </a:lnTo>
                <a:lnTo>
                  <a:pt x="6445" y="74443"/>
                </a:lnTo>
                <a:lnTo>
                  <a:pt x="6899" y="74484"/>
                </a:lnTo>
                <a:lnTo>
                  <a:pt x="7353" y="74608"/>
                </a:lnTo>
                <a:lnTo>
                  <a:pt x="7725" y="74814"/>
                </a:lnTo>
                <a:lnTo>
                  <a:pt x="8056" y="75104"/>
                </a:lnTo>
                <a:lnTo>
                  <a:pt x="8345" y="75475"/>
                </a:lnTo>
                <a:lnTo>
                  <a:pt x="8551" y="75847"/>
                </a:lnTo>
                <a:lnTo>
                  <a:pt x="8717" y="76302"/>
                </a:lnTo>
                <a:lnTo>
                  <a:pt x="8758" y="76756"/>
                </a:lnTo>
                <a:lnTo>
                  <a:pt x="8717" y="77210"/>
                </a:lnTo>
                <a:lnTo>
                  <a:pt x="8551" y="77665"/>
                </a:lnTo>
                <a:lnTo>
                  <a:pt x="8345" y="78078"/>
                </a:lnTo>
                <a:lnTo>
                  <a:pt x="8056" y="78408"/>
                </a:lnTo>
                <a:lnTo>
                  <a:pt x="7725" y="78698"/>
                </a:lnTo>
                <a:lnTo>
                  <a:pt x="7353" y="78904"/>
                </a:lnTo>
                <a:lnTo>
                  <a:pt x="6899" y="79028"/>
                </a:lnTo>
                <a:lnTo>
                  <a:pt x="6445" y="79069"/>
                </a:lnTo>
                <a:lnTo>
                  <a:pt x="6114" y="79069"/>
                </a:lnTo>
                <a:lnTo>
                  <a:pt x="5784" y="78987"/>
                </a:lnTo>
                <a:lnTo>
                  <a:pt x="5494" y="78904"/>
                </a:lnTo>
                <a:lnTo>
                  <a:pt x="5247" y="78739"/>
                </a:lnTo>
                <a:lnTo>
                  <a:pt x="4999" y="78574"/>
                </a:lnTo>
                <a:lnTo>
                  <a:pt x="4751" y="78367"/>
                </a:lnTo>
                <a:lnTo>
                  <a:pt x="4586" y="78161"/>
                </a:lnTo>
                <a:lnTo>
                  <a:pt x="4420" y="77871"/>
                </a:lnTo>
                <a:lnTo>
                  <a:pt x="0" y="77954"/>
                </a:lnTo>
                <a:lnTo>
                  <a:pt x="0" y="88034"/>
                </a:lnTo>
                <a:lnTo>
                  <a:pt x="4420" y="88117"/>
                </a:lnTo>
                <a:lnTo>
                  <a:pt x="4586" y="87869"/>
                </a:lnTo>
                <a:lnTo>
                  <a:pt x="4751" y="87662"/>
                </a:lnTo>
                <a:lnTo>
                  <a:pt x="4999" y="87456"/>
                </a:lnTo>
                <a:lnTo>
                  <a:pt x="5247" y="87249"/>
                </a:lnTo>
                <a:lnTo>
                  <a:pt x="5494" y="87125"/>
                </a:lnTo>
                <a:lnTo>
                  <a:pt x="5784" y="87001"/>
                </a:lnTo>
                <a:lnTo>
                  <a:pt x="6114" y="86960"/>
                </a:lnTo>
                <a:lnTo>
                  <a:pt x="6445" y="86919"/>
                </a:lnTo>
                <a:lnTo>
                  <a:pt x="6899" y="87001"/>
                </a:lnTo>
                <a:lnTo>
                  <a:pt x="7353" y="87125"/>
                </a:lnTo>
                <a:lnTo>
                  <a:pt x="7725" y="87332"/>
                </a:lnTo>
                <a:lnTo>
                  <a:pt x="8056" y="87621"/>
                </a:lnTo>
                <a:lnTo>
                  <a:pt x="8345" y="87951"/>
                </a:lnTo>
                <a:lnTo>
                  <a:pt x="8551" y="88364"/>
                </a:lnTo>
                <a:lnTo>
                  <a:pt x="8717" y="88778"/>
                </a:lnTo>
                <a:lnTo>
                  <a:pt x="8758" y="89273"/>
                </a:lnTo>
                <a:lnTo>
                  <a:pt x="8717" y="89728"/>
                </a:lnTo>
                <a:lnTo>
                  <a:pt x="8551" y="90182"/>
                </a:lnTo>
                <a:lnTo>
                  <a:pt x="8345" y="90554"/>
                </a:lnTo>
                <a:lnTo>
                  <a:pt x="8056" y="90926"/>
                </a:lnTo>
                <a:lnTo>
                  <a:pt x="7725" y="91174"/>
                </a:lnTo>
                <a:lnTo>
                  <a:pt x="7353" y="91421"/>
                </a:lnTo>
                <a:lnTo>
                  <a:pt x="6899" y="91545"/>
                </a:lnTo>
                <a:lnTo>
                  <a:pt x="6445" y="91587"/>
                </a:lnTo>
                <a:lnTo>
                  <a:pt x="6114" y="91545"/>
                </a:lnTo>
                <a:lnTo>
                  <a:pt x="5784" y="91504"/>
                </a:lnTo>
                <a:lnTo>
                  <a:pt x="5494" y="91380"/>
                </a:lnTo>
                <a:lnTo>
                  <a:pt x="5247" y="91256"/>
                </a:lnTo>
                <a:lnTo>
                  <a:pt x="4999" y="91091"/>
                </a:lnTo>
                <a:lnTo>
                  <a:pt x="4751" y="90884"/>
                </a:lnTo>
                <a:lnTo>
                  <a:pt x="4586" y="90637"/>
                </a:lnTo>
                <a:lnTo>
                  <a:pt x="4420" y="90389"/>
                </a:lnTo>
                <a:lnTo>
                  <a:pt x="0" y="90471"/>
                </a:lnTo>
                <a:lnTo>
                  <a:pt x="0" y="100551"/>
                </a:lnTo>
                <a:lnTo>
                  <a:pt x="4420" y="100634"/>
                </a:lnTo>
                <a:lnTo>
                  <a:pt x="4586" y="100386"/>
                </a:lnTo>
                <a:lnTo>
                  <a:pt x="4751" y="100138"/>
                </a:lnTo>
                <a:lnTo>
                  <a:pt x="4999" y="99932"/>
                </a:lnTo>
                <a:lnTo>
                  <a:pt x="5247" y="99766"/>
                </a:lnTo>
                <a:lnTo>
                  <a:pt x="5494" y="99642"/>
                </a:lnTo>
                <a:lnTo>
                  <a:pt x="5784" y="99518"/>
                </a:lnTo>
                <a:lnTo>
                  <a:pt x="6114" y="99477"/>
                </a:lnTo>
                <a:lnTo>
                  <a:pt x="6445" y="99436"/>
                </a:lnTo>
                <a:lnTo>
                  <a:pt x="6899" y="99477"/>
                </a:lnTo>
                <a:lnTo>
                  <a:pt x="7353" y="99601"/>
                </a:lnTo>
                <a:lnTo>
                  <a:pt x="7725" y="99849"/>
                </a:lnTo>
                <a:lnTo>
                  <a:pt x="8056" y="100097"/>
                </a:lnTo>
                <a:lnTo>
                  <a:pt x="8345" y="100469"/>
                </a:lnTo>
                <a:lnTo>
                  <a:pt x="8551" y="100840"/>
                </a:lnTo>
                <a:lnTo>
                  <a:pt x="8717" y="101295"/>
                </a:lnTo>
                <a:lnTo>
                  <a:pt x="8758" y="101749"/>
                </a:lnTo>
                <a:lnTo>
                  <a:pt x="8717" y="102245"/>
                </a:lnTo>
                <a:lnTo>
                  <a:pt x="8551" y="102658"/>
                </a:lnTo>
                <a:lnTo>
                  <a:pt x="8345" y="103071"/>
                </a:lnTo>
                <a:lnTo>
                  <a:pt x="8056" y="103402"/>
                </a:lnTo>
                <a:lnTo>
                  <a:pt x="7725" y="103691"/>
                </a:lnTo>
                <a:lnTo>
                  <a:pt x="7353" y="103897"/>
                </a:lnTo>
                <a:lnTo>
                  <a:pt x="6899" y="104021"/>
                </a:lnTo>
                <a:lnTo>
                  <a:pt x="6445" y="104104"/>
                </a:lnTo>
                <a:lnTo>
                  <a:pt x="6114" y="104063"/>
                </a:lnTo>
                <a:lnTo>
                  <a:pt x="5784" y="104021"/>
                </a:lnTo>
                <a:lnTo>
                  <a:pt x="5494" y="103897"/>
                </a:lnTo>
                <a:lnTo>
                  <a:pt x="5247" y="103773"/>
                </a:lnTo>
                <a:lnTo>
                  <a:pt x="4999" y="103567"/>
                </a:lnTo>
                <a:lnTo>
                  <a:pt x="4751" y="103360"/>
                </a:lnTo>
                <a:lnTo>
                  <a:pt x="4586" y="103154"/>
                </a:lnTo>
                <a:lnTo>
                  <a:pt x="4420" y="102906"/>
                </a:lnTo>
                <a:lnTo>
                  <a:pt x="0" y="102989"/>
                </a:lnTo>
                <a:lnTo>
                  <a:pt x="0" y="119513"/>
                </a:lnTo>
                <a:lnTo>
                  <a:pt x="285750" y="119513"/>
                </a:lnTo>
                <a:lnTo>
                  <a:pt x="285750" y="578"/>
                </a:lnTo>
                <a:lnTo>
                  <a:pt x="285254" y="785"/>
                </a:lnTo>
                <a:lnTo>
                  <a:pt x="284841" y="991"/>
                </a:lnTo>
                <a:lnTo>
                  <a:pt x="284387" y="1239"/>
                </a:lnTo>
                <a:lnTo>
                  <a:pt x="283974" y="1529"/>
                </a:lnTo>
                <a:lnTo>
                  <a:pt x="283602" y="1859"/>
                </a:lnTo>
                <a:lnTo>
                  <a:pt x="283230" y="2189"/>
                </a:lnTo>
                <a:lnTo>
                  <a:pt x="283023" y="2313"/>
                </a:lnTo>
                <a:lnTo>
                  <a:pt x="282817" y="2437"/>
                </a:lnTo>
                <a:lnTo>
                  <a:pt x="282569" y="2479"/>
                </a:lnTo>
                <a:lnTo>
                  <a:pt x="282321" y="2520"/>
                </a:lnTo>
                <a:lnTo>
                  <a:pt x="282032" y="2479"/>
                </a:lnTo>
                <a:lnTo>
                  <a:pt x="281702" y="2437"/>
                </a:lnTo>
                <a:lnTo>
                  <a:pt x="281495" y="2520"/>
                </a:lnTo>
                <a:lnTo>
                  <a:pt x="281247" y="2603"/>
                </a:lnTo>
                <a:lnTo>
                  <a:pt x="280462" y="2933"/>
                </a:lnTo>
                <a:lnTo>
                  <a:pt x="280090" y="3140"/>
                </a:lnTo>
                <a:lnTo>
                  <a:pt x="279719" y="3346"/>
                </a:lnTo>
                <a:lnTo>
                  <a:pt x="279553" y="3470"/>
                </a:lnTo>
                <a:lnTo>
                  <a:pt x="279388" y="3553"/>
                </a:lnTo>
                <a:lnTo>
                  <a:pt x="279264" y="3594"/>
                </a:lnTo>
                <a:lnTo>
                  <a:pt x="279140" y="3594"/>
                </a:lnTo>
                <a:lnTo>
                  <a:pt x="278851" y="3511"/>
                </a:lnTo>
                <a:lnTo>
                  <a:pt x="278603" y="3388"/>
                </a:lnTo>
                <a:lnTo>
                  <a:pt x="278397" y="3181"/>
                </a:lnTo>
                <a:lnTo>
                  <a:pt x="277364" y="2355"/>
                </a:lnTo>
                <a:lnTo>
                  <a:pt x="276414" y="1487"/>
                </a:lnTo>
                <a:lnTo>
                  <a:pt x="276248" y="1363"/>
                </a:lnTo>
                <a:lnTo>
                  <a:pt x="276083" y="1281"/>
                </a:lnTo>
                <a:lnTo>
                  <a:pt x="275918" y="1281"/>
                </a:lnTo>
                <a:lnTo>
                  <a:pt x="275753" y="1363"/>
                </a:lnTo>
                <a:lnTo>
                  <a:pt x="275587" y="1446"/>
                </a:lnTo>
                <a:lnTo>
                  <a:pt x="275422" y="1487"/>
                </a:lnTo>
                <a:lnTo>
                  <a:pt x="275298" y="1529"/>
                </a:lnTo>
                <a:lnTo>
                  <a:pt x="275174" y="1487"/>
                </a:lnTo>
                <a:lnTo>
                  <a:pt x="274926" y="1405"/>
                </a:lnTo>
                <a:lnTo>
                  <a:pt x="274720" y="1322"/>
                </a:lnTo>
                <a:lnTo>
                  <a:pt x="274472" y="1239"/>
                </a:lnTo>
                <a:lnTo>
                  <a:pt x="274100" y="1198"/>
                </a:lnTo>
                <a:lnTo>
                  <a:pt x="270754" y="1198"/>
                </a:lnTo>
                <a:lnTo>
                  <a:pt x="263235" y="1363"/>
                </a:lnTo>
                <a:lnTo>
                  <a:pt x="255717" y="1487"/>
                </a:lnTo>
                <a:lnTo>
                  <a:pt x="253155" y="1529"/>
                </a:lnTo>
                <a:lnTo>
                  <a:pt x="251999" y="1529"/>
                </a:lnTo>
                <a:lnTo>
                  <a:pt x="251751" y="1446"/>
                </a:lnTo>
                <a:lnTo>
                  <a:pt x="251503" y="1322"/>
                </a:lnTo>
                <a:lnTo>
                  <a:pt x="251007" y="1074"/>
                </a:lnTo>
                <a:lnTo>
                  <a:pt x="250801" y="950"/>
                </a:lnTo>
                <a:lnTo>
                  <a:pt x="250553" y="909"/>
                </a:lnTo>
                <a:lnTo>
                  <a:pt x="250305" y="868"/>
                </a:lnTo>
                <a:lnTo>
                  <a:pt x="250098" y="950"/>
                </a:lnTo>
                <a:lnTo>
                  <a:pt x="249933" y="1033"/>
                </a:lnTo>
                <a:lnTo>
                  <a:pt x="249768" y="1115"/>
                </a:lnTo>
                <a:lnTo>
                  <a:pt x="249644" y="1157"/>
                </a:lnTo>
                <a:lnTo>
                  <a:pt x="249479" y="1157"/>
                </a:lnTo>
                <a:lnTo>
                  <a:pt x="249231" y="1074"/>
                </a:lnTo>
                <a:lnTo>
                  <a:pt x="247992" y="578"/>
                </a:lnTo>
                <a:lnTo>
                  <a:pt x="247372" y="330"/>
                </a:lnTo>
                <a:lnTo>
                  <a:pt x="246752" y="165"/>
                </a:lnTo>
                <a:lnTo>
                  <a:pt x="246339" y="124"/>
                </a:lnTo>
                <a:lnTo>
                  <a:pt x="245430" y="83"/>
                </a:lnTo>
                <a:lnTo>
                  <a:pt x="242456" y="41"/>
                </a:lnTo>
                <a:lnTo>
                  <a:pt x="233780" y="0"/>
                </a:lnTo>
                <a:close/>
              </a:path>
            </a:pathLst>
          </a:custGeom>
          <a:solidFill>
            <a:schemeClr val="dk2"/>
          </a:solidFill>
          <a:ln>
            <a:noFill/>
          </a:ln>
          <a:effectLst>
            <a:outerShdw blurRad="85725" dist="19050" dir="66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9"/>
          <p:cNvSpPr/>
          <p:nvPr/>
        </p:nvSpPr>
        <p:spPr>
          <a:xfrm>
            <a:off x="331301" y="490110"/>
            <a:ext cx="11491276" cy="1197948"/>
          </a:xfrm>
          <a:custGeom>
            <a:avLst/>
            <a:gdLst/>
            <a:ahLst/>
            <a:cxnLst/>
            <a:rect l="l" t="t" r="r" b="b"/>
            <a:pathLst>
              <a:path w="190379" h="18293" extrusionOk="0">
                <a:moveTo>
                  <a:pt x="0" y="1"/>
                </a:moveTo>
                <a:lnTo>
                  <a:pt x="0" y="2486"/>
                </a:lnTo>
                <a:lnTo>
                  <a:pt x="2649" y="2567"/>
                </a:lnTo>
                <a:lnTo>
                  <a:pt x="2811" y="2323"/>
                </a:lnTo>
                <a:lnTo>
                  <a:pt x="3056" y="2119"/>
                </a:lnTo>
                <a:lnTo>
                  <a:pt x="3341" y="1997"/>
                </a:lnTo>
                <a:lnTo>
                  <a:pt x="3667" y="1956"/>
                </a:lnTo>
                <a:lnTo>
                  <a:pt x="3911" y="1956"/>
                </a:lnTo>
                <a:lnTo>
                  <a:pt x="4115" y="2038"/>
                </a:lnTo>
                <a:lnTo>
                  <a:pt x="4319" y="2160"/>
                </a:lnTo>
                <a:lnTo>
                  <a:pt x="4523" y="2282"/>
                </a:lnTo>
                <a:lnTo>
                  <a:pt x="4645" y="2486"/>
                </a:lnTo>
                <a:lnTo>
                  <a:pt x="4767" y="2649"/>
                </a:lnTo>
                <a:lnTo>
                  <a:pt x="4848" y="2893"/>
                </a:lnTo>
                <a:lnTo>
                  <a:pt x="4848" y="3138"/>
                </a:lnTo>
                <a:lnTo>
                  <a:pt x="4848" y="3382"/>
                </a:lnTo>
                <a:lnTo>
                  <a:pt x="4767" y="3586"/>
                </a:lnTo>
                <a:lnTo>
                  <a:pt x="4645" y="3790"/>
                </a:lnTo>
                <a:lnTo>
                  <a:pt x="4523" y="3953"/>
                </a:lnTo>
                <a:lnTo>
                  <a:pt x="4319" y="4116"/>
                </a:lnTo>
                <a:lnTo>
                  <a:pt x="4115" y="4238"/>
                </a:lnTo>
                <a:lnTo>
                  <a:pt x="3911" y="4278"/>
                </a:lnTo>
                <a:lnTo>
                  <a:pt x="3667" y="4319"/>
                </a:lnTo>
                <a:lnTo>
                  <a:pt x="3341" y="4278"/>
                </a:lnTo>
                <a:lnTo>
                  <a:pt x="3056" y="4156"/>
                </a:lnTo>
                <a:lnTo>
                  <a:pt x="2811" y="3953"/>
                </a:lnTo>
                <a:lnTo>
                  <a:pt x="2649" y="3708"/>
                </a:lnTo>
                <a:lnTo>
                  <a:pt x="0" y="3749"/>
                </a:lnTo>
                <a:lnTo>
                  <a:pt x="0" y="8882"/>
                </a:lnTo>
                <a:lnTo>
                  <a:pt x="2649" y="8923"/>
                </a:lnTo>
                <a:lnTo>
                  <a:pt x="2811" y="8678"/>
                </a:lnTo>
                <a:lnTo>
                  <a:pt x="3056" y="8475"/>
                </a:lnTo>
                <a:lnTo>
                  <a:pt x="3341" y="8352"/>
                </a:lnTo>
                <a:lnTo>
                  <a:pt x="3667" y="8312"/>
                </a:lnTo>
                <a:lnTo>
                  <a:pt x="3911" y="8352"/>
                </a:lnTo>
                <a:lnTo>
                  <a:pt x="4115" y="8393"/>
                </a:lnTo>
                <a:lnTo>
                  <a:pt x="4319" y="8515"/>
                </a:lnTo>
                <a:lnTo>
                  <a:pt x="4523" y="8678"/>
                </a:lnTo>
                <a:lnTo>
                  <a:pt x="4645" y="8841"/>
                </a:lnTo>
                <a:lnTo>
                  <a:pt x="4767" y="9045"/>
                </a:lnTo>
                <a:lnTo>
                  <a:pt x="4848" y="9249"/>
                </a:lnTo>
                <a:lnTo>
                  <a:pt x="4848" y="9493"/>
                </a:lnTo>
                <a:lnTo>
                  <a:pt x="4848" y="9738"/>
                </a:lnTo>
                <a:lnTo>
                  <a:pt x="4767" y="9982"/>
                </a:lnTo>
                <a:lnTo>
                  <a:pt x="4645" y="10186"/>
                </a:lnTo>
                <a:lnTo>
                  <a:pt x="4523" y="10349"/>
                </a:lnTo>
                <a:lnTo>
                  <a:pt x="4319" y="10471"/>
                </a:lnTo>
                <a:lnTo>
                  <a:pt x="4115" y="10593"/>
                </a:lnTo>
                <a:lnTo>
                  <a:pt x="3911" y="10675"/>
                </a:lnTo>
                <a:lnTo>
                  <a:pt x="3667" y="10675"/>
                </a:lnTo>
                <a:lnTo>
                  <a:pt x="3341" y="10634"/>
                </a:lnTo>
                <a:lnTo>
                  <a:pt x="3056" y="10512"/>
                </a:lnTo>
                <a:lnTo>
                  <a:pt x="2811" y="10349"/>
                </a:lnTo>
                <a:lnTo>
                  <a:pt x="2649" y="10064"/>
                </a:lnTo>
                <a:lnTo>
                  <a:pt x="0" y="10145"/>
                </a:lnTo>
                <a:lnTo>
                  <a:pt x="0" y="15238"/>
                </a:lnTo>
                <a:lnTo>
                  <a:pt x="2649" y="15319"/>
                </a:lnTo>
                <a:lnTo>
                  <a:pt x="2811" y="15075"/>
                </a:lnTo>
                <a:lnTo>
                  <a:pt x="3056" y="14871"/>
                </a:lnTo>
                <a:lnTo>
                  <a:pt x="3341" y="14749"/>
                </a:lnTo>
                <a:lnTo>
                  <a:pt x="3667" y="14708"/>
                </a:lnTo>
                <a:lnTo>
                  <a:pt x="3911" y="14708"/>
                </a:lnTo>
                <a:lnTo>
                  <a:pt x="4115" y="14789"/>
                </a:lnTo>
                <a:lnTo>
                  <a:pt x="4319" y="14912"/>
                </a:lnTo>
                <a:lnTo>
                  <a:pt x="4523" y="15034"/>
                </a:lnTo>
                <a:lnTo>
                  <a:pt x="4645" y="15238"/>
                </a:lnTo>
                <a:lnTo>
                  <a:pt x="4767" y="15400"/>
                </a:lnTo>
                <a:lnTo>
                  <a:pt x="4848" y="15645"/>
                </a:lnTo>
                <a:lnTo>
                  <a:pt x="4848" y="15889"/>
                </a:lnTo>
                <a:lnTo>
                  <a:pt x="4848" y="16134"/>
                </a:lnTo>
                <a:lnTo>
                  <a:pt x="4767" y="16337"/>
                </a:lnTo>
                <a:lnTo>
                  <a:pt x="4645" y="16541"/>
                </a:lnTo>
                <a:lnTo>
                  <a:pt x="4523" y="16704"/>
                </a:lnTo>
                <a:lnTo>
                  <a:pt x="4319" y="16867"/>
                </a:lnTo>
                <a:lnTo>
                  <a:pt x="4115" y="16989"/>
                </a:lnTo>
                <a:lnTo>
                  <a:pt x="3911" y="17030"/>
                </a:lnTo>
                <a:lnTo>
                  <a:pt x="3667" y="17071"/>
                </a:lnTo>
                <a:lnTo>
                  <a:pt x="3341" y="17030"/>
                </a:lnTo>
                <a:lnTo>
                  <a:pt x="3056" y="16908"/>
                </a:lnTo>
                <a:lnTo>
                  <a:pt x="2811" y="16704"/>
                </a:lnTo>
                <a:lnTo>
                  <a:pt x="2649" y="16460"/>
                </a:lnTo>
                <a:lnTo>
                  <a:pt x="0" y="16500"/>
                </a:lnTo>
                <a:lnTo>
                  <a:pt x="0" y="18293"/>
                </a:lnTo>
                <a:lnTo>
                  <a:pt x="1997" y="18293"/>
                </a:lnTo>
                <a:lnTo>
                  <a:pt x="2852" y="18252"/>
                </a:lnTo>
                <a:lnTo>
                  <a:pt x="3300" y="18252"/>
                </a:lnTo>
                <a:lnTo>
                  <a:pt x="3708" y="18171"/>
                </a:lnTo>
                <a:lnTo>
                  <a:pt x="4278" y="18008"/>
                </a:lnTo>
                <a:lnTo>
                  <a:pt x="4808" y="17804"/>
                </a:lnTo>
                <a:lnTo>
                  <a:pt x="5337" y="17560"/>
                </a:lnTo>
                <a:lnTo>
                  <a:pt x="5867" y="17275"/>
                </a:lnTo>
                <a:lnTo>
                  <a:pt x="6397" y="16989"/>
                </a:lnTo>
                <a:lnTo>
                  <a:pt x="6926" y="16745"/>
                </a:lnTo>
                <a:lnTo>
                  <a:pt x="7456" y="16541"/>
                </a:lnTo>
                <a:lnTo>
                  <a:pt x="8026" y="16378"/>
                </a:lnTo>
                <a:lnTo>
                  <a:pt x="8393" y="16337"/>
                </a:lnTo>
                <a:lnTo>
                  <a:pt x="8760" y="16337"/>
                </a:lnTo>
                <a:lnTo>
                  <a:pt x="9085" y="16460"/>
                </a:lnTo>
                <a:lnTo>
                  <a:pt x="9371" y="16623"/>
                </a:lnTo>
                <a:lnTo>
                  <a:pt x="9656" y="16704"/>
                </a:lnTo>
                <a:lnTo>
                  <a:pt x="10063" y="16826"/>
                </a:lnTo>
                <a:lnTo>
                  <a:pt x="11082" y="16989"/>
                </a:lnTo>
                <a:lnTo>
                  <a:pt x="12304" y="17152"/>
                </a:lnTo>
                <a:lnTo>
                  <a:pt x="13689" y="17275"/>
                </a:lnTo>
                <a:lnTo>
                  <a:pt x="16337" y="17478"/>
                </a:lnTo>
                <a:lnTo>
                  <a:pt x="17396" y="17560"/>
                </a:lnTo>
                <a:lnTo>
                  <a:pt x="18130" y="17641"/>
                </a:lnTo>
                <a:lnTo>
                  <a:pt x="19189" y="17804"/>
                </a:lnTo>
                <a:lnTo>
                  <a:pt x="19759" y="17845"/>
                </a:lnTo>
                <a:lnTo>
                  <a:pt x="20289" y="17845"/>
                </a:lnTo>
                <a:lnTo>
                  <a:pt x="24607" y="17723"/>
                </a:lnTo>
                <a:lnTo>
                  <a:pt x="28885" y="17600"/>
                </a:lnTo>
                <a:lnTo>
                  <a:pt x="29292" y="17641"/>
                </a:lnTo>
                <a:lnTo>
                  <a:pt x="29700" y="17682"/>
                </a:lnTo>
                <a:lnTo>
                  <a:pt x="30515" y="17845"/>
                </a:lnTo>
                <a:lnTo>
                  <a:pt x="30922" y="17926"/>
                </a:lnTo>
                <a:lnTo>
                  <a:pt x="31329" y="18008"/>
                </a:lnTo>
                <a:lnTo>
                  <a:pt x="32144" y="18008"/>
                </a:lnTo>
                <a:lnTo>
                  <a:pt x="33937" y="17804"/>
                </a:lnTo>
                <a:lnTo>
                  <a:pt x="34915" y="17804"/>
                </a:lnTo>
                <a:lnTo>
                  <a:pt x="36340" y="17886"/>
                </a:lnTo>
                <a:lnTo>
                  <a:pt x="38663" y="17926"/>
                </a:lnTo>
                <a:lnTo>
                  <a:pt x="40944" y="17967"/>
                </a:lnTo>
                <a:lnTo>
                  <a:pt x="42411" y="18049"/>
                </a:lnTo>
                <a:lnTo>
                  <a:pt x="42859" y="18089"/>
                </a:lnTo>
                <a:lnTo>
                  <a:pt x="43348" y="18049"/>
                </a:lnTo>
                <a:lnTo>
                  <a:pt x="43674" y="17967"/>
                </a:lnTo>
                <a:lnTo>
                  <a:pt x="43959" y="17845"/>
                </a:lnTo>
                <a:lnTo>
                  <a:pt x="44611" y="17641"/>
                </a:lnTo>
                <a:lnTo>
                  <a:pt x="45018" y="17560"/>
                </a:lnTo>
                <a:lnTo>
                  <a:pt x="45425" y="17560"/>
                </a:lnTo>
                <a:lnTo>
                  <a:pt x="45874" y="17600"/>
                </a:lnTo>
                <a:lnTo>
                  <a:pt x="46240" y="17723"/>
                </a:lnTo>
                <a:lnTo>
                  <a:pt x="46525" y="17763"/>
                </a:lnTo>
                <a:lnTo>
                  <a:pt x="46974" y="17845"/>
                </a:lnTo>
                <a:lnTo>
                  <a:pt x="48196" y="17967"/>
                </a:lnTo>
                <a:lnTo>
                  <a:pt x="49418" y="18089"/>
                </a:lnTo>
                <a:lnTo>
                  <a:pt x="50151" y="18212"/>
                </a:lnTo>
                <a:lnTo>
                  <a:pt x="50355" y="18212"/>
                </a:lnTo>
                <a:lnTo>
                  <a:pt x="50599" y="18252"/>
                </a:lnTo>
                <a:lnTo>
                  <a:pt x="51251" y="18212"/>
                </a:lnTo>
                <a:lnTo>
                  <a:pt x="52881" y="18008"/>
                </a:lnTo>
                <a:lnTo>
                  <a:pt x="54510" y="17763"/>
                </a:lnTo>
                <a:lnTo>
                  <a:pt x="55203" y="17682"/>
                </a:lnTo>
                <a:lnTo>
                  <a:pt x="55773" y="17682"/>
                </a:lnTo>
                <a:lnTo>
                  <a:pt x="56425" y="17763"/>
                </a:lnTo>
                <a:lnTo>
                  <a:pt x="57118" y="17763"/>
                </a:lnTo>
                <a:lnTo>
                  <a:pt x="57647" y="17723"/>
                </a:lnTo>
                <a:lnTo>
                  <a:pt x="58584" y="17682"/>
                </a:lnTo>
                <a:lnTo>
                  <a:pt x="59196" y="17641"/>
                </a:lnTo>
                <a:lnTo>
                  <a:pt x="59481" y="17600"/>
                </a:lnTo>
                <a:lnTo>
                  <a:pt x="59766" y="17519"/>
                </a:lnTo>
                <a:lnTo>
                  <a:pt x="60051" y="17478"/>
                </a:lnTo>
                <a:lnTo>
                  <a:pt x="60499" y="17397"/>
                </a:lnTo>
                <a:lnTo>
                  <a:pt x="61721" y="17234"/>
                </a:lnTo>
                <a:lnTo>
                  <a:pt x="62373" y="17193"/>
                </a:lnTo>
                <a:lnTo>
                  <a:pt x="62944" y="17152"/>
                </a:lnTo>
                <a:lnTo>
                  <a:pt x="63392" y="17193"/>
                </a:lnTo>
                <a:lnTo>
                  <a:pt x="63677" y="17234"/>
                </a:lnTo>
                <a:lnTo>
                  <a:pt x="63881" y="17356"/>
                </a:lnTo>
                <a:lnTo>
                  <a:pt x="63962" y="17356"/>
                </a:lnTo>
                <a:lnTo>
                  <a:pt x="64084" y="17397"/>
                </a:lnTo>
                <a:lnTo>
                  <a:pt x="64207" y="17315"/>
                </a:lnTo>
                <a:lnTo>
                  <a:pt x="64370" y="17234"/>
                </a:lnTo>
                <a:lnTo>
                  <a:pt x="64533" y="17193"/>
                </a:lnTo>
                <a:lnTo>
                  <a:pt x="65795" y="17193"/>
                </a:lnTo>
                <a:lnTo>
                  <a:pt x="66732" y="17275"/>
                </a:lnTo>
                <a:lnTo>
                  <a:pt x="67058" y="17315"/>
                </a:lnTo>
                <a:lnTo>
                  <a:pt x="67262" y="17356"/>
                </a:lnTo>
                <a:lnTo>
                  <a:pt x="67588" y="17600"/>
                </a:lnTo>
                <a:lnTo>
                  <a:pt x="67751" y="17682"/>
                </a:lnTo>
                <a:lnTo>
                  <a:pt x="67955" y="17763"/>
                </a:lnTo>
                <a:lnTo>
                  <a:pt x="68158" y="17763"/>
                </a:lnTo>
                <a:lnTo>
                  <a:pt x="68362" y="17723"/>
                </a:lnTo>
                <a:lnTo>
                  <a:pt x="68769" y="17641"/>
                </a:lnTo>
                <a:lnTo>
                  <a:pt x="69421" y="17600"/>
                </a:lnTo>
                <a:lnTo>
                  <a:pt x="70603" y="17600"/>
                </a:lnTo>
                <a:lnTo>
                  <a:pt x="73943" y="17641"/>
                </a:lnTo>
                <a:lnTo>
                  <a:pt x="77243" y="17723"/>
                </a:lnTo>
                <a:lnTo>
                  <a:pt x="78466" y="17682"/>
                </a:lnTo>
                <a:lnTo>
                  <a:pt x="78832" y="17682"/>
                </a:lnTo>
                <a:lnTo>
                  <a:pt x="79077" y="17641"/>
                </a:lnTo>
                <a:lnTo>
                  <a:pt x="79647" y="17437"/>
                </a:lnTo>
                <a:lnTo>
                  <a:pt x="79891" y="17356"/>
                </a:lnTo>
                <a:lnTo>
                  <a:pt x="80054" y="17356"/>
                </a:lnTo>
                <a:lnTo>
                  <a:pt x="80177" y="17397"/>
                </a:lnTo>
                <a:lnTo>
                  <a:pt x="80828" y="17437"/>
                </a:lnTo>
                <a:lnTo>
                  <a:pt x="82132" y="17519"/>
                </a:lnTo>
                <a:lnTo>
                  <a:pt x="83395" y="17600"/>
                </a:lnTo>
                <a:lnTo>
                  <a:pt x="84047" y="17641"/>
                </a:lnTo>
                <a:lnTo>
                  <a:pt x="84251" y="17723"/>
                </a:lnTo>
                <a:lnTo>
                  <a:pt x="84658" y="17723"/>
                </a:lnTo>
                <a:lnTo>
                  <a:pt x="84862" y="17682"/>
                </a:lnTo>
                <a:lnTo>
                  <a:pt x="85310" y="17560"/>
                </a:lnTo>
                <a:lnTo>
                  <a:pt x="85514" y="17519"/>
                </a:lnTo>
                <a:lnTo>
                  <a:pt x="85717" y="17519"/>
                </a:lnTo>
                <a:lnTo>
                  <a:pt x="86002" y="17560"/>
                </a:lnTo>
                <a:lnTo>
                  <a:pt x="86247" y="17600"/>
                </a:lnTo>
                <a:lnTo>
                  <a:pt x="86491" y="17641"/>
                </a:lnTo>
                <a:lnTo>
                  <a:pt x="86736" y="17682"/>
                </a:lnTo>
                <a:lnTo>
                  <a:pt x="87021" y="17641"/>
                </a:lnTo>
                <a:lnTo>
                  <a:pt x="87306" y="17560"/>
                </a:lnTo>
                <a:lnTo>
                  <a:pt x="87551" y="17519"/>
                </a:lnTo>
                <a:lnTo>
                  <a:pt x="87836" y="17478"/>
                </a:lnTo>
                <a:lnTo>
                  <a:pt x="87999" y="17519"/>
                </a:lnTo>
                <a:lnTo>
                  <a:pt x="88202" y="17560"/>
                </a:lnTo>
                <a:lnTo>
                  <a:pt x="88528" y="17682"/>
                </a:lnTo>
                <a:lnTo>
                  <a:pt x="88854" y="17763"/>
                </a:lnTo>
                <a:lnTo>
                  <a:pt x="89221" y="17804"/>
                </a:lnTo>
                <a:lnTo>
                  <a:pt x="94232" y="18171"/>
                </a:lnTo>
                <a:lnTo>
                  <a:pt x="94721" y="18252"/>
                </a:lnTo>
                <a:lnTo>
                  <a:pt x="95699" y="18252"/>
                </a:lnTo>
                <a:lnTo>
                  <a:pt x="96147" y="18171"/>
                </a:lnTo>
                <a:lnTo>
                  <a:pt x="101198" y="17804"/>
                </a:lnTo>
                <a:lnTo>
                  <a:pt x="101524" y="17763"/>
                </a:lnTo>
                <a:lnTo>
                  <a:pt x="101850" y="17682"/>
                </a:lnTo>
                <a:lnTo>
                  <a:pt x="102217" y="17560"/>
                </a:lnTo>
                <a:lnTo>
                  <a:pt x="102380" y="17519"/>
                </a:lnTo>
                <a:lnTo>
                  <a:pt x="102543" y="17478"/>
                </a:lnTo>
                <a:lnTo>
                  <a:pt x="102828" y="17519"/>
                </a:lnTo>
                <a:lnTo>
                  <a:pt x="103113" y="17560"/>
                </a:lnTo>
                <a:lnTo>
                  <a:pt x="103358" y="17641"/>
                </a:lnTo>
                <a:lnTo>
                  <a:pt x="103643" y="17682"/>
                </a:lnTo>
                <a:lnTo>
                  <a:pt x="103887" y="17641"/>
                </a:lnTo>
                <a:lnTo>
                  <a:pt x="104132" y="17600"/>
                </a:lnTo>
                <a:lnTo>
                  <a:pt x="104417" y="17560"/>
                </a:lnTo>
                <a:lnTo>
                  <a:pt x="104661" y="17519"/>
                </a:lnTo>
                <a:lnTo>
                  <a:pt x="104865" y="17519"/>
                </a:lnTo>
                <a:lnTo>
                  <a:pt x="105110" y="17560"/>
                </a:lnTo>
                <a:lnTo>
                  <a:pt x="105517" y="17682"/>
                </a:lnTo>
                <a:lnTo>
                  <a:pt x="105761" y="17723"/>
                </a:lnTo>
                <a:lnTo>
                  <a:pt x="106169" y="17723"/>
                </a:lnTo>
                <a:lnTo>
                  <a:pt x="106332" y="17641"/>
                </a:lnTo>
                <a:lnTo>
                  <a:pt x="106984" y="17600"/>
                </a:lnTo>
                <a:lnTo>
                  <a:pt x="108287" y="17519"/>
                </a:lnTo>
                <a:lnTo>
                  <a:pt x="109550" y="17437"/>
                </a:lnTo>
                <a:lnTo>
                  <a:pt x="110202" y="17397"/>
                </a:lnTo>
                <a:lnTo>
                  <a:pt x="110324" y="17356"/>
                </a:lnTo>
                <a:lnTo>
                  <a:pt x="110487" y="17356"/>
                </a:lnTo>
                <a:lnTo>
                  <a:pt x="110772" y="17437"/>
                </a:lnTo>
                <a:lnTo>
                  <a:pt x="111302" y="17641"/>
                </a:lnTo>
                <a:lnTo>
                  <a:pt x="111546" y="17682"/>
                </a:lnTo>
                <a:lnTo>
                  <a:pt x="111954" y="17682"/>
                </a:lnTo>
                <a:lnTo>
                  <a:pt x="113135" y="17723"/>
                </a:lnTo>
                <a:lnTo>
                  <a:pt x="116476" y="17641"/>
                </a:lnTo>
                <a:lnTo>
                  <a:pt x="119776" y="17600"/>
                </a:lnTo>
                <a:lnTo>
                  <a:pt x="120998" y="17600"/>
                </a:lnTo>
                <a:lnTo>
                  <a:pt x="121650" y="17641"/>
                </a:lnTo>
                <a:lnTo>
                  <a:pt x="122017" y="17723"/>
                </a:lnTo>
                <a:lnTo>
                  <a:pt x="122220" y="17763"/>
                </a:lnTo>
                <a:lnTo>
                  <a:pt x="122424" y="17763"/>
                </a:lnTo>
                <a:lnTo>
                  <a:pt x="122628" y="17682"/>
                </a:lnTo>
                <a:lnTo>
                  <a:pt x="122791" y="17600"/>
                </a:lnTo>
                <a:lnTo>
                  <a:pt x="123157" y="17356"/>
                </a:lnTo>
                <a:lnTo>
                  <a:pt x="123320" y="17315"/>
                </a:lnTo>
                <a:lnTo>
                  <a:pt x="123646" y="17275"/>
                </a:lnTo>
                <a:lnTo>
                  <a:pt x="124583" y="17193"/>
                </a:lnTo>
                <a:lnTo>
                  <a:pt x="125846" y="17193"/>
                </a:lnTo>
                <a:lnTo>
                  <a:pt x="126050" y="17234"/>
                </a:lnTo>
                <a:lnTo>
                  <a:pt x="126172" y="17315"/>
                </a:lnTo>
                <a:lnTo>
                  <a:pt x="126294" y="17397"/>
                </a:lnTo>
                <a:lnTo>
                  <a:pt x="126417" y="17356"/>
                </a:lnTo>
                <a:lnTo>
                  <a:pt x="126498" y="17356"/>
                </a:lnTo>
                <a:lnTo>
                  <a:pt x="126702" y="17234"/>
                </a:lnTo>
                <a:lnTo>
                  <a:pt x="126987" y="17193"/>
                </a:lnTo>
                <a:lnTo>
                  <a:pt x="127435" y="17152"/>
                </a:lnTo>
                <a:lnTo>
                  <a:pt x="128005" y="17193"/>
                </a:lnTo>
                <a:lnTo>
                  <a:pt x="128657" y="17234"/>
                </a:lnTo>
                <a:lnTo>
                  <a:pt x="129879" y="17397"/>
                </a:lnTo>
                <a:lnTo>
                  <a:pt x="130328" y="17478"/>
                </a:lnTo>
                <a:lnTo>
                  <a:pt x="130653" y="17519"/>
                </a:lnTo>
                <a:lnTo>
                  <a:pt x="130898" y="17600"/>
                </a:lnTo>
                <a:lnTo>
                  <a:pt x="131183" y="17641"/>
                </a:lnTo>
                <a:lnTo>
                  <a:pt x="131794" y="17682"/>
                </a:lnTo>
                <a:lnTo>
                  <a:pt x="132731" y="17723"/>
                </a:lnTo>
                <a:lnTo>
                  <a:pt x="133261" y="17763"/>
                </a:lnTo>
                <a:lnTo>
                  <a:pt x="133953" y="17763"/>
                </a:lnTo>
                <a:lnTo>
                  <a:pt x="134646" y="17682"/>
                </a:lnTo>
                <a:lnTo>
                  <a:pt x="135176" y="17682"/>
                </a:lnTo>
                <a:lnTo>
                  <a:pt x="135868" y="17763"/>
                </a:lnTo>
                <a:lnTo>
                  <a:pt x="137539" y="18008"/>
                </a:lnTo>
                <a:lnTo>
                  <a:pt x="139127" y="18212"/>
                </a:lnTo>
                <a:lnTo>
                  <a:pt x="139779" y="18252"/>
                </a:lnTo>
                <a:lnTo>
                  <a:pt x="140024" y="18212"/>
                </a:lnTo>
                <a:lnTo>
                  <a:pt x="140227" y="18212"/>
                </a:lnTo>
                <a:lnTo>
                  <a:pt x="141001" y="18089"/>
                </a:lnTo>
                <a:lnTo>
                  <a:pt x="142183" y="17967"/>
                </a:lnTo>
                <a:lnTo>
                  <a:pt x="143405" y="17845"/>
                </a:lnTo>
                <a:lnTo>
                  <a:pt x="143853" y="17763"/>
                </a:lnTo>
                <a:lnTo>
                  <a:pt x="144138" y="17723"/>
                </a:lnTo>
                <a:lnTo>
                  <a:pt x="144546" y="17600"/>
                </a:lnTo>
                <a:lnTo>
                  <a:pt x="144953" y="17560"/>
                </a:lnTo>
                <a:lnTo>
                  <a:pt x="145361" y="17560"/>
                </a:lnTo>
                <a:lnTo>
                  <a:pt x="145809" y="17641"/>
                </a:lnTo>
                <a:lnTo>
                  <a:pt x="146420" y="17845"/>
                </a:lnTo>
                <a:lnTo>
                  <a:pt x="146705" y="17967"/>
                </a:lnTo>
                <a:lnTo>
                  <a:pt x="147031" y="18049"/>
                </a:lnTo>
                <a:lnTo>
                  <a:pt x="147520" y="18089"/>
                </a:lnTo>
                <a:lnTo>
                  <a:pt x="147968" y="18049"/>
                </a:lnTo>
                <a:lnTo>
                  <a:pt x="149435" y="17967"/>
                </a:lnTo>
                <a:lnTo>
                  <a:pt x="151716" y="17926"/>
                </a:lnTo>
                <a:lnTo>
                  <a:pt x="154038" y="17886"/>
                </a:lnTo>
                <a:lnTo>
                  <a:pt x="155464" y="17804"/>
                </a:lnTo>
                <a:lnTo>
                  <a:pt x="156442" y="17804"/>
                </a:lnTo>
                <a:lnTo>
                  <a:pt x="158275" y="18008"/>
                </a:lnTo>
                <a:lnTo>
                  <a:pt x="159049" y="18008"/>
                </a:lnTo>
                <a:lnTo>
                  <a:pt x="159457" y="17926"/>
                </a:lnTo>
                <a:lnTo>
                  <a:pt x="159864" y="17845"/>
                </a:lnTo>
                <a:lnTo>
                  <a:pt x="160679" y="17682"/>
                </a:lnTo>
                <a:lnTo>
                  <a:pt x="161086" y="17641"/>
                </a:lnTo>
                <a:lnTo>
                  <a:pt x="161494" y="17600"/>
                </a:lnTo>
                <a:lnTo>
                  <a:pt x="165771" y="17723"/>
                </a:lnTo>
                <a:lnTo>
                  <a:pt x="170090" y="17845"/>
                </a:lnTo>
                <a:lnTo>
                  <a:pt x="170619" y="17845"/>
                </a:lnTo>
                <a:lnTo>
                  <a:pt x="171190" y="17804"/>
                </a:lnTo>
                <a:lnTo>
                  <a:pt x="172249" y="17641"/>
                </a:lnTo>
                <a:lnTo>
                  <a:pt x="172982" y="17560"/>
                </a:lnTo>
                <a:lnTo>
                  <a:pt x="174042" y="17478"/>
                </a:lnTo>
                <a:lnTo>
                  <a:pt x="176690" y="17275"/>
                </a:lnTo>
                <a:lnTo>
                  <a:pt x="178075" y="17152"/>
                </a:lnTo>
                <a:lnTo>
                  <a:pt x="179338" y="16989"/>
                </a:lnTo>
                <a:lnTo>
                  <a:pt x="180356" y="16826"/>
                </a:lnTo>
                <a:lnTo>
                  <a:pt x="180723" y="16704"/>
                </a:lnTo>
                <a:lnTo>
                  <a:pt x="181008" y="16623"/>
                </a:lnTo>
                <a:lnTo>
                  <a:pt x="181293" y="16460"/>
                </a:lnTo>
                <a:lnTo>
                  <a:pt x="181619" y="16337"/>
                </a:lnTo>
                <a:lnTo>
                  <a:pt x="181986" y="16337"/>
                </a:lnTo>
                <a:lnTo>
                  <a:pt x="182352" y="16378"/>
                </a:lnTo>
                <a:lnTo>
                  <a:pt x="182923" y="16541"/>
                </a:lnTo>
                <a:lnTo>
                  <a:pt x="183493" y="16745"/>
                </a:lnTo>
                <a:lnTo>
                  <a:pt x="183982" y="16989"/>
                </a:lnTo>
                <a:lnTo>
                  <a:pt x="184512" y="17275"/>
                </a:lnTo>
                <a:lnTo>
                  <a:pt x="185041" y="17560"/>
                </a:lnTo>
                <a:lnTo>
                  <a:pt x="185571" y="17804"/>
                </a:lnTo>
                <a:lnTo>
                  <a:pt x="186101" y="18008"/>
                </a:lnTo>
                <a:lnTo>
                  <a:pt x="186671" y="18171"/>
                </a:lnTo>
                <a:lnTo>
                  <a:pt x="187119" y="18252"/>
                </a:lnTo>
                <a:lnTo>
                  <a:pt x="187526" y="18252"/>
                </a:lnTo>
                <a:lnTo>
                  <a:pt x="188382" y="18293"/>
                </a:lnTo>
                <a:lnTo>
                  <a:pt x="190378" y="18293"/>
                </a:lnTo>
                <a:lnTo>
                  <a:pt x="190378" y="16500"/>
                </a:lnTo>
                <a:lnTo>
                  <a:pt x="187730" y="16460"/>
                </a:lnTo>
                <a:lnTo>
                  <a:pt x="187567" y="16704"/>
                </a:lnTo>
                <a:lnTo>
                  <a:pt x="187323" y="16908"/>
                </a:lnTo>
                <a:lnTo>
                  <a:pt x="187038" y="17030"/>
                </a:lnTo>
                <a:lnTo>
                  <a:pt x="186712" y="17071"/>
                </a:lnTo>
                <a:lnTo>
                  <a:pt x="186467" y="17030"/>
                </a:lnTo>
                <a:lnTo>
                  <a:pt x="186263" y="16989"/>
                </a:lnTo>
                <a:lnTo>
                  <a:pt x="186060" y="16867"/>
                </a:lnTo>
                <a:lnTo>
                  <a:pt x="185897" y="16704"/>
                </a:lnTo>
                <a:lnTo>
                  <a:pt x="185734" y="16541"/>
                </a:lnTo>
                <a:lnTo>
                  <a:pt x="185612" y="16337"/>
                </a:lnTo>
                <a:lnTo>
                  <a:pt x="185571" y="16134"/>
                </a:lnTo>
                <a:lnTo>
                  <a:pt x="185530" y="15889"/>
                </a:lnTo>
                <a:lnTo>
                  <a:pt x="185571" y="15645"/>
                </a:lnTo>
                <a:lnTo>
                  <a:pt x="185612" y="15400"/>
                </a:lnTo>
                <a:lnTo>
                  <a:pt x="185734" y="15238"/>
                </a:lnTo>
                <a:lnTo>
                  <a:pt x="185897" y="15034"/>
                </a:lnTo>
                <a:lnTo>
                  <a:pt x="186060" y="14912"/>
                </a:lnTo>
                <a:lnTo>
                  <a:pt x="186263" y="14789"/>
                </a:lnTo>
                <a:lnTo>
                  <a:pt x="186467" y="14708"/>
                </a:lnTo>
                <a:lnTo>
                  <a:pt x="186712" y="14708"/>
                </a:lnTo>
                <a:lnTo>
                  <a:pt x="187038" y="14749"/>
                </a:lnTo>
                <a:lnTo>
                  <a:pt x="187323" y="14871"/>
                </a:lnTo>
                <a:lnTo>
                  <a:pt x="187567" y="15075"/>
                </a:lnTo>
                <a:lnTo>
                  <a:pt x="187730" y="15319"/>
                </a:lnTo>
                <a:lnTo>
                  <a:pt x="190378" y="15238"/>
                </a:lnTo>
                <a:lnTo>
                  <a:pt x="190378" y="10145"/>
                </a:lnTo>
                <a:lnTo>
                  <a:pt x="187730" y="10064"/>
                </a:lnTo>
                <a:lnTo>
                  <a:pt x="187567" y="10349"/>
                </a:lnTo>
                <a:lnTo>
                  <a:pt x="187323" y="10512"/>
                </a:lnTo>
                <a:lnTo>
                  <a:pt x="187038" y="10634"/>
                </a:lnTo>
                <a:lnTo>
                  <a:pt x="186712" y="10675"/>
                </a:lnTo>
                <a:lnTo>
                  <a:pt x="186467" y="10675"/>
                </a:lnTo>
                <a:lnTo>
                  <a:pt x="186263" y="10593"/>
                </a:lnTo>
                <a:lnTo>
                  <a:pt x="186060" y="10471"/>
                </a:lnTo>
                <a:lnTo>
                  <a:pt x="185897" y="10349"/>
                </a:lnTo>
                <a:lnTo>
                  <a:pt x="185734" y="10186"/>
                </a:lnTo>
                <a:lnTo>
                  <a:pt x="185612" y="9982"/>
                </a:lnTo>
                <a:lnTo>
                  <a:pt x="185571" y="9738"/>
                </a:lnTo>
                <a:lnTo>
                  <a:pt x="185530" y="9493"/>
                </a:lnTo>
                <a:lnTo>
                  <a:pt x="185571" y="9249"/>
                </a:lnTo>
                <a:lnTo>
                  <a:pt x="185612" y="9045"/>
                </a:lnTo>
                <a:lnTo>
                  <a:pt x="185734" y="8841"/>
                </a:lnTo>
                <a:lnTo>
                  <a:pt x="185897" y="8678"/>
                </a:lnTo>
                <a:lnTo>
                  <a:pt x="186060" y="8515"/>
                </a:lnTo>
                <a:lnTo>
                  <a:pt x="186263" y="8393"/>
                </a:lnTo>
                <a:lnTo>
                  <a:pt x="186467" y="8352"/>
                </a:lnTo>
                <a:lnTo>
                  <a:pt x="186712" y="8312"/>
                </a:lnTo>
                <a:lnTo>
                  <a:pt x="187038" y="8352"/>
                </a:lnTo>
                <a:lnTo>
                  <a:pt x="187323" y="8475"/>
                </a:lnTo>
                <a:lnTo>
                  <a:pt x="187567" y="8678"/>
                </a:lnTo>
                <a:lnTo>
                  <a:pt x="187730" y="8923"/>
                </a:lnTo>
                <a:lnTo>
                  <a:pt x="190378" y="8882"/>
                </a:lnTo>
                <a:lnTo>
                  <a:pt x="190378" y="3749"/>
                </a:lnTo>
                <a:lnTo>
                  <a:pt x="187730" y="3708"/>
                </a:lnTo>
                <a:lnTo>
                  <a:pt x="187567" y="3953"/>
                </a:lnTo>
                <a:lnTo>
                  <a:pt x="187323" y="4156"/>
                </a:lnTo>
                <a:lnTo>
                  <a:pt x="187038" y="4278"/>
                </a:lnTo>
                <a:lnTo>
                  <a:pt x="186712" y="4319"/>
                </a:lnTo>
                <a:lnTo>
                  <a:pt x="186467" y="4278"/>
                </a:lnTo>
                <a:lnTo>
                  <a:pt x="186263" y="4238"/>
                </a:lnTo>
                <a:lnTo>
                  <a:pt x="186060" y="4116"/>
                </a:lnTo>
                <a:lnTo>
                  <a:pt x="185897" y="3953"/>
                </a:lnTo>
                <a:lnTo>
                  <a:pt x="185734" y="3790"/>
                </a:lnTo>
                <a:lnTo>
                  <a:pt x="185612" y="3586"/>
                </a:lnTo>
                <a:lnTo>
                  <a:pt x="185571" y="3382"/>
                </a:lnTo>
                <a:lnTo>
                  <a:pt x="185530" y="3138"/>
                </a:lnTo>
                <a:lnTo>
                  <a:pt x="185571" y="2893"/>
                </a:lnTo>
                <a:lnTo>
                  <a:pt x="185612" y="2649"/>
                </a:lnTo>
                <a:lnTo>
                  <a:pt x="185734" y="2486"/>
                </a:lnTo>
                <a:lnTo>
                  <a:pt x="185897" y="2282"/>
                </a:lnTo>
                <a:lnTo>
                  <a:pt x="186060" y="2160"/>
                </a:lnTo>
                <a:lnTo>
                  <a:pt x="186263" y="2038"/>
                </a:lnTo>
                <a:lnTo>
                  <a:pt x="186467" y="1956"/>
                </a:lnTo>
                <a:lnTo>
                  <a:pt x="186712" y="1956"/>
                </a:lnTo>
                <a:lnTo>
                  <a:pt x="187038" y="1997"/>
                </a:lnTo>
                <a:lnTo>
                  <a:pt x="187323" y="2119"/>
                </a:lnTo>
                <a:lnTo>
                  <a:pt x="187567" y="2323"/>
                </a:lnTo>
                <a:lnTo>
                  <a:pt x="187730" y="2567"/>
                </a:lnTo>
                <a:lnTo>
                  <a:pt x="190378" y="2486"/>
                </a:lnTo>
                <a:lnTo>
                  <a:pt x="190378" y="1"/>
                </a:lnTo>
                <a:lnTo>
                  <a:pt x="189889" y="42"/>
                </a:lnTo>
                <a:lnTo>
                  <a:pt x="189400" y="164"/>
                </a:lnTo>
                <a:lnTo>
                  <a:pt x="188545" y="408"/>
                </a:lnTo>
                <a:lnTo>
                  <a:pt x="188015" y="530"/>
                </a:lnTo>
                <a:lnTo>
                  <a:pt x="187486" y="653"/>
                </a:lnTo>
                <a:lnTo>
                  <a:pt x="186508" y="816"/>
                </a:lnTo>
                <a:lnTo>
                  <a:pt x="185815" y="938"/>
                </a:lnTo>
                <a:lnTo>
                  <a:pt x="185082" y="1019"/>
                </a:lnTo>
                <a:lnTo>
                  <a:pt x="184389" y="1060"/>
                </a:lnTo>
                <a:lnTo>
                  <a:pt x="184023" y="1019"/>
                </a:lnTo>
                <a:lnTo>
                  <a:pt x="183697" y="979"/>
                </a:lnTo>
                <a:lnTo>
                  <a:pt x="182964" y="816"/>
                </a:lnTo>
                <a:lnTo>
                  <a:pt x="182597" y="734"/>
                </a:lnTo>
                <a:lnTo>
                  <a:pt x="182230" y="693"/>
                </a:lnTo>
                <a:lnTo>
                  <a:pt x="181701" y="653"/>
                </a:lnTo>
                <a:lnTo>
                  <a:pt x="180845" y="693"/>
                </a:lnTo>
                <a:lnTo>
                  <a:pt x="178564" y="775"/>
                </a:lnTo>
                <a:lnTo>
                  <a:pt x="176282" y="938"/>
                </a:lnTo>
                <a:lnTo>
                  <a:pt x="175427" y="1060"/>
                </a:lnTo>
                <a:lnTo>
                  <a:pt x="174897" y="1142"/>
                </a:lnTo>
                <a:lnTo>
                  <a:pt x="174204" y="1264"/>
                </a:lnTo>
                <a:lnTo>
                  <a:pt x="173471" y="1386"/>
                </a:lnTo>
                <a:lnTo>
                  <a:pt x="172045" y="1590"/>
                </a:lnTo>
                <a:lnTo>
                  <a:pt x="171475" y="1630"/>
                </a:lnTo>
                <a:lnTo>
                  <a:pt x="171190" y="1590"/>
                </a:lnTo>
                <a:lnTo>
                  <a:pt x="170945" y="1549"/>
                </a:lnTo>
                <a:lnTo>
                  <a:pt x="170416" y="1345"/>
                </a:lnTo>
                <a:lnTo>
                  <a:pt x="170130" y="1264"/>
                </a:lnTo>
                <a:lnTo>
                  <a:pt x="170008" y="1304"/>
                </a:lnTo>
                <a:lnTo>
                  <a:pt x="169886" y="1304"/>
                </a:lnTo>
                <a:lnTo>
                  <a:pt x="169764" y="1386"/>
                </a:lnTo>
                <a:lnTo>
                  <a:pt x="169682" y="1467"/>
                </a:lnTo>
                <a:lnTo>
                  <a:pt x="169560" y="1508"/>
                </a:lnTo>
                <a:lnTo>
                  <a:pt x="169438" y="1590"/>
                </a:lnTo>
                <a:lnTo>
                  <a:pt x="168093" y="1590"/>
                </a:lnTo>
                <a:lnTo>
                  <a:pt x="165486" y="1427"/>
                </a:lnTo>
                <a:lnTo>
                  <a:pt x="162919" y="1264"/>
                </a:lnTo>
                <a:lnTo>
                  <a:pt x="161982" y="1223"/>
                </a:lnTo>
                <a:lnTo>
                  <a:pt x="161534" y="1223"/>
                </a:lnTo>
                <a:lnTo>
                  <a:pt x="161331" y="1264"/>
                </a:lnTo>
                <a:lnTo>
                  <a:pt x="161127" y="1304"/>
                </a:lnTo>
                <a:lnTo>
                  <a:pt x="160923" y="1345"/>
                </a:lnTo>
                <a:lnTo>
                  <a:pt x="160679" y="1345"/>
                </a:lnTo>
                <a:lnTo>
                  <a:pt x="159660" y="1264"/>
                </a:lnTo>
                <a:lnTo>
                  <a:pt x="158479" y="1182"/>
                </a:lnTo>
                <a:lnTo>
                  <a:pt x="157297" y="1019"/>
                </a:lnTo>
                <a:lnTo>
                  <a:pt x="156768" y="938"/>
                </a:lnTo>
                <a:lnTo>
                  <a:pt x="156320" y="816"/>
                </a:lnTo>
                <a:lnTo>
                  <a:pt x="155994" y="734"/>
                </a:lnTo>
                <a:lnTo>
                  <a:pt x="155831" y="693"/>
                </a:lnTo>
                <a:lnTo>
                  <a:pt x="155668" y="693"/>
                </a:lnTo>
                <a:lnTo>
                  <a:pt x="155505" y="734"/>
                </a:lnTo>
                <a:lnTo>
                  <a:pt x="155342" y="775"/>
                </a:lnTo>
                <a:lnTo>
                  <a:pt x="155057" y="897"/>
                </a:lnTo>
                <a:lnTo>
                  <a:pt x="154772" y="1060"/>
                </a:lnTo>
                <a:lnTo>
                  <a:pt x="154486" y="1182"/>
                </a:lnTo>
                <a:lnTo>
                  <a:pt x="154038" y="1223"/>
                </a:lnTo>
                <a:lnTo>
                  <a:pt x="153264" y="1223"/>
                </a:lnTo>
                <a:lnTo>
                  <a:pt x="151146" y="1101"/>
                </a:lnTo>
                <a:lnTo>
                  <a:pt x="149068" y="938"/>
                </a:lnTo>
                <a:lnTo>
                  <a:pt x="147805" y="816"/>
                </a:lnTo>
                <a:lnTo>
                  <a:pt x="147438" y="816"/>
                </a:lnTo>
                <a:lnTo>
                  <a:pt x="147072" y="897"/>
                </a:lnTo>
                <a:lnTo>
                  <a:pt x="146664" y="1019"/>
                </a:lnTo>
                <a:lnTo>
                  <a:pt x="146257" y="1264"/>
                </a:lnTo>
                <a:lnTo>
                  <a:pt x="145931" y="1427"/>
                </a:lnTo>
                <a:lnTo>
                  <a:pt x="145564" y="1549"/>
                </a:lnTo>
                <a:lnTo>
                  <a:pt x="145157" y="1630"/>
                </a:lnTo>
                <a:lnTo>
                  <a:pt x="144749" y="1671"/>
                </a:lnTo>
                <a:lnTo>
                  <a:pt x="144383" y="1671"/>
                </a:lnTo>
                <a:lnTo>
                  <a:pt x="143975" y="1630"/>
                </a:lnTo>
                <a:lnTo>
                  <a:pt x="143568" y="1549"/>
                </a:lnTo>
                <a:lnTo>
                  <a:pt x="143201" y="1427"/>
                </a:lnTo>
                <a:lnTo>
                  <a:pt x="142712" y="1386"/>
                </a:lnTo>
                <a:lnTo>
                  <a:pt x="141694" y="1345"/>
                </a:lnTo>
                <a:lnTo>
                  <a:pt x="140187" y="1304"/>
                </a:lnTo>
                <a:lnTo>
                  <a:pt x="140064" y="1304"/>
                </a:lnTo>
                <a:lnTo>
                  <a:pt x="139901" y="1345"/>
                </a:lnTo>
                <a:lnTo>
                  <a:pt x="139616" y="1427"/>
                </a:lnTo>
                <a:lnTo>
                  <a:pt x="139331" y="1508"/>
                </a:lnTo>
                <a:lnTo>
                  <a:pt x="139046" y="1508"/>
                </a:lnTo>
                <a:lnTo>
                  <a:pt x="138842" y="1427"/>
                </a:lnTo>
                <a:lnTo>
                  <a:pt x="138638" y="1304"/>
                </a:lnTo>
                <a:lnTo>
                  <a:pt x="138394" y="1264"/>
                </a:lnTo>
                <a:lnTo>
                  <a:pt x="137905" y="1182"/>
                </a:lnTo>
                <a:lnTo>
                  <a:pt x="136724" y="1182"/>
                </a:lnTo>
                <a:lnTo>
                  <a:pt x="135502" y="1223"/>
                </a:lnTo>
                <a:lnTo>
                  <a:pt x="135013" y="1264"/>
                </a:lnTo>
                <a:lnTo>
                  <a:pt x="134727" y="1304"/>
                </a:lnTo>
                <a:lnTo>
                  <a:pt x="134035" y="1549"/>
                </a:lnTo>
                <a:lnTo>
                  <a:pt x="133668" y="1671"/>
                </a:lnTo>
                <a:lnTo>
                  <a:pt x="133342" y="1793"/>
                </a:lnTo>
                <a:lnTo>
                  <a:pt x="133057" y="1834"/>
                </a:lnTo>
                <a:lnTo>
                  <a:pt x="131916" y="1834"/>
                </a:lnTo>
                <a:lnTo>
                  <a:pt x="131020" y="1753"/>
                </a:lnTo>
                <a:lnTo>
                  <a:pt x="130042" y="1630"/>
                </a:lnTo>
                <a:lnTo>
                  <a:pt x="129105" y="1467"/>
                </a:lnTo>
                <a:lnTo>
                  <a:pt x="128209" y="1264"/>
                </a:lnTo>
                <a:lnTo>
                  <a:pt x="127435" y="1060"/>
                </a:lnTo>
                <a:lnTo>
                  <a:pt x="126865" y="856"/>
                </a:lnTo>
                <a:lnTo>
                  <a:pt x="126539" y="775"/>
                </a:lnTo>
                <a:lnTo>
                  <a:pt x="126050" y="693"/>
                </a:lnTo>
                <a:lnTo>
                  <a:pt x="124828" y="530"/>
                </a:lnTo>
                <a:lnTo>
                  <a:pt x="123565" y="490"/>
                </a:lnTo>
                <a:lnTo>
                  <a:pt x="122750" y="490"/>
                </a:lnTo>
                <a:lnTo>
                  <a:pt x="122017" y="653"/>
                </a:lnTo>
                <a:lnTo>
                  <a:pt x="121487" y="693"/>
                </a:lnTo>
                <a:lnTo>
                  <a:pt x="120428" y="653"/>
                </a:lnTo>
                <a:lnTo>
                  <a:pt x="117535" y="490"/>
                </a:lnTo>
                <a:lnTo>
                  <a:pt x="114643" y="327"/>
                </a:lnTo>
                <a:lnTo>
                  <a:pt x="113257" y="327"/>
                </a:lnTo>
                <a:lnTo>
                  <a:pt x="113054" y="367"/>
                </a:lnTo>
                <a:lnTo>
                  <a:pt x="112972" y="367"/>
                </a:lnTo>
                <a:lnTo>
                  <a:pt x="112932" y="449"/>
                </a:lnTo>
                <a:lnTo>
                  <a:pt x="112850" y="571"/>
                </a:lnTo>
                <a:lnTo>
                  <a:pt x="112809" y="734"/>
                </a:lnTo>
                <a:lnTo>
                  <a:pt x="112769" y="775"/>
                </a:lnTo>
                <a:lnTo>
                  <a:pt x="112687" y="816"/>
                </a:lnTo>
                <a:lnTo>
                  <a:pt x="112361" y="938"/>
                </a:lnTo>
                <a:lnTo>
                  <a:pt x="111954" y="1019"/>
                </a:lnTo>
                <a:lnTo>
                  <a:pt x="111465" y="1101"/>
                </a:lnTo>
                <a:lnTo>
                  <a:pt x="110895" y="1101"/>
                </a:lnTo>
                <a:lnTo>
                  <a:pt x="109591" y="1142"/>
                </a:lnTo>
                <a:lnTo>
                  <a:pt x="108165" y="1142"/>
                </a:lnTo>
                <a:lnTo>
                  <a:pt x="105395" y="1060"/>
                </a:lnTo>
                <a:lnTo>
                  <a:pt x="104295" y="1060"/>
                </a:lnTo>
                <a:lnTo>
                  <a:pt x="103847" y="1101"/>
                </a:lnTo>
                <a:lnTo>
                  <a:pt x="103480" y="1142"/>
                </a:lnTo>
                <a:lnTo>
                  <a:pt x="103073" y="1182"/>
                </a:lnTo>
                <a:lnTo>
                  <a:pt x="102706" y="1182"/>
                </a:lnTo>
                <a:lnTo>
                  <a:pt x="102502" y="1101"/>
                </a:lnTo>
                <a:lnTo>
                  <a:pt x="102298" y="979"/>
                </a:lnTo>
                <a:lnTo>
                  <a:pt x="101932" y="693"/>
                </a:lnTo>
                <a:lnTo>
                  <a:pt x="101769" y="530"/>
                </a:lnTo>
                <a:lnTo>
                  <a:pt x="101565" y="449"/>
                </a:lnTo>
                <a:lnTo>
                  <a:pt x="101361" y="367"/>
                </a:lnTo>
                <a:lnTo>
                  <a:pt x="101158" y="367"/>
                </a:lnTo>
                <a:lnTo>
                  <a:pt x="99732" y="490"/>
                </a:lnTo>
                <a:lnTo>
                  <a:pt x="98876" y="612"/>
                </a:lnTo>
                <a:lnTo>
                  <a:pt x="98550" y="653"/>
                </a:lnTo>
                <a:lnTo>
                  <a:pt x="98347" y="693"/>
                </a:lnTo>
                <a:lnTo>
                  <a:pt x="98184" y="775"/>
                </a:lnTo>
                <a:lnTo>
                  <a:pt x="97939" y="856"/>
                </a:lnTo>
                <a:lnTo>
                  <a:pt x="97532" y="938"/>
                </a:lnTo>
                <a:lnTo>
                  <a:pt x="97043" y="897"/>
                </a:lnTo>
                <a:lnTo>
                  <a:pt x="96636" y="816"/>
                </a:lnTo>
                <a:lnTo>
                  <a:pt x="96228" y="653"/>
                </a:lnTo>
                <a:lnTo>
                  <a:pt x="95902" y="490"/>
                </a:lnTo>
                <a:lnTo>
                  <a:pt x="95210" y="82"/>
                </a:lnTo>
                <a:lnTo>
                  <a:pt x="95169" y="82"/>
                </a:lnTo>
                <a:lnTo>
                  <a:pt x="94517" y="490"/>
                </a:lnTo>
                <a:lnTo>
                  <a:pt x="94150" y="653"/>
                </a:lnTo>
                <a:lnTo>
                  <a:pt x="93784" y="816"/>
                </a:lnTo>
                <a:lnTo>
                  <a:pt x="93336" y="897"/>
                </a:lnTo>
                <a:lnTo>
                  <a:pt x="92888" y="938"/>
                </a:lnTo>
                <a:lnTo>
                  <a:pt x="92439" y="856"/>
                </a:lnTo>
                <a:lnTo>
                  <a:pt x="92236" y="775"/>
                </a:lnTo>
                <a:lnTo>
                  <a:pt x="92032" y="693"/>
                </a:lnTo>
                <a:lnTo>
                  <a:pt x="91869" y="653"/>
                </a:lnTo>
                <a:lnTo>
                  <a:pt x="91543" y="612"/>
                </a:lnTo>
                <a:lnTo>
                  <a:pt x="90647" y="490"/>
                </a:lnTo>
                <a:lnTo>
                  <a:pt x="89221" y="367"/>
                </a:lnTo>
                <a:lnTo>
                  <a:pt x="89017" y="367"/>
                </a:lnTo>
                <a:lnTo>
                  <a:pt x="88814" y="449"/>
                </a:lnTo>
                <a:lnTo>
                  <a:pt x="88610" y="530"/>
                </a:lnTo>
                <a:lnTo>
                  <a:pt x="88447" y="693"/>
                </a:lnTo>
                <a:lnTo>
                  <a:pt x="88080" y="979"/>
                </a:lnTo>
                <a:lnTo>
                  <a:pt x="87917" y="1101"/>
                </a:lnTo>
                <a:lnTo>
                  <a:pt x="87714" y="1182"/>
                </a:lnTo>
                <a:lnTo>
                  <a:pt x="87306" y="1182"/>
                </a:lnTo>
                <a:lnTo>
                  <a:pt x="86899" y="1142"/>
                </a:lnTo>
                <a:lnTo>
                  <a:pt x="86532" y="1101"/>
                </a:lnTo>
                <a:lnTo>
                  <a:pt x="86084" y="1060"/>
                </a:lnTo>
                <a:lnTo>
                  <a:pt x="84984" y="1060"/>
                </a:lnTo>
                <a:lnTo>
                  <a:pt x="82214" y="1142"/>
                </a:lnTo>
                <a:lnTo>
                  <a:pt x="80828" y="1142"/>
                </a:lnTo>
                <a:lnTo>
                  <a:pt x="79525" y="1101"/>
                </a:lnTo>
                <a:lnTo>
                  <a:pt x="78954" y="1101"/>
                </a:lnTo>
                <a:lnTo>
                  <a:pt x="78425" y="1019"/>
                </a:lnTo>
                <a:lnTo>
                  <a:pt x="78017" y="938"/>
                </a:lnTo>
                <a:lnTo>
                  <a:pt x="77692" y="816"/>
                </a:lnTo>
                <a:lnTo>
                  <a:pt x="77610" y="775"/>
                </a:lnTo>
                <a:lnTo>
                  <a:pt x="77569" y="734"/>
                </a:lnTo>
                <a:lnTo>
                  <a:pt x="77529" y="571"/>
                </a:lnTo>
                <a:lnTo>
                  <a:pt x="77447" y="449"/>
                </a:lnTo>
                <a:lnTo>
                  <a:pt x="77406" y="367"/>
                </a:lnTo>
                <a:lnTo>
                  <a:pt x="77366" y="367"/>
                </a:lnTo>
                <a:lnTo>
                  <a:pt x="77162" y="327"/>
                </a:lnTo>
                <a:lnTo>
                  <a:pt x="75777" y="327"/>
                </a:lnTo>
                <a:lnTo>
                  <a:pt x="72843" y="490"/>
                </a:lnTo>
                <a:lnTo>
                  <a:pt x="69951" y="653"/>
                </a:lnTo>
                <a:lnTo>
                  <a:pt x="68892" y="693"/>
                </a:lnTo>
                <a:lnTo>
                  <a:pt x="68362" y="653"/>
                </a:lnTo>
                <a:lnTo>
                  <a:pt x="67629" y="490"/>
                </a:lnTo>
                <a:lnTo>
                  <a:pt x="66814" y="490"/>
                </a:lnTo>
                <a:lnTo>
                  <a:pt x="65551" y="530"/>
                </a:lnTo>
                <a:lnTo>
                  <a:pt x="64329" y="693"/>
                </a:lnTo>
                <a:lnTo>
                  <a:pt x="63840" y="775"/>
                </a:lnTo>
                <a:lnTo>
                  <a:pt x="63514" y="856"/>
                </a:lnTo>
                <a:lnTo>
                  <a:pt x="62944" y="1060"/>
                </a:lnTo>
                <a:lnTo>
                  <a:pt x="62170" y="1264"/>
                </a:lnTo>
                <a:lnTo>
                  <a:pt x="61273" y="1467"/>
                </a:lnTo>
                <a:lnTo>
                  <a:pt x="60336" y="1630"/>
                </a:lnTo>
                <a:lnTo>
                  <a:pt x="59359" y="1753"/>
                </a:lnTo>
                <a:lnTo>
                  <a:pt x="58462" y="1834"/>
                </a:lnTo>
                <a:lnTo>
                  <a:pt x="57362" y="1834"/>
                </a:lnTo>
                <a:lnTo>
                  <a:pt x="57077" y="1793"/>
                </a:lnTo>
                <a:lnTo>
                  <a:pt x="56710" y="1671"/>
                </a:lnTo>
                <a:lnTo>
                  <a:pt x="56344" y="1549"/>
                </a:lnTo>
                <a:lnTo>
                  <a:pt x="55651" y="1304"/>
                </a:lnTo>
                <a:lnTo>
                  <a:pt x="55366" y="1264"/>
                </a:lnTo>
                <a:lnTo>
                  <a:pt x="54918" y="1223"/>
                </a:lnTo>
                <a:lnTo>
                  <a:pt x="53696" y="1182"/>
                </a:lnTo>
                <a:lnTo>
                  <a:pt x="52473" y="1182"/>
                </a:lnTo>
                <a:lnTo>
                  <a:pt x="52025" y="1264"/>
                </a:lnTo>
                <a:lnTo>
                  <a:pt x="51740" y="1304"/>
                </a:lnTo>
                <a:lnTo>
                  <a:pt x="51577" y="1427"/>
                </a:lnTo>
                <a:lnTo>
                  <a:pt x="51374" y="1508"/>
                </a:lnTo>
                <a:lnTo>
                  <a:pt x="51088" y="1508"/>
                </a:lnTo>
                <a:lnTo>
                  <a:pt x="50762" y="1427"/>
                </a:lnTo>
                <a:lnTo>
                  <a:pt x="50477" y="1345"/>
                </a:lnTo>
                <a:lnTo>
                  <a:pt x="50314" y="1304"/>
                </a:lnTo>
                <a:lnTo>
                  <a:pt x="50192" y="1304"/>
                </a:lnTo>
                <a:lnTo>
                  <a:pt x="48685" y="1345"/>
                </a:lnTo>
                <a:lnTo>
                  <a:pt x="47666" y="1386"/>
                </a:lnTo>
                <a:lnTo>
                  <a:pt x="47177" y="1427"/>
                </a:lnTo>
                <a:lnTo>
                  <a:pt x="46811" y="1549"/>
                </a:lnTo>
                <a:lnTo>
                  <a:pt x="46403" y="1630"/>
                </a:lnTo>
                <a:lnTo>
                  <a:pt x="46037" y="1671"/>
                </a:lnTo>
                <a:lnTo>
                  <a:pt x="45629" y="1671"/>
                </a:lnTo>
                <a:lnTo>
                  <a:pt x="45222" y="1630"/>
                </a:lnTo>
                <a:lnTo>
                  <a:pt x="44855" y="1549"/>
                </a:lnTo>
                <a:lnTo>
                  <a:pt x="44448" y="1427"/>
                </a:lnTo>
                <a:lnTo>
                  <a:pt x="44122" y="1264"/>
                </a:lnTo>
                <a:lnTo>
                  <a:pt x="43714" y="1019"/>
                </a:lnTo>
                <a:lnTo>
                  <a:pt x="43348" y="897"/>
                </a:lnTo>
                <a:lnTo>
                  <a:pt x="42940" y="816"/>
                </a:lnTo>
                <a:lnTo>
                  <a:pt x="42614" y="816"/>
                </a:lnTo>
                <a:lnTo>
                  <a:pt x="41351" y="938"/>
                </a:lnTo>
                <a:lnTo>
                  <a:pt x="39233" y="1101"/>
                </a:lnTo>
                <a:lnTo>
                  <a:pt x="37155" y="1223"/>
                </a:lnTo>
                <a:lnTo>
                  <a:pt x="36340" y="1223"/>
                </a:lnTo>
                <a:lnTo>
                  <a:pt x="35892" y="1182"/>
                </a:lnTo>
                <a:lnTo>
                  <a:pt x="35607" y="1060"/>
                </a:lnTo>
                <a:lnTo>
                  <a:pt x="35322" y="897"/>
                </a:lnTo>
                <a:lnTo>
                  <a:pt x="35037" y="775"/>
                </a:lnTo>
                <a:lnTo>
                  <a:pt x="34915" y="734"/>
                </a:lnTo>
                <a:lnTo>
                  <a:pt x="34752" y="693"/>
                </a:lnTo>
                <a:lnTo>
                  <a:pt x="34548" y="693"/>
                </a:lnTo>
                <a:lnTo>
                  <a:pt x="34385" y="734"/>
                </a:lnTo>
                <a:lnTo>
                  <a:pt x="34059" y="816"/>
                </a:lnTo>
                <a:lnTo>
                  <a:pt x="33611" y="938"/>
                </a:lnTo>
                <a:lnTo>
                  <a:pt x="33081" y="1019"/>
                </a:lnTo>
                <a:lnTo>
                  <a:pt x="31900" y="1182"/>
                </a:lnTo>
                <a:lnTo>
                  <a:pt x="30718" y="1264"/>
                </a:lnTo>
                <a:lnTo>
                  <a:pt x="29700" y="1345"/>
                </a:lnTo>
                <a:lnTo>
                  <a:pt x="29455" y="1345"/>
                </a:lnTo>
                <a:lnTo>
                  <a:pt x="29252" y="1304"/>
                </a:lnTo>
                <a:lnTo>
                  <a:pt x="29048" y="1264"/>
                </a:lnTo>
                <a:lnTo>
                  <a:pt x="28844" y="1223"/>
                </a:lnTo>
                <a:lnTo>
                  <a:pt x="28396" y="1223"/>
                </a:lnTo>
                <a:lnTo>
                  <a:pt x="27459" y="1264"/>
                </a:lnTo>
                <a:lnTo>
                  <a:pt x="24893" y="1427"/>
                </a:lnTo>
                <a:lnTo>
                  <a:pt x="22326" y="1590"/>
                </a:lnTo>
                <a:lnTo>
                  <a:pt x="20941" y="1590"/>
                </a:lnTo>
                <a:lnTo>
                  <a:pt x="20819" y="1508"/>
                </a:lnTo>
                <a:lnTo>
                  <a:pt x="20737" y="1467"/>
                </a:lnTo>
                <a:lnTo>
                  <a:pt x="20615" y="1386"/>
                </a:lnTo>
                <a:lnTo>
                  <a:pt x="20493" y="1304"/>
                </a:lnTo>
                <a:lnTo>
                  <a:pt x="20370" y="1304"/>
                </a:lnTo>
                <a:lnTo>
                  <a:pt x="20248" y="1264"/>
                </a:lnTo>
                <a:lnTo>
                  <a:pt x="19963" y="1345"/>
                </a:lnTo>
                <a:lnTo>
                  <a:pt x="19474" y="1549"/>
                </a:lnTo>
                <a:lnTo>
                  <a:pt x="19189" y="1590"/>
                </a:lnTo>
                <a:lnTo>
                  <a:pt x="18904" y="1630"/>
                </a:lnTo>
                <a:lnTo>
                  <a:pt x="18333" y="1590"/>
                </a:lnTo>
                <a:lnTo>
                  <a:pt x="16908" y="1386"/>
                </a:lnTo>
                <a:lnTo>
                  <a:pt x="16174" y="1264"/>
                </a:lnTo>
                <a:lnTo>
                  <a:pt x="15482" y="1142"/>
                </a:lnTo>
                <a:lnTo>
                  <a:pt x="14952" y="1060"/>
                </a:lnTo>
                <a:lnTo>
                  <a:pt x="14096" y="938"/>
                </a:lnTo>
                <a:lnTo>
                  <a:pt x="11856" y="775"/>
                </a:lnTo>
                <a:lnTo>
                  <a:pt x="9574" y="693"/>
                </a:lnTo>
                <a:lnTo>
                  <a:pt x="8719" y="653"/>
                </a:lnTo>
                <a:lnTo>
                  <a:pt x="8148" y="693"/>
                </a:lnTo>
                <a:lnTo>
                  <a:pt x="7782" y="734"/>
                </a:lnTo>
                <a:lnTo>
                  <a:pt x="7415" y="816"/>
                </a:lnTo>
                <a:lnTo>
                  <a:pt x="6723" y="979"/>
                </a:lnTo>
                <a:lnTo>
                  <a:pt x="6356" y="1019"/>
                </a:lnTo>
                <a:lnTo>
                  <a:pt x="5989" y="1060"/>
                </a:lnTo>
                <a:lnTo>
                  <a:pt x="5297" y="1019"/>
                </a:lnTo>
                <a:lnTo>
                  <a:pt x="4563" y="938"/>
                </a:lnTo>
                <a:lnTo>
                  <a:pt x="3871" y="816"/>
                </a:lnTo>
                <a:lnTo>
                  <a:pt x="2893" y="653"/>
                </a:lnTo>
                <a:lnTo>
                  <a:pt x="2363" y="530"/>
                </a:lnTo>
                <a:lnTo>
                  <a:pt x="1874" y="408"/>
                </a:lnTo>
                <a:lnTo>
                  <a:pt x="978" y="164"/>
                </a:lnTo>
                <a:lnTo>
                  <a:pt x="489" y="42"/>
                </a:lnTo>
                <a:lnTo>
                  <a:pt x="0" y="1"/>
                </a:lnTo>
                <a:close/>
              </a:path>
            </a:pathLst>
          </a:custGeom>
          <a:solidFill>
            <a:schemeClr val="dk2"/>
          </a:solidFill>
          <a:ln>
            <a:noFill/>
          </a:ln>
          <a:effectLst>
            <a:outerShdw blurRad="85725" dist="1905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9"/>
          <p:cNvSpPr txBox="1">
            <a:spLocks noGrp="1"/>
          </p:cNvSpPr>
          <p:nvPr>
            <p:ph type="title"/>
          </p:nvPr>
        </p:nvSpPr>
        <p:spPr>
          <a:xfrm>
            <a:off x="960000" y="6949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33456754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8"/>
        <p:cNvGrpSpPr/>
        <p:nvPr/>
      </p:nvGrpSpPr>
      <p:grpSpPr>
        <a:xfrm>
          <a:off x="0" y="0"/>
          <a:ext cx="0" cy="0"/>
          <a:chOff x="0" y="0"/>
          <a:chExt cx="0" cy="0"/>
        </a:xfrm>
      </p:grpSpPr>
      <p:pic>
        <p:nvPicPr>
          <p:cNvPr id="199" name="Google Shape;199;p21"/>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200" name="Google Shape;200;p21"/>
          <p:cNvSpPr/>
          <p:nvPr/>
        </p:nvSpPr>
        <p:spPr>
          <a:xfrm rot="10800000" flipH="1">
            <a:off x="331533" y="449500"/>
            <a:ext cx="11490960" cy="6044064"/>
          </a:xfrm>
          <a:custGeom>
            <a:avLst/>
            <a:gdLst/>
            <a:ahLst/>
            <a:cxnLst/>
            <a:rect l="l" t="t" r="r" b="b"/>
            <a:pathLst>
              <a:path w="285750" h="150300" extrusionOk="0">
                <a:moveTo>
                  <a:pt x="0" y="0"/>
                </a:moveTo>
                <a:lnTo>
                  <a:pt x="0" y="13298"/>
                </a:lnTo>
                <a:lnTo>
                  <a:pt x="6052" y="13378"/>
                </a:lnTo>
                <a:lnTo>
                  <a:pt x="6291" y="13059"/>
                </a:lnTo>
                <a:lnTo>
                  <a:pt x="6530" y="12741"/>
                </a:lnTo>
                <a:lnTo>
                  <a:pt x="6848" y="12462"/>
                </a:lnTo>
                <a:lnTo>
                  <a:pt x="7206" y="12223"/>
                </a:lnTo>
                <a:lnTo>
                  <a:pt x="7565" y="12024"/>
                </a:lnTo>
                <a:lnTo>
                  <a:pt x="7963" y="11865"/>
                </a:lnTo>
                <a:lnTo>
                  <a:pt x="8401" y="11785"/>
                </a:lnTo>
                <a:lnTo>
                  <a:pt x="8839" y="11745"/>
                </a:lnTo>
                <a:lnTo>
                  <a:pt x="9157" y="11745"/>
                </a:lnTo>
                <a:lnTo>
                  <a:pt x="9476" y="11825"/>
                </a:lnTo>
                <a:lnTo>
                  <a:pt x="9794" y="11905"/>
                </a:lnTo>
                <a:lnTo>
                  <a:pt x="10073" y="11984"/>
                </a:lnTo>
                <a:lnTo>
                  <a:pt x="10352" y="12143"/>
                </a:lnTo>
                <a:lnTo>
                  <a:pt x="10631" y="12303"/>
                </a:lnTo>
                <a:lnTo>
                  <a:pt x="10869" y="12462"/>
                </a:lnTo>
                <a:lnTo>
                  <a:pt x="11108" y="12701"/>
                </a:lnTo>
                <a:lnTo>
                  <a:pt x="11307" y="12900"/>
                </a:lnTo>
                <a:lnTo>
                  <a:pt x="11467" y="13179"/>
                </a:lnTo>
                <a:lnTo>
                  <a:pt x="11626" y="13418"/>
                </a:lnTo>
                <a:lnTo>
                  <a:pt x="11785" y="13696"/>
                </a:lnTo>
                <a:lnTo>
                  <a:pt x="11905" y="14015"/>
                </a:lnTo>
                <a:lnTo>
                  <a:pt x="11984" y="14293"/>
                </a:lnTo>
                <a:lnTo>
                  <a:pt x="12024" y="14612"/>
                </a:lnTo>
                <a:lnTo>
                  <a:pt x="12024" y="14930"/>
                </a:lnTo>
                <a:lnTo>
                  <a:pt x="12024" y="15289"/>
                </a:lnTo>
                <a:lnTo>
                  <a:pt x="11984" y="15607"/>
                </a:lnTo>
                <a:lnTo>
                  <a:pt x="11905" y="15886"/>
                </a:lnTo>
                <a:lnTo>
                  <a:pt x="11785" y="16205"/>
                </a:lnTo>
                <a:lnTo>
                  <a:pt x="11626" y="16483"/>
                </a:lnTo>
                <a:lnTo>
                  <a:pt x="11467" y="16722"/>
                </a:lnTo>
                <a:lnTo>
                  <a:pt x="11307" y="17001"/>
                </a:lnTo>
                <a:lnTo>
                  <a:pt x="11108" y="17200"/>
                </a:lnTo>
                <a:lnTo>
                  <a:pt x="10869" y="17399"/>
                </a:lnTo>
                <a:lnTo>
                  <a:pt x="10631" y="17598"/>
                </a:lnTo>
                <a:lnTo>
                  <a:pt x="10352" y="17757"/>
                </a:lnTo>
                <a:lnTo>
                  <a:pt x="10073" y="17917"/>
                </a:lnTo>
                <a:lnTo>
                  <a:pt x="9794" y="17996"/>
                </a:lnTo>
                <a:lnTo>
                  <a:pt x="9476" y="18076"/>
                </a:lnTo>
                <a:lnTo>
                  <a:pt x="9157" y="18116"/>
                </a:lnTo>
                <a:lnTo>
                  <a:pt x="8839" y="18155"/>
                </a:lnTo>
                <a:lnTo>
                  <a:pt x="8401" y="18116"/>
                </a:lnTo>
                <a:lnTo>
                  <a:pt x="7963" y="18036"/>
                </a:lnTo>
                <a:lnTo>
                  <a:pt x="7565" y="17877"/>
                </a:lnTo>
                <a:lnTo>
                  <a:pt x="7206" y="17678"/>
                </a:lnTo>
                <a:lnTo>
                  <a:pt x="6848" y="17439"/>
                </a:lnTo>
                <a:lnTo>
                  <a:pt x="6530" y="17160"/>
                </a:lnTo>
                <a:lnTo>
                  <a:pt x="6291" y="16842"/>
                </a:lnTo>
                <a:lnTo>
                  <a:pt x="6052" y="16523"/>
                </a:lnTo>
                <a:lnTo>
                  <a:pt x="0" y="16603"/>
                </a:lnTo>
                <a:lnTo>
                  <a:pt x="0" y="30498"/>
                </a:lnTo>
                <a:lnTo>
                  <a:pt x="6052" y="30578"/>
                </a:lnTo>
                <a:lnTo>
                  <a:pt x="6291" y="30259"/>
                </a:lnTo>
                <a:lnTo>
                  <a:pt x="6530" y="29941"/>
                </a:lnTo>
                <a:lnTo>
                  <a:pt x="6848" y="29622"/>
                </a:lnTo>
                <a:lnTo>
                  <a:pt x="7206" y="29383"/>
                </a:lnTo>
                <a:lnTo>
                  <a:pt x="7565" y="29224"/>
                </a:lnTo>
                <a:lnTo>
                  <a:pt x="7963" y="29065"/>
                </a:lnTo>
                <a:lnTo>
                  <a:pt x="8401" y="28985"/>
                </a:lnTo>
                <a:lnTo>
                  <a:pt x="8839" y="28945"/>
                </a:lnTo>
                <a:lnTo>
                  <a:pt x="9157" y="28945"/>
                </a:lnTo>
                <a:lnTo>
                  <a:pt x="9476" y="29025"/>
                </a:lnTo>
                <a:lnTo>
                  <a:pt x="9794" y="29104"/>
                </a:lnTo>
                <a:lnTo>
                  <a:pt x="10073" y="29184"/>
                </a:lnTo>
                <a:lnTo>
                  <a:pt x="10352" y="29343"/>
                </a:lnTo>
                <a:lnTo>
                  <a:pt x="10631" y="29503"/>
                </a:lnTo>
                <a:lnTo>
                  <a:pt x="10869" y="29662"/>
                </a:lnTo>
                <a:lnTo>
                  <a:pt x="11108" y="29901"/>
                </a:lnTo>
                <a:lnTo>
                  <a:pt x="11307" y="30100"/>
                </a:lnTo>
                <a:lnTo>
                  <a:pt x="11467" y="30339"/>
                </a:lnTo>
                <a:lnTo>
                  <a:pt x="11626" y="30617"/>
                </a:lnTo>
                <a:lnTo>
                  <a:pt x="11785" y="30896"/>
                </a:lnTo>
                <a:lnTo>
                  <a:pt x="11905" y="31215"/>
                </a:lnTo>
                <a:lnTo>
                  <a:pt x="11984" y="31493"/>
                </a:lnTo>
                <a:lnTo>
                  <a:pt x="12024" y="31812"/>
                </a:lnTo>
                <a:lnTo>
                  <a:pt x="12024" y="32130"/>
                </a:lnTo>
                <a:lnTo>
                  <a:pt x="12024" y="32489"/>
                </a:lnTo>
                <a:lnTo>
                  <a:pt x="11984" y="32807"/>
                </a:lnTo>
                <a:lnTo>
                  <a:pt x="11905" y="33086"/>
                </a:lnTo>
                <a:lnTo>
                  <a:pt x="11785" y="33404"/>
                </a:lnTo>
                <a:lnTo>
                  <a:pt x="11626" y="33683"/>
                </a:lnTo>
                <a:lnTo>
                  <a:pt x="11467" y="33922"/>
                </a:lnTo>
                <a:lnTo>
                  <a:pt x="11307" y="34201"/>
                </a:lnTo>
                <a:lnTo>
                  <a:pt x="11108" y="34400"/>
                </a:lnTo>
                <a:lnTo>
                  <a:pt x="10869" y="34599"/>
                </a:lnTo>
                <a:lnTo>
                  <a:pt x="10631" y="34798"/>
                </a:lnTo>
                <a:lnTo>
                  <a:pt x="10352" y="34957"/>
                </a:lnTo>
                <a:lnTo>
                  <a:pt x="10073" y="35077"/>
                </a:lnTo>
                <a:lnTo>
                  <a:pt x="9794" y="35196"/>
                </a:lnTo>
                <a:lnTo>
                  <a:pt x="9476" y="35276"/>
                </a:lnTo>
                <a:lnTo>
                  <a:pt x="9157" y="35316"/>
                </a:lnTo>
                <a:lnTo>
                  <a:pt x="8839" y="35355"/>
                </a:lnTo>
                <a:lnTo>
                  <a:pt x="8401" y="35316"/>
                </a:lnTo>
                <a:lnTo>
                  <a:pt x="7963" y="35236"/>
                </a:lnTo>
                <a:lnTo>
                  <a:pt x="7565" y="35077"/>
                </a:lnTo>
                <a:lnTo>
                  <a:pt x="7206" y="34878"/>
                </a:lnTo>
                <a:lnTo>
                  <a:pt x="6848" y="34639"/>
                </a:lnTo>
                <a:lnTo>
                  <a:pt x="6530" y="34360"/>
                </a:lnTo>
                <a:lnTo>
                  <a:pt x="6291" y="34041"/>
                </a:lnTo>
                <a:lnTo>
                  <a:pt x="6052" y="33723"/>
                </a:lnTo>
                <a:lnTo>
                  <a:pt x="0" y="33803"/>
                </a:lnTo>
                <a:lnTo>
                  <a:pt x="0" y="47658"/>
                </a:lnTo>
                <a:lnTo>
                  <a:pt x="6052" y="47777"/>
                </a:lnTo>
                <a:lnTo>
                  <a:pt x="6291" y="47419"/>
                </a:lnTo>
                <a:lnTo>
                  <a:pt x="6530" y="47140"/>
                </a:lnTo>
                <a:lnTo>
                  <a:pt x="6848" y="46822"/>
                </a:lnTo>
                <a:lnTo>
                  <a:pt x="7206" y="46583"/>
                </a:lnTo>
                <a:lnTo>
                  <a:pt x="7565" y="46424"/>
                </a:lnTo>
                <a:lnTo>
                  <a:pt x="7963" y="46265"/>
                </a:lnTo>
                <a:lnTo>
                  <a:pt x="8401" y="46185"/>
                </a:lnTo>
                <a:lnTo>
                  <a:pt x="8839" y="46145"/>
                </a:lnTo>
                <a:lnTo>
                  <a:pt x="9157" y="46145"/>
                </a:lnTo>
                <a:lnTo>
                  <a:pt x="9476" y="46225"/>
                </a:lnTo>
                <a:lnTo>
                  <a:pt x="9794" y="46304"/>
                </a:lnTo>
                <a:lnTo>
                  <a:pt x="10073" y="46384"/>
                </a:lnTo>
                <a:lnTo>
                  <a:pt x="10352" y="46543"/>
                </a:lnTo>
                <a:lnTo>
                  <a:pt x="10631" y="46702"/>
                </a:lnTo>
                <a:lnTo>
                  <a:pt x="10869" y="46862"/>
                </a:lnTo>
                <a:lnTo>
                  <a:pt x="11108" y="47101"/>
                </a:lnTo>
                <a:lnTo>
                  <a:pt x="11307" y="47300"/>
                </a:lnTo>
                <a:lnTo>
                  <a:pt x="11467" y="47539"/>
                </a:lnTo>
                <a:lnTo>
                  <a:pt x="11626" y="47817"/>
                </a:lnTo>
                <a:lnTo>
                  <a:pt x="11785" y="48096"/>
                </a:lnTo>
                <a:lnTo>
                  <a:pt x="11905" y="48375"/>
                </a:lnTo>
                <a:lnTo>
                  <a:pt x="11984" y="48693"/>
                </a:lnTo>
                <a:lnTo>
                  <a:pt x="12024" y="49012"/>
                </a:lnTo>
                <a:lnTo>
                  <a:pt x="12024" y="49330"/>
                </a:lnTo>
                <a:lnTo>
                  <a:pt x="12024" y="49689"/>
                </a:lnTo>
                <a:lnTo>
                  <a:pt x="11984" y="50007"/>
                </a:lnTo>
                <a:lnTo>
                  <a:pt x="11905" y="50286"/>
                </a:lnTo>
                <a:lnTo>
                  <a:pt x="11785" y="50604"/>
                </a:lnTo>
                <a:lnTo>
                  <a:pt x="11626" y="50883"/>
                </a:lnTo>
                <a:lnTo>
                  <a:pt x="11467" y="51122"/>
                </a:lnTo>
                <a:lnTo>
                  <a:pt x="11307" y="51401"/>
                </a:lnTo>
                <a:lnTo>
                  <a:pt x="11108" y="51600"/>
                </a:lnTo>
                <a:lnTo>
                  <a:pt x="10869" y="51799"/>
                </a:lnTo>
                <a:lnTo>
                  <a:pt x="10631" y="51998"/>
                </a:lnTo>
                <a:lnTo>
                  <a:pt x="10352" y="52157"/>
                </a:lnTo>
                <a:lnTo>
                  <a:pt x="10073" y="52277"/>
                </a:lnTo>
                <a:lnTo>
                  <a:pt x="9794" y="52396"/>
                </a:lnTo>
                <a:lnTo>
                  <a:pt x="9476" y="52476"/>
                </a:lnTo>
                <a:lnTo>
                  <a:pt x="9157" y="52515"/>
                </a:lnTo>
                <a:lnTo>
                  <a:pt x="8839" y="52555"/>
                </a:lnTo>
                <a:lnTo>
                  <a:pt x="8401" y="52515"/>
                </a:lnTo>
                <a:lnTo>
                  <a:pt x="7963" y="52436"/>
                </a:lnTo>
                <a:lnTo>
                  <a:pt x="7565" y="52277"/>
                </a:lnTo>
                <a:lnTo>
                  <a:pt x="7206" y="52077"/>
                </a:lnTo>
                <a:lnTo>
                  <a:pt x="6848" y="51839"/>
                </a:lnTo>
                <a:lnTo>
                  <a:pt x="6530" y="51560"/>
                </a:lnTo>
                <a:lnTo>
                  <a:pt x="6291" y="51241"/>
                </a:lnTo>
                <a:lnTo>
                  <a:pt x="6052" y="50883"/>
                </a:lnTo>
                <a:lnTo>
                  <a:pt x="0" y="51002"/>
                </a:lnTo>
                <a:lnTo>
                  <a:pt x="0" y="64858"/>
                </a:lnTo>
                <a:lnTo>
                  <a:pt x="6052" y="64977"/>
                </a:lnTo>
                <a:lnTo>
                  <a:pt x="6291" y="64619"/>
                </a:lnTo>
                <a:lnTo>
                  <a:pt x="6530" y="64301"/>
                </a:lnTo>
                <a:lnTo>
                  <a:pt x="6848" y="64022"/>
                </a:lnTo>
                <a:lnTo>
                  <a:pt x="7206" y="63783"/>
                </a:lnTo>
                <a:lnTo>
                  <a:pt x="7565" y="63624"/>
                </a:lnTo>
                <a:lnTo>
                  <a:pt x="7963" y="63464"/>
                </a:lnTo>
                <a:lnTo>
                  <a:pt x="8401" y="63385"/>
                </a:lnTo>
                <a:lnTo>
                  <a:pt x="8839" y="63345"/>
                </a:lnTo>
                <a:lnTo>
                  <a:pt x="9157" y="63345"/>
                </a:lnTo>
                <a:lnTo>
                  <a:pt x="9476" y="63425"/>
                </a:lnTo>
                <a:lnTo>
                  <a:pt x="9794" y="63504"/>
                </a:lnTo>
                <a:lnTo>
                  <a:pt x="10073" y="63584"/>
                </a:lnTo>
                <a:lnTo>
                  <a:pt x="10352" y="63743"/>
                </a:lnTo>
                <a:lnTo>
                  <a:pt x="10631" y="63902"/>
                </a:lnTo>
                <a:lnTo>
                  <a:pt x="10869" y="64062"/>
                </a:lnTo>
                <a:lnTo>
                  <a:pt x="11108" y="64301"/>
                </a:lnTo>
                <a:lnTo>
                  <a:pt x="11307" y="64500"/>
                </a:lnTo>
                <a:lnTo>
                  <a:pt x="11467" y="64738"/>
                </a:lnTo>
                <a:lnTo>
                  <a:pt x="11626" y="65017"/>
                </a:lnTo>
                <a:lnTo>
                  <a:pt x="11785" y="65296"/>
                </a:lnTo>
                <a:lnTo>
                  <a:pt x="11905" y="65575"/>
                </a:lnTo>
                <a:lnTo>
                  <a:pt x="11984" y="65893"/>
                </a:lnTo>
                <a:lnTo>
                  <a:pt x="12024" y="66212"/>
                </a:lnTo>
                <a:lnTo>
                  <a:pt x="12024" y="66530"/>
                </a:lnTo>
                <a:lnTo>
                  <a:pt x="12024" y="66888"/>
                </a:lnTo>
                <a:lnTo>
                  <a:pt x="11984" y="67207"/>
                </a:lnTo>
                <a:lnTo>
                  <a:pt x="11905" y="67486"/>
                </a:lnTo>
                <a:lnTo>
                  <a:pt x="11785" y="67804"/>
                </a:lnTo>
                <a:lnTo>
                  <a:pt x="11626" y="68083"/>
                </a:lnTo>
                <a:lnTo>
                  <a:pt x="11467" y="68322"/>
                </a:lnTo>
                <a:lnTo>
                  <a:pt x="11307" y="68561"/>
                </a:lnTo>
                <a:lnTo>
                  <a:pt x="11108" y="68800"/>
                </a:lnTo>
                <a:lnTo>
                  <a:pt x="10869" y="68999"/>
                </a:lnTo>
                <a:lnTo>
                  <a:pt x="10631" y="69198"/>
                </a:lnTo>
                <a:lnTo>
                  <a:pt x="10352" y="69357"/>
                </a:lnTo>
                <a:lnTo>
                  <a:pt x="10073" y="69476"/>
                </a:lnTo>
                <a:lnTo>
                  <a:pt x="9794" y="69596"/>
                </a:lnTo>
                <a:lnTo>
                  <a:pt x="9476" y="69676"/>
                </a:lnTo>
                <a:lnTo>
                  <a:pt x="9157" y="69715"/>
                </a:lnTo>
                <a:lnTo>
                  <a:pt x="8839" y="69755"/>
                </a:lnTo>
                <a:lnTo>
                  <a:pt x="8401" y="69715"/>
                </a:lnTo>
                <a:lnTo>
                  <a:pt x="7963" y="69636"/>
                </a:lnTo>
                <a:lnTo>
                  <a:pt x="7565" y="69476"/>
                </a:lnTo>
                <a:lnTo>
                  <a:pt x="7206" y="69277"/>
                </a:lnTo>
                <a:lnTo>
                  <a:pt x="6848" y="69038"/>
                </a:lnTo>
                <a:lnTo>
                  <a:pt x="6530" y="68760"/>
                </a:lnTo>
                <a:lnTo>
                  <a:pt x="6291" y="68441"/>
                </a:lnTo>
                <a:lnTo>
                  <a:pt x="6052" y="68083"/>
                </a:lnTo>
                <a:lnTo>
                  <a:pt x="0" y="68202"/>
                </a:lnTo>
                <a:lnTo>
                  <a:pt x="0" y="82058"/>
                </a:lnTo>
                <a:lnTo>
                  <a:pt x="6052" y="82177"/>
                </a:lnTo>
                <a:lnTo>
                  <a:pt x="6291" y="81819"/>
                </a:lnTo>
                <a:lnTo>
                  <a:pt x="6530" y="81500"/>
                </a:lnTo>
                <a:lnTo>
                  <a:pt x="6848" y="81222"/>
                </a:lnTo>
                <a:lnTo>
                  <a:pt x="7206" y="80983"/>
                </a:lnTo>
                <a:lnTo>
                  <a:pt x="7565" y="80824"/>
                </a:lnTo>
                <a:lnTo>
                  <a:pt x="7963" y="80664"/>
                </a:lnTo>
                <a:lnTo>
                  <a:pt x="8401" y="80585"/>
                </a:lnTo>
                <a:lnTo>
                  <a:pt x="8839" y="80545"/>
                </a:lnTo>
                <a:lnTo>
                  <a:pt x="9157" y="80545"/>
                </a:lnTo>
                <a:lnTo>
                  <a:pt x="9476" y="80625"/>
                </a:lnTo>
                <a:lnTo>
                  <a:pt x="9794" y="80704"/>
                </a:lnTo>
                <a:lnTo>
                  <a:pt x="10073" y="80784"/>
                </a:lnTo>
                <a:lnTo>
                  <a:pt x="10352" y="80943"/>
                </a:lnTo>
                <a:lnTo>
                  <a:pt x="10631" y="81102"/>
                </a:lnTo>
                <a:lnTo>
                  <a:pt x="10869" y="81262"/>
                </a:lnTo>
                <a:lnTo>
                  <a:pt x="11108" y="81500"/>
                </a:lnTo>
                <a:lnTo>
                  <a:pt x="11307" y="81700"/>
                </a:lnTo>
                <a:lnTo>
                  <a:pt x="11467" y="81938"/>
                </a:lnTo>
                <a:lnTo>
                  <a:pt x="11626" y="82217"/>
                </a:lnTo>
                <a:lnTo>
                  <a:pt x="11785" y="82496"/>
                </a:lnTo>
                <a:lnTo>
                  <a:pt x="11905" y="82774"/>
                </a:lnTo>
                <a:lnTo>
                  <a:pt x="11984" y="83093"/>
                </a:lnTo>
                <a:lnTo>
                  <a:pt x="12024" y="83412"/>
                </a:lnTo>
                <a:lnTo>
                  <a:pt x="12024" y="83730"/>
                </a:lnTo>
                <a:lnTo>
                  <a:pt x="12024" y="84088"/>
                </a:lnTo>
                <a:lnTo>
                  <a:pt x="11984" y="84407"/>
                </a:lnTo>
                <a:lnTo>
                  <a:pt x="11905" y="84686"/>
                </a:lnTo>
                <a:lnTo>
                  <a:pt x="11785" y="85004"/>
                </a:lnTo>
                <a:lnTo>
                  <a:pt x="11626" y="85283"/>
                </a:lnTo>
                <a:lnTo>
                  <a:pt x="11467" y="85522"/>
                </a:lnTo>
                <a:lnTo>
                  <a:pt x="11307" y="85761"/>
                </a:lnTo>
                <a:lnTo>
                  <a:pt x="11108" y="85999"/>
                </a:lnTo>
                <a:lnTo>
                  <a:pt x="10869" y="86199"/>
                </a:lnTo>
                <a:lnTo>
                  <a:pt x="10631" y="86398"/>
                </a:lnTo>
                <a:lnTo>
                  <a:pt x="10352" y="86557"/>
                </a:lnTo>
                <a:lnTo>
                  <a:pt x="10073" y="86676"/>
                </a:lnTo>
                <a:lnTo>
                  <a:pt x="9794" y="86796"/>
                </a:lnTo>
                <a:lnTo>
                  <a:pt x="9476" y="86875"/>
                </a:lnTo>
                <a:lnTo>
                  <a:pt x="9157" y="86915"/>
                </a:lnTo>
                <a:lnTo>
                  <a:pt x="8839" y="86955"/>
                </a:lnTo>
                <a:lnTo>
                  <a:pt x="8401" y="86915"/>
                </a:lnTo>
                <a:lnTo>
                  <a:pt x="7963" y="86836"/>
                </a:lnTo>
                <a:lnTo>
                  <a:pt x="7565" y="86676"/>
                </a:lnTo>
                <a:lnTo>
                  <a:pt x="7206" y="86477"/>
                </a:lnTo>
                <a:lnTo>
                  <a:pt x="6848" y="86238"/>
                </a:lnTo>
                <a:lnTo>
                  <a:pt x="6530" y="85960"/>
                </a:lnTo>
                <a:lnTo>
                  <a:pt x="6291" y="85641"/>
                </a:lnTo>
                <a:lnTo>
                  <a:pt x="6052" y="85283"/>
                </a:lnTo>
                <a:lnTo>
                  <a:pt x="0" y="85402"/>
                </a:lnTo>
                <a:lnTo>
                  <a:pt x="0" y="99258"/>
                </a:lnTo>
                <a:lnTo>
                  <a:pt x="6052" y="99377"/>
                </a:lnTo>
                <a:lnTo>
                  <a:pt x="6291" y="99019"/>
                </a:lnTo>
                <a:lnTo>
                  <a:pt x="6530" y="98700"/>
                </a:lnTo>
                <a:lnTo>
                  <a:pt x="6848" y="98422"/>
                </a:lnTo>
                <a:lnTo>
                  <a:pt x="7206" y="98183"/>
                </a:lnTo>
                <a:lnTo>
                  <a:pt x="7565" y="98023"/>
                </a:lnTo>
                <a:lnTo>
                  <a:pt x="7963" y="97864"/>
                </a:lnTo>
                <a:lnTo>
                  <a:pt x="8401" y="97785"/>
                </a:lnTo>
                <a:lnTo>
                  <a:pt x="8839" y="97745"/>
                </a:lnTo>
                <a:lnTo>
                  <a:pt x="9157" y="97745"/>
                </a:lnTo>
                <a:lnTo>
                  <a:pt x="9476" y="97824"/>
                </a:lnTo>
                <a:lnTo>
                  <a:pt x="9794" y="97904"/>
                </a:lnTo>
                <a:lnTo>
                  <a:pt x="10073" y="97984"/>
                </a:lnTo>
                <a:lnTo>
                  <a:pt x="10352" y="98143"/>
                </a:lnTo>
                <a:lnTo>
                  <a:pt x="10631" y="98302"/>
                </a:lnTo>
                <a:lnTo>
                  <a:pt x="10869" y="98461"/>
                </a:lnTo>
                <a:lnTo>
                  <a:pt x="11108" y="98661"/>
                </a:lnTo>
                <a:lnTo>
                  <a:pt x="11307" y="98899"/>
                </a:lnTo>
                <a:lnTo>
                  <a:pt x="11467" y="99138"/>
                </a:lnTo>
                <a:lnTo>
                  <a:pt x="11626" y="99417"/>
                </a:lnTo>
                <a:lnTo>
                  <a:pt x="11785" y="99696"/>
                </a:lnTo>
                <a:lnTo>
                  <a:pt x="11905" y="99974"/>
                </a:lnTo>
                <a:lnTo>
                  <a:pt x="11984" y="100293"/>
                </a:lnTo>
                <a:lnTo>
                  <a:pt x="12024" y="100611"/>
                </a:lnTo>
                <a:lnTo>
                  <a:pt x="12024" y="100930"/>
                </a:lnTo>
                <a:lnTo>
                  <a:pt x="12024" y="101288"/>
                </a:lnTo>
                <a:lnTo>
                  <a:pt x="11984" y="101607"/>
                </a:lnTo>
                <a:lnTo>
                  <a:pt x="11905" y="101885"/>
                </a:lnTo>
                <a:lnTo>
                  <a:pt x="11785" y="102204"/>
                </a:lnTo>
                <a:lnTo>
                  <a:pt x="11626" y="102483"/>
                </a:lnTo>
                <a:lnTo>
                  <a:pt x="11467" y="102722"/>
                </a:lnTo>
                <a:lnTo>
                  <a:pt x="11307" y="102960"/>
                </a:lnTo>
                <a:lnTo>
                  <a:pt x="11108" y="103199"/>
                </a:lnTo>
                <a:lnTo>
                  <a:pt x="10869" y="103398"/>
                </a:lnTo>
                <a:lnTo>
                  <a:pt x="10631" y="103598"/>
                </a:lnTo>
                <a:lnTo>
                  <a:pt x="10352" y="103757"/>
                </a:lnTo>
                <a:lnTo>
                  <a:pt x="10073" y="103876"/>
                </a:lnTo>
                <a:lnTo>
                  <a:pt x="9794" y="103996"/>
                </a:lnTo>
                <a:lnTo>
                  <a:pt x="9476" y="104075"/>
                </a:lnTo>
                <a:lnTo>
                  <a:pt x="9157" y="104115"/>
                </a:lnTo>
                <a:lnTo>
                  <a:pt x="8839" y="104155"/>
                </a:lnTo>
                <a:lnTo>
                  <a:pt x="8401" y="104115"/>
                </a:lnTo>
                <a:lnTo>
                  <a:pt x="7963" y="104035"/>
                </a:lnTo>
                <a:lnTo>
                  <a:pt x="7565" y="103876"/>
                </a:lnTo>
                <a:lnTo>
                  <a:pt x="7206" y="103677"/>
                </a:lnTo>
                <a:lnTo>
                  <a:pt x="6848" y="103438"/>
                </a:lnTo>
                <a:lnTo>
                  <a:pt x="6530" y="103160"/>
                </a:lnTo>
                <a:lnTo>
                  <a:pt x="6291" y="102841"/>
                </a:lnTo>
                <a:lnTo>
                  <a:pt x="6052" y="102483"/>
                </a:lnTo>
                <a:lnTo>
                  <a:pt x="0" y="102602"/>
                </a:lnTo>
                <a:lnTo>
                  <a:pt x="0" y="116458"/>
                </a:lnTo>
                <a:lnTo>
                  <a:pt x="6052" y="116577"/>
                </a:lnTo>
                <a:lnTo>
                  <a:pt x="6291" y="116219"/>
                </a:lnTo>
                <a:lnTo>
                  <a:pt x="6530" y="115900"/>
                </a:lnTo>
                <a:lnTo>
                  <a:pt x="6848" y="115622"/>
                </a:lnTo>
                <a:lnTo>
                  <a:pt x="7206" y="115383"/>
                </a:lnTo>
                <a:lnTo>
                  <a:pt x="7565" y="115223"/>
                </a:lnTo>
                <a:lnTo>
                  <a:pt x="7963" y="115064"/>
                </a:lnTo>
                <a:lnTo>
                  <a:pt x="8401" y="114984"/>
                </a:lnTo>
                <a:lnTo>
                  <a:pt x="8839" y="114945"/>
                </a:lnTo>
                <a:lnTo>
                  <a:pt x="9157" y="114945"/>
                </a:lnTo>
                <a:lnTo>
                  <a:pt x="9476" y="115024"/>
                </a:lnTo>
                <a:lnTo>
                  <a:pt x="9794" y="115104"/>
                </a:lnTo>
                <a:lnTo>
                  <a:pt x="10073" y="115184"/>
                </a:lnTo>
                <a:lnTo>
                  <a:pt x="10352" y="115343"/>
                </a:lnTo>
                <a:lnTo>
                  <a:pt x="10631" y="115502"/>
                </a:lnTo>
                <a:lnTo>
                  <a:pt x="10869" y="115661"/>
                </a:lnTo>
                <a:lnTo>
                  <a:pt x="11108" y="115860"/>
                </a:lnTo>
                <a:lnTo>
                  <a:pt x="11307" y="116099"/>
                </a:lnTo>
                <a:lnTo>
                  <a:pt x="11467" y="116338"/>
                </a:lnTo>
                <a:lnTo>
                  <a:pt x="11626" y="116617"/>
                </a:lnTo>
                <a:lnTo>
                  <a:pt x="11785" y="116896"/>
                </a:lnTo>
                <a:lnTo>
                  <a:pt x="11905" y="117174"/>
                </a:lnTo>
                <a:lnTo>
                  <a:pt x="11984" y="117493"/>
                </a:lnTo>
                <a:lnTo>
                  <a:pt x="12024" y="117811"/>
                </a:lnTo>
                <a:lnTo>
                  <a:pt x="12024" y="118130"/>
                </a:lnTo>
                <a:lnTo>
                  <a:pt x="12024" y="118488"/>
                </a:lnTo>
                <a:lnTo>
                  <a:pt x="11984" y="118767"/>
                </a:lnTo>
                <a:lnTo>
                  <a:pt x="11905" y="119085"/>
                </a:lnTo>
                <a:lnTo>
                  <a:pt x="11785" y="119404"/>
                </a:lnTo>
                <a:lnTo>
                  <a:pt x="11626" y="119683"/>
                </a:lnTo>
                <a:lnTo>
                  <a:pt x="11467" y="119921"/>
                </a:lnTo>
                <a:lnTo>
                  <a:pt x="11307" y="120160"/>
                </a:lnTo>
                <a:lnTo>
                  <a:pt x="11108" y="120399"/>
                </a:lnTo>
                <a:lnTo>
                  <a:pt x="10869" y="120598"/>
                </a:lnTo>
                <a:lnTo>
                  <a:pt x="10631" y="120797"/>
                </a:lnTo>
                <a:lnTo>
                  <a:pt x="10352" y="120957"/>
                </a:lnTo>
                <a:lnTo>
                  <a:pt x="10073" y="121076"/>
                </a:lnTo>
                <a:lnTo>
                  <a:pt x="9794" y="121196"/>
                </a:lnTo>
                <a:lnTo>
                  <a:pt x="9476" y="121275"/>
                </a:lnTo>
                <a:lnTo>
                  <a:pt x="9157" y="121315"/>
                </a:lnTo>
                <a:lnTo>
                  <a:pt x="8839" y="121355"/>
                </a:lnTo>
                <a:lnTo>
                  <a:pt x="8401" y="121315"/>
                </a:lnTo>
                <a:lnTo>
                  <a:pt x="7963" y="121235"/>
                </a:lnTo>
                <a:lnTo>
                  <a:pt x="7565" y="121076"/>
                </a:lnTo>
                <a:lnTo>
                  <a:pt x="7206" y="120877"/>
                </a:lnTo>
                <a:lnTo>
                  <a:pt x="6848" y="120638"/>
                </a:lnTo>
                <a:lnTo>
                  <a:pt x="6530" y="120359"/>
                </a:lnTo>
                <a:lnTo>
                  <a:pt x="6291" y="120041"/>
                </a:lnTo>
                <a:lnTo>
                  <a:pt x="6052" y="119683"/>
                </a:lnTo>
                <a:lnTo>
                  <a:pt x="0" y="119802"/>
                </a:lnTo>
                <a:lnTo>
                  <a:pt x="0" y="133658"/>
                </a:lnTo>
                <a:lnTo>
                  <a:pt x="6052" y="133777"/>
                </a:lnTo>
                <a:lnTo>
                  <a:pt x="6291" y="133419"/>
                </a:lnTo>
                <a:lnTo>
                  <a:pt x="6530" y="133100"/>
                </a:lnTo>
                <a:lnTo>
                  <a:pt x="6848" y="132821"/>
                </a:lnTo>
                <a:lnTo>
                  <a:pt x="7206" y="132583"/>
                </a:lnTo>
                <a:lnTo>
                  <a:pt x="7565" y="132383"/>
                </a:lnTo>
                <a:lnTo>
                  <a:pt x="7963" y="132264"/>
                </a:lnTo>
                <a:lnTo>
                  <a:pt x="8401" y="132184"/>
                </a:lnTo>
                <a:lnTo>
                  <a:pt x="8839" y="132145"/>
                </a:lnTo>
                <a:lnTo>
                  <a:pt x="9157" y="132145"/>
                </a:lnTo>
                <a:lnTo>
                  <a:pt x="9476" y="132224"/>
                </a:lnTo>
                <a:lnTo>
                  <a:pt x="9794" y="132264"/>
                </a:lnTo>
                <a:lnTo>
                  <a:pt x="10073" y="132383"/>
                </a:lnTo>
                <a:lnTo>
                  <a:pt x="10352" y="132543"/>
                </a:lnTo>
                <a:lnTo>
                  <a:pt x="10631" y="132702"/>
                </a:lnTo>
                <a:lnTo>
                  <a:pt x="10869" y="132861"/>
                </a:lnTo>
                <a:lnTo>
                  <a:pt x="11108" y="133060"/>
                </a:lnTo>
                <a:lnTo>
                  <a:pt x="11307" y="133299"/>
                </a:lnTo>
                <a:lnTo>
                  <a:pt x="11467" y="133538"/>
                </a:lnTo>
                <a:lnTo>
                  <a:pt x="11626" y="133817"/>
                </a:lnTo>
                <a:lnTo>
                  <a:pt x="11785" y="134095"/>
                </a:lnTo>
                <a:lnTo>
                  <a:pt x="11905" y="134374"/>
                </a:lnTo>
                <a:lnTo>
                  <a:pt x="11984" y="134693"/>
                </a:lnTo>
                <a:lnTo>
                  <a:pt x="12024" y="135011"/>
                </a:lnTo>
                <a:lnTo>
                  <a:pt x="12024" y="135330"/>
                </a:lnTo>
                <a:lnTo>
                  <a:pt x="12024" y="135648"/>
                </a:lnTo>
                <a:lnTo>
                  <a:pt x="11984" y="135967"/>
                </a:lnTo>
                <a:lnTo>
                  <a:pt x="11905" y="136285"/>
                </a:lnTo>
                <a:lnTo>
                  <a:pt x="11785" y="136604"/>
                </a:lnTo>
                <a:lnTo>
                  <a:pt x="11626" y="136882"/>
                </a:lnTo>
                <a:lnTo>
                  <a:pt x="11467" y="137121"/>
                </a:lnTo>
                <a:lnTo>
                  <a:pt x="11307" y="137360"/>
                </a:lnTo>
                <a:lnTo>
                  <a:pt x="11108" y="137599"/>
                </a:lnTo>
                <a:lnTo>
                  <a:pt x="10869" y="137798"/>
                </a:lnTo>
                <a:lnTo>
                  <a:pt x="10631" y="137997"/>
                </a:lnTo>
                <a:lnTo>
                  <a:pt x="10352" y="138157"/>
                </a:lnTo>
                <a:lnTo>
                  <a:pt x="10073" y="138276"/>
                </a:lnTo>
                <a:lnTo>
                  <a:pt x="9794" y="138395"/>
                </a:lnTo>
                <a:lnTo>
                  <a:pt x="9476" y="138475"/>
                </a:lnTo>
                <a:lnTo>
                  <a:pt x="9157" y="138515"/>
                </a:lnTo>
                <a:lnTo>
                  <a:pt x="8839" y="138555"/>
                </a:lnTo>
                <a:lnTo>
                  <a:pt x="8401" y="138515"/>
                </a:lnTo>
                <a:lnTo>
                  <a:pt x="7963" y="138435"/>
                </a:lnTo>
                <a:lnTo>
                  <a:pt x="7565" y="138276"/>
                </a:lnTo>
                <a:lnTo>
                  <a:pt x="7206" y="138077"/>
                </a:lnTo>
                <a:lnTo>
                  <a:pt x="6848" y="137838"/>
                </a:lnTo>
                <a:lnTo>
                  <a:pt x="6530" y="137559"/>
                </a:lnTo>
                <a:lnTo>
                  <a:pt x="6291" y="137241"/>
                </a:lnTo>
                <a:lnTo>
                  <a:pt x="6052" y="136882"/>
                </a:lnTo>
                <a:lnTo>
                  <a:pt x="0" y="137002"/>
                </a:lnTo>
                <a:lnTo>
                  <a:pt x="0" y="150300"/>
                </a:lnTo>
                <a:lnTo>
                  <a:pt x="285750" y="150300"/>
                </a:lnTo>
                <a:lnTo>
                  <a:pt x="285511" y="149663"/>
                </a:lnTo>
                <a:lnTo>
                  <a:pt x="285312" y="149066"/>
                </a:lnTo>
                <a:lnTo>
                  <a:pt x="285153" y="148508"/>
                </a:lnTo>
                <a:lnTo>
                  <a:pt x="285033" y="147991"/>
                </a:lnTo>
                <a:lnTo>
                  <a:pt x="284954" y="147473"/>
                </a:lnTo>
                <a:lnTo>
                  <a:pt x="284914" y="147035"/>
                </a:lnTo>
                <a:lnTo>
                  <a:pt x="284914" y="146557"/>
                </a:lnTo>
                <a:lnTo>
                  <a:pt x="284914" y="146119"/>
                </a:lnTo>
                <a:lnTo>
                  <a:pt x="284994" y="145283"/>
                </a:lnTo>
                <a:lnTo>
                  <a:pt x="285113" y="144447"/>
                </a:lnTo>
                <a:lnTo>
                  <a:pt x="285193" y="143571"/>
                </a:lnTo>
                <a:lnTo>
                  <a:pt x="285232" y="142656"/>
                </a:lnTo>
                <a:lnTo>
                  <a:pt x="285232" y="139630"/>
                </a:lnTo>
                <a:lnTo>
                  <a:pt x="285232" y="138316"/>
                </a:lnTo>
                <a:lnTo>
                  <a:pt x="285312" y="137002"/>
                </a:lnTo>
                <a:lnTo>
                  <a:pt x="285352" y="135688"/>
                </a:lnTo>
                <a:lnTo>
                  <a:pt x="285392" y="134374"/>
                </a:lnTo>
                <a:lnTo>
                  <a:pt x="285392" y="133180"/>
                </a:lnTo>
                <a:lnTo>
                  <a:pt x="285431" y="131985"/>
                </a:lnTo>
                <a:lnTo>
                  <a:pt x="285471" y="130831"/>
                </a:lnTo>
                <a:lnTo>
                  <a:pt x="285431" y="130233"/>
                </a:lnTo>
                <a:lnTo>
                  <a:pt x="285392" y="129636"/>
                </a:lnTo>
                <a:lnTo>
                  <a:pt x="285312" y="129039"/>
                </a:lnTo>
                <a:lnTo>
                  <a:pt x="285193" y="128442"/>
                </a:lnTo>
                <a:lnTo>
                  <a:pt x="285033" y="127845"/>
                </a:lnTo>
                <a:lnTo>
                  <a:pt x="284914" y="127287"/>
                </a:lnTo>
                <a:lnTo>
                  <a:pt x="284635" y="125814"/>
                </a:lnTo>
                <a:lnTo>
                  <a:pt x="284277" y="124381"/>
                </a:lnTo>
                <a:lnTo>
                  <a:pt x="283560" y="121315"/>
                </a:lnTo>
                <a:lnTo>
                  <a:pt x="283321" y="120359"/>
                </a:lnTo>
                <a:lnTo>
                  <a:pt x="283162" y="119921"/>
                </a:lnTo>
                <a:lnTo>
                  <a:pt x="283003" y="119484"/>
                </a:lnTo>
                <a:lnTo>
                  <a:pt x="282804" y="119085"/>
                </a:lnTo>
                <a:lnTo>
                  <a:pt x="282565" y="118687"/>
                </a:lnTo>
                <a:lnTo>
                  <a:pt x="282087" y="117891"/>
                </a:lnTo>
                <a:lnTo>
                  <a:pt x="281888" y="117493"/>
                </a:lnTo>
                <a:lnTo>
                  <a:pt x="281769" y="117095"/>
                </a:lnTo>
                <a:lnTo>
                  <a:pt x="281689" y="116657"/>
                </a:lnTo>
                <a:lnTo>
                  <a:pt x="281689" y="116458"/>
                </a:lnTo>
                <a:lnTo>
                  <a:pt x="281689" y="116219"/>
                </a:lnTo>
                <a:lnTo>
                  <a:pt x="281769" y="115940"/>
                </a:lnTo>
                <a:lnTo>
                  <a:pt x="281848" y="115622"/>
                </a:lnTo>
                <a:lnTo>
                  <a:pt x="282127" y="115064"/>
                </a:lnTo>
                <a:lnTo>
                  <a:pt x="282406" y="114347"/>
                </a:lnTo>
                <a:lnTo>
                  <a:pt x="282644" y="113591"/>
                </a:lnTo>
                <a:lnTo>
                  <a:pt x="282883" y="112834"/>
                </a:lnTo>
                <a:lnTo>
                  <a:pt x="283082" y="112078"/>
                </a:lnTo>
                <a:lnTo>
                  <a:pt x="283242" y="111322"/>
                </a:lnTo>
                <a:lnTo>
                  <a:pt x="283361" y="110525"/>
                </a:lnTo>
                <a:lnTo>
                  <a:pt x="283441" y="109769"/>
                </a:lnTo>
                <a:lnTo>
                  <a:pt x="283481" y="109012"/>
                </a:lnTo>
                <a:lnTo>
                  <a:pt x="283441" y="108216"/>
                </a:lnTo>
                <a:lnTo>
                  <a:pt x="283401" y="107460"/>
                </a:lnTo>
                <a:lnTo>
                  <a:pt x="283282" y="106703"/>
                </a:lnTo>
                <a:lnTo>
                  <a:pt x="283122" y="105986"/>
                </a:lnTo>
                <a:lnTo>
                  <a:pt x="282923" y="105270"/>
                </a:lnTo>
                <a:lnTo>
                  <a:pt x="282644" y="104553"/>
                </a:lnTo>
                <a:lnTo>
                  <a:pt x="282326" y="103836"/>
                </a:lnTo>
                <a:lnTo>
                  <a:pt x="281968" y="103160"/>
                </a:lnTo>
                <a:lnTo>
                  <a:pt x="281729" y="102801"/>
                </a:lnTo>
                <a:lnTo>
                  <a:pt x="281530" y="102443"/>
                </a:lnTo>
                <a:lnTo>
                  <a:pt x="281410" y="102045"/>
                </a:lnTo>
                <a:lnTo>
                  <a:pt x="281370" y="101846"/>
                </a:lnTo>
                <a:lnTo>
                  <a:pt x="281370" y="101647"/>
                </a:lnTo>
                <a:lnTo>
                  <a:pt x="281410" y="101209"/>
                </a:lnTo>
                <a:lnTo>
                  <a:pt x="281410" y="100970"/>
                </a:lnTo>
                <a:lnTo>
                  <a:pt x="281410" y="100731"/>
                </a:lnTo>
                <a:lnTo>
                  <a:pt x="281370" y="100412"/>
                </a:lnTo>
                <a:lnTo>
                  <a:pt x="281211" y="100134"/>
                </a:lnTo>
                <a:lnTo>
                  <a:pt x="281052" y="99855"/>
                </a:lnTo>
                <a:lnTo>
                  <a:pt x="280813" y="99616"/>
                </a:lnTo>
                <a:lnTo>
                  <a:pt x="280335" y="99178"/>
                </a:lnTo>
                <a:lnTo>
                  <a:pt x="280057" y="98939"/>
                </a:lnTo>
                <a:lnTo>
                  <a:pt x="279857" y="98700"/>
                </a:lnTo>
                <a:lnTo>
                  <a:pt x="279658" y="98461"/>
                </a:lnTo>
                <a:lnTo>
                  <a:pt x="279499" y="98183"/>
                </a:lnTo>
                <a:lnTo>
                  <a:pt x="279340" y="97904"/>
                </a:lnTo>
                <a:lnTo>
                  <a:pt x="279260" y="97586"/>
                </a:lnTo>
                <a:lnTo>
                  <a:pt x="279061" y="96988"/>
                </a:lnTo>
                <a:lnTo>
                  <a:pt x="278942" y="96351"/>
                </a:lnTo>
                <a:lnTo>
                  <a:pt x="278902" y="95913"/>
                </a:lnTo>
                <a:lnTo>
                  <a:pt x="278942" y="95436"/>
                </a:lnTo>
                <a:lnTo>
                  <a:pt x="279021" y="94998"/>
                </a:lnTo>
                <a:lnTo>
                  <a:pt x="279141" y="94520"/>
                </a:lnTo>
                <a:lnTo>
                  <a:pt x="279300" y="94082"/>
                </a:lnTo>
                <a:lnTo>
                  <a:pt x="279499" y="93604"/>
                </a:lnTo>
                <a:lnTo>
                  <a:pt x="279937" y="92688"/>
                </a:lnTo>
                <a:lnTo>
                  <a:pt x="280335" y="91773"/>
                </a:lnTo>
                <a:lnTo>
                  <a:pt x="280534" y="91295"/>
                </a:lnTo>
                <a:lnTo>
                  <a:pt x="280694" y="90857"/>
                </a:lnTo>
                <a:lnTo>
                  <a:pt x="280813" y="90379"/>
                </a:lnTo>
                <a:lnTo>
                  <a:pt x="280893" y="89941"/>
                </a:lnTo>
                <a:lnTo>
                  <a:pt x="280893" y="89463"/>
                </a:lnTo>
                <a:lnTo>
                  <a:pt x="280853" y="89025"/>
                </a:lnTo>
                <a:lnTo>
                  <a:pt x="280733" y="88269"/>
                </a:lnTo>
                <a:lnTo>
                  <a:pt x="280694" y="87552"/>
                </a:lnTo>
                <a:lnTo>
                  <a:pt x="280694" y="86836"/>
                </a:lnTo>
                <a:lnTo>
                  <a:pt x="280694" y="86159"/>
                </a:lnTo>
                <a:lnTo>
                  <a:pt x="280773" y="85522"/>
                </a:lnTo>
                <a:lnTo>
                  <a:pt x="280853" y="84845"/>
                </a:lnTo>
                <a:lnTo>
                  <a:pt x="281092" y="83571"/>
                </a:lnTo>
                <a:lnTo>
                  <a:pt x="281291" y="82257"/>
                </a:lnTo>
                <a:lnTo>
                  <a:pt x="281370" y="81620"/>
                </a:lnTo>
                <a:lnTo>
                  <a:pt x="281410" y="80903"/>
                </a:lnTo>
                <a:lnTo>
                  <a:pt x="281410" y="80226"/>
                </a:lnTo>
                <a:lnTo>
                  <a:pt x="281370" y="79470"/>
                </a:lnTo>
                <a:lnTo>
                  <a:pt x="281291" y="78713"/>
                </a:lnTo>
                <a:lnTo>
                  <a:pt x="281132" y="77877"/>
                </a:lnTo>
                <a:lnTo>
                  <a:pt x="281092" y="77599"/>
                </a:lnTo>
                <a:lnTo>
                  <a:pt x="281092" y="77320"/>
                </a:lnTo>
                <a:lnTo>
                  <a:pt x="281132" y="77041"/>
                </a:lnTo>
                <a:lnTo>
                  <a:pt x="281171" y="76762"/>
                </a:lnTo>
                <a:lnTo>
                  <a:pt x="281331" y="76205"/>
                </a:lnTo>
                <a:lnTo>
                  <a:pt x="281490" y="75648"/>
                </a:lnTo>
                <a:lnTo>
                  <a:pt x="281649" y="75130"/>
                </a:lnTo>
                <a:lnTo>
                  <a:pt x="281729" y="74891"/>
                </a:lnTo>
                <a:lnTo>
                  <a:pt x="281769" y="74613"/>
                </a:lnTo>
                <a:lnTo>
                  <a:pt x="281769" y="74374"/>
                </a:lnTo>
                <a:lnTo>
                  <a:pt x="281729" y="74095"/>
                </a:lnTo>
                <a:lnTo>
                  <a:pt x="281649" y="73856"/>
                </a:lnTo>
                <a:lnTo>
                  <a:pt x="281530" y="73577"/>
                </a:lnTo>
                <a:lnTo>
                  <a:pt x="281092" y="72900"/>
                </a:lnTo>
                <a:lnTo>
                  <a:pt x="280574" y="72224"/>
                </a:lnTo>
                <a:lnTo>
                  <a:pt x="279977" y="71467"/>
                </a:lnTo>
                <a:lnTo>
                  <a:pt x="279459" y="70750"/>
                </a:lnTo>
                <a:lnTo>
                  <a:pt x="278942" y="69994"/>
                </a:lnTo>
                <a:lnTo>
                  <a:pt x="278743" y="69596"/>
                </a:lnTo>
                <a:lnTo>
                  <a:pt x="278583" y="69238"/>
                </a:lnTo>
                <a:lnTo>
                  <a:pt x="278504" y="68839"/>
                </a:lnTo>
                <a:lnTo>
                  <a:pt x="278424" y="68481"/>
                </a:lnTo>
                <a:lnTo>
                  <a:pt x="278424" y="68083"/>
                </a:lnTo>
                <a:lnTo>
                  <a:pt x="278464" y="67725"/>
                </a:lnTo>
                <a:lnTo>
                  <a:pt x="278583" y="67167"/>
                </a:lnTo>
                <a:lnTo>
                  <a:pt x="278623" y="66888"/>
                </a:lnTo>
                <a:lnTo>
                  <a:pt x="278623" y="66570"/>
                </a:lnTo>
                <a:lnTo>
                  <a:pt x="278663" y="66490"/>
                </a:lnTo>
                <a:lnTo>
                  <a:pt x="278743" y="66411"/>
                </a:lnTo>
                <a:lnTo>
                  <a:pt x="279021" y="66251"/>
                </a:lnTo>
                <a:lnTo>
                  <a:pt x="279459" y="66092"/>
                </a:lnTo>
                <a:lnTo>
                  <a:pt x="279937" y="65933"/>
                </a:lnTo>
                <a:lnTo>
                  <a:pt x="280415" y="65774"/>
                </a:lnTo>
                <a:lnTo>
                  <a:pt x="280853" y="65614"/>
                </a:lnTo>
                <a:lnTo>
                  <a:pt x="281132" y="65455"/>
                </a:lnTo>
                <a:lnTo>
                  <a:pt x="281171" y="65376"/>
                </a:lnTo>
                <a:lnTo>
                  <a:pt x="281171" y="65296"/>
                </a:lnTo>
                <a:lnTo>
                  <a:pt x="281092" y="65017"/>
                </a:lnTo>
                <a:lnTo>
                  <a:pt x="281052" y="64738"/>
                </a:lnTo>
                <a:lnTo>
                  <a:pt x="281052" y="64460"/>
                </a:lnTo>
                <a:lnTo>
                  <a:pt x="281092" y="64181"/>
                </a:lnTo>
                <a:lnTo>
                  <a:pt x="281132" y="63902"/>
                </a:lnTo>
                <a:lnTo>
                  <a:pt x="281171" y="63624"/>
                </a:lnTo>
                <a:lnTo>
                  <a:pt x="281370" y="63106"/>
                </a:lnTo>
                <a:lnTo>
                  <a:pt x="281609" y="62549"/>
                </a:lnTo>
                <a:lnTo>
                  <a:pt x="281928" y="62031"/>
                </a:lnTo>
                <a:lnTo>
                  <a:pt x="282286" y="61553"/>
                </a:lnTo>
                <a:lnTo>
                  <a:pt x="282605" y="61076"/>
                </a:lnTo>
                <a:lnTo>
                  <a:pt x="282764" y="60876"/>
                </a:lnTo>
                <a:lnTo>
                  <a:pt x="282844" y="60717"/>
                </a:lnTo>
                <a:lnTo>
                  <a:pt x="282883" y="60518"/>
                </a:lnTo>
                <a:lnTo>
                  <a:pt x="282923" y="60359"/>
                </a:lnTo>
                <a:lnTo>
                  <a:pt x="282923" y="60160"/>
                </a:lnTo>
                <a:lnTo>
                  <a:pt x="282923" y="59961"/>
                </a:lnTo>
                <a:lnTo>
                  <a:pt x="282804" y="59602"/>
                </a:lnTo>
                <a:lnTo>
                  <a:pt x="282644" y="59244"/>
                </a:lnTo>
                <a:lnTo>
                  <a:pt x="282406" y="58846"/>
                </a:lnTo>
                <a:lnTo>
                  <a:pt x="281848" y="58129"/>
                </a:lnTo>
                <a:lnTo>
                  <a:pt x="281331" y="57373"/>
                </a:lnTo>
                <a:lnTo>
                  <a:pt x="281092" y="57014"/>
                </a:lnTo>
                <a:lnTo>
                  <a:pt x="280932" y="56656"/>
                </a:lnTo>
                <a:lnTo>
                  <a:pt x="280813" y="56298"/>
                </a:lnTo>
                <a:lnTo>
                  <a:pt x="280773" y="56099"/>
                </a:lnTo>
                <a:lnTo>
                  <a:pt x="280813" y="55900"/>
                </a:lnTo>
                <a:lnTo>
                  <a:pt x="280813" y="55740"/>
                </a:lnTo>
                <a:lnTo>
                  <a:pt x="280893" y="55541"/>
                </a:lnTo>
                <a:lnTo>
                  <a:pt x="280972" y="55342"/>
                </a:lnTo>
                <a:lnTo>
                  <a:pt x="281092" y="55183"/>
                </a:lnTo>
                <a:lnTo>
                  <a:pt x="281251" y="54984"/>
                </a:lnTo>
                <a:lnTo>
                  <a:pt x="281331" y="54785"/>
                </a:lnTo>
                <a:lnTo>
                  <a:pt x="281410" y="54586"/>
                </a:lnTo>
                <a:lnTo>
                  <a:pt x="281410" y="54387"/>
                </a:lnTo>
                <a:lnTo>
                  <a:pt x="281450" y="53989"/>
                </a:lnTo>
                <a:lnTo>
                  <a:pt x="281410" y="53551"/>
                </a:lnTo>
                <a:lnTo>
                  <a:pt x="281331" y="53152"/>
                </a:lnTo>
                <a:lnTo>
                  <a:pt x="281291" y="52714"/>
                </a:lnTo>
                <a:lnTo>
                  <a:pt x="281291" y="52237"/>
                </a:lnTo>
                <a:lnTo>
                  <a:pt x="281331" y="51998"/>
                </a:lnTo>
                <a:lnTo>
                  <a:pt x="281370" y="51759"/>
                </a:lnTo>
                <a:lnTo>
                  <a:pt x="281450" y="51520"/>
                </a:lnTo>
                <a:lnTo>
                  <a:pt x="281530" y="51202"/>
                </a:lnTo>
                <a:lnTo>
                  <a:pt x="281569" y="50644"/>
                </a:lnTo>
                <a:lnTo>
                  <a:pt x="281490" y="50087"/>
                </a:lnTo>
                <a:lnTo>
                  <a:pt x="281410" y="49490"/>
                </a:lnTo>
                <a:lnTo>
                  <a:pt x="281251" y="48892"/>
                </a:lnTo>
                <a:lnTo>
                  <a:pt x="281052" y="48295"/>
                </a:lnTo>
                <a:lnTo>
                  <a:pt x="280654" y="47101"/>
                </a:lnTo>
                <a:lnTo>
                  <a:pt x="280455" y="46543"/>
                </a:lnTo>
                <a:lnTo>
                  <a:pt x="280256" y="45946"/>
                </a:lnTo>
                <a:lnTo>
                  <a:pt x="280136" y="45389"/>
                </a:lnTo>
                <a:lnTo>
                  <a:pt x="280057" y="44831"/>
                </a:lnTo>
                <a:lnTo>
                  <a:pt x="280017" y="44274"/>
                </a:lnTo>
                <a:lnTo>
                  <a:pt x="280057" y="43756"/>
                </a:lnTo>
                <a:lnTo>
                  <a:pt x="280136" y="43478"/>
                </a:lnTo>
                <a:lnTo>
                  <a:pt x="280216" y="43239"/>
                </a:lnTo>
                <a:lnTo>
                  <a:pt x="280335" y="43000"/>
                </a:lnTo>
                <a:lnTo>
                  <a:pt x="280494" y="42761"/>
                </a:lnTo>
                <a:lnTo>
                  <a:pt x="280813" y="42243"/>
                </a:lnTo>
                <a:lnTo>
                  <a:pt x="280932" y="42004"/>
                </a:lnTo>
                <a:lnTo>
                  <a:pt x="280972" y="41726"/>
                </a:lnTo>
                <a:lnTo>
                  <a:pt x="280932" y="41447"/>
                </a:lnTo>
                <a:lnTo>
                  <a:pt x="280853" y="41208"/>
                </a:lnTo>
                <a:lnTo>
                  <a:pt x="280694" y="40969"/>
                </a:lnTo>
                <a:lnTo>
                  <a:pt x="280494" y="40770"/>
                </a:lnTo>
                <a:lnTo>
                  <a:pt x="280136" y="40292"/>
                </a:lnTo>
                <a:lnTo>
                  <a:pt x="279977" y="40053"/>
                </a:lnTo>
                <a:lnTo>
                  <a:pt x="279897" y="39775"/>
                </a:lnTo>
                <a:lnTo>
                  <a:pt x="279857" y="39616"/>
                </a:lnTo>
                <a:lnTo>
                  <a:pt x="279897" y="39416"/>
                </a:lnTo>
                <a:lnTo>
                  <a:pt x="279937" y="39257"/>
                </a:lnTo>
                <a:lnTo>
                  <a:pt x="279977" y="39098"/>
                </a:lnTo>
                <a:lnTo>
                  <a:pt x="280216" y="38819"/>
                </a:lnTo>
                <a:lnTo>
                  <a:pt x="280494" y="38541"/>
                </a:lnTo>
                <a:lnTo>
                  <a:pt x="280813" y="38302"/>
                </a:lnTo>
                <a:lnTo>
                  <a:pt x="281132" y="38063"/>
                </a:lnTo>
                <a:lnTo>
                  <a:pt x="281490" y="37784"/>
                </a:lnTo>
                <a:lnTo>
                  <a:pt x="281769" y="37545"/>
                </a:lnTo>
                <a:lnTo>
                  <a:pt x="281888" y="37426"/>
                </a:lnTo>
                <a:lnTo>
                  <a:pt x="281928" y="37346"/>
                </a:lnTo>
                <a:lnTo>
                  <a:pt x="281968" y="37227"/>
                </a:lnTo>
                <a:lnTo>
                  <a:pt x="281968" y="37107"/>
                </a:lnTo>
                <a:lnTo>
                  <a:pt x="281888" y="36908"/>
                </a:lnTo>
                <a:lnTo>
                  <a:pt x="281769" y="36629"/>
                </a:lnTo>
                <a:lnTo>
                  <a:pt x="281569" y="36391"/>
                </a:lnTo>
                <a:lnTo>
                  <a:pt x="281331" y="36112"/>
                </a:lnTo>
                <a:lnTo>
                  <a:pt x="280733" y="35594"/>
                </a:lnTo>
                <a:lnTo>
                  <a:pt x="280176" y="35037"/>
                </a:lnTo>
                <a:lnTo>
                  <a:pt x="279937" y="34798"/>
                </a:lnTo>
                <a:lnTo>
                  <a:pt x="279738" y="34559"/>
                </a:lnTo>
                <a:lnTo>
                  <a:pt x="279619" y="34320"/>
                </a:lnTo>
                <a:lnTo>
                  <a:pt x="279579" y="34081"/>
                </a:lnTo>
                <a:lnTo>
                  <a:pt x="279579" y="34002"/>
                </a:lnTo>
                <a:lnTo>
                  <a:pt x="279619" y="33882"/>
                </a:lnTo>
                <a:lnTo>
                  <a:pt x="279658" y="33803"/>
                </a:lnTo>
                <a:lnTo>
                  <a:pt x="279778" y="33683"/>
                </a:lnTo>
                <a:lnTo>
                  <a:pt x="280216" y="33404"/>
                </a:lnTo>
                <a:lnTo>
                  <a:pt x="280415" y="33245"/>
                </a:lnTo>
                <a:lnTo>
                  <a:pt x="280574" y="33046"/>
                </a:lnTo>
                <a:lnTo>
                  <a:pt x="280733" y="32807"/>
                </a:lnTo>
                <a:lnTo>
                  <a:pt x="280773" y="32568"/>
                </a:lnTo>
                <a:lnTo>
                  <a:pt x="280813" y="32329"/>
                </a:lnTo>
                <a:lnTo>
                  <a:pt x="280813" y="32051"/>
                </a:lnTo>
                <a:lnTo>
                  <a:pt x="280733" y="31533"/>
                </a:lnTo>
                <a:lnTo>
                  <a:pt x="280614" y="30976"/>
                </a:lnTo>
                <a:lnTo>
                  <a:pt x="280574" y="30737"/>
                </a:lnTo>
                <a:lnTo>
                  <a:pt x="280574" y="30458"/>
                </a:lnTo>
                <a:lnTo>
                  <a:pt x="280574" y="30219"/>
                </a:lnTo>
                <a:lnTo>
                  <a:pt x="280654" y="29941"/>
                </a:lnTo>
                <a:lnTo>
                  <a:pt x="280813" y="29702"/>
                </a:lnTo>
                <a:lnTo>
                  <a:pt x="281012" y="29463"/>
                </a:lnTo>
                <a:lnTo>
                  <a:pt x="281251" y="29184"/>
                </a:lnTo>
                <a:lnTo>
                  <a:pt x="281609" y="28945"/>
                </a:lnTo>
                <a:lnTo>
                  <a:pt x="281888" y="28746"/>
                </a:lnTo>
                <a:lnTo>
                  <a:pt x="282167" y="28547"/>
                </a:lnTo>
                <a:lnTo>
                  <a:pt x="282406" y="28268"/>
                </a:lnTo>
                <a:lnTo>
                  <a:pt x="282605" y="27990"/>
                </a:lnTo>
                <a:lnTo>
                  <a:pt x="282764" y="27711"/>
                </a:lnTo>
                <a:lnTo>
                  <a:pt x="282883" y="27353"/>
                </a:lnTo>
                <a:lnTo>
                  <a:pt x="282963" y="27034"/>
                </a:lnTo>
                <a:lnTo>
                  <a:pt x="283003" y="26676"/>
                </a:lnTo>
                <a:lnTo>
                  <a:pt x="282963" y="26437"/>
                </a:lnTo>
                <a:lnTo>
                  <a:pt x="282923" y="26158"/>
                </a:lnTo>
                <a:lnTo>
                  <a:pt x="282883" y="25919"/>
                </a:lnTo>
                <a:lnTo>
                  <a:pt x="282844" y="25641"/>
                </a:lnTo>
                <a:lnTo>
                  <a:pt x="282883" y="25442"/>
                </a:lnTo>
                <a:lnTo>
                  <a:pt x="282923" y="25203"/>
                </a:lnTo>
                <a:lnTo>
                  <a:pt x="283043" y="24765"/>
                </a:lnTo>
                <a:lnTo>
                  <a:pt x="283122" y="24526"/>
                </a:lnTo>
                <a:lnTo>
                  <a:pt x="283162" y="24287"/>
                </a:lnTo>
                <a:lnTo>
                  <a:pt x="283162" y="24088"/>
                </a:lnTo>
                <a:lnTo>
                  <a:pt x="283082" y="23849"/>
                </a:lnTo>
                <a:lnTo>
                  <a:pt x="283003" y="23690"/>
                </a:lnTo>
                <a:lnTo>
                  <a:pt x="282923" y="23530"/>
                </a:lnTo>
                <a:lnTo>
                  <a:pt x="282724" y="23212"/>
                </a:lnTo>
                <a:lnTo>
                  <a:pt x="282644" y="23013"/>
                </a:lnTo>
                <a:lnTo>
                  <a:pt x="282565" y="22774"/>
                </a:lnTo>
                <a:lnTo>
                  <a:pt x="282565" y="22535"/>
                </a:lnTo>
                <a:lnTo>
                  <a:pt x="282565" y="22256"/>
                </a:lnTo>
                <a:lnTo>
                  <a:pt x="282684" y="21779"/>
                </a:lnTo>
                <a:lnTo>
                  <a:pt x="282883" y="21341"/>
                </a:lnTo>
                <a:lnTo>
                  <a:pt x="283282" y="20425"/>
                </a:lnTo>
                <a:lnTo>
                  <a:pt x="283441" y="19947"/>
                </a:lnTo>
                <a:lnTo>
                  <a:pt x="283481" y="19748"/>
                </a:lnTo>
                <a:lnTo>
                  <a:pt x="283520" y="19469"/>
                </a:lnTo>
                <a:lnTo>
                  <a:pt x="283520" y="19191"/>
                </a:lnTo>
                <a:lnTo>
                  <a:pt x="283520" y="18872"/>
                </a:lnTo>
                <a:lnTo>
                  <a:pt x="283401" y="18275"/>
                </a:lnTo>
                <a:lnTo>
                  <a:pt x="283361" y="17638"/>
                </a:lnTo>
                <a:lnTo>
                  <a:pt x="283361" y="17359"/>
                </a:lnTo>
                <a:lnTo>
                  <a:pt x="283401" y="17041"/>
                </a:lnTo>
                <a:lnTo>
                  <a:pt x="283560" y="16682"/>
                </a:lnTo>
                <a:lnTo>
                  <a:pt x="283600" y="16483"/>
                </a:lnTo>
                <a:lnTo>
                  <a:pt x="283640" y="16284"/>
                </a:lnTo>
                <a:lnTo>
                  <a:pt x="283640" y="16085"/>
                </a:lnTo>
                <a:lnTo>
                  <a:pt x="283560" y="15886"/>
                </a:lnTo>
                <a:lnTo>
                  <a:pt x="283441" y="15528"/>
                </a:lnTo>
                <a:lnTo>
                  <a:pt x="282286" y="13059"/>
                </a:lnTo>
                <a:lnTo>
                  <a:pt x="282007" y="12382"/>
                </a:lnTo>
                <a:lnTo>
                  <a:pt x="281729" y="11705"/>
                </a:lnTo>
                <a:lnTo>
                  <a:pt x="281649" y="11387"/>
                </a:lnTo>
                <a:lnTo>
                  <a:pt x="281569" y="11029"/>
                </a:lnTo>
                <a:lnTo>
                  <a:pt x="281490" y="10670"/>
                </a:lnTo>
                <a:lnTo>
                  <a:pt x="281490" y="10312"/>
                </a:lnTo>
                <a:lnTo>
                  <a:pt x="281490" y="9914"/>
                </a:lnTo>
                <a:lnTo>
                  <a:pt x="281530" y="9516"/>
                </a:lnTo>
                <a:lnTo>
                  <a:pt x="281609" y="9118"/>
                </a:lnTo>
                <a:lnTo>
                  <a:pt x="281729" y="8759"/>
                </a:lnTo>
                <a:lnTo>
                  <a:pt x="281888" y="8401"/>
                </a:lnTo>
                <a:lnTo>
                  <a:pt x="282087" y="8043"/>
                </a:lnTo>
                <a:lnTo>
                  <a:pt x="282485" y="7326"/>
                </a:lnTo>
                <a:lnTo>
                  <a:pt x="282883" y="6729"/>
                </a:lnTo>
                <a:lnTo>
                  <a:pt x="283043" y="6410"/>
                </a:lnTo>
                <a:lnTo>
                  <a:pt x="283162" y="6052"/>
                </a:lnTo>
                <a:lnTo>
                  <a:pt x="283242" y="5733"/>
                </a:lnTo>
                <a:lnTo>
                  <a:pt x="283282" y="5375"/>
                </a:lnTo>
                <a:lnTo>
                  <a:pt x="283242" y="5017"/>
                </a:lnTo>
                <a:lnTo>
                  <a:pt x="283202" y="4658"/>
                </a:lnTo>
                <a:lnTo>
                  <a:pt x="283082" y="4340"/>
                </a:lnTo>
                <a:lnTo>
                  <a:pt x="282963" y="3981"/>
                </a:lnTo>
                <a:lnTo>
                  <a:pt x="282684" y="3305"/>
                </a:lnTo>
                <a:lnTo>
                  <a:pt x="282485" y="2946"/>
                </a:lnTo>
                <a:lnTo>
                  <a:pt x="282445" y="2747"/>
                </a:lnTo>
                <a:lnTo>
                  <a:pt x="282406" y="2548"/>
                </a:lnTo>
                <a:lnTo>
                  <a:pt x="282445" y="2389"/>
                </a:lnTo>
                <a:lnTo>
                  <a:pt x="282485" y="2230"/>
                </a:lnTo>
                <a:lnTo>
                  <a:pt x="282565" y="1911"/>
                </a:lnTo>
                <a:lnTo>
                  <a:pt x="282644" y="1672"/>
                </a:lnTo>
                <a:lnTo>
                  <a:pt x="282644" y="1433"/>
                </a:lnTo>
                <a:lnTo>
                  <a:pt x="282644" y="1194"/>
                </a:lnTo>
                <a:lnTo>
                  <a:pt x="282644" y="956"/>
                </a:lnTo>
                <a:lnTo>
                  <a:pt x="282485" y="478"/>
                </a:lnTo>
                <a:lnTo>
                  <a:pt x="282286" y="0"/>
                </a:lnTo>
                <a:close/>
              </a:path>
            </a:pathLst>
          </a:custGeom>
          <a:solidFill>
            <a:schemeClr val="dk2"/>
          </a:solidFill>
          <a:ln>
            <a:noFill/>
          </a:ln>
          <a:effectLst>
            <a:outerShdw blurRad="71438" dist="19050" dir="84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1" name="Google Shape;201;p21"/>
          <p:cNvGrpSpPr/>
          <p:nvPr/>
        </p:nvGrpSpPr>
        <p:grpSpPr>
          <a:xfrm flipH="1">
            <a:off x="10041231" y="5830773"/>
            <a:ext cx="369064" cy="374439"/>
            <a:chOff x="9663125" y="1726120"/>
            <a:chExt cx="276798" cy="280829"/>
          </a:xfrm>
        </p:grpSpPr>
        <p:sp>
          <p:nvSpPr>
            <p:cNvPr id="202" name="Google Shape;202;p21"/>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1"/>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21"/>
          <p:cNvGrpSpPr/>
          <p:nvPr/>
        </p:nvGrpSpPr>
        <p:grpSpPr>
          <a:xfrm flipH="1">
            <a:off x="10521095" y="839994"/>
            <a:ext cx="369064" cy="374439"/>
            <a:chOff x="9663125" y="1726120"/>
            <a:chExt cx="276798" cy="280829"/>
          </a:xfrm>
        </p:grpSpPr>
        <p:sp>
          <p:nvSpPr>
            <p:cNvPr id="205" name="Google Shape;205;p21"/>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21"/>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7" name="Google Shape;207;p21"/>
          <p:cNvGrpSpPr/>
          <p:nvPr/>
        </p:nvGrpSpPr>
        <p:grpSpPr>
          <a:xfrm flipH="1">
            <a:off x="1354395" y="5830777"/>
            <a:ext cx="369064" cy="374439"/>
            <a:chOff x="9663125" y="1726120"/>
            <a:chExt cx="276798" cy="280829"/>
          </a:xfrm>
        </p:grpSpPr>
        <p:sp>
          <p:nvSpPr>
            <p:cNvPr id="208" name="Google Shape;208;p21"/>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1"/>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0" name="Google Shape;210;p21"/>
          <p:cNvGrpSpPr/>
          <p:nvPr/>
        </p:nvGrpSpPr>
        <p:grpSpPr>
          <a:xfrm flipH="1">
            <a:off x="1354397" y="733139"/>
            <a:ext cx="369064" cy="374439"/>
            <a:chOff x="9663125" y="1726120"/>
            <a:chExt cx="276798" cy="280829"/>
          </a:xfrm>
        </p:grpSpPr>
        <p:sp>
          <p:nvSpPr>
            <p:cNvPr id="211" name="Google Shape;211;p21"/>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1"/>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24084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3"/>
        <p:cNvGrpSpPr/>
        <p:nvPr/>
      </p:nvGrpSpPr>
      <p:grpSpPr>
        <a:xfrm>
          <a:off x="0" y="0"/>
          <a:ext cx="0" cy="0"/>
          <a:chOff x="0" y="0"/>
          <a:chExt cx="0" cy="0"/>
        </a:xfrm>
      </p:grpSpPr>
      <p:pic>
        <p:nvPicPr>
          <p:cNvPr id="214" name="Google Shape;214;p22"/>
          <p:cNvPicPr preferRelativeResize="0"/>
          <p:nvPr/>
        </p:nvPicPr>
        <p:blipFill>
          <a:blip r:embed="rId2">
            <a:alphaModFix amt="44000"/>
          </a:blip>
          <a:stretch>
            <a:fillRect/>
          </a:stretch>
        </p:blipFill>
        <p:spPr>
          <a:xfrm>
            <a:off x="919" y="0"/>
            <a:ext cx="12190095" cy="6858000"/>
          </a:xfrm>
          <a:prstGeom prst="rect">
            <a:avLst/>
          </a:prstGeom>
          <a:noFill/>
          <a:ln>
            <a:noFill/>
          </a:ln>
        </p:spPr>
      </p:pic>
      <p:sp>
        <p:nvSpPr>
          <p:cNvPr id="215" name="Google Shape;215;p22"/>
          <p:cNvSpPr/>
          <p:nvPr/>
        </p:nvSpPr>
        <p:spPr>
          <a:xfrm>
            <a:off x="350167" y="1843968"/>
            <a:ext cx="11491912" cy="4511217"/>
          </a:xfrm>
          <a:custGeom>
            <a:avLst/>
            <a:gdLst/>
            <a:ahLst/>
            <a:cxnLst/>
            <a:rect l="l" t="t" r="r" b="b"/>
            <a:pathLst>
              <a:path w="285750" h="119513" extrusionOk="0">
                <a:moveTo>
                  <a:pt x="220478" y="0"/>
                </a:moveTo>
                <a:lnTo>
                  <a:pt x="219776" y="41"/>
                </a:lnTo>
                <a:lnTo>
                  <a:pt x="219445" y="83"/>
                </a:lnTo>
                <a:lnTo>
                  <a:pt x="219156" y="207"/>
                </a:lnTo>
                <a:lnTo>
                  <a:pt x="218826" y="330"/>
                </a:lnTo>
                <a:lnTo>
                  <a:pt x="218537" y="496"/>
                </a:lnTo>
                <a:lnTo>
                  <a:pt x="218371" y="620"/>
                </a:lnTo>
                <a:lnTo>
                  <a:pt x="218165" y="702"/>
                </a:lnTo>
                <a:lnTo>
                  <a:pt x="217958" y="702"/>
                </a:lnTo>
                <a:lnTo>
                  <a:pt x="217752" y="661"/>
                </a:lnTo>
                <a:lnTo>
                  <a:pt x="217297" y="454"/>
                </a:lnTo>
                <a:lnTo>
                  <a:pt x="216967" y="372"/>
                </a:lnTo>
                <a:lnTo>
                  <a:pt x="216595" y="289"/>
                </a:lnTo>
                <a:lnTo>
                  <a:pt x="215851" y="289"/>
                </a:lnTo>
                <a:lnTo>
                  <a:pt x="215480" y="372"/>
                </a:lnTo>
                <a:lnTo>
                  <a:pt x="215108" y="454"/>
                </a:lnTo>
                <a:lnTo>
                  <a:pt x="214405" y="702"/>
                </a:lnTo>
                <a:lnTo>
                  <a:pt x="213414" y="1115"/>
                </a:lnTo>
                <a:lnTo>
                  <a:pt x="212464" y="1529"/>
                </a:lnTo>
                <a:lnTo>
                  <a:pt x="211514" y="2024"/>
                </a:lnTo>
                <a:lnTo>
                  <a:pt x="210564" y="2561"/>
                </a:lnTo>
                <a:lnTo>
                  <a:pt x="209903" y="2933"/>
                </a:lnTo>
                <a:lnTo>
                  <a:pt x="209531" y="3140"/>
                </a:lnTo>
                <a:lnTo>
                  <a:pt x="209200" y="3264"/>
                </a:lnTo>
                <a:lnTo>
                  <a:pt x="208828" y="3388"/>
                </a:lnTo>
                <a:lnTo>
                  <a:pt x="208457" y="3429"/>
                </a:lnTo>
                <a:lnTo>
                  <a:pt x="208085" y="3429"/>
                </a:lnTo>
                <a:lnTo>
                  <a:pt x="207713" y="3346"/>
                </a:lnTo>
                <a:lnTo>
                  <a:pt x="207465" y="3222"/>
                </a:lnTo>
                <a:lnTo>
                  <a:pt x="207176" y="3098"/>
                </a:lnTo>
                <a:lnTo>
                  <a:pt x="206680" y="2809"/>
                </a:lnTo>
                <a:lnTo>
                  <a:pt x="206391" y="2685"/>
                </a:lnTo>
                <a:lnTo>
                  <a:pt x="206143" y="2603"/>
                </a:lnTo>
                <a:lnTo>
                  <a:pt x="205895" y="2603"/>
                </a:lnTo>
                <a:lnTo>
                  <a:pt x="205647" y="2685"/>
                </a:lnTo>
                <a:lnTo>
                  <a:pt x="205482" y="2809"/>
                </a:lnTo>
                <a:lnTo>
                  <a:pt x="205358" y="2892"/>
                </a:lnTo>
                <a:lnTo>
                  <a:pt x="205069" y="3098"/>
                </a:lnTo>
                <a:lnTo>
                  <a:pt x="204780" y="3222"/>
                </a:lnTo>
                <a:lnTo>
                  <a:pt x="204491" y="3305"/>
                </a:lnTo>
                <a:lnTo>
                  <a:pt x="204078" y="3429"/>
                </a:lnTo>
                <a:lnTo>
                  <a:pt x="203665" y="3511"/>
                </a:lnTo>
                <a:lnTo>
                  <a:pt x="202425" y="3801"/>
                </a:lnTo>
                <a:lnTo>
                  <a:pt x="201640" y="3966"/>
                </a:lnTo>
                <a:lnTo>
                  <a:pt x="201351" y="4048"/>
                </a:lnTo>
                <a:lnTo>
                  <a:pt x="201227" y="4131"/>
                </a:lnTo>
                <a:lnTo>
                  <a:pt x="201062" y="4338"/>
                </a:lnTo>
                <a:lnTo>
                  <a:pt x="200897" y="4544"/>
                </a:lnTo>
                <a:lnTo>
                  <a:pt x="200690" y="4709"/>
                </a:lnTo>
                <a:lnTo>
                  <a:pt x="200442" y="4792"/>
                </a:lnTo>
                <a:lnTo>
                  <a:pt x="200194" y="4833"/>
                </a:lnTo>
                <a:lnTo>
                  <a:pt x="199905" y="4833"/>
                </a:lnTo>
                <a:lnTo>
                  <a:pt x="199368" y="4792"/>
                </a:lnTo>
                <a:lnTo>
                  <a:pt x="199079" y="4792"/>
                </a:lnTo>
                <a:lnTo>
                  <a:pt x="198831" y="4833"/>
                </a:lnTo>
                <a:lnTo>
                  <a:pt x="197179" y="4916"/>
                </a:lnTo>
                <a:lnTo>
                  <a:pt x="193213" y="4999"/>
                </a:lnTo>
                <a:lnTo>
                  <a:pt x="181398" y="5247"/>
                </a:lnTo>
                <a:lnTo>
                  <a:pt x="169541" y="5453"/>
                </a:lnTo>
                <a:lnTo>
                  <a:pt x="163923" y="5577"/>
                </a:lnTo>
                <a:lnTo>
                  <a:pt x="163675" y="5577"/>
                </a:lnTo>
                <a:lnTo>
                  <a:pt x="163386" y="5536"/>
                </a:lnTo>
                <a:lnTo>
                  <a:pt x="163138" y="5577"/>
                </a:lnTo>
                <a:lnTo>
                  <a:pt x="163014" y="5618"/>
                </a:lnTo>
                <a:lnTo>
                  <a:pt x="162890" y="5660"/>
                </a:lnTo>
                <a:lnTo>
                  <a:pt x="162766" y="5784"/>
                </a:lnTo>
                <a:lnTo>
                  <a:pt x="162684" y="5907"/>
                </a:lnTo>
                <a:lnTo>
                  <a:pt x="162601" y="6031"/>
                </a:lnTo>
                <a:lnTo>
                  <a:pt x="162477" y="6114"/>
                </a:lnTo>
                <a:lnTo>
                  <a:pt x="162312" y="6155"/>
                </a:lnTo>
                <a:lnTo>
                  <a:pt x="162188" y="6197"/>
                </a:lnTo>
                <a:lnTo>
                  <a:pt x="161899" y="6114"/>
                </a:lnTo>
                <a:lnTo>
                  <a:pt x="161651" y="6031"/>
                </a:lnTo>
                <a:lnTo>
                  <a:pt x="161403" y="5907"/>
                </a:lnTo>
                <a:lnTo>
                  <a:pt x="160990" y="5577"/>
                </a:lnTo>
                <a:lnTo>
                  <a:pt x="160742" y="5412"/>
                </a:lnTo>
                <a:lnTo>
                  <a:pt x="160536" y="5329"/>
                </a:lnTo>
                <a:lnTo>
                  <a:pt x="160288" y="5247"/>
                </a:lnTo>
                <a:lnTo>
                  <a:pt x="160040" y="5247"/>
                </a:lnTo>
                <a:lnTo>
                  <a:pt x="158140" y="5329"/>
                </a:lnTo>
                <a:lnTo>
                  <a:pt x="153595" y="5453"/>
                </a:lnTo>
                <a:lnTo>
                  <a:pt x="140128" y="5784"/>
                </a:lnTo>
                <a:lnTo>
                  <a:pt x="120464" y="6197"/>
                </a:lnTo>
                <a:lnTo>
                  <a:pt x="120174" y="6155"/>
                </a:lnTo>
                <a:lnTo>
                  <a:pt x="120009" y="6114"/>
                </a:lnTo>
                <a:lnTo>
                  <a:pt x="119885" y="6114"/>
                </a:lnTo>
                <a:lnTo>
                  <a:pt x="119803" y="6155"/>
                </a:lnTo>
                <a:lnTo>
                  <a:pt x="119761" y="6197"/>
                </a:lnTo>
                <a:lnTo>
                  <a:pt x="119720" y="6279"/>
                </a:lnTo>
                <a:lnTo>
                  <a:pt x="119637" y="6403"/>
                </a:lnTo>
                <a:lnTo>
                  <a:pt x="119555" y="6527"/>
                </a:lnTo>
                <a:lnTo>
                  <a:pt x="119431" y="6568"/>
                </a:lnTo>
                <a:lnTo>
                  <a:pt x="119307" y="6610"/>
                </a:lnTo>
                <a:lnTo>
                  <a:pt x="119018" y="6568"/>
                </a:lnTo>
                <a:lnTo>
                  <a:pt x="118729" y="6527"/>
                </a:lnTo>
                <a:lnTo>
                  <a:pt x="118605" y="6568"/>
                </a:lnTo>
                <a:lnTo>
                  <a:pt x="118481" y="6651"/>
                </a:lnTo>
                <a:lnTo>
                  <a:pt x="118274" y="6858"/>
                </a:lnTo>
                <a:lnTo>
                  <a:pt x="118026" y="7023"/>
                </a:lnTo>
                <a:lnTo>
                  <a:pt x="117778" y="7147"/>
                </a:lnTo>
                <a:lnTo>
                  <a:pt x="117613" y="7188"/>
                </a:lnTo>
                <a:lnTo>
                  <a:pt x="117489" y="7188"/>
                </a:lnTo>
                <a:lnTo>
                  <a:pt x="117283" y="7147"/>
                </a:lnTo>
                <a:lnTo>
                  <a:pt x="117117" y="7064"/>
                </a:lnTo>
                <a:lnTo>
                  <a:pt x="116787" y="6816"/>
                </a:lnTo>
                <a:lnTo>
                  <a:pt x="116085" y="6155"/>
                </a:lnTo>
                <a:lnTo>
                  <a:pt x="115713" y="5866"/>
                </a:lnTo>
                <a:lnTo>
                  <a:pt x="115341" y="5577"/>
                </a:lnTo>
                <a:lnTo>
                  <a:pt x="114887" y="5370"/>
                </a:lnTo>
                <a:lnTo>
                  <a:pt x="114680" y="5288"/>
                </a:lnTo>
                <a:lnTo>
                  <a:pt x="114432" y="5247"/>
                </a:lnTo>
                <a:lnTo>
                  <a:pt x="114184" y="5205"/>
                </a:lnTo>
                <a:lnTo>
                  <a:pt x="113978" y="5247"/>
                </a:lnTo>
                <a:lnTo>
                  <a:pt x="113730" y="5288"/>
                </a:lnTo>
                <a:lnTo>
                  <a:pt x="113523" y="5370"/>
                </a:lnTo>
                <a:lnTo>
                  <a:pt x="113234" y="5536"/>
                </a:lnTo>
                <a:lnTo>
                  <a:pt x="112986" y="5742"/>
                </a:lnTo>
                <a:lnTo>
                  <a:pt x="112449" y="6155"/>
                </a:lnTo>
                <a:lnTo>
                  <a:pt x="112201" y="6321"/>
                </a:lnTo>
                <a:lnTo>
                  <a:pt x="111871" y="6445"/>
                </a:lnTo>
                <a:lnTo>
                  <a:pt x="111706" y="6486"/>
                </a:lnTo>
                <a:lnTo>
                  <a:pt x="111540" y="6486"/>
                </a:lnTo>
                <a:lnTo>
                  <a:pt x="111416" y="6445"/>
                </a:lnTo>
                <a:lnTo>
                  <a:pt x="111251" y="6362"/>
                </a:lnTo>
                <a:lnTo>
                  <a:pt x="111045" y="6197"/>
                </a:lnTo>
                <a:lnTo>
                  <a:pt x="110879" y="6031"/>
                </a:lnTo>
                <a:lnTo>
                  <a:pt x="110673" y="5866"/>
                </a:lnTo>
                <a:lnTo>
                  <a:pt x="110549" y="5825"/>
                </a:lnTo>
                <a:lnTo>
                  <a:pt x="110466" y="5784"/>
                </a:lnTo>
                <a:lnTo>
                  <a:pt x="110301" y="5825"/>
                </a:lnTo>
                <a:lnTo>
                  <a:pt x="110177" y="5907"/>
                </a:lnTo>
                <a:lnTo>
                  <a:pt x="109929" y="6073"/>
                </a:lnTo>
                <a:lnTo>
                  <a:pt x="109681" y="6279"/>
                </a:lnTo>
                <a:lnTo>
                  <a:pt x="109516" y="6321"/>
                </a:lnTo>
                <a:lnTo>
                  <a:pt x="109310" y="6321"/>
                </a:lnTo>
                <a:lnTo>
                  <a:pt x="109186" y="6279"/>
                </a:lnTo>
                <a:lnTo>
                  <a:pt x="109020" y="6114"/>
                </a:lnTo>
                <a:lnTo>
                  <a:pt x="108855" y="5990"/>
                </a:lnTo>
                <a:lnTo>
                  <a:pt x="108649" y="5907"/>
                </a:lnTo>
                <a:lnTo>
                  <a:pt x="108525" y="5907"/>
                </a:lnTo>
                <a:lnTo>
                  <a:pt x="108442" y="5949"/>
                </a:lnTo>
                <a:lnTo>
                  <a:pt x="108194" y="6031"/>
                </a:lnTo>
                <a:lnTo>
                  <a:pt x="107905" y="6031"/>
                </a:lnTo>
                <a:lnTo>
                  <a:pt x="107616" y="5990"/>
                </a:lnTo>
                <a:lnTo>
                  <a:pt x="106996" y="5866"/>
                </a:lnTo>
                <a:lnTo>
                  <a:pt x="106707" y="5784"/>
                </a:lnTo>
                <a:lnTo>
                  <a:pt x="106459" y="5742"/>
                </a:lnTo>
                <a:lnTo>
                  <a:pt x="106211" y="5784"/>
                </a:lnTo>
                <a:lnTo>
                  <a:pt x="106087" y="5825"/>
                </a:lnTo>
                <a:lnTo>
                  <a:pt x="105963" y="5907"/>
                </a:lnTo>
                <a:lnTo>
                  <a:pt x="105839" y="6073"/>
                </a:lnTo>
                <a:lnTo>
                  <a:pt x="105757" y="6197"/>
                </a:lnTo>
                <a:lnTo>
                  <a:pt x="105633" y="6362"/>
                </a:lnTo>
                <a:lnTo>
                  <a:pt x="105509" y="6486"/>
                </a:lnTo>
                <a:lnTo>
                  <a:pt x="105344" y="6568"/>
                </a:lnTo>
                <a:lnTo>
                  <a:pt x="105178" y="6651"/>
                </a:lnTo>
                <a:lnTo>
                  <a:pt x="105013" y="6692"/>
                </a:lnTo>
                <a:lnTo>
                  <a:pt x="104807" y="6651"/>
                </a:lnTo>
                <a:lnTo>
                  <a:pt x="104435" y="6610"/>
                </a:lnTo>
                <a:lnTo>
                  <a:pt x="104063" y="6486"/>
                </a:lnTo>
                <a:lnTo>
                  <a:pt x="101874" y="5701"/>
                </a:lnTo>
                <a:lnTo>
                  <a:pt x="99684" y="4999"/>
                </a:lnTo>
                <a:lnTo>
                  <a:pt x="99147" y="4875"/>
                </a:lnTo>
                <a:lnTo>
                  <a:pt x="98651" y="4833"/>
                </a:lnTo>
                <a:lnTo>
                  <a:pt x="98114" y="4916"/>
                </a:lnTo>
                <a:lnTo>
                  <a:pt x="97619" y="5081"/>
                </a:lnTo>
                <a:lnTo>
                  <a:pt x="97329" y="5164"/>
                </a:lnTo>
                <a:lnTo>
                  <a:pt x="97081" y="5247"/>
                </a:lnTo>
                <a:lnTo>
                  <a:pt x="96586" y="5247"/>
                </a:lnTo>
                <a:lnTo>
                  <a:pt x="96131" y="5205"/>
                </a:lnTo>
                <a:lnTo>
                  <a:pt x="95718" y="5081"/>
                </a:lnTo>
                <a:lnTo>
                  <a:pt x="95305" y="4916"/>
                </a:lnTo>
                <a:lnTo>
                  <a:pt x="94933" y="4709"/>
                </a:lnTo>
                <a:lnTo>
                  <a:pt x="94231" y="4296"/>
                </a:lnTo>
                <a:lnTo>
                  <a:pt x="93653" y="3883"/>
                </a:lnTo>
                <a:lnTo>
                  <a:pt x="93033" y="3470"/>
                </a:lnTo>
                <a:lnTo>
                  <a:pt x="92413" y="3098"/>
                </a:lnTo>
                <a:lnTo>
                  <a:pt x="92083" y="2933"/>
                </a:lnTo>
                <a:lnTo>
                  <a:pt x="91752" y="2809"/>
                </a:lnTo>
                <a:lnTo>
                  <a:pt x="91546" y="2768"/>
                </a:lnTo>
                <a:lnTo>
                  <a:pt x="91339" y="2768"/>
                </a:lnTo>
                <a:lnTo>
                  <a:pt x="91215" y="2850"/>
                </a:lnTo>
                <a:lnTo>
                  <a:pt x="91133" y="2933"/>
                </a:lnTo>
                <a:lnTo>
                  <a:pt x="90967" y="3140"/>
                </a:lnTo>
                <a:lnTo>
                  <a:pt x="90802" y="3222"/>
                </a:lnTo>
                <a:lnTo>
                  <a:pt x="90596" y="3264"/>
                </a:lnTo>
                <a:lnTo>
                  <a:pt x="90389" y="3264"/>
                </a:lnTo>
                <a:lnTo>
                  <a:pt x="90182" y="3181"/>
                </a:lnTo>
                <a:lnTo>
                  <a:pt x="89728" y="3016"/>
                </a:lnTo>
                <a:lnTo>
                  <a:pt x="89522" y="2974"/>
                </a:lnTo>
                <a:lnTo>
                  <a:pt x="89274" y="2933"/>
                </a:lnTo>
                <a:lnTo>
                  <a:pt x="89067" y="2974"/>
                </a:lnTo>
                <a:lnTo>
                  <a:pt x="88819" y="3057"/>
                </a:lnTo>
                <a:lnTo>
                  <a:pt x="88406" y="3264"/>
                </a:lnTo>
                <a:lnTo>
                  <a:pt x="87993" y="3470"/>
                </a:lnTo>
                <a:lnTo>
                  <a:pt x="87745" y="3511"/>
                </a:lnTo>
                <a:lnTo>
                  <a:pt x="87539" y="3553"/>
                </a:lnTo>
                <a:lnTo>
                  <a:pt x="87208" y="3470"/>
                </a:lnTo>
                <a:lnTo>
                  <a:pt x="86919" y="3388"/>
                </a:lnTo>
                <a:lnTo>
                  <a:pt x="86506" y="3388"/>
                </a:lnTo>
                <a:lnTo>
                  <a:pt x="86382" y="3470"/>
                </a:lnTo>
                <a:lnTo>
                  <a:pt x="86258" y="3677"/>
                </a:lnTo>
                <a:lnTo>
                  <a:pt x="86134" y="3842"/>
                </a:lnTo>
                <a:lnTo>
                  <a:pt x="86051" y="3966"/>
                </a:lnTo>
                <a:lnTo>
                  <a:pt x="85927" y="4048"/>
                </a:lnTo>
                <a:lnTo>
                  <a:pt x="85638" y="4214"/>
                </a:lnTo>
                <a:lnTo>
                  <a:pt x="85266" y="4379"/>
                </a:lnTo>
                <a:lnTo>
                  <a:pt x="84853" y="4503"/>
                </a:lnTo>
                <a:lnTo>
                  <a:pt x="84647" y="4544"/>
                </a:lnTo>
                <a:lnTo>
                  <a:pt x="84440" y="4586"/>
                </a:lnTo>
                <a:lnTo>
                  <a:pt x="84192" y="4544"/>
                </a:lnTo>
                <a:lnTo>
                  <a:pt x="83986" y="4503"/>
                </a:lnTo>
                <a:lnTo>
                  <a:pt x="83779" y="4379"/>
                </a:lnTo>
                <a:lnTo>
                  <a:pt x="83531" y="4255"/>
                </a:lnTo>
                <a:lnTo>
                  <a:pt x="83118" y="3966"/>
                </a:lnTo>
                <a:lnTo>
                  <a:pt x="82829" y="3801"/>
                </a:lnTo>
                <a:lnTo>
                  <a:pt x="82540" y="3677"/>
                </a:lnTo>
                <a:lnTo>
                  <a:pt x="82209" y="3594"/>
                </a:lnTo>
                <a:lnTo>
                  <a:pt x="81920" y="3553"/>
                </a:lnTo>
                <a:lnTo>
                  <a:pt x="81590" y="3511"/>
                </a:lnTo>
                <a:lnTo>
                  <a:pt x="81259" y="3511"/>
                </a:lnTo>
                <a:lnTo>
                  <a:pt x="80598" y="3594"/>
                </a:lnTo>
                <a:lnTo>
                  <a:pt x="80061" y="3635"/>
                </a:lnTo>
                <a:lnTo>
                  <a:pt x="78739" y="3677"/>
                </a:lnTo>
                <a:lnTo>
                  <a:pt x="74360" y="3759"/>
                </a:lnTo>
                <a:lnTo>
                  <a:pt x="61389" y="4007"/>
                </a:lnTo>
                <a:lnTo>
                  <a:pt x="54448" y="4131"/>
                </a:lnTo>
                <a:lnTo>
                  <a:pt x="48417" y="4255"/>
                </a:lnTo>
                <a:lnTo>
                  <a:pt x="44038" y="4379"/>
                </a:lnTo>
                <a:lnTo>
                  <a:pt x="42757" y="4462"/>
                </a:lnTo>
                <a:lnTo>
                  <a:pt x="42344" y="4503"/>
                </a:lnTo>
                <a:lnTo>
                  <a:pt x="42179" y="4544"/>
                </a:lnTo>
                <a:lnTo>
                  <a:pt x="40898" y="5164"/>
                </a:lnTo>
                <a:lnTo>
                  <a:pt x="40609" y="5329"/>
                </a:lnTo>
                <a:lnTo>
                  <a:pt x="40485" y="5453"/>
                </a:lnTo>
                <a:lnTo>
                  <a:pt x="40361" y="5577"/>
                </a:lnTo>
                <a:lnTo>
                  <a:pt x="40278" y="5742"/>
                </a:lnTo>
                <a:lnTo>
                  <a:pt x="40196" y="5866"/>
                </a:lnTo>
                <a:lnTo>
                  <a:pt x="40072" y="5949"/>
                </a:lnTo>
                <a:lnTo>
                  <a:pt x="39907" y="5990"/>
                </a:lnTo>
                <a:lnTo>
                  <a:pt x="39618" y="5949"/>
                </a:lnTo>
                <a:lnTo>
                  <a:pt x="39246" y="5907"/>
                </a:lnTo>
                <a:lnTo>
                  <a:pt x="38915" y="5866"/>
                </a:lnTo>
                <a:lnTo>
                  <a:pt x="38172" y="5907"/>
                </a:lnTo>
                <a:lnTo>
                  <a:pt x="37469" y="5949"/>
                </a:lnTo>
                <a:lnTo>
                  <a:pt x="36767" y="6073"/>
                </a:lnTo>
                <a:lnTo>
                  <a:pt x="36106" y="6155"/>
                </a:lnTo>
                <a:lnTo>
                  <a:pt x="34949" y="6362"/>
                </a:lnTo>
                <a:lnTo>
                  <a:pt x="34371" y="6486"/>
                </a:lnTo>
                <a:lnTo>
                  <a:pt x="33834" y="6651"/>
                </a:lnTo>
                <a:lnTo>
                  <a:pt x="32966" y="6940"/>
                </a:lnTo>
                <a:lnTo>
                  <a:pt x="32181" y="7188"/>
                </a:lnTo>
                <a:lnTo>
                  <a:pt x="31810" y="7229"/>
                </a:lnTo>
                <a:lnTo>
                  <a:pt x="31479" y="7271"/>
                </a:lnTo>
                <a:lnTo>
                  <a:pt x="31107" y="7271"/>
                </a:lnTo>
                <a:lnTo>
                  <a:pt x="30736" y="7229"/>
                </a:lnTo>
                <a:lnTo>
                  <a:pt x="30281" y="7106"/>
                </a:lnTo>
                <a:lnTo>
                  <a:pt x="29827" y="6899"/>
                </a:lnTo>
                <a:lnTo>
                  <a:pt x="29372" y="6692"/>
                </a:lnTo>
                <a:lnTo>
                  <a:pt x="28959" y="6403"/>
                </a:lnTo>
                <a:lnTo>
                  <a:pt x="28133" y="5907"/>
                </a:lnTo>
                <a:lnTo>
                  <a:pt x="27679" y="5701"/>
                </a:lnTo>
                <a:lnTo>
                  <a:pt x="27224" y="5536"/>
                </a:lnTo>
                <a:lnTo>
                  <a:pt x="26852" y="5453"/>
                </a:lnTo>
                <a:lnTo>
                  <a:pt x="26522" y="5412"/>
                </a:lnTo>
                <a:lnTo>
                  <a:pt x="26191" y="5370"/>
                </a:lnTo>
                <a:lnTo>
                  <a:pt x="25820" y="5412"/>
                </a:lnTo>
                <a:lnTo>
                  <a:pt x="25117" y="5494"/>
                </a:lnTo>
                <a:lnTo>
                  <a:pt x="24415" y="5660"/>
                </a:lnTo>
                <a:lnTo>
                  <a:pt x="23010" y="5990"/>
                </a:lnTo>
                <a:lnTo>
                  <a:pt x="22308" y="6114"/>
                </a:lnTo>
                <a:lnTo>
                  <a:pt x="21564" y="6197"/>
                </a:lnTo>
                <a:lnTo>
                  <a:pt x="20903" y="6155"/>
                </a:lnTo>
                <a:lnTo>
                  <a:pt x="20201" y="5990"/>
                </a:lnTo>
                <a:lnTo>
                  <a:pt x="19540" y="5825"/>
                </a:lnTo>
                <a:lnTo>
                  <a:pt x="18879" y="5536"/>
                </a:lnTo>
                <a:lnTo>
                  <a:pt x="18384" y="5370"/>
                </a:lnTo>
                <a:lnTo>
                  <a:pt x="18094" y="5288"/>
                </a:lnTo>
                <a:lnTo>
                  <a:pt x="17846" y="5288"/>
                </a:lnTo>
                <a:lnTo>
                  <a:pt x="17681" y="5329"/>
                </a:lnTo>
                <a:lnTo>
                  <a:pt x="17516" y="5370"/>
                </a:lnTo>
                <a:lnTo>
                  <a:pt x="17227" y="5536"/>
                </a:lnTo>
                <a:lnTo>
                  <a:pt x="16938" y="5701"/>
                </a:lnTo>
                <a:lnTo>
                  <a:pt x="16648" y="5825"/>
                </a:lnTo>
                <a:lnTo>
                  <a:pt x="16235" y="5949"/>
                </a:lnTo>
                <a:lnTo>
                  <a:pt x="15450" y="5949"/>
                </a:lnTo>
                <a:lnTo>
                  <a:pt x="15079" y="5866"/>
                </a:lnTo>
                <a:lnTo>
                  <a:pt x="13715" y="5577"/>
                </a:lnTo>
                <a:lnTo>
                  <a:pt x="12393" y="5205"/>
                </a:lnTo>
                <a:lnTo>
                  <a:pt x="11071" y="4709"/>
                </a:lnTo>
                <a:lnTo>
                  <a:pt x="9791" y="4172"/>
                </a:lnTo>
                <a:lnTo>
                  <a:pt x="8717" y="3677"/>
                </a:lnTo>
                <a:lnTo>
                  <a:pt x="8180" y="3429"/>
                </a:lnTo>
                <a:lnTo>
                  <a:pt x="7601" y="3222"/>
                </a:lnTo>
                <a:lnTo>
                  <a:pt x="7064" y="3057"/>
                </a:lnTo>
                <a:lnTo>
                  <a:pt x="6486" y="2933"/>
                </a:lnTo>
                <a:lnTo>
                  <a:pt x="5908" y="2933"/>
                </a:lnTo>
                <a:lnTo>
                  <a:pt x="5618" y="2974"/>
                </a:lnTo>
                <a:lnTo>
                  <a:pt x="5370" y="3016"/>
                </a:lnTo>
                <a:lnTo>
                  <a:pt x="4916" y="3140"/>
                </a:lnTo>
                <a:lnTo>
                  <a:pt x="4709" y="3181"/>
                </a:lnTo>
                <a:lnTo>
                  <a:pt x="4503" y="3222"/>
                </a:lnTo>
                <a:lnTo>
                  <a:pt x="4255" y="3222"/>
                </a:lnTo>
                <a:lnTo>
                  <a:pt x="4049" y="3181"/>
                </a:lnTo>
                <a:lnTo>
                  <a:pt x="3594" y="3057"/>
                </a:lnTo>
                <a:lnTo>
                  <a:pt x="1818" y="2603"/>
                </a:lnTo>
                <a:lnTo>
                  <a:pt x="0" y="2148"/>
                </a:lnTo>
                <a:lnTo>
                  <a:pt x="0" y="13054"/>
                </a:lnTo>
                <a:lnTo>
                  <a:pt x="4420" y="13137"/>
                </a:lnTo>
                <a:lnTo>
                  <a:pt x="4586" y="12848"/>
                </a:lnTo>
                <a:lnTo>
                  <a:pt x="4751" y="12641"/>
                </a:lnTo>
                <a:lnTo>
                  <a:pt x="4999" y="12435"/>
                </a:lnTo>
                <a:lnTo>
                  <a:pt x="5247" y="12269"/>
                </a:lnTo>
                <a:lnTo>
                  <a:pt x="5494" y="12104"/>
                </a:lnTo>
                <a:lnTo>
                  <a:pt x="5784" y="12022"/>
                </a:lnTo>
                <a:lnTo>
                  <a:pt x="6114" y="11939"/>
                </a:lnTo>
                <a:lnTo>
                  <a:pt x="6445" y="11939"/>
                </a:lnTo>
                <a:lnTo>
                  <a:pt x="6899" y="11980"/>
                </a:lnTo>
                <a:lnTo>
                  <a:pt x="7353" y="12104"/>
                </a:lnTo>
                <a:lnTo>
                  <a:pt x="7725" y="12311"/>
                </a:lnTo>
                <a:lnTo>
                  <a:pt x="8056" y="12600"/>
                </a:lnTo>
                <a:lnTo>
                  <a:pt x="8345" y="12972"/>
                </a:lnTo>
                <a:lnTo>
                  <a:pt x="8551" y="13343"/>
                </a:lnTo>
                <a:lnTo>
                  <a:pt x="8717" y="13798"/>
                </a:lnTo>
                <a:lnTo>
                  <a:pt x="8758" y="14252"/>
                </a:lnTo>
                <a:lnTo>
                  <a:pt x="8717" y="14707"/>
                </a:lnTo>
                <a:lnTo>
                  <a:pt x="8551" y="15161"/>
                </a:lnTo>
                <a:lnTo>
                  <a:pt x="8345" y="15533"/>
                </a:lnTo>
                <a:lnTo>
                  <a:pt x="8056" y="15905"/>
                </a:lnTo>
                <a:lnTo>
                  <a:pt x="7725" y="16194"/>
                </a:lnTo>
                <a:lnTo>
                  <a:pt x="7353" y="16401"/>
                </a:lnTo>
                <a:lnTo>
                  <a:pt x="6899" y="16524"/>
                </a:lnTo>
                <a:lnTo>
                  <a:pt x="6445" y="16566"/>
                </a:lnTo>
                <a:lnTo>
                  <a:pt x="6114" y="16566"/>
                </a:lnTo>
                <a:lnTo>
                  <a:pt x="5784" y="16483"/>
                </a:lnTo>
                <a:lnTo>
                  <a:pt x="5494" y="16401"/>
                </a:lnTo>
                <a:lnTo>
                  <a:pt x="5247" y="16235"/>
                </a:lnTo>
                <a:lnTo>
                  <a:pt x="4999" y="16070"/>
                </a:lnTo>
                <a:lnTo>
                  <a:pt x="4751" y="15863"/>
                </a:lnTo>
                <a:lnTo>
                  <a:pt x="4586" y="15657"/>
                </a:lnTo>
                <a:lnTo>
                  <a:pt x="4420" y="15368"/>
                </a:lnTo>
                <a:lnTo>
                  <a:pt x="0" y="15450"/>
                </a:lnTo>
                <a:lnTo>
                  <a:pt x="0" y="25530"/>
                </a:lnTo>
                <a:lnTo>
                  <a:pt x="4420" y="25613"/>
                </a:lnTo>
                <a:lnTo>
                  <a:pt x="4586" y="25365"/>
                </a:lnTo>
                <a:lnTo>
                  <a:pt x="4751" y="25117"/>
                </a:lnTo>
                <a:lnTo>
                  <a:pt x="4999" y="24952"/>
                </a:lnTo>
                <a:lnTo>
                  <a:pt x="5247" y="24745"/>
                </a:lnTo>
                <a:lnTo>
                  <a:pt x="5494" y="24621"/>
                </a:lnTo>
                <a:lnTo>
                  <a:pt x="5784" y="24497"/>
                </a:lnTo>
                <a:lnTo>
                  <a:pt x="6114" y="24456"/>
                </a:lnTo>
                <a:lnTo>
                  <a:pt x="6445" y="24415"/>
                </a:lnTo>
                <a:lnTo>
                  <a:pt x="6899" y="24456"/>
                </a:lnTo>
                <a:lnTo>
                  <a:pt x="7353" y="24621"/>
                </a:lnTo>
                <a:lnTo>
                  <a:pt x="7725" y="24828"/>
                </a:lnTo>
                <a:lnTo>
                  <a:pt x="8056" y="25117"/>
                </a:lnTo>
                <a:lnTo>
                  <a:pt x="8345" y="25448"/>
                </a:lnTo>
                <a:lnTo>
                  <a:pt x="8551" y="25861"/>
                </a:lnTo>
                <a:lnTo>
                  <a:pt x="8717" y="26274"/>
                </a:lnTo>
                <a:lnTo>
                  <a:pt x="8758" y="26770"/>
                </a:lnTo>
                <a:lnTo>
                  <a:pt x="8717" y="27224"/>
                </a:lnTo>
                <a:lnTo>
                  <a:pt x="8551" y="27678"/>
                </a:lnTo>
                <a:lnTo>
                  <a:pt x="8345" y="28050"/>
                </a:lnTo>
                <a:lnTo>
                  <a:pt x="8056" y="28381"/>
                </a:lnTo>
                <a:lnTo>
                  <a:pt x="7725" y="28670"/>
                </a:lnTo>
                <a:lnTo>
                  <a:pt x="7353" y="28876"/>
                </a:lnTo>
                <a:lnTo>
                  <a:pt x="6899" y="29042"/>
                </a:lnTo>
                <a:lnTo>
                  <a:pt x="6445" y="29083"/>
                </a:lnTo>
                <a:lnTo>
                  <a:pt x="6114" y="29042"/>
                </a:lnTo>
                <a:lnTo>
                  <a:pt x="5784" y="29000"/>
                </a:lnTo>
                <a:lnTo>
                  <a:pt x="5494" y="28876"/>
                </a:lnTo>
                <a:lnTo>
                  <a:pt x="5247" y="28753"/>
                </a:lnTo>
                <a:lnTo>
                  <a:pt x="4999" y="28587"/>
                </a:lnTo>
                <a:lnTo>
                  <a:pt x="4751" y="28381"/>
                </a:lnTo>
                <a:lnTo>
                  <a:pt x="4586" y="28133"/>
                </a:lnTo>
                <a:lnTo>
                  <a:pt x="4420" y="27885"/>
                </a:lnTo>
                <a:lnTo>
                  <a:pt x="0" y="27968"/>
                </a:lnTo>
                <a:lnTo>
                  <a:pt x="0" y="38048"/>
                </a:lnTo>
                <a:lnTo>
                  <a:pt x="4420" y="38130"/>
                </a:lnTo>
                <a:lnTo>
                  <a:pt x="4586" y="37882"/>
                </a:lnTo>
                <a:lnTo>
                  <a:pt x="4751" y="37634"/>
                </a:lnTo>
                <a:lnTo>
                  <a:pt x="4999" y="37428"/>
                </a:lnTo>
                <a:lnTo>
                  <a:pt x="5247" y="37263"/>
                </a:lnTo>
                <a:lnTo>
                  <a:pt x="5494" y="37139"/>
                </a:lnTo>
                <a:lnTo>
                  <a:pt x="5784" y="37015"/>
                </a:lnTo>
                <a:lnTo>
                  <a:pt x="6114" y="36932"/>
                </a:lnTo>
                <a:lnTo>
                  <a:pt x="6445" y="36932"/>
                </a:lnTo>
                <a:lnTo>
                  <a:pt x="6899" y="36973"/>
                </a:lnTo>
                <a:lnTo>
                  <a:pt x="7353" y="37097"/>
                </a:lnTo>
                <a:lnTo>
                  <a:pt x="7725" y="37345"/>
                </a:lnTo>
                <a:lnTo>
                  <a:pt x="8056" y="37593"/>
                </a:lnTo>
                <a:lnTo>
                  <a:pt x="8345" y="37965"/>
                </a:lnTo>
                <a:lnTo>
                  <a:pt x="8551" y="38337"/>
                </a:lnTo>
                <a:lnTo>
                  <a:pt x="8717" y="38791"/>
                </a:lnTo>
                <a:lnTo>
                  <a:pt x="8758" y="39246"/>
                </a:lnTo>
                <a:lnTo>
                  <a:pt x="8717" y="39741"/>
                </a:lnTo>
                <a:lnTo>
                  <a:pt x="8551" y="40154"/>
                </a:lnTo>
                <a:lnTo>
                  <a:pt x="8345" y="40567"/>
                </a:lnTo>
                <a:lnTo>
                  <a:pt x="8056" y="40898"/>
                </a:lnTo>
                <a:lnTo>
                  <a:pt x="7725" y="41187"/>
                </a:lnTo>
                <a:lnTo>
                  <a:pt x="7353" y="41394"/>
                </a:lnTo>
                <a:lnTo>
                  <a:pt x="6899" y="41518"/>
                </a:lnTo>
                <a:lnTo>
                  <a:pt x="6445" y="41600"/>
                </a:lnTo>
                <a:lnTo>
                  <a:pt x="6114" y="41559"/>
                </a:lnTo>
                <a:lnTo>
                  <a:pt x="5784" y="41476"/>
                </a:lnTo>
                <a:lnTo>
                  <a:pt x="5494" y="41394"/>
                </a:lnTo>
                <a:lnTo>
                  <a:pt x="5247" y="41270"/>
                </a:lnTo>
                <a:lnTo>
                  <a:pt x="4999" y="41063"/>
                </a:lnTo>
                <a:lnTo>
                  <a:pt x="4751" y="40857"/>
                </a:lnTo>
                <a:lnTo>
                  <a:pt x="4586" y="40650"/>
                </a:lnTo>
                <a:lnTo>
                  <a:pt x="4420" y="40402"/>
                </a:lnTo>
                <a:lnTo>
                  <a:pt x="0" y="40485"/>
                </a:lnTo>
                <a:lnTo>
                  <a:pt x="0" y="50523"/>
                </a:lnTo>
                <a:lnTo>
                  <a:pt x="4420" y="50606"/>
                </a:lnTo>
                <a:lnTo>
                  <a:pt x="4586" y="50358"/>
                </a:lnTo>
                <a:lnTo>
                  <a:pt x="4751" y="50152"/>
                </a:lnTo>
                <a:lnTo>
                  <a:pt x="4999" y="49945"/>
                </a:lnTo>
                <a:lnTo>
                  <a:pt x="5247" y="49780"/>
                </a:lnTo>
                <a:lnTo>
                  <a:pt x="5494" y="49615"/>
                </a:lnTo>
                <a:lnTo>
                  <a:pt x="5784" y="49532"/>
                </a:lnTo>
                <a:lnTo>
                  <a:pt x="6114" y="49449"/>
                </a:lnTo>
                <a:lnTo>
                  <a:pt x="6445" y="49449"/>
                </a:lnTo>
                <a:lnTo>
                  <a:pt x="6899" y="49491"/>
                </a:lnTo>
                <a:lnTo>
                  <a:pt x="7353" y="49615"/>
                </a:lnTo>
                <a:lnTo>
                  <a:pt x="7725" y="49821"/>
                </a:lnTo>
                <a:lnTo>
                  <a:pt x="8056" y="50110"/>
                </a:lnTo>
                <a:lnTo>
                  <a:pt x="8345" y="50441"/>
                </a:lnTo>
                <a:lnTo>
                  <a:pt x="8551" y="50854"/>
                </a:lnTo>
                <a:lnTo>
                  <a:pt x="8717" y="51267"/>
                </a:lnTo>
                <a:lnTo>
                  <a:pt x="8758" y="51763"/>
                </a:lnTo>
                <a:lnTo>
                  <a:pt x="8717" y="52217"/>
                </a:lnTo>
                <a:lnTo>
                  <a:pt x="8551" y="52672"/>
                </a:lnTo>
                <a:lnTo>
                  <a:pt x="8345" y="53043"/>
                </a:lnTo>
                <a:lnTo>
                  <a:pt x="8056" y="53415"/>
                </a:lnTo>
                <a:lnTo>
                  <a:pt x="7725" y="53704"/>
                </a:lnTo>
                <a:lnTo>
                  <a:pt x="7353" y="53911"/>
                </a:lnTo>
                <a:lnTo>
                  <a:pt x="6899" y="54035"/>
                </a:lnTo>
                <a:lnTo>
                  <a:pt x="6445" y="54076"/>
                </a:lnTo>
                <a:lnTo>
                  <a:pt x="6114" y="54076"/>
                </a:lnTo>
                <a:lnTo>
                  <a:pt x="5784" y="53994"/>
                </a:lnTo>
                <a:lnTo>
                  <a:pt x="5494" y="53911"/>
                </a:lnTo>
                <a:lnTo>
                  <a:pt x="5247" y="53746"/>
                </a:lnTo>
                <a:lnTo>
                  <a:pt x="4999" y="53580"/>
                </a:lnTo>
                <a:lnTo>
                  <a:pt x="4751" y="53374"/>
                </a:lnTo>
                <a:lnTo>
                  <a:pt x="4586" y="53126"/>
                </a:lnTo>
                <a:lnTo>
                  <a:pt x="4420" y="52878"/>
                </a:lnTo>
                <a:lnTo>
                  <a:pt x="0" y="52961"/>
                </a:lnTo>
                <a:lnTo>
                  <a:pt x="0" y="63041"/>
                </a:lnTo>
                <a:lnTo>
                  <a:pt x="4420" y="63123"/>
                </a:lnTo>
                <a:lnTo>
                  <a:pt x="4586" y="62875"/>
                </a:lnTo>
                <a:lnTo>
                  <a:pt x="4751" y="62628"/>
                </a:lnTo>
                <a:lnTo>
                  <a:pt x="4999" y="62421"/>
                </a:lnTo>
                <a:lnTo>
                  <a:pt x="5247" y="62256"/>
                </a:lnTo>
                <a:lnTo>
                  <a:pt x="5494" y="62132"/>
                </a:lnTo>
                <a:lnTo>
                  <a:pt x="5784" y="62008"/>
                </a:lnTo>
                <a:lnTo>
                  <a:pt x="6114" y="61967"/>
                </a:lnTo>
                <a:lnTo>
                  <a:pt x="6445" y="61925"/>
                </a:lnTo>
                <a:lnTo>
                  <a:pt x="6899" y="61967"/>
                </a:lnTo>
                <a:lnTo>
                  <a:pt x="7353" y="62132"/>
                </a:lnTo>
                <a:lnTo>
                  <a:pt x="7725" y="62338"/>
                </a:lnTo>
                <a:lnTo>
                  <a:pt x="8056" y="62628"/>
                </a:lnTo>
                <a:lnTo>
                  <a:pt x="8345" y="62958"/>
                </a:lnTo>
                <a:lnTo>
                  <a:pt x="8551" y="63371"/>
                </a:lnTo>
                <a:lnTo>
                  <a:pt x="8717" y="63784"/>
                </a:lnTo>
                <a:lnTo>
                  <a:pt x="8758" y="64239"/>
                </a:lnTo>
                <a:lnTo>
                  <a:pt x="8717" y="64734"/>
                </a:lnTo>
                <a:lnTo>
                  <a:pt x="8551" y="65148"/>
                </a:lnTo>
                <a:lnTo>
                  <a:pt x="8345" y="65561"/>
                </a:lnTo>
                <a:lnTo>
                  <a:pt x="8056" y="65891"/>
                </a:lnTo>
                <a:lnTo>
                  <a:pt x="7725" y="66180"/>
                </a:lnTo>
                <a:lnTo>
                  <a:pt x="7353" y="66387"/>
                </a:lnTo>
                <a:lnTo>
                  <a:pt x="6899" y="66552"/>
                </a:lnTo>
                <a:lnTo>
                  <a:pt x="6445" y="66593"/>
                </a:lnTo>
                <a:lnTo>
                  <a:pt x="6114" y="66552"/>
                </a:lnTo>
                <a:lnTo>
                  <a:pt x="5784" y="66511"/>
                </a:lnTo>
                <a:lnTo>
                  <a:pt x="5494" y="66387"/>
                </a:lnTo>
                <a:lnTo>
                  <a:pt x="5247" y="66263"/>
                </a:lnTo>
                <a:lnTo>
                  <a:pt x="4999" y="66098"/>
                </a:lnTo>
                <a:lnTo>
                  <a:pt x="4751" y="65891"/>
                </a:lnTo>
                <a:lnTo>
                  <a:pt x="4586" y="65643"/>
                </a:lnTo>
                <a:lnTo>
                  <a:pt x="4420" y="65395"/>
                </a:lnTo>
                <a:lnTo>
                  <a:pt x="0" y="65478"/>
                </a:lnTo>
                <a:lnTo>
                  <a:pt x="0" y="75558"/>
                </a:lnTo>
                <a:lnTo>
                  <a:pt x="4420" y="75641"/>
                </a:lnTo>
                <a:lnTo>
                  <a:pt x="4586" y="75393"/>
                </a:lnTo>
                <a:lnTo>
                  <a:pt x="4751" y="75145"/>
                </a:lnTo>
                <a:lnTo>
                  <a:pt x="4999" y="74938"/>
                </a:lnTo>
                <a:lnTo>
                  <a:pt x="5247" y="74773"/>
                </a:lnTo>
                <a:lnTo>
                  <a:pt x="5494" y="74608"/>
                </a:lnTo>
                <a:lnTo>
                  <a:pt x="5784" y="74525"/>
                </a:lnTo>
                <a:lnTo>
                  <a:pt x="6114" y="74443"/>
                </a:lnTo>
                <a:lnTo>
                  <a:pt x="6445" y="74443"/>
                </a:lnTo>
                <a:lnTo>
                  <a:pt x="6899" y="74484"/>
                </a:lnTo>
                <a:lnTo>
                  <a:pt x="7353" y="74608"/>
                </a:lnTo>
                <a:lnTo>
                  <a:pt x="7725" y="74814"/>
                </a:lnTo>
                <a:lnTo>
                  <a:pt x="8056" y="75104"/>
                </a:lnTo>
                <a:lnTo>
                  <a:pt x="8345" y="75475"/>
                </a:lnTo>
                <a:lnTo>
                  <a:pt x="8551" y="75847"/>
                </a:lnTo>
                <a:lnTo>
                  <a:pt x="8717" y="76302"/>
                </a:lnTo>
                <a:lnTo>
                  <a:pt x="8758" y="76756"/>
                </a:lnTo>
                <a:lnTo>
                  <a:pt x="8717" y="77210"/>
                </a:lnTo>
                <a:lnTo>
                  <a:pt x="8551" y="77665"/>
                </a:lnTo>
                <a:lnTo>
                  <a:pt x="8345" y="78078"/>
                </a:lnTo>
                <a:lnTo>
                  <a:pt x="8056" y="78408"/>
                </a:lnTo>
                <a:lnTo>
                  <a:pt x="7725" y="78698"/>
                </a:lnTo>
                <a:lnTo>
                  <a:pt x="7353" y="78904"/>
                </a:lnTo>
                <a:lnTo>
                  <a:pt x="6899" y="79028"/>
                </a:lnTo>
                <a:lnTo>
                  <a:pt x="6445" y="79069"/>
                </a:lnTo>
                <a:lnTo>
                  <a:pt x="6114" y="79069"/>
                </a:lnTo>
                <a:lnTo>
                  <a:pt x="5784" y="78987"/>
                </a:lnTo>
                <a:lnTo>
                  <a:pt x="5494" y="78904"/>
                </a:lnTo>
                <a:lnTo>
                  <a:pt x="5247" y="78739"/>
                </a:lnTo>
                <a:lnTo>
                  <a:pt x="4999" y="78574"/>
                </a:lnTo>
                <a:lnTo>
                  <a:pt x="4751" y="78367"/>
                </a:lnTo>
                <a:lnTo>
                  <a:pt x="4586" y="78161"/>
                </a:lnTo>
                <a:lnTo>
                  <a:pt x="4420" y="77871"/>
                </a:lnTo>
                <a:lnTo>
                  <a:pt x="0" y="77954"/>
                </a:lnTo>
                <a:lnTo>
                  <a:pt x="0" y="88034"/>
                </a:lnTo>
                <a:lnTo>
                  <a:pt x="4420" y="88117"/>
                </a:lnTo>
                <a:lnTo>
                  <a:pt x="4586" y="87869"/>
                </a:lnTo>
                <a:lnTo>
                  <a:pt x="4751" y="87662"/>
                </a:lnTo>
                <a:lnTo>
                  <a:pt x="4999" y="87456"/>
                </a:lnTo>
                <a:lnTo>
                  <a:pt x="5247" y="87249"/>
                </a:lnTo>
                <a:lnTo>
                  <a:pt x="5494" y="87125"/>
                </a:lnTo>
                <a:lnTo>
                  <a:pt x="5784" y="87001"/>
                </a:lnTo>
                <a:lnTo>
                  <a:pt x="6114" y="86960"/>
                </a:lnTo>
                <a:lnTo>
                  <a:pt x="6445" y="86919"/>
                </a:lnTo>
                <a:lnTo>
                  <a:pt x="6899" y="87001"/>
                </a:lnTo>
                <a:lnTo>
                  <a:pt x="7353" y="87125"/>
                </a:lnTo>
                <a:lnTo>
                  <a:pt x="7725" y="87332"/>
                </a:lnTo>
                <a:lnTo>
                  <a:pt x="8056" y="87621"/>
                </a:lnTo>
                <a:lnTo>
                  <a:pt x="8345" y="87951"/>
                </a:lnTo>
                <a:lnTo>
                  <a:pt x="8551" y="88364"/>
                </a:lnTo>
                <a:lnTo>
                  <a:pt x="8717" y="88778"/>
                </a:lnTo>
                <a:lnTo>
                  <a:pt x="8758" y="89273"/>
                </a:lnTo>
                <a:lnTo>
                  <a:pt x="8717" y="89728"/>
                </a:lnTo>
                <a:lnTo>
                  <a:pt x="8551" y="90182"/>
                </a:lnTo>
                <a:lnTo>
                  <a:pt x="8345" y="90554"/>
                </a:lnTo>
                <a:lnTo>
                  <a:pt x="8056" y="90926"/>
                </a:lnTo>
                <a:lnTo>
                  <a:pt x="7725" y="91174"/>
                </a:lnTo>
                <a:lnTo>
                  <a:pt x="7353" y="91421"/>
                </a:lnTo>
                <a:lnTo>
                  <a:pt x="6899" y="91545"/>
                </a:lnTo>
                <a:lnTo>
                  <a:pt x="6445" y="91587"/>
                </a:lnTo>
                <a:lnTo>
                  <a:pt x="6114" y="91545"/>
                </a:lnTo>
                <a:lnTo>
                  <a:pt x="5784" y="91504"/>
                </a:lnTo>
                <a:lnTo>
                  <a:pt x="5494" y="91380"/>
                </a:lnTo>
                <a:lnTo>
                  <a:pt x="5247" y="91256"/>
                </a:lnTo>
                <a:lnTo>
                  <a:pt x="4999" y="91091"/>
                </a:lnTo>
                <a:lnTo>
                  <a:pt x="4751" y="90884"/>
                </a:lnTo>
                <a:lnTo>
                  <a:pt x="4586" y="90637"/>
                </a:lnTo>
                <a:lnTo>
                  <a:pt x="4420" y="90389"/>
                </a:lnTo>
                <a:lnTo>
                  <a:pt x="0" y="90471"/>
                </a:lnTo>
                <a:lnTo>
                  <a:pt x="0" y="100551"/>
                </a:lnTo>
                <a:lnTo>
                  <a:pt x="4420" y="100634"/>
                </a:lnTo>
                <a:lnTo>
                  <a:pt x="4586" y="100386"/>
                </a:lnTo>
                <a:lnTo>
                  <a:pt x="4751" y="100138"/>
                </a:lnTo>
                <a:lnTo>
                  <a:pt x="4999" y="99932"/>
                </a:lnTo>
                <a:lnTo>
                  <a:pt x="5247" y="99766"/>
                </a:lnTo>
                <a:lnTo>
                  <a:pt x="5494" y="99642"/>
                </a:lnTo>
                <a:lnTo>
                  <a:pt x="5784" y="99518"/>
                </a:lnTo>
                <a:lnTo>
                  <a:pt x="6114" y="99477"/>
                </a:lnTo>
                <a:lnTo>
                  <a:pt x="6445" y="99436"/>
                </a:lnTo>
                <a:lnTo>
                  <a:pt x="6899" y="99477"/>
                </a:lnTo>
                <a:lnTo>
                  <a:pt x="7353" y="99601"/>
                </a:lnTo>
                <a:lnTo>
                  <a:pt x="7725" y="99849"/>
                </a:lnTo>
                <a:lnTo>
                  <a:pt x="8056" y="100097"/>
                </a:lnTo>
                <a:lnTo>
                  <a:pt x="8345" y="100469"/>
                </a:lnTo>
                <a:lnTo>
                  <a:pt x="8551" y="100840"/>
                </a:lnTo>
                <a:lnTo>
                  <a:pt x="8717" y="101295"/>
                </a:lnTo>
                <a:lnTo>
                  <a:pt x="8758" y="101749"/>
                </a:lnTo>
                <a:lnTo>
                  <a:pt x="8717" y="102245"/>
                </a:lnTo>
                <a:lnTo>
                  <a:pt x="8551" y="102658"/>
                </a:lnTo>
                <a:lnTo>
                  <a:pt x="8345" y="103071"/>
                </a:lnTo>
                <a:lnTo>
                  <a:pt x="8056" y="103402"/>
                </a:lnTo>
                <a:lnTo>
                  <a:pt x="7725" y="103691"/>
                </a:lnTo>
                <a:lnTo>
                  <a:pt x="7353" y="103897"/>
                </a:lnTo>
                <a:lnTo>
                  <a:pt x="6899" y="104021"/>
                </a:lnTo>
                <a:lnTo>
                  <a:pt x="6445" y="104104"/>
                </a:lnTo>
                <a:lnTo>
                  <a:pt x="6114" y="104063"/>
                </a:lnTo>
                <a:lnTo>
                  <a:pt x="5784" y="104021"/>
                </a:lnTo>
                <a:lnTo>
                  <a:pt x="5494" y="103897"/>
                </a:lnTo>
                <a:lnTo>
                  <a:pt x="5247" y="103773"/>
                </a:lnTo>
                <a:lnTo>
                  <a:pt x="4999" y="103567"/>
                </a:lnTo>
                <a:lnTo>
                  <a:pt x="4751" y="103360"/>
                </a:lnTo>
                <a:lnTo>
                  <a:pt x="4586" y="103154"/>
                </a:lnTo>
                <a:lnTo>
                  <a:pt x="4420" y="102906"/>
                </a:lnTo>
                <a:lnTo>
                  <a:pt x="0" y="102989"/>
                </a:lnTo>
                <a:lnTo>
                  <a:pt x="0" y="119513"/>
                </a:lnTo>
                <a:lnTo>
                  <a:pt x="285750" y="119513"/>
                </a:lnTo>
                <a:lnTo>
                  <a:pt x="285750" y="578"/>
                </a:lnTo>
                <a:lnTo>
                  <a:pt x="285254" y="785"/>
                </a:lnTo>
                <a:lnTo>
                  <a:pt x="284841" y="991"/>
                </a:lnTo>
                <a:lnTo>
                  <a:pt x="284387" y="1239"/>
                </a:lnTo>
                <a:lnTo>
                  <a:pt x="283974" y="1529"/>
                </a:lnTo>
                <a:lnTo>
                  <a:pt x="283602" y="1859"/>
                </a:lnTo>
                <a:lnTo>
                  <a:pt x="283230" y="2189"/>
                </a:lnTo>
                <a:lnTo>
                  <a:pt x="283023" y="2313"/>
                </a:lnTo>
                <a:lnTo>
                  <a:pt x="282817" y="2437"/>
                </a:lnTo>
                <a:lnTo>
                  <a:pt x="282569" y="2479"/>
                </a:lnTo>
                <a:lnTo>
                  <a:pt x="282321" y="2520"/>
                </a:lnTo>
                <a:lnTo>
                  <a:pt x="282032" y="2479"/>
                </a:lnTo>
                <a:lnTo>
                  <a:pt x="281702" y="2437"/>
                </a:lnTo>
                <a:lnTo>
                  <a:pt x="281495" y="2520"/>
                </a:lnTo>
                <a:lnTo>
                  <a:pt x="281247" y="2603"/>
                </a:lnTo>
                <a:lnTo>
                  <a:pt x="280462" y="2933"/>
                </a:lnTo>
                <a:lnTo>
                  <a:pt x="280090" y="3140"/>
                </a:lnTo>
                <a:lnTo>
                  <a:pt x="279719" y="3346"/>
                </a:lnTo>
                <a:lnTo>
                  <a:pt x="279553" y="3470"/>
                </a:lnTo>
                <a:lnTo>
                  <a:pt x="279388" y="3553"/>
                </a:lnTo>
                <a:lnTo>
                  <a:pt x="279264" y="3594"/>
                </a:lnTo>
                <a:lnTo>
                  <a:pt x="279140" y="3594"/>
                </a:lnTo>
                <a:lnTo>
                  <a:pt x="278851" y="3511"/>
                </a:lnTo>
                <a:lnTo>
                  <a:pt x="278603" y="3388"/>
                </a:lnTo>
                <a:lnTo>
                  <a:pt x="278397" y="3181"/>
                </a:lnTo>
                <a:lnTo>
                  <a:pt x="277364" y="2355"/>
                </a:lnTo>
                <a:lnTo>
                  <a:pt x="276414" y="1487"/>
                </a:lnTo>
                <a:lnTo>
                  <a:pt x="276248" y="1363"/>
                </a:lnTo>
                <a:lnTo>
                  <a:pt x="276083" y="1281"/>
                </a:lnTo>
                <a:lnTo>
                  <a:pt x="275918" y="1281"/>
                </a:lnTo>
                <a:lnTo>
                  <a:pt x="275753" y="1363"/>
                </a:lnTo>
                <a:lnTo>
                  <a:pt x="275587" y="1446"/>
                </a:lnTo>
                <a:lnTo>
                  <a:pt x="275422" y="1487"/>
                </a:lnTo>
                <a:lnTo>
                  <a:pt x="275298" y="1529"/>
                </a:lnTo>
                <a:lnTo>
                  <a:pt x="275174" y="1487"/>
                </a:lnTo>
                <a:lnTo>
                  <a:pt x="274926" y="1405"/>
                </a:lnTo>
                <a:lnTo>
                  <a:pt x="274720" y="1322"/>
                </a:lnTo>
                <a:lnTo>
                  <a:pt x="274472" y="1239"/>
                </a:lnTo>
                <a:lnTo>
                  <a:pt x="274100" y="1198"/>
                </a:lnTo>
                <a:lnTo>
                  <a:pt x="270754" y="1198"/>
                </a:lnTo>
                <a:lnTo>
                  <a:pt x="263235" y="1363"/>
                </a:lnTo>
                <a:lnTo>
                  <a:pt x="255717" y="1487"/>
                </a:lnTo>
                <a:lnTo>
                  <a:pt x="253155" y="1529"/>
                </a:lnTo>
                <a:lnTo>
                  <a:pt x="251999" y="1529"/>
                </a:lnTo>
                <a:lnTo>
                  <a:pt x="251751" y="1446"/>
                </a:lnTo>
                <a:lnTo>
                  <a:pt x="251503" y="1322"/>
                </a:lnTo>
                <a:lnTo>
                  <a:pt x="251007" y="1074"/>
                </a:lnTo>
                <a:lnTo>
                  <a:pt x="250801" y="950"/>
                </a:lnTo>
                <a:lnTo>
                  <a:pt x="250553" y="909"/>
                </a:lnTo>
                <a:lnTo>
                  <a:pt x="250305" y="868"/>
                </a:lnTo>
                <a:lnTo>
                  <a:pt x="250098" y="950"/>
                </a:lnTo>
                <a:lnTo>
                  <a:pt x="249933" y="1033"/>
                </a:lnTo>
                <a:lnTo>
                  <a:pt x="249768" y="1115"/>
                </a:lnTo>
                <a:lnTo>
                  <a:pt x="249644" y="1157"/>
                </a:lnTo>
                <a:lnTo>
                  <a:pt x="249479" y="1157"/>
                </a:lnTo>
                <a:lnTo>
                  <a:pt x="249231" y="1074"/>
                </a:lnTo>
                <a:lnTo>
                  <a:pt x="247992" y="578"/>
                </a:lnTo>
                <a:lnTo>
                  <a:pt x="247372" y="330"/>
                </a:lnTo>
                <a:lnTo>
                  <a:pt x="246752" y="165"/>
                </a:lnTo>
                <a:lnTo>
                  <a:pt x="246339" y="124"/>
                </a:lnTo>
                <a:lnTo>
                  <a:pt x="245430" y="83"/>
                </a:lnTo>
                <a:lnTo>
                  <a:pt x="242456" y="41"/>
                </a:lnTo>
                <a:lnTo>
                  <a:pt x="233780" y="0"/>
                </a:lnTo>
                <a:close/>
              </a:path>
            </a:pathLst>
          </a:custGeom>
          <a:solidFill>
            <a:schemeClr val="dk2"/>
          </a:solidFill>
          <a:ln>
            <a:noFill/>
          </a:ln>
          <a:effectLst>
            <a:outerShdw blurRad="85725" dist="19050" dir="66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2"/>
          <p:cNvSpPr/>
          <p:nvPr/>
        </p:nvSpPr>
        <p:spPr>
          <a:xfrm>
            <a:off x="331301" y="490110"/>
            <a:ext cx="11491276" cy="1197948"/>
          </a:xfrm>
          <a:custGeom>
            <a:avLst/>
            <a:gdLst/>
            <a:ahLst/>
            <a:cxnLst/>
            <a:rect l="l" t="t" r="r" b="b"/>
            <a:pathLst>
              <a:path w="190379" h="18293" extrusionOk="0">
                <a:moveTo>
                  <a:pt x="0" y="1"/>
                </a:moveTo>
                <a:lnTo>
                  <a:pt x="0" y="2486"/>
                </a:lnTo>
                <a:lnTo>
                  <a:pt x="2649" y="2567"/>
                </a:lnTo>
                <a:lnTo>
                  <a:pt x="2811" y="2323"/>
                </a:lnTo>
                <a:lnTo>
                  <a:pt x="3056" y="2119"/>
                </a:lnTo>
                <a:lnTo>
                  <a:pt x="3341" y="1997"/>
                </a:lnTo>
                <a:lnTo>
                  <a:pt x="3667" y="1956"/>
                </a:lnTo>
                <a:lnTo>
                  <a:pt x="3911" y="1956"/>
                </a:lnTo>
                <a:lnTo>
                  <a:pt x="4115" y="2038"/>
                </a:lnTo>
                <a:lnTo>
                  <a:pt x="4319" y="2160"/>
                </a:lnTo>
                <a:lnTo>
                  <a:pt x="4523" y="2282"/>
                </a:lnTo>
                <a:lnTo>
                  <a:pt x="4645" y="2486"/>
                </a:lnTo>
                <a:lnTo>
                  <a:pt x="4767" y="2649"/>
                </a:lnTo>
                <a:lnTo>
                  <a:pt x="4848" y="2893"/>
                </a:lnTo>
                <a:lnTo>
                  <a:pt x="4848" y="3138"/>
                </a:lnTo>
                <a:lnTo>
                  <a:pt x="4848" y="3382"/>
                </a:lnTo>
                <a:lnTo>
                  <a:pt x="4767" y="3586"/>
                </a:lnTo>
                <a:lnTo>
                  <a:pt x="4645" y="3790"/>
                </a:lnTo>
                <a:lnTo>
                  <a:pt x="4523" y="3953"/>
                </a:lnTo>
                <a:lnTo>
                  <a:pt x="4319" y="4116"/>
                </a:lnTo>
                <a:lnTo>
                  <a:pt x="4115" y="4238"/>
                </a:lnTo>
                <a:lnTo>
                  <a:pt x="3911" y="4278"/>
                </a:lnTo>
                <a:lnTo>
                  <a:pt x="3667" y="4319"/>
                </a:lnTo>
                <a:lnTo>
                  <a:pt x="3341" y="4278"/>
                </a:lnTo>
                <a:lnTo>
                  <a:pt x="3056" y="4156"/>
                </a:lnTo>
                <a:lnTo>
                  <a:pt x="2811" y="3953"/>
                </a:lnTo>
                <a:lnTo>
                  <a:pt x="2649" y="3708"/>
                </a:lnTo>
                <a:lnTo>
                  <a:pt x="0" y="3749"/>
                </a:lnTo>
                <a:lnTo>
                  <a:pt x="0" y="8882"/>
                </a:lnTo>
                <a:lnTo>
                  <a:pt x="2649" y="8923"/>
                </a:lnTo>
                <a:lnTo>
                  <a:pt x="2811" y="8678"/>
                </a:lnTo>
                <a:lnTo>
                  <a:pt x="3056" y="8475"/>
                </a:lnTo>
                <a:lnTo>
                  <a:pt x="3341" y="8352"/>
                </a:lnTo>
                <a:lnTo>
                  <a:pt x="3667" y="8312"/>
                </a:lnTo>
                <a:lnTo>
                  <a:pt x="3911" y="8352"/>
                </a:lnTo>
                <a:lnTo>
                  <a:pt x="4115" y="8393"/>
                </a:lnTo>
                <a:lnTo>
                  <a:pt x="4319" y="8515"/>
                </a:lnTo>
                <a:lnTo>
                  <a:pt x="4523" y="8678"/>
                </a:lnTo>
                <a:lnTo>
                  <a:pt x="4645" y="8841"/>
                </a:lnTo>
                <a:lnTo>
                  <a:pt x="4767" y="9045"/>
                </a:lnTo>
                <a:lnTo>
                  <a:pt x="4848" y="9249"/>
                </a:lnTo>
                <a:lnTo>
                  <a:pt x="4848" y="9493"/>
                </a:lnTo>
                <a:lnTo>
                  <a:pt x="4848" y="9738"/>
                </a:lnTo>
                <a:lnTo>
                  <a:pt x="4767" y="9982"/>
                </a:lnTo>
                <a:lnTo>
                  <a:pt x="4645" y="10186"/>
                </a:lnTo>
                <a:lnTo>
                  <a:pt x="4523" y="10349"/>
                </a:lnTo>
                <a:lnTo>
                  <a:pt x="4319" y="10471"/>
                </a:lnTo>
                <a:lnTo>
                  <a:pt x="4115" y="10593"/>
                </a:lnTo>
                <a:lnTo>
                  <a:pt x="3911" y="10675"/>
                </a:lnTo>
                <a:lnTo>
                  <a:pt x="3667" y="10675"/>
                </a:lnTo>
                <a:lnTo>
                  <a:pt x="3341" y="10634"/>
                </a:lnTo>
                <a:lnTo>
                  <a:pt x="3056" y="10512"/>
                </a:lnTo>
                <a:lnTo>
                  <a:pt x="2811" y="10349"/>
                </a:lnTo>
                <a:lnTo>
                  <a:pt x="2649" y="10064"/>
                </a:lnTo>
                <a:lnTo>
                  <a:pt x="0" y="10145"/>
                </a:lnTo>
                <a:lnTo>
                  <a:pt x="0" y="15238"/>
                </a:lnTo>
                <a:lnTo>
                  <a:pt x="2649" y="15319"/>
                </a:lnTo>
                <a:lnTo>
                  <a:pt x="2811" y="15075"/>
                </a:lnTo>
                <a:lnTo>
                  <a:pt x="3056" y="14871"/>
                </a:lnTo>
                <a:lnTo>
                  <a:pt x="3341" y="14749"/>
                </a:lnTo>
                <a:lnTo>
                  <a:pt x="3667" y="14708"/>
                </a:lnTo>
                <a:lnTo>
                  <a:pt x="3911" y="14708"/>
                </a:lnTo>
                <a:lnTo>
                  <a:pt x="4115" y="14789"/>
                </a:lnTo>
                <a:lnTo>
                  <a:pt x="4319" y="14912"/>
                </a:lnTo>
                <a:lnTo>
                  <a:pt x="4523" y="15034"/>
                </a:lnTo>
                <a:lnTo>
                  <a:pt x="4645" y="15238"/>
                </a:lnTo>
                <a:lnTo>
                  <a:pt x="4767" y="15400"/>
                </a:lnTo>
                <a:lnTo>
                  <a:pt x="4848" y="15645"/>
                </a:lnTo>
                <a:lnTo>
                  <a:pt x="4848" y="15889"/>
                </a:lnTo>
                <a:lnTo>
                  <a:pt x="4848" y="16134"/>
                </a:lnTo>
                <a:lnTo>
                  <a:pt x="4767" y="16337"/>
                </a:lnTo>
                <a:lnTo>
                  <a:pt x="4645" y="16541"/>
                </a:lnTo>
                <a:lnTo>
                  <a:pt x="4523" y="16704"/>
                </a:lnTo>
                <a:lnTo>
                  <a:pt x="4319" y="16867"/>
                </a:lnTo>
                <a:lnTo>
                  <a:pt x="4115" y="16989"/>
                </a:lnTo>
                <a:lnTo>
                  <a:pt x="3911" y="17030"/>
                </a:lnTo>
                <a:lnTo>
                  <a:pt x="3667" y="17071"/>
                </a:lnTo>
                <a:lnTo>
                  <a:pt x="3341" y="17030"/>
                </a:lnTo>
                <a:lnTo>
                  <a:pt x="3056" y="16908"/>
                </a:lnTo>
                <a:lnTo>
                  <a:pt x="2811" y="16704"/>
                </a:lnTo>
                <a:lnTo>
                  <a:pt x="2649" y="16460"/>
                </a:lnTo>
                <a:lnTo>
                  <a:pt x="0" y="16500"/>
                </a:lnTo>
                <a:lnTo>
                  <a:pt x="0" y="18293"/>
                </a:lnTo>
                <a:lnTo>
                  <a:pt x="1997" y="18293"/>
                </a:lnTo>
                <a:lnTo>
                  <a:pt x="2852" y="18252"/>
                </a:lnTo>
                <a:lnTo>
                  <a:pt x="3300" y="18252"/>
                </a:lnTo>
                <a:lnTo>
                  <a:pt x="3708" y="18171"/>
                </a:lnTo>
                <a:lnTo>
                  <a:pt x="4278" y="18008"/>
                </a:lnTo>
                <a:lnTo>
                  <a:pt x="4808" y="17804"/>
                </a:lnTo>
                <a:lnTo>
                  <a:pt x="5337" y="17560"/>
                </a:lnTo>
                <a:lnTo>
                  <a:pt x="5867" y="17275"/>
                </a:lnTo>
                <a:lnTo>
                  <a:pt x="6397" y="16989"/>
                </a:lnTo>
                <a:lnTo>
                  <a:pt x="6926" y="16745"/>
                </a:lnTo>
                <a:lnTo>
                  <a:pt x="7456" y="16541"/>
                </a:lnTo>
                <a:lnTo>
                  <a:pt x="8026" y="16378"/>
                </a:lnTo>
                <a:lnTo>
                  <a:pt x="8393" y="16337"/>
                </a:lnTo>
                <a:lnTo>
                  <a:pt x="8760" y="16337"/>
                </a:lnTo>
                <a:lnTo>
                  <a:pt x="9085" y="16460"/>
                </a:lnTo>
                <a:lnTo>
                  <a:pt x="9371" y="16623"/>
                </a:lnTo>
                <a:lnTo>
                  <a:pt x="9656" y="16704"/>
                </a:lnTo>
                <a:lnTo>
                  <a:pt x="10063" y="16826"/>
                </a:lnTo>
                <a:lnTo>
                  <a:pt x="11082" y="16989"/>
                </a:lnTo>
                <a:lnTo>
                  <a:pt x="12304" y="17152"/>
                </a:lnTo>
                <a:lnTo>
                  <a:pt x="13689" y="17275"/>
                </a:lnTo>
                <a:lnTo>
                  <a:pt x="16337" y="17478"/>
                </a:lnTo>
                <a:lnTo>
                  <a:pt x="17396" y="17560"/>
                </a:lnTo>
                <a:lnTo>
                  <a:pt x="18130" y="17641"/>
                </a:lnTo>
                <a:lnTo>
                  <a:pt x="19189" y="17804"/>
                </a:lnTo>
                <a:lnTo>
                  <a:pt x="19759" y="17845"/>
                </a:lnTo>
                <a:lnTo>
                  <a:pt x="20289" y="17845"/>
                </a:lnTo>
                <a:lnTo>
                  <a:pt x="24607" y="17723"/>
                </a:lnTo>
                <a:lnTo>
                  <a:pt x="28885" y="17600"/>
                </a:lnTo>
                <a:lnTo>
                  <a:pt x="29292" y="17641"/>
                </a:lnTo>
                <a:lnTo>
                  <a:pt x="29700" y="17682"/>
                </a:lnTo>
                <a:lnTo>
                  <a:pt x="30515" y="17845"/>
                </a:lnTo>
                <a:lnTo>
                  <a:pt x="30922" y="17926"/>
                </a:lnTo>
                <a:lnTo>
                  <a:pt x="31329" y="18008"/>
                </a:lnTo>
                <a:lnTo>
                  <a:pt x="32144" y="18008"/>
                </a:lnTo>
                <a:lnTo>
                  <a:pt x="33937" y="17804"/>
                </a:lnTo>
                <a:lnTo>
                  <a:pt x="34915" y="17804"/>
                </a:lnTo>
                <a:lnTo>
                  <a:pt x="36340" y="17886"/>
                </a:lnTo>
                <a:lnTo>
                  <a:pt x="38663" y="17926"/>
                </a:lnTo>
                <a:lnTo>
                  <a:pt x="40944" y="17967"/>
                </a:lnTo>
                <a:lnTo>
                  <a:pt x="42411" y="18049"/>
                </a:lnTo>
                <a:lnTo>
                  <a:pt x="42859" y="18089"/>
                </a:lnTo>
                <a:lnTo>
                  <a:pt x="43348" y="18049"/>
                </a:lnTo>
                <a:lnTo>
                  <a:pt x="43674" y="17967"/>
                </a:lnTo>
                <a:lnTo>
                  <a:pt x="43959" y="17845"/>
                </a:lnTo>
                <a:lnTo>
                  <a:pt x="44611" y="17641"/>
                </a:lnTo>
                <a:lnTo>
                  <a:pt x="45018" y="17560"/>
                </a:lnTo>
                <a:lnTo>
                  <a:pt x="45425" y="17560"/>
                </a:lnTo>
                <a:lnTo>
                  <a:pt x="45874" y="17600"/>
                </a:lnTo>
                <a:lnTo>
                  <a:pt x="46240" y="17723"/>
                </a:lnTo>
                <a:lnTo>
                  <a:pt x="46525" y="17763"/>
                </a:lnTo>
                <a:lnTo>
                  <a:pt x="46974" y="17845"/>
                </a:lnTo>
                <a:lnTo>
                  <a:pt x="48196" y="17967"/>
                </a:lnTo>
                <a:lnTo>
                  <a:pt x="49418" y="18089"/>
                </a:lnTo>
                <a:lnTo>
                  <a:pt x="50151" y="18212"/>
                </a:lnTo>
                <a:lnTo>
                  <a:pt x="50355" y="18212"/>
                </a:lnTo>
                <a:lnTo>
                  <a:pt x="50599" y="18252"/>
                </a:lnTo>
                <a:lnTo>
                  <a:pt x="51251" y="18212"/>
                </a:lnTo>
                <a:lnTo>
                  <a:pt x="52881" y="18008"/>
                </a:lnTo>
                <a:lnTo>
                  <a:pt x="54510" y="17763"/>
                </a:lnTo>
                <a:lnTo>
                  <a:pt x="55203" y="17682"/>
                </a:lnTo>
                <a:lnTo>
                  <a:pt x="55773" y="17682"/>
                </a:lnTo>
                <a:lnTo>
                  <a:pt x="56425" y="17763"/>
                </a:lnTo>
                <a:lnTo>
                  <a:pt x="57118" y="17763"/>
                </a:lnTo>
                <a:lnTo>
                  <a:pt x="57647" y="17723"/>
                </a:lnTo>
                <a:lnTo>
                  <a:pt x="58584" y="17682"/>
                </a:lnTo>
                <a:lnTo>
                  <a:pt x="59196" y="17641"/>
                </a:lnTo>
                <a:lnTo>
                  <a:pt x="59481" y="17600"/>
                </a:lnTo>
                <a:lnTo>
                  <a:pt x="59766" y="17519"/>
                </a:lnTo>
                <a:lnTo>
                  <a:pt x="60051" y="17478"/>
                </a:lnTo>
                <a:lnTo>
                  <a:pt x="60499" y="17397"/>
                </a:lnTo>
                <a:lnTo>
                  <a:pt x="61721" y="17234"/>
                </a:lnTo>
                <a:lnTo>
                  <a:pt x="62373" y="17193"/>
                </a:lnTo>
                <a:lnTo>
                  <a:pt x="62944" y="17152"/>
                </a:lnTo>
                <a:lnTo>
                  <a:pt x="63392" y="17193"/>
                </a:lnTo>
                <a:lnTo>
                  <a:pt x="63677" y="17234"/>
                </a:lnTo>
                <a:lnTo>
                  <a:pt x="63881" y="17356"/>
                </a:lnTo>
                <a:lnTo>
                  <a:pt x="63962" y="17356"/>
                </a:lnTo>
                <a:lnTo>
                  <a:pt x="64084" y="17397"/>
                </a:lnTo>
                <a:lnTo>
                  <a:pt x="64207" y="17315"/>
                </a:lnTo>
                <a:lnTo>
                  <a:pt x="64370" y="17234"/>
                </a:lnTo>
                <a:lnTo>
                  <a:pt x="64533" y="17193"/>
                </a:lnTo>
                <a:lnTo>
                  <a:pt x="65795" y="17193"/>
                </a:lnTo>
                <a:lnTo>
                  <a:pt x="66732" y="17275"/>
                </a:lnTo>
                <a:lnTo>
                  <a:pt x="67058" y="17315"/>
                </a:lnTo>
                <a:lnTo>
                  <a:pt x="67262" y="17356"/>
                </a:lnTo>
                <a:lnTo>
                  <a:pt x="67588" y="17600"/>
                </a:lnTo>
                <a:lnTo>
                  <a:pt x="67751" y="17682"/>
                </a:lnTo>
                <a:lnTo>
                  <a:pt x="67955" y="17763"/>
                </a:lnTo>
                <a:lnTo>
                  <a:pt x="68158" y="17763"/>
                </a:lnTo>
                <a:lnTo>
                  <a:pt x="68362" y="17723"/>
                </a:lnTo>
                <a:lnTo>
                  <a:pt x="68769" y="17641"/>
                </a:lnTo>
                <a:lnTo>
                  <a:pt x="69421" y="17600"/>
                </a:lnTo>
                <a:lnTo>
                  <a:pt x="70603" y="17600"/>
                </a:lnTo>
                <a:lnTo>
                  <a:pt x="73943" y="17641"/>
                </a:lnTo>
                <a:lnTo>
                  <a:pt x="77243" y="17723"/>
                </a:lnTo>
                <a:lnTo>
                  <a:pt x="78466" y="17682"/>
                </a:lnTo>
                <a:lnTo>
                  <a:pt x="78832" y="17682"/>
                </a:lnTo>
                <a:lnTo>
                  <a:pt x="79077" y="17641"/>
                </a:lnTo>
                <a:lnTo>
                  <a:pt x="79647" y="17437"/>
                </a:lnTo>
                <a:lnTo>
                  <a:pt x="79891" y="17356"/>
                </a:lnTo>
                <a:lnTo>
                  <a:pt x="80054" y="17356"/>
                </a:lnTo>
                <a:lnTo>
                  <a:pt x="80177" y="17397"/>
                </a:lnTo>
                <a:lnTo>
                  <a:pt x="80828" y="17437"/>
                </a:lnTo>
                <a:lnTo>
                  <a:pt x="82132" y="17519"/>
                </a:lnTo>
                <a:lnTo>
                  <a:pt x="83395" y="17600"/>
                </a:lnTo>
                <a:lnTo>
                  <a:pt x="84047" y="17641"/>
                </a:lnTo>
                <a:lnTo>
                  <a:pt x="84251" y="17723"/>
                </a:lnTo>
                <a:lnTo>
                  <a:pt x="84658" y="17723"/>
                </a:lnTo>
                <a:lnTo>
                  <a:pt x="84862" y="17682"/>
                </a:lnTo>
                <a:lnTo>
                  <a:pt x="85310" y="17560"/>
                </a:lnTo>
                <a:lnTo>
                  <a:pt x="85514" y="17519"/>
                </a:lnTo>
                <a:lnTo>
                  <a:pt x="85717" y="17519"/>
                </a:lnTo>
                <a:lnTo>
                  <a:pt x="86002" y="17560"/>
                </a:lnTo>
                <a:lnTo>
                  <a:pt x="86247" y="17600"/>
                </a:lnTo>
                <a:lnTo>
                  <a:pt x="86491" y="17641"/>
                </a:lnTo>
                <a:lnTo>
                  <a:pt x="86736" y="17682"/>
                </a:lnTo>
                <a:lnTo>
                  <a:pt x="87021" y="17641"/>
                </a:lnTo>
                <a:lnTo>
                  <a:pt x="87306" y="17560"/>
                </a:lnTo>
                <a:lnTo>
                  <a:pt x="87551" y="17519"/>
                </a:lnTo>
                <a:lnTo>
                  <a:pt x="87836" y="17478"/>
                </a:lnTo>
                <a:lnTo>
                  <a:pt x="87999" y="17519"/>
                </a:lnTo>
                <a:lnTo>
                  <a:pt x="88202" y="17560"/>
                </a:lnTo>
                <a:lnTo>
                  <a:pt x="88528" y="17682"/>
                </a:lnTo>
                <a:lnTo>
                  <a:pt x="88854" y="17763"/>
                </a:lnTo>
                <a:lnTo>
                  <a:pt x="89221" y="17804"/>
                </a:lnTo>
                <a:lnTo>
                  <a:pt x="94232" y="18171"/>
                </a:lnTo>
                <a:lnTo>
                  <a:pt x="94721" y="18252"/>
                </a:lnTo>
                <a:lnTo>
                  <a:pt x="95699" y="18252"/>
                </a:lnTo>
                <a:lnTo>
                  <a:pt x="96147" y="18171"/>
                </a:lnTo>
                <a:lnTo>
                  <a:pt x="101198" y="17804"/>
                </a:lnTo>
                <a:lnTo>
                  <a:pt x="101524" y="17763"/>
                </a:lnTo>
                <a:lnTo>
                  <a:pt x="101850" y="17682"/>
                </a:lnTo>
                <a:lnTo>
                  <a:pt x="102217" y="17560"/>
                </a:lnTo>
                <a:lnTo>
                  <a:pt x="102380" y="17519"/>
                </a:lnTo>
                <a:lnTo>
                  <a:pt x="102543" y="17478"/>
                </a:lnTo>
                <a:lnTo>
                  <a:pt x="102828" y="17519"/>
                </a:lnTo>
                <a:lnTo>
                  <a:pt x="103113" y="17560"/>
                </a:lnTo>
                <a:lnTo>
                  <a:pt x="103358" y="17641"/>
                </a:lnTo>
                <a:lnTo>
                  <a:pt x="103643" y="17682"/>
                </a:lnTo>
                <a:lnTo>
                  <a:pt x="103887" y="17641"/>
                </a:lnTo>
                <a:lnTo>
                  <a:pt x="104132" y="17600"/>
                </a:lnTo>
                <a:lnTo>
                  <a:pt x="104417" y="17560"/>
                </a:lnTo>
                <a:lnTo>
                  <a:pt x="104661" y="17519"/>
                </a:lnTo>
                <a:lnTo>
                  <a:pt x="104865" y="17519"/>
                </a:lnTo>
                <a:lnTo>
                  <a:pt x="105110" y="17560"/>
                </a:lnTo>
                <a:lnTo>
                  <a:pt x="105517" y="17682"/>
                </a:lnTo>
                <a:lnTo>
                  <a:pt x="105761" y="17723"/>
                </a:lnTo>
                <a:lnTo>
                  <a:pt x="106169" y="17723"/>
                </a:lnTo>
                <a:lnTo>
                  <a:pt x="106332" y="17641"/>
                </a:lnTo>
                <a:lnTo>
                  <a:pt x="106984" y="17600"/>
                </a:lnTo>
                <a:lnTo>
                  <a:pt x="108287" y="17519"/>
                </a:lnTo>
                <a:lnTo>
                  <a:pt x="109550" y="17437"/>
                </a:lnTo>
                <a:lnTo>
                  <a:pt x="110202" y="17397"/>
                </a:lnTo>
                <a:lnTo>
                  <a:pt x="110324" y="17356"/>
                </a:lnTo>
                <a:lnTo>
                  <a:pt x="110487" y="17356"/>
                </a:lnTo>
                <a:lnTo>
                  <a:pt x="110772" y="17437"/>
                </a:lnTo>
                <a:lnTo>
                  <a:pt x="111302" y="17641"/>
                </a:lnTo>
                <a:lnTo>
                  <a:pt x="111546" y="17682"/>
                </a:lnTo>
                <a:lnTo>
                  <a:pt x="111954" y="17682"/>
                </a:lnTo>
                <a:lnTo>
                  <a:pt x="113135" y="17723"/>
                </a:lnTo>
                <a:lnTo>
                  <a:pt x="116476" y="17641"/>
                </a:lnTo>
                <a:lnTo>
                  <a:pt x="119776" y="17600"/>
                </a:lnTo>
                <a:lnTo>
                  <a:pt x="120998" y="17600"/>
                </a:lnTo>
                <a:lnTo>
                  <a:pt x="121650" y="17641"/>
                </a:lnTo>
                <a:lnTo>
                  <a:pt x="122017" y="17723"/>
                </a:lnTo>
                <a:lnTo>
                  <a:pt x="122220" y="17763"/>
                </a:lnTo>
                <a:lnTo>
                  <a:pt x="122424" y="17763"/>
                </a:lnTo>
                <a:lnTo>
                  <a:pt x="122628" y="17682"/>
                </a:lnTo>
                <a:lnTo>
                  <a:pt x="122791" y="17600"/>
                </a:lnTo>
                <a:lnTo>
                  <a:pt x="123157" y="17356"/>
                </a:lnTo>
                <a:lnTo>
                  <a:pt x="123320" y="17315"/>
                </a:lnTo>
                <a:lnTo>
                  <a:pt x="123646" y="17275"/>
                </a:lnTo>
                <a:lnTo>
                  <a:pt x="124583" y="17193"/>
                </a:lnTo>
                <a:lnTo>
                  <a:pt x="125846" y="17193"/>
                </a:lnTo>
                <a:lnTo>
                  <a:pt x="126050" y="17234"/>
                </a:lnTo>
                <a:lnTo>
                  <a:pt x="126172" y="17315"/>
                </a:lnTo>
                <a:lnTo>
                  <a:pt x="126294" y="17397"/>
                </a:lnTo>
                <a:lnTo>
                  <a:pt x="126417" y="17356"/>
                </a:lnTo>
                <a:lnTo>
                  <a:pt x="126498" y="17356"/>
                </a:lnTo>
                <a:lnTo>
                  <a:pt x="126702" y="17234"/>
                </a:lnTo>
                <a:lnTo>
                  <a:pt x="126987" y="17193"/>
                </a:lnTo>
                <a:lnTo>
                  <a:pt x="127435" y="17152"/>
                </a:lnTo>
                <a:lnTo>
                  <a:pt x="128005" y="17193"/>
                </a:lnTo>
                <a:lnTo>
                  <a:pt x="128657" y="17234"/>
                </a:lnTo>
                <a:lnTo>
                  <a:pt x="129879" y="17397"/>
                </a:lnTo>
                <a:lnTo>
                  <a:pt x="130328" y="17478"/>
                </a:lnTo>
                <a:lnTo>
                  <a:pt x="130653" y="17519"/>
                </a:lnTo>
                <a:lnTo>
                  <a:pt x="130898" y="17600"/>
                </a:lnTo>
                <a:lnTo>
                  <a:pt x="131183" y="17641"/>
                </a:lnTo>
                <a:lnTo>
                  <a:pt x="131794" y="17682"/>
                </a:lnTo>
                <a:lnTo>
                  <a:pt x="132731" y="17723"/>
                </a:lnTo>
                <a:lnTo>
                  <a:pt x="133261" y="17763"/>
                </a:lnTo>
                <a:lnTo>
                  <a:pt x="133953" y="17763"/>
                </a:lnTo>
                <a:lnTo>
                  <a:pt x="134646" y="17682"/>
                </a:lnTo>
                <a:lnTo>
                  <a:pt x="135176" y="17682"/>
                </a:lnTo>
                <a:lnTo>
                  <a:pt x="135868" y="17763"/>
                </a:lnTo>
                <a:lnTo>
                  <a:pt x="137539" y="18008"/>
                </a:lnTo>
                <a:lnTo>
                  <a:pt x="139127" y="18212"/>
                </a:lnTo>
                <a:lnTo>
                  <a:pt x="139779" y="18252"/>
                </a:lnTo>
                <a:lnTo>
                  <a:pt x="140024" y="18212"/>
                </a:lnTo>
                <a:lnTo>
                  <a:pt x="140227" y="18212"/>
                </a:lnTo>
                <a:lnTo>
                  <a:pt x="141001" y="18089"/>
                </a:lnTo>
                <a:lnTo>
                  <a:pt x="142183" y="17967"/>
                </a:lnTo>
                <a:lnTo>
                  <a:pt x="143405" y="17845"/>
                </a:lnTo>
                <a:lnTo>
                  <a:pt x="143853" y="17763"/>
                </a:lnTo>
                <a:lnTo>
                  <a:pt x="144138" y="17723"/>
                </a:lnTo>
                <a:lnTo>
                  <a:pt x="144546" y="17600"/>
                </a:lnTo>
                <a:lnTo>
                  <a:pt x="144953" y="17560"/>
                </a:lnTo>
                <a:lnTo>
                  <a:pt x="145361" y="17560"/>
                </a:lnTo>
                <a:lnTo>
                  <a:pt x="145809" y="17641"/>
                </a:lnTo>
                <a:lnTo>
                  <a:pt x="146420" y="17845"/>
                </a:lnTo>
                <a:lnTo>
                  <a:pt x="146705" y="17967"/>
                </a:lnTo>
                <a:lnTo>
                  <a:pt x="147031" y="18049"/>
                </a:lnTo>
                <a:lnTo>
                  <a:pt x="147520" y="18089"/>
                </a:lnTo>
                <a:lnTo>
                  <a:pt x="147968" y="18049"/>
                </a:lnTo>
                <a:lnTo>
                  <a:pt x="149435" y="17967"/>
                </a:lnTo>
                <a:lnTo>
                  <a:pt x="151716" y="17926"/>
                </a:lnTo>
                <a:lnTo>
                  <a:pt x="154038" y="17886"/>
                </a:lnTo>
                <a:lnTo>
                  <a:pt x="155464" y="17804"/>
                </a:lnTo>
                <a:lnTo>
                  <a:pt x="156442" y="17804"/>
                </a:lnTo>
                <a:lnTo>
                  <a:pt x="158275" y="18008"/>
                </a:lnTo>
                <a:lnTo>
                  <a:pt x="159049" y="18008"/>
                </a:lnTo>
                <a:lnTo>
                  <a:pt x="159457" y="17926"/>
                </a:lnTo>
                <a:lnTo>
                  <a:pt x="159864" y="17845"/>
                </a:lnTo>
                <a:lnTo>
                  <a:pt x="160679" y="17682"/>
                </a:lnTo>
                <a:lnTo>
                  <a:pt x="161086" y="17641"/>
                </a:lnTo>
                <a:lnTo>
                  <a:pt x="161494" y="17600"/>
                </a:lnTo>
                <a:lnTo>
                  <a:pt x="165771" y="17723"/>
                </a:lnTo>
                <a:lnTo>
                  <a:pt x="170090" y="17845"/>
                </a:lnTo>
                <a:lnTo>
                  <a:pt x="170619" y="17845"/>
                </a:lnTo>
                <a:lnTo>
                  <a:pt x="171190" y="17804"/>
                </a:lnTo>
                <a:lnTo>
                  <a:pt x="172249" y="17641"/>
                </a:lnTo>
                <a:lnTo>
                  <a:pt x="172982" y="17560"/>
                </a:lnTo>
                <a:lnTo>
                  <a:pt x="174042" y="17478"/>
                </a:lnTo>
                <a:lnTo>
                  <a:pt x="176690" y="17275"/>
                </a:lnTo>
                <a:lnTo>
                  <a:pt x="178075" y="17152"/>
                </a:lnTo>
                <a:lnTo>
                  <a:pt x="179338" y="16989"/>
                </a:lnTo>
                <a:lnTo>
                  <a:pt x="180356" y="16826"/>
                </a:lnTo>
                <a:lnTo>
                  <a:pt x="180723" y="16704"/>
                </a:lnTo>
                <a:lnTo>
                  <a:pt x="181008" y="16623"/>
                </a:lnTo>
                <a:lnTo>
                  <a:pt x="181293" y="16460"/>
                </a:lnTo>
                <a:lnTo>
                  <a:pt x="181619" y="16337"/>
                </a:lnTo>
                <a:lnTo>
                  <a:pt x="181986" y="16337"/>
                </a:lnTo>
                <a:lnTo>
                  <a:pt x="182352" y="16378"/>
                </a:lnTo>
                <a:lnTo>
                  <a:pt x="182923" y="16541"/>
                </a:lnTo>
                <a:lnTo>
                  <a:pt x="183493" y="16745"/>
                </a:lnTo>
                <a:lnTo>
                  <a:pt x="183982" y="16989"/>
                </a:lnTo>
                <a:lnTo>
                  <a:pt x="184512" y="17275"/>
                </a:lnTo>
                <a:lnTo>
                  <a:pt x="185041" y="17560"/>
                </a:lnTo>
                <a:lnTo>
                  <a:pt x="185571" y="17804"/>
                </a:lnTo>
                <a:lnTo>
                  <a:pt x="186101" y="18008"/>
                </a:lnTo>
                <a:lnTo>
                  <a:pt x="186671" y="18171"/>
                </a:lnTo>
                <a:lnTo>
                  <a:pt x="187119" y="18252"/>
                </a:lnTo>
                <a:lnTo>
                  <a:pt x="187526" y="18252"/>
                </a:lnTo>
                <a:lnTo>
                  <a:pt x="188382" y="18293"/>
                </a:lnTo>
                <a:lnTo>
                  <a:pt x="190378" y="18293"/>
                </a:lnTo>
                <a:lnTo>
                  <a:pt x="190378" y="16500"/>
                </a:lnTo>
                <a:lnTo>
                  <a:pt x="187730" y="16460"/>
                </a:lnTo>
                <a:lnTo>
                  <a:pt x="187567" y="16704"/>
                </a:lnTo>
                <a:lnTo>
                  <a:pt x="187323" y="16908"/>
                </a:lnTo>
                <a:lnTo>
                  <a:pt x="187038" y="17030"/>
                </a:lnTo>
                <a:lnTo>
                  <a:pt x="186712" y="17071"/>
                </a:lnTo>
                <a:lnTo>
                  <a:pt x="186467" y="17030"/>
                </a:lnTo>
                <a:lnTo>
                  <a:pt x="186263" y="16989"/>
                </a:lnTo>
                <a:lnTo>
                  <a:pt x="186060" y="16867"/>
                </a:lnTo>
                <a:lnTo>
                  <a:pt x="185897" y="16704"/>
                </a:lnTo>
                <a:lnTo>
                  <a:pt x="185734" y="16541"/>
                </a:lnTo>
                <a:lnTo>
                  <a:pt x="185612" y="16337"/>
                </a:lnTo>
                <a:lnTo>
                  <a:pt x="185571" y="16134"/>
                </a:lnTo>
                <a:lnTo>
                  <a:pt x="185530" y="15889"/>
                </a:lnTo>
                <a:lnTo>
                  <a:pt x="185571" y="15645"/>
                </a:lnTo>
                <a:lnTo>
                  <a:pt x="185612" y="15400"/>
                </a:lnTo>
                <a:lnTo>
                  <a:pt x="185734" y="15238"/>
                </a:lnTo>
                <a:lnTo>
                  <a:pt x="185897" y="15034"/>
                </a:lnTo>
                <a:lnTo>
                  <a:pt x="186060" y="14912"/>
                </a:lnTo>
                <a:lnTo>
                  <a:pt x="186263" y="14789"/>
                </a:lnTo>
                <a:lnTo>
                  <a:pt x="186467" y="14708"/>
                </a:lnTo>
                <a:lnTo>
                  <a:pt x="186712" y="14708"/>
                </a:lnTo>
                <a:lnTo>
                  <a:pt x="187038" y="14749"/>
                </a:lnTo>
                <a:lnTo>
                  <a:pt x="187323" y="14871"/>
                </a:lnTo>
                <a:lnTo>
                  <a:pt x="187567" y="15075"/>
                </a:lnTo>
                <a:lnTo>
                  <a:pt x="187730" y="15319"/>
                </a:lnTo>
                <a:lnTo>
                  <a:pt x="190378" y="15238"/>
                </a:lnTo>
                <a:lnTo>
                  <a:pt x="190378" y="10145"/>
                </a:lnTo>
                <a:lnTo>
                  <a:pt x="187730" y="10064"/>
                </a:lnTo>
                <a:lnTo>
                  <a:pt x="187567" y="10349"/>
                </a:lnTo>
                <a:lnTo>
                  <a:pt x="187323" y="10512"/>
                </a:lnTo>
                <a:lnTo>
                  <a:pt x="187038" y="10634"/>
                </a:lnTo>
                <a:lnTo>
                  <a:pt x="186712" y="10675"/>
                </a:lnTo>
                <a:lnTo>
                  <a:pt x="186467" y="10675"/>
                </a:lnTo>
                <a:lnTo>
                  <a:pt x="186263" y="10593"/>
                </a:lnTo>
                <a:lnTo>
                  <a:pt x="186060" y="10471"/>
                </a:lnTo>
                <a:lnTo>
                  <a:pt x="185897" y="10349"/>
                </a:lnTo>
                <a:lnTo>
                  <a:pt x="185734" y="10186"/>
                </a:lnTo>
                <a:lnTo>
                  <a:pt x="185612" y="9982"/>
                </a:lnTo>
                <a:lnTo>
                  <a:pt x="185571" y="9738"/>
                </a:lnTo>
                <a:lnTo>
                  <a:pt x="185530" y="9493"/>
                </a:lnTo>
                <a:lnTo>
                  <a:pt x="185571" y="9249"/>
                </a:lnTo>
                <a:lnTo>
                  <a:pt x="185612" y="9045"/>
                </a:lnTo>
                <a:lnTo>
                  <a:pt x="185734" y="8841"/>
                </a:lnTo>
                <a:lnTo>
                  <a:pt x="185897" y="8678"/>
                </a:lnTo>
                <a:lnTo>
                  <a:pt x="186060" y="8515"/>
                </a:lnTo>
                <a:lnTo>
                  <a:pt x="186263" y="8393"/>
                </a:lnTo>
                <a:lnTo>
                  <a:pt x="186467" y="8352"/>
                </a:lnTo>
                <a:lnTo>
                  <a:pt x="186712" y="8312"/>
                </a:lnTo>
                <a:lnTo>
                  <a:pt x="187038" y="8352"/>
                </a:lnTo>
                <a:lnTo>
                  <a:pt x="187323" y="8475"/>
                </a:lnTo>
                <a:lnTo>
                  <a:pt x="187567" y="8678"/>
                </a:lnTo>
                <a:lnTo>
                  <a:pt x="187730" y="8923"/>
                </a:lnTo>
                <a:lnTo>
                  <a:pt x="190378" y="8882"/>
                </a:lnTo>
                <a:lnTo>
                  <a:pt x="190378" y="3749"/>
                </a:lnTo>
                <a:lnTo>
                  <a:pt x="187730" y="3708"/>
                </a:lnTo>
                <a:lnTo>
                  <a:pt x="187567" y="3953"/>
                </a:lnTo>
                <a:lnTo>
                  <a:pt x="187323" y="4156"/>
                </a:lnTo>
                <a:lnTo>
                  <a:pt x="187038" y="4278"/>
                </a:lnTo>
                <a:lnTo>
                  <a:pt x="186712" y="4319"/>
                </a:lnTo>
                <a:lnTo>
                  <a:pt x="186467" y="4278"/>
                </a:lnTo>
                <a:lnTo>
                  <a:pt x="186263" y="4238"/>
                </a:lnTo>
                <a:lnTo>
                  <a:pt x="186060" y="4116"/>
                </a:lnTo>
                <a:lnTo>
                  <a:pt x="185897" y="3953"/>
                </a:lnTo>
                <a:lnTo>
                  <a:pt x="185734" y="3790"/>
                </a:lnTo>
                <a:lnTo>
                  <a:pt x="185612" y="3586"/>
                </a:lnTo>
                <a:lnTo>
                  <a:pt x="185571" y="3382"/>
                </a:lnTo>
                <a:lnTo>
                  <a:pt x="185530" y="3138"/>
                </a:lnTo>
                <a:lnTo>
                  <a:pt x="185571" y="2893"/>
                </a:lnTo>
                <a:lnTo>
                  <a:pt x="185612" y="2649"/>
                </a:lnTo>
                <a:lnTo>
                  <a:pt x="185734" y="2486"/>
                </a:lnTo>
                <a:lnTo>
                  <a:pt x="185897" y="2282"/>
                </a:lnTo>
                <a:lnTo>
                  <a:pt x="186060" y="2160"/>
                </a:lnTo>
                <a:lnTo>
                  <a:pt x="186263" y="2038"/>
                </a:lnTo>
                <a:lnTo>
                  <a:pt x="186467" y="1956"/>
                </a:lnTo>
                <a:lnTo>
                  <a:pt x="186712" y="1956"/>
                </a:lnTo>
                <a:lnTo>
                  <a:pt x="187038" y="1997"/>
                </a:lnTo>
                <a:lnTo>
                  <a:pt x="187323" y="2119"/>
                </a:lnTo>
                <a:lnTo>
                  <a:pt x="187567" y="2323"/>
                </a:lnTo>
                <a:lnTo>
                  <a:pt x="187730" y="2567"/>
                </a:lnTo>
                <a:lnTo>
                  <a:pt x="190378" y="2486"/>
                </a:lnTo>
                <a:lnTo>
                  <a:pt x="190378" y="1"/>
                </a:lnTo>
                <a:lnTo>
                  <a:pt x="189889" y="42"/>
                </a:lnTo>
                <a:lnTo>
                  <a:pt x="189400" y="164"/>
                </a:lnTo>
                <a:lnTo>
                  <a:pt x="188545" y="408"/>
                </a:lnTo>
                <a:lnTo>
                  <a:pt x="188015" y="530"/>
                </a:lnTo>
                <a:lnTo>
                  <a:pt x="187486" y="653"/>
                </a:lnTo>
                <a:lnTo>
                  <a:pt x="186508" y="816"/>
                </a:lnTo>
                <a:lnTo>
                  <a:pt x="185815" y="938"/>
                </a:lnTo>
                <a:lnTo>
                  <a:pt x="185082" y="1019"/>
                </a:lnTo>
                <a:lnTo>
                  <a:pt x="184389" y="1060"/>
                </a:lnTo>
                <a:lnTo>
                  <a:pt x="184023" y="1019"/>
                </a:lnTo>
                <a:lnTo>
                  <a:pt x="183697" y="979"/>
                </a:lnTo>
                <a:lnTo>
                  <a:pt x="182964" y="816"/>
                </a:lnTo>
                <a:lnTo>
                  <a:pt x="182597" y="734"/>
                </a:lnTo>
                <a:lnTo>
                  <a:pt x="182230" y="693"/>
                </a:lnTo>
                <a:lnTo>
                  <a:pt x="181701" y="653"/>
                </a:lnTo>
                <a:lnTo>
                  <a:pt x="180845" y="693"/>
                </a:lnTo>
                <a:lnTo>
                  <a:pt x="178564" y="775"/>
                </a:lnTo>
                <a:lnTo>
                  <a:pt x="176282" y="938"/>
                </a:lnTo>
                <a:lnTo>
                  <a:pt x="175427" y="1060"/>
                </a:lnTo>
                <a:lnTo>
                  <a:pt x="174897" y="1142"/>
                </a:lnTo>
                <a:lnTo>
                  <a:pt x="174204" y="1264"/>
                </a:lnTo>
                <a:lnTo>
                  <a:pt x="173471" y="1386"/>
                </a:lnTo>
                <a:lnTo>
                  <a:pt x="172045" y="1590"/>
                </a:lnTo>
                <a:lnTo>
                  <a:pt x="171475" y="1630"/>
                </a:lnTo>
                <a:lnTo>
                  <a:pt x="171190" y="1590"/>
                </a:lnTo>
                <a:lnTo>
                  <a:pt x="170945" y="1549"/>
                </a:lnTo>
                <a:lnTo>
                  <a:pt x="170416" y="1345"/>
                </a:lnTo>
                <a:lnTo>
                  <a:pt x="170130" y="1264"/>
                </a:lnTo>
                <a:lnTo>
                  <a:pt x="170008" y="1304"/>
                </a:lnTo>
                <a:lnTo>
                  <a:pt x="169886" y="1304"/>
                </a:lnTo>
                <a:lnTo>
                  <a:pt x="169764" y="1386"/>
                </a:lnTo>
                <a:lnTo>
                  <a:pt x="169682" y="1467"/>
                </a:lnTo>
                <a:lnTo>
                  <a:pt x="169560" y="1508"/>
                </a:lnTo>
                <a:lnTo>
                  <a:pt x="169438" y="1590"/>
                </a:lnTo>
                <a:lnTo>
                  <a:pt x="168093" y="1590"/>
                </a:lnTo>
                <a:lnTo>
                  <a:pt x="165486" y="1427"/>
                </a:lnTo>
                <a:lnTo>
                  <a:pt x="162919" y="1264"/>
                </a:lnTo>
                <a:lnTo>
                  <a:pt x="161982" y="1223"/>
                </a:lnTo>
                <a:lnTo>
                  <a:pt x="161534" y="1223"/>
                </a:lnTo>
                <a:lnTo>
                  <a:pt x="161331" y="1264"/>
                </a:lnTo>
                <a:lnTo>
                  <a:pt x="161127" y="1304"/>
                </a:lnTo>
                <a:lnTo>
                  <a:pt x="160923" y="1345"/>
                </a:lnTo>
                <a:lnTo>
                  <a:pt x="160679" y="1345"/>
                </a:lnTo>
                <a:lnTo>
                  <a:pt x="159660" y="1264"/>
                </a:lnTo>
                <a:lnTo>
                  <a:pt x="158479" y="1182"/>
                </a:lnTo>
                <a:lnTo>
                  <a:pt x="157297" y="1019"/>
                </a:lnTo>
                <a:lnTo>
                  <a:pt x="156768" y="938"/>
                </a:lnTo>
                <a:lnTo>
                  <a:pt x="156320" y="816"/>
                </a:lnTo>
                <a:lnTo>
                  <a:pt x="155994" y="734"/>
                </a:lnTo>
                <a:lnTo>
                  <a:pt x="155831" y="693"/>
                </a:lnTo>
                <a:lnTo>
                  <a:pt x="155668" y="693"/>
                </a:lnTo>
                <a:lnTo>
                  <a:pt x="155505" y="734"/>
                </a:lnTo>
                <a:lnTo>
                  <a:pt x="155342" y="775"/>
                </a:lnTo>
                <a:lnTo>
                  <a:pt x="155057" y="897"/>
                </a:lnTo>
                <a:lnTo>
                  <a:pt x="154772" y="1060"/>
                </a:lnTo>
                <a:lnTo>
                  <a:pt x="154486" y="1182"/>
                </a:lnTo>
                <a:lnTo>
                  <a:pt x="154038" y="1223"/>
                </a:lnTo>
                <a:lnTo>
                  <a:pt x="153264" y="1223"/>
                </a:lnTo>
                <a:lnTo>
                  <a:pt x="151146" y="1101"/>
                </a:lnTo>
                <a:lnTo>
                  <a:pt x="149068" y="938"/>
                </a:lnTo>
                <a:lnTo>
                  <a:pt x="147805" y="816"/>
                </a:lnTo>
                <a:lnTo>
                  <a:pt x="147438" y="816"/>
                </a:lnTo>
                <a:lnTo>
                  <a:pt x="147072" y="897"/>
                </a:lnTo>
                <a:lnTo>
                  <a:pt x="146664" y="1019"/>
                </a:lnTo>
                <a:lnTo>
                  <a:pt x="146257" y="1264"/>
                </a:lnTo>
                <a:lnTo>
                  <a:pt x="145931" y="1427"/>
                </a:lnTo>
                <a:lnTo>
                  <a:pt x="145564" y="1549"/>
                </a:lnTo>
                <a:lnTo>
                  <a:pt x="145157" y="1630"/>
                </a:lnTo>
                <a:lnTo>
                  <a:pt x="144749" y="1671"/>
                </a:lnTo>
                <a:lnTo>
                  <a:pt x="144383" y="1671"/>
                </a:lnTo>
                <a:lnTo>
                  <a:pt x="143975" y="1630"/>
                </a:lnTo>
                <a:lnTo>
                  <a:pt x="143568" y="1549"/>
                </a:lnTo>
                <a:lnTo>
                  <a:pt x="143201" y="1427"/>
                </a:lnTo>
                <a:lnTo>
                  <a:pt x="142712" y="1386"/>
                </a:lnTo>
                <a:lnTo>
                  <a:pt x="141694" y="1345"/>
                </a:lnTo>
                <a:lnTo>
                  <a:pt x="140187" y="1304"/>
                </a:lnTo>
                <a:lnTo>
                  <a:pt x="140064" y="1304"/>
                </a:lnTo>
                <a:lnTo>
                  <a:pt x="139901" y="1345"/>
                </a:lnTo>
                <a:lnTo>
                  <a:pt x="139616" y="1427"/>
                </a:lnTo>
                <a:lnTo>
                  <a:pt x="139331" y="1508"/>
                </a:lnTo>
                <a:lnTo>
                  <a:pt x="139046" y="1508"/>
                </a:lnTo>
                <a:lnTo>
                  <a:pt x="138842" y="1427"/>
                </a:lnTo>
                <a:lnTo>
                  <a:pt x="138638" y="1304"/>
                </a:lnTo>
                <a:lnTo>
                  <a:pt x="138394" y="1264"/>
                </a:lnTo>
                <a:lnTo>
                  <a:pt x="137905" y="1182"/>
                </a:lnTo>
                <a:lnTo>
                  <a:pt x="136724" y="1182"/>
                </a:lnTo>
                <a:lnTo>
                  <a:pt x="135502" y="1223"/>
                </a:lnTo>
                <a:lnTo>
                  <a:pt x="135013" y="1264"/>
                </a:lnTo>
                <a:lnTo>
                  <a:pt x="134727" y="1304"/>
                </a:lnTo>
                <a:lnTo>
                  <a:pt x="134035" y="1549"/>
                </a:lnTo>
                <a:lnTo>
                  <a:pt x="133668" y="1671"/>
                </a:lnTo>
                <a:lnTo>
                  <a:pt x="133342" y="1793"/>
                </a:lnTo>
                <a:lnTo>
                  <a:pt x="133057" y="1834"/>
                </a:lnTo>
                <a:lnTo>
                  <a:pt x="131916" y="1834"/>
                </a:lnTo>
                <a:lnTo>
                  <a:pt x="131020" y="1753"/>
                </a:lnTo>
                <a:lnTo>
                  <a:pt x="130042" y="1630"/>
                </a:lnTo>
                <a:lnTo>
                  <a:pt x="129105" y="1467"/>
                </a:lnTo>
                <a:lnTo>
                  <a:pt x="128209" y="1264"/>
                </a:lnTo>
                <a:lnTo>
                  <a:pt x="127435" y="1060"/>
                </a:lnTo>
                <a:lnTo>
                  <a:pt x="126865" y="856"/>
                </a:lnTo>
                <a:lnTo>
                  <a:pt x="126539" y="775"/>
                </a:lnTo>
                <a:lnTo>
                  <a:pt x="126050" y="693"/>
                </a:lnTo>
                <a:lnTo>
                  <a:pt x="124828" y="530"/>
                </a:lnTo>
                <a:lnTo>
                  <a:pt x="123565" y="490"/>
                </a:lnTo>
                <a:lnTo>
                  <a:pt x="122750" y="490"/>
                </a:lnTo>
                <a:lnTo>
                  <a:pt x="122017" y="653"/>
                </a:lnTo>
                <a:lnTo>
                  <a:pt x="121487" y="693"/>
                </a:lnTo>
                <a:lnTo>
                  <a:pt x="120428" y="653"/>
                </a:lnTo>
                <a:lnTo>
                  <a:pt x="117535" y="490"/>
                </a:lnTo>
                <a:lnTo>
                  <a:pt x="114643" y="327"/>
                </a:lnTo>
                <a:lnTo>
                  <a:pt x="113257" y="327"/>
                </a:lnTo>
                <a:lnTo>
                  <a:pt x="113054" y="367"/>
                </a:lnTo>
                <a:lnTo>
                  <a:pt x="112972" y="367"/>
                </a:lnTo>
                <a:lnTo>
                  <a:pt x="112932" y="449"/>
                </a:lnTo>
                <a:lnTo>
                  <a:pt x="112850" y="571"/>
                </a:lnTo>
                <a:lnTo>
                  <a:pt x="112809" y="734"/>
                </a:lnTo>
                <a:lnTo>
                  <a:pt x="112769" y="775"/>
                </a:lnTo>
                <a:lnTo>
                  <a:pt x="112687" y="816"/>
                </a:lnTo>
                <a:lnTo>
                  <a:pt x="112361" y="938"/>
                </a:lnTo>
                <a:lnTo>
                  <a:pt x="111954" y="1019"/>
                </a:lnTo>
                <a:lnTo>
                  <a:pt x="111465" y="1101"/>
                </a:lnTo>
                <a:lnTo>
                  <a:pt x="110895" y="1101"/>
                </a:lnTo>
                <a:lnTo>
                  <a:pt x="109591" y="1142"/>
                </a:lnTo>
                <a:lnTo>
                  <a:pt x="108165" y="1142"/>
                </a:lnTo>
                <a:lnTo>
                  <a:pt x="105395" y="1060"/>
                </a:lnTo>
                <a:lnTo>
                  <a:pt x="104295" y="1060"/>
                </a:lnTo>
                <a:lnTo>
                  <a:pt x="103847" y="1101"/>
                </a:lnTo>
                <a:lnTo>
                  <a:pt x="103480" y="1142"/>
                </a:lnTo>
                <a:lnTo>
                  <a:pt x="103073" y="1182"/>
                </a:lnTo>
                <a:lnTo>
                  <a:pt x="102706" y="1182"/>
                </a:lnTo>
                <a:lnTo>
                  <a:pt x="102502" y="1101"/>
                </a:lnTo>
                <a:lnTo>
                  <a:pt x="102298" y="979"/>
                </a:lnTo>
                <a:lnTo>
                  <a:pt x="101932" y="693"/>
                </a:lnTo>
                <a:lnTo>
                  <a:pt x="101769" y="530"/>
                </a:lnTo>
                <a:lnTo>
                  <a:pt x="101565" y="449"/>
                </a:lnTo>
                <a:lnTo>
                  <a:pt x="101361" y="367"/>
                </a:lnTo>
                <a:lnTo>
                  <a:pt x="101158" y="367"/>
                </a:lnTo>
                <a:lnTo>
                  <a:pt x="99732" y="490"/>
                </a:lnTo>
                <a:lnTo>
                  <a:pt x="98876" y="612"/>
                </a:lnTo>
                <a:lnTo>
                  <a:pt x="98550" y="653"/>
                </a:lnTo>
                <a:lnTo>
                  <a:pt x="98347" y="693"/>
                </a:lnTo>
                <a:lnTo>
                  <a:pt x="98184" y="775"/>
                </a:lnTo>
                <a:lnTo>
                  <a:pt x="97939" y="856"/>
                </a:lnTo>
                <a:lnTo>
                  <a:pt x="97532" y="938"/>
                </a:lnTo>
                <a:lnTo>
                  <a:pt x="97043" y="897"/>
                </a:lnTo>
                <a:lnTo>
                  <a:pt x="96636" y="816"/>
                </a:lnTo>
                <a:lnTo>
                  <a:pt x="96228" y="653"/>
                </a:lnTo>
                <a:lnTo>
                  <a:pt x="95902" y="490"/>
                </a:lnTo>
                <a:lnTo>
                  <a:pt x="95210" y="82"/>
                </a:lnTo>
                <a:lnTo>
                  <a:pt x="95169" y="82"/>
                </a:lnTo>
                <a:lnTo>
                  <a:pt x="94517" y="490"/>
                </a:lnTo>
                <a:lnTo>
                  <a:pt x="94150" y="653"/>
                </a:lnTo>
                <a:lnTo>
                  <a:pt x="93784" y="816"/>
                </a:lnTo>
                <a:lnTo>
                  <a:pt x="93336" y="897"/>
                </a:lnTo>
                <a:lnTo>
                  <a:pt x="92888" y="938"/>
                </a:lnTo>
                <a:lnTo>
                  <a:pt x="92439" y="856"/>
                </a:lnTo>
                <a:lnTo>
                  <a:pt x="92236" y="775"/>
                </a:lnTo>
                <a:lnTo>
                  <a:pt x="92032" y="693"/>
                </a:lnTo>
                <a:lnTo>
                  <a:pt x="91869" y="653"/>
                </a:lnTo>
                <a:lnTo>
                  <a:pt x="91543" y="612"/>
                </a:lnTo>
                <a:lnTo>
                  <a:pt x="90647" y="490"/>
                </a:lnTo>
                <a:lnTo>
                  <a:pt x="89221" y="367"/>
                </a:lnTo>
                <a:lnTo>
                  <a:pt x="89017" y="367"/>
                </a:lnTo>
                <a:lnTo>
                  <a:pt x="88814" y="449"/>
                </a:lnTo>
                <a:lnTo>
                  <a:pt x="88610" y="530"/>
                </a:lnTo>
                <a:lnTo>
                  <a:pt x="88447" y="693"/>
                </a:lnTo>
                <a:lnTo>
                  <a:pt x="88080" y="979"/>
                </a:lnTo>
                <a:lnTo>
                  <a:pt x="87917" y="1101"/>
                </a:lnTo>
                <a:lnTo>
                  <a:pt x="87714" y="1182"/>
                </a:lnTo>
                <a:lnTo>
                  <a:pt x="87306" y="1182"/>
                </a:lnTo>
                <a:lnTo>
                  <a:pt x="86899" y="1142"/>
                </a:lnTo>
                <a:lnTo>
                  <a:pt x="86532" y="1101"/>
                </a:lnTo>
                <a:lnTo>
                  <a:pt x="86084" y="1060"/>
                </a:lnTo>
                <a:lnTo>
                  <a:pt x="84984" y="1060"/>
                </a:lnTo>
                <a:lnTo>
                  <a:pt x="82214" y="1142"/>
                </a:lnTo>
                <a:lnTo>
                  <a:pt x="80828" y="1142"/>
                </a:lnTo>
                <a:lnTo>
                  <a:pt x="79525" y="1101"/>
                </a:lnTo>
                <a:lnTo>
                  <a:pt x="78954" y="1101"/>
                </a:lnTo>
                <a:lnTo>
                  <a:pt x="78425" y="1019"/>
                </a:lnTo>
                <a:lnTo>
                  <a:pt x="78017" y="938"/>
                </a:lnTo>
                <a:lnTo>
                  <a:pt x="77692" y="816"/>
                </a:lnTo>
                <a:lnTo>
                  <a:pt x="77610" y="775"/>
                </a:lnTo>
                <a:lnTo>
                  <a:pt x="77569" y="734"/>
                </a:lnTo>
                <a:lnTo>
                  <a:pt x="77529" y="571"/>
                </a:lnTo>
                <a:lnTo>
                  <a:pt x="77447" y="449"/>
                </a:lnTo>
                <a:lnTo>
                  <a:pt x="77406" y="367"/>
                </a:lnTo>
                <a:lnTo>
                  <a:pt x="77366" y="367"/>
                </a:lnTo>
                <a:lnTo>
                  <a:pt x="77162" y="327"/>
                </a:lnTo>
                <a:lnTo>
                  <a:pt x="75777" y="327"/>
                </a:lnTo>
                <a:lnTo>
                  <a:pt x="72843" y="490"/>
                </a:lnTo>
                <a:lnTo>
                  <a:pt x="69951" y="653"/>
                </a:lnTo>
                <a:lnTo>
                  <a:pt x="68892" y="693"/>
                </a:lnTo>
                <a:lnTo>
                  <a:pt x="68362" y="653"/>
                </a:lnTo>
                <a:lnTo>
                  <a:pt x="67629" y="490"/>
                </a:lnTo>
                <a:lnTo>
                  <a:pt x="66814" y="490"/>
                </a:lnTo>
                <a:lnTo>
                  <a:pt x="65551" y="530"/>
                </a:lnTo>
                <a:lnTo>
                  <a:pt x="64329" y="693"/>
                </a:lnTo>
                <a:lnTo>
                  <a:pt x="63840" y="775"/>
                </a:lnTo>
                <a:lnTo>
                  <a:pt x="63514" y="856"/>
                </a:lnTo>
                <a:lnTo>
                  <a:pt x="62944" y="1060"/>
                </a:lnTo>
                <a:lnTo>
                  <a:pt x="62170" y="1264"/>
                </a:lnTo>
                <a:lnTo>
                  <a:pt x="61273" y="1467"/>
                </a:lnTo>
                <a:lnTo>
                  <a:pt x="60336" y="1630"/>
                </a:lnTo>
                <a:lnTo>
                  <a:pt x="59359" y="1753"/>
                </a:lnTo>
                <a:lnTo>
                  <a:pt x="58462" y="1834"/>
                </a:lnTo>
                <a:lnTo>
                  <a:pt x="57362" y="1834"/>
                </a:lnTo>
                <a:lnTo>
                  <a:pt x="57077" y="1793"/>
                </a:lnTo>
                <a:lnTo>
                  <a:pt x="56710" y="1671"/>
                </a:lnTo>
                <a:lnTo>
                  <a:pt x="56344" y="1549"/>
                </a:lnTo>
                <a:lnTo>
                  <a:pt x="55651" y="1304"/>
                </a:lnTo>
                <a:lnTo>
                  <a:pt x="55366" y="1264"/>
                </a:lnTo>
                <a:lnTo>
                  <a:pt x="54918" y="1223"/>
                </a:lnTo>
                <a:lnTo>
                  <a:pt x="53696" y="1182"/>
                </a:lnTo>
                <a:lnTo>
                  <a:pt x="52473" y="1182"/>
                </a:lnTo>
                <a:lnTo>
                  <a:pt x="52025" y="1264"/>
                </a:lnTo>
                <a:lnTo>
                  <a:pt x="51740" y="1304"/>
                </a:lnTo>
                <a:lnTo>
                  <a:pt x="51577" y="1427"/>
                </a:lnTo>
                <a:lnTo>
                  <a:pt x="51374" y="1508"/>
                </a:lnTo>
                <a:lnTo>
                  <a:pt x="51088" y="1508"/>
                </a:lnTo>
                <a:lnTo>
                  <a:pt x="50762" y="1427"/>
                </a:lnTo>
                <a:lnTo>
                  <a:pt x="50477" y="1345"/>
                </a:lnTo>
                <a:lnTo>
                  <a:pt x="50314" y="1304"/>
                </a:lnTo>
                <a:lnTo>
                  <a:pt x="50192" y="1304"/>
                </a:lnTo>
                <a:lnTo>
                  <a:pt x="48685" y="1345"/>
                </a:lnTo>
                <a:lnTo>
                  <a:pt x="47666" y="1386"/>
                </a:lnTo>
                <a:lnTo>
                  <a:pt x="47177" y="1427"/>
                </a:lnTo>
                <a:lnTo>
                  <a:pt x="46811" y="1549"/>
                </a:lnTo>
                <a:lnTo>
                  <a:pt x="46403" y="1630"/>
                </a:lnTo>
                <a:lnTo>
                  <a:pt x="46037" y="1671"/>
                </a:lnTo>
                <a:lnTo>
                  <a:pt x="45629" y="1671"/>
                </a:lnTo>
                <a:lnTo>
                  <a:pt x="45222" y="1630"/>
                </a:lnTo>
                <a:lnTo>
                  <a:pt x="44855" y="1549"/>
                </a:lnTo>
                <a:lnTo>
                  <a:pt x="44448" y="1427"/>
                </a:lnTo>
                <a:lnTo>
                  <a:pt x="44122" y="1264"/>
                </a:lnTo>
                <a:lnTo>
                  <a:pt x="43714" y="1019"/>
                </a:lnTo>
                <a:lnTo>
                  <a:pt x="43348" y="897"/>
                </a:lnTo>
                <a:lnTo>
                  <a:pt x="42940" y="816"/>
                </a:lnTo>
                <a:lnTo>
                  <a:pt x="42614" y="816"/>
                </a:lnTo>
                <a:lnTo>
                  <a:pt x="41351" y="938"/>
                </a:lnTo>
                <a:lnTo>
                  <a:pt x="39233" y="1101"/>
                </a:lnTo>
                <a:lnTo>
                  <a:pt x="37155" y="1223"/>
                </a:lnTo>
                <a:lnTo>
                  <a:pt x="36340" y="1223"/>
                </a:lnTo>
                <a:lnTo>
                  <a:pt x="35892" y="1182"/>
                </a:lnTo>
                <a:lnTo>
                  <a:pt x="35607" y="1060"/>
                </a:lnTo>
                <a:lnTo>
                  <a:pt x="35322" y="897"/>
                </a:lnTo>
                <a:lnTo>
                  <a:pt x="35037" y="775"/>
                </a:lnTo>
                <a:lnTo>
                  <a:pt x="34915" y="734"/>
                </a:lnTo>
                <a:lnTo>
                  <a:pt x="34752" y="693"/>
                </a:lnTo>
                <a:lnTo>
                  <a:pt x="34548" y="693"/>
                </a:lnTo>
                <a:lnTo>
                  <a:pt x="34385" y="734"/>
                </a:lnTo>
                <a:lnTo>
                  <a:pt x="34059" y="816"/>
                </a:lnTo>
                <a:lnTo>
                  <a:pt x="33611" y="938"/>
                </a:lnTo>
                <a:lnTo>
                  <a:pt x="33081" y="1019"/>
                </a:lnTo>
                <a:lnTo>
                  <a:pt x="31900" y="1182"/>
                </a:lnTo>
                <a:lnTo>
                  <a:pt x="30718" y="1264"/>
                </a:lnTo>
                <a:lnTo>
                  <a:pt x="29700" y="1345"/>
                </a:lnTo>
                <a:lnTo>
                  <a:pt x="29455" y="1345"/>
                </a:lnTo>
                <a:lnTo>
                  <a:pt x="29252" y="1304"/>
                </a:lnTo>
                <a:lnTo>
                  <a:pt x="29048" y="1264"/>
                </a:lnTo>
                <a:lnTo>
                  <a:pt x="28844" y="1223"/>
                </a:lnTo>
                <a:lnTo>
                  <a:pt x="28396" y="1223"/>
                </a:lnTo>
                <a:lnTo>
                  <a:pt x="27459" y="1264"/>
                </a:lnTo>
                <a:lnTo>
                  <a:pt x="24893" y="1427"/>
                </a:lnTo>
                <a:lnTo>
                  <a:pt x="22326" y="1590"/>
                </a:lnTo>
                <a:lnTo>
                  <a:pt x="20941" y="1590"/>
                </a:lnTo>
                <a:lnTo>
                  <a:pt x="20819" y="1508"/>
                </a:lnTo>
                <a:lnTo>
                  <a:pt x="20737" y="1467"/>
                </a:lnTo>
                <a:lnTo>
                  <a:pt x="20615" y="1386"/>
                </a:lnTo>
                <a:lnTo>
                  <a:pt x="20493" y="1304"/>
                </a:lnTo>
                <a:lnTo>
                  <a:pt x="20370" y="1304"/>
                </a:lnTo>
                <a:lnTo>
                  <a:pt x="20248" y="1264"/>
                </a:lnTo>
                <a:lnTo>
                  <a:pt x="19963" y="1345"/>
                </a:lnTo>
                <a:lnTo>
                  <a:pt x="19474" y="1549"/>
                </a:lnTo>
                <a:lnTo>
                  <a:pt x="19189" y="1590"/>
                </a:lnTo>
                <a:lnTo>
                  <a:pt x="18904" y="1630"/>
                </a:lnTo>
                <a:lnTo>
                  <a:pt x="18333" y="1590"/>
                </a:lnTo>
                <a:lnTo>
                  <a:pt x="16908" y="1386"/>
                </a:lnTo>
                <a:lnTo>
                  <a:pt x="16174" y="1264"/>
                </a:lnTo>
                <a:lnTo>
                  <a:pt x="15482" y="1142"/>
                </a:lnTo>
                <a:lnTo>
                  <a:pt x="14952" y="1060"/>
                </a:lnTo>
                <a:lnTo>
                  <a:pt x="14096" y="938"/>
                </a:lnTo>
                <a:lnTo>
                  <a:pt x="11856" y="775"/>
                </a:lnTo>
                <a:lnTo>
                  <a:pt x="9574" y="693"/>
                </a:lnTo>
                <a:lnTo>
                  <a:pt x="8719" y="653"/>
                </a:lnTo>
                <a:lnTo>
                  <a:pt x="8148" y="693"/>
                </a:lnTo>
                <a:lnTo>
                  <a:pt x="7782" y="734"/>
                </a:lnTo>
                <a:lnTo>
                  <a:pt x="7415" y="816"/>
                </a:lnTo>
                <a:lnTo>
                  <a:pt x="6723" y="979"/>
                </a:lnTo>
                <a:lnTo>
                  <a:pt x="6356" y="1019"/>
                </a:lnTo>
                <a:lnTo>
                  <a:pt x="5989" y="1060"/>
                </a:lnTo>
                <a:lnTo>
                  <a:pt x="5297" y="1019"/>
                </a:lnTo>
                <a:lnTo>
                  <a:pt x="4563" y="938"/>
                </a:lnTo>
                <a:lnTo>
                  <a:pt x="3871" y="816"/>
                </a:lnTo>
                <a:lnTo>
                  <a:pt x="2893" y="653"/>
                </a:lnTo>
                <a:lnTo>
                  <a:pt x="2363" y="530"/>
                </a:lnTo>
                <a:lnTo>
                  <a:pt x="1874" y="408"/>
                </a:lnTo>
                <a:lnTo>
                  <a:pt x="978" y="164"/>
                </a:lnTo>
                <a:lnTo>
                  <a:pt x="489" y="42"/>
                </a:lnTo>
                <a:lnTo>
                  <a:pt x="0" y="1"/>
                </a:lnTo>
                <a:close/>
              </a:path>
            </a:pathLst>
          </a:custGeom>
          <a:solidFill>
            <a:schemeClr val="dk2"/>
          </a:solidFill>
          <a:ln>
            <a:noFill/>
          </a:ln>
          <a:effectLst>
            <a:outerShdw blurRad="85725" dist="1905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7" name="Google Shape;217;p22"/>
          <p:cNvGrpSpPr/>
          <p:nvPr/>
        </p:nvGrpSpPr>
        <p:grpSpPr>
          <a:xfrm>
            <a:off x="1350193" y="5740039"/>
            <a:ext cx="369064" cy="374439"/>
            <a:chOff x="9663125" y="1726120"/>
            <a:chExt cx="276798" cy="280829"/>
          </a:xfrm>
        </p:grpSpPr>
        <p:sp>
          <p:nvSpPr>
            <p:cNvPr id="218" name="Google Shape;218;p2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2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0" name="Google Shape;220;p22"/>
          <p:cNvGrpSpPr/>
          <p:nvPr/>
        </p:nvGrpSpPr>
        <p:grpSpPr>
          <a:xfrm>
            <a:off x="1263628" y="901861"/>
            <a:ext cx="369064" cy="374439"/>
            <a:chOff x="9663125" y="1726120"/>
            <a:chExt cx="276798" cy="280829"/>
          </a:xfrm>
        </p:grpSpPr>
        <p:sp>
          <p:nvSpPr>
            <p:cNvPr id="221" name="Google Shape;221;p2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22"/>
          <p:cNvGrpSpPr/>
          <p:nvPr/>
        </p:nvGrpSpPr>
        <p:grpSpPr>
          <a:xfrm>
            <a:off x="11047461" y="5286210"/>
            <a:ext cx="369064" cy="374439"/>
            <a:chOff x="9663125" y="1726120"/>
            <a:chExt cx="276798" cy="280829"/>
          </a:xfrm>
        </p:grpSpPr>
        <p:sp>
          <p:nvSpPr>
            <p:cNvPr id="224" name="Google Shape;224;p2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2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22"/>
          <p:cNvGrpSpPr/>
          <p:nvPr/>
        </p:nvGrpSpPr>
        <p:grpSpPr>
          <a:xfrm>
            <a:off x="10521093" y="901873"/>
            <a:ext cx="369064" cy="374439"/>
            <a:chOff x="9663125" y="1726120"/>
            <a:chExt cx="276798" cy="280829"/>
          </a:xfrm>
        </p:grpSpPr>
        <p:sp>
          <p:nvSpPr>
            <p:cNvPr id="227" name="Google Shape;227;p2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22"/>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66873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6509" y="-226800"/>
            <a:ext cx="12496928" cy="7311600"/>
            <a:chOff x="-102382" y="-170100"/>
            <a:chExt cx="9372696" cy="5483700"/>
          </a:xfrm>
        </p:grpSpPr>
        <p:grpSp>
          <p:nvGrpSpPr>
            <p:cNvPr id="10" name="Google Shape;10;p2"/>
            <p:cNvGrpSpPr/>
            <p:nvPr/>
          </p:nvGrpSpPr>
          <p:grpSpPr>
            <a:xfrm>
              <a:off x="-102382" y="449173"/>
              <a:ext cx="9372696" cy="4214993"/>
              <a:chOff x="-721775" y="1833025"/>
              <a:chExt cx="10611000" cy="1466850"/>
            </a:xfrm>
          </p:grpSpPr>
          <p:cxnSp>
            <p:nvCxnSpPr>
              <p:cNvPr id="11" name="Google Shape;11;p2"/>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9" name="Google Shape;19;p2"/>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1" name="Google Shape;31;p2"/>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2" name="Google Shape;32;p2"/>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3" name="Google Shape;33;p2"/>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 name="Google Shape;34;p2"/>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36" name="Google Shape;36;p2"/>
          <p:cNvSpPr txBox="1">
            <a:spLocks noGrp="1"/>
          </p:cNvSpPr>
          <p:nvPr>
            <p:ph type="ctrTitle"/>
          </p:nvPr>
        </p:nvSpPr>
        <p:spPr>
          <a:xfrm>
            <a:off x="5372100" y="1934533"/>
            <a:ext cx="5868800" cy="20968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91919"/>
              </a:buClr>
              <a:buSzPts val="5200"/>
              <a:buNone/>
              <a:defRPr sz="6667">
                <a:latin typeface="Fira Sans Condensed Black" panose="020B0A03050000020004" pitchFamily="34" charset="0"/>
                <a:cs typeface="#9Slide03 Arima Madurai" panose="00000500000000000000" pitchFamily="2" charset="-93"/>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dirty="0"/>
          </a:p>
        </p:txBody>
      </p:sp>
      <p:sp>
        <p:nvSpPr>
          <p:cNvPr id="37" name="Google Shape;37;p2"/>
          <p:cNvSpPr txBox="1">
            <a:spLocks noGrp="1"/>
          </p:cNvSpPr>
          <p:nvPr>
            <p:ph type="subTitle" idx="1"/>
          </p:nvPr>
        </p:nvSpPr>
        <p:spPr>
          <a:xfrm>
            <a:off x="5372100" y="4289067"/>
            <a:ext cx="5868800" cy="634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2133">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dirty="0"/>
          </a:p>
        </p:txBody>
      </p:sp>
      <p:grpSp>
        <p:nvGrpSpPr>
          <p:cNvPr id="38" name="Google Shape;38;p2"/>
          <p:cNvGrpSpPr/>
          <p:nvPr/>
        </p:nvGrpSpPr>
        <p:grpSpPr>
          <a:xfrm>
            <a:off x="10258277" y="232760"/>
            <a:ext cx="982759" cy="973131"/>
            <a:chOff x="3398331" y="1368868"/>
            <a:chExt cx="448639" cy="444244"/>
          </a:xfrm>
        </p:grpSpPr>
        <p:sp>
          <p:nvSpPr>
            <p:cNvPr id="39" name="Google Shape;39;p2"/>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45;p2"/>
          <p:cNvGrpSpPr/>
          <p:nvPr/>
        </p:nvGrpSpPr>
        <p:grpSpPr>
          <a:xfrm rot="-8100000">
            <a:off x="404101" y="467876"/>
            <a:ext cx="1093753" cy="1390633"/>
            <a:chOff x="3661501" y="2847663"/>
            <a:chExt cx="465418" cy="591748"/>
          </a:xfrm>
        </p:grpSpPr>
        <p:sp>
          <p:nvSpPr>
            <p:cNvPr id="46" name="Google Shape;46;p2"/>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 name="Google Shape;59;p2"/>
          <p:cNvSpPr/>
          <p:nvPr/>
        </p:nvSpPr>
        <p:spPr>
          <a:xfrm>
            <a:off x="-174613" y="5238609"/>
            <a:ext cx="436588" cy="41731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11805953" y="6050422"/>
            <a:ext cx="545804" cy="54580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56609" y="6143281"/>
            <a:ext cx="2707864" cy="270786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6465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79A2E-A284-4D7D-8AA8-F312F0D02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703C9-7978-4BB8-9F31-43854FD0EE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BA3FEC-863F-4DE4-BC0F-AC6262844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B4788-42FF-47F6-B70C-632763293D2F}"/>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6" name="Footer Placeholder 5">
            <a:extLst>
              <a:ext uri="{FF2B5EF4-FFF2-40B4-BE49-F238E27FC236}">
                <a16:creationId xmlns:a16="http://schemas.microsoft.com/office/drawing/2014/main" id="{DD33317D-2DA9-42E6-B8B5-7C202AA68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0DFA6-7511-43EF-91DA-F0168ADD8ADF}"/>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37988624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2"/>
        <p:cNvGrpSpPr/>
        <p:nvPr/>
      </p:nvGrpSpPr>
      <p:grpSpPr>
        <a:xfrm>
          <a:off x="0" y="0"/>
          <a:ext cx="0" cy="0"/>
          <a:chOff x="0" y="0"/>
          <a:chExt cx="0" cy="0"/>
        </a:xfrm>
      </p:grpSpPr>
      <p:grpSp>
        <p:nvGrpSpPr>
          <p:cNvPr id="63" name="Google Shape;63;p3"/>
          <p:cNvGrpSpPr/>
          <p:nvPr/>
        </p:nvGrpSpPr>
        <p:grpSpPr>
          <a:xfrm>
            <a:off x="-136509" y="-226800"/>
            <a:ext cx="12496928" cy="7311600"/>
            <a:chOff x="-102382" y="-170100"/>
            <a:chExt cx="9372696" cy="5483700"/>
          </a:xfrm>
        </p:grpSpPr>
        <p:grpSp>
          <p:nvGrpSpPr>
            <p:cNvPr id="64" name="Google Shape;64;p3"/>
            <p:cNvGrpSpPr/>
            <p:nvPr/>
          </p:nvGrpSpPr>
          <p:grpSpPr>
            <a:xfrm>
              <a:off x="-102382" y="449173"/>
              <a:ext cx="9372696" cy="4214993"/>
              <a:chOff x="-721775" y="1833025"/>
              <a:chExt cx="10611000" cy="1466850"/>
            </a:xfrm>
          </p:grpSpPr>
          <p:cxnSp>
            <p:nvCxnSpPr>
              <p:cNvPr id="65" name="Google Shape;65;p3"/>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 name="Google Shape;66;p3"/>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7" name="Google Shape;67;p3"/>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8" name="Google Shape;68;p3"/>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9" name="Google Shape;69;p3"/>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0" name="Google Shape;70;p3"/>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1" name="Google Shape;71;p3"/>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2" name="Google Shape;72;p3"/>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73" name="Google Shape;73;p3"/>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4" name="Google Shape;74;p3"/>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5" name="Google Shape;75;p3"/>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 name="Google Shape;76;p3"/>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 name="Google Shape;77;p3"/>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8" name="Google Shape;78;p3"/>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9" name="Google Shape;79;p3"/>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0" name="Google Shape;90;p3"/>
          <p:cNvSpPr txBox="1">
            <a:spLocks noGrp="1"/>
          </p:cNvSpPr>
          <p:nvPr>
            <p:ph type="title"/>
          </p:nvPr>
        </p:nvSpPr>
        <p:spPr>
          <a:xfrm>
            <a:off x="950967" y="3021325"/>
            <a:ext cx="5089200" cy="2015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67">
                <a:latin typeface="Fira Sans Condensed Black" panose="020B0A03050000020004" pitchFamily="34" charset="0"/>
                <a:cs typeface="#9Slide03 Arima Madurai" panose="00000500000000000000" pitchFamily="2" charset="-93"/>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91" name="Google Shape;91;p3"/>
          <p:cNvSpPr txBox="1">
            <a:spLocks noGrp="1"/>
          </p:cNvSpPr>
          <p:nvPr>
            <p:ph type="title" idx="2" hasCustomPrompt="1"/>
          </p:nvPr>
        </p:nvSpPr>
        <p:spPr>
          <a:xfrm>
            <a:off x="950967" y="1821475"/>
            <a:ext cx="2202800" cy="1221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667">
                <a:solidFill>
                  <a:schemeClr val="lt2"/>
                </a:solidFill>
                <a:latin typeface="Fira Sans Condensed Black" panose="020B0A03050000020004" pitchFamily="34" charset="0"/>
                <a:cs typeface="#9Slide03 Arima Madurai" panose="00000500000000000000" pitchFamily="2" charset="-93"/>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dirty="0"/>
              <a:t>xx%</a:t>
            </a:r>
          </a:p>
        </p:txBody>
      </p:sp>
      <p:sp>
        <p:nvSpPr>
          <p:cNvPr id="92" name="Google Shape;92;p3"/>
          <p:cNvSpPr/>
          <p:nvPr/>
        </p:nvSpPr>
        <p:spPr>
          <a:xfrm>
            <a:off x="94932" y="5545551"/>
            <a:ext cx="856040" cy="85604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rot="8100000">
            <a:off x="11067196" y="6108414"/>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1003302" y="648387"/>
            <a:ext cx="1781575" cy="178157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5" name="Google Shape;95;p3"/>
          <p:cNvGrpSpPr/>
          <p:nvPr/>
        </p:nvGrpSpPr>
        <p:grpSpPr>
          <a:xfrm rot="-3733659">
            <a:off x="10106134" y="423365"/>
            <a:ext cx="982727" cy="973099"/>
            <a:chOff x="3398331" y="1368868"/>
            <a:chExt cx="448639" cy="444244"/>
          </a:xfrm>
        </p:grpSpPr>
        <p:sp>
          <p:nvSpPr>
            <p:cNvPr id="96" name="Google Shape;96;p3"/>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762795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2"/>
        <p:cNvGrpSpPr/>
        <p:nvPr/>
      </p:nvGrpSpPr>
      <p:grpSpPr>
        <a:xfrm>
          <a:off x="0" y="0"/>
          <a:ext cx="0" cy="0"/>
          <a:chOff x="0" y="0"/>
          <a:chExt cx="0" cy="0"/>
        </a:xfrm>
      </p:grpSpPr>
      <p:grpSp>
        <p:nvGrpSpPr>
          <p:cNvPr id="103" name="Google Shape;103;p4"/>
          <p:cNvGrpSpPr/>
          <p:nvPr/>
        </p:nvGrpSpPr>
        <p:grpSpPr>
          <a:xfrm>
            <a:off x="-136509" y="-226800"/>
            <a:ext cx="12496928" cy="7311600"/>
            <a:chOff x="-102382" y="-170100"/>
            <a:chExt cx="9372696" cy="5483700"/>
          </a:xfrm>
        </p:grpSpPr>
        <p:grpSp>
          <p:nvGrpSpPr>
            <p:cNvPr id="104" name="Google Shape;104;p4"/>
            <p:cNvGrpSpPr/>
            <p:nvPr/>
          </p:nvGrpSpPr>
          <p:grpSpPr>
            <a:xfrm>
              <a:off x="-102382" y="449173"/>
              <a:ext cx="9372696" cy="4214993"/>
              <a:chOff x="-721775" y="1833025"/>
              <a:chExt cx="10611000" cy="1466850"/>
            </a:xfrm>
          </p:grpSpPr>
          <p:cxnSp>
            <p:nvCxnSpPr>
              <p:cNvPr id="105" name="Google Shape;105;p4"/>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6" name="Google Shape;106;p4"/>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7" name="Google Shape;107;p4"/>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8" name="Google Shape;108;p4"/>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9" name="Google Shape;109;p4"/>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0" name="Google Shape;110;p4"/>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 name="Google Shape;111;p4"/>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2" name="Google Shape;112;p4"/>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3" name="Google Shape;113;p4"/>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4" name="Google Shape;114;p4"/>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5" name="Google Shape;115;p4"/>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6" name="Google Shape;116;p4"/>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 name="Google Shape;117;p4"/>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 name="Google Shape;118;p4"/>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9" name="Google Shape;119;p4"/>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0" name="Google Shape;120;p4"/>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1" name="Google Shape;121;p4"/>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2" name="Google Shape;122;p4"/>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3" name="Google Shape;123;p4"/>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4" name="Google Shape;124;p4"/>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5" name="Google Shape;125;p4"/>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6" name="Google Shape;126;p4"/>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7" name="Google Shape;127;p4"/>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8" name="Google Shape;128;p4"/>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29" name="Google Shape;129;p4"/>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130" name="Google Shape;130;p4"/>
          <p:cNvGrpSpPr/>
          <p:nvPr/>
        </p:nvGrpSpPr>
        <p:grpSpPr>
          <a:xfrm rot="-2891110">
            <a:off x="287603" y="5754811"/>
            <a:ext cx="982792" cy="973164"/>
            <a:chOff x="3398331" y="1368868"/>
            <a:chExt cx="448639" cy="444244"/>
          </a:xfrm>
        </p:grpSpPr>
        <p:sp>
          <p:nvSpPr>
            <p:cNvPr id="131" name="Google Shape;131;p4"/>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4"/>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4"/>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Google Shape;137;p4"/>
          <p:cNvSpPr/>
          <p:nvPr/>
        </p:nvSpPr>
        <p:spPr>
          <a:xfrm>
            <a:off x="-149213" y="3295276"/>
            <a:ext cx="436588" cy="41731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p:nvPr/>
        </p:nvSpPr>
        <p:spPr>
          <a:xfrm>
            <a:off x="11297953" y="3231022"/>
            <a:ext cx="545804" cy="54580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4"/>
          <p:cNvSpPr/>
          <p:nvPr/>
        </p:nvSpPr>
        <p:spPr>
          <a:xfrm>
            <a:off x="9670109" y="6003581"/>
            <a:ext cx="2707864" cy="270786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0" name="Google Shape;140;p4"/>
          <p:cNvGrpSpPr/>
          <p:nvPr/>
        </p:nvGrpSpPr>
        <p:grpSpPr>
          <a:xfrm flipH="1">
            <a:off x="10638277" y="91539"/>
            <a:ext cx="1298460" cy="1255605"/>
            <a:chOff x="8127332" y="539502"/>
            <a:chExt cx="757385" cy="732388"/>
          </a:xfrm>
        </p:grpSpPr>
        <p:sp>
          <p:nvSpPr>
            <p:cNvPr id="141" name="Google Shape;141;p4"/>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4"/>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4"/>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4"/>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4"/>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4"/>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4"/>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4"/>
            <p:cNvGrpSpPr/>
            <p:nvPr/>
          </p:nvGrpSpPr>
          <p:grpSpPr>
            <a:xfrm>
              <a:off x="8127332" y="871191"/>
              <a:ext cx="272012" cy="400698"/>
              <a:chOff x="8641857" y="1784441"/>
              <a:chExt cx="272012" cy="400698"/>
            </a:xfrm>
          </p:grpSpPr>
          <p:sp>
            <p:nvSpPr>
              <p:cNvPr id="150" name="Google Shape;150;p4"/>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4"/>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4"/>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4"/>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2" name="Google Shape;162;p4"/>
          <p:cNvSpPr/>
          <p:nvPr/>
        </p:nvSpPr>
        <p:spPr>
          <a:xfrm>
            <a:off x="-707300" y="-645348"/>
            <a:ext cx="1552781" cy="155278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64" name="Google Shape;164;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Nunito Light"/>
              <a:buChar char="●"/>
              <a:defRPr>
                <a:latin typeface="Fira Sans Condensed" panose="020B0503050000020004" pitchFamily="34" charset="0"/>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dirty="0"/>
          </a:p>
        </p:txBody>
      </p:sp>
    </p:spTree>
    <p:extLst>
      <p:ext uri="{BB962C8B-B14F-4D97-AF65-F5344CB8AC3E}">
        <p14:creationId xmlns:p14="http://schemas.microsoft.com/office/powerpoint/2010/main" val="27150622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2"/>
        <p:cNvGrpSpPr/>
        <p:nvPr/>
      </p:nvGrpSpPr>
      <p:grpSpPr>
        <a:xfrm>
          <a:off x="0" y="0"/>
          <a:ext cx="0" cy="0"/>
          <a:chOff x="0" y="0"/>
          <a:chExt cx="0" cy="0"/>
        </a:xfrm>
      </p:grpSpPr>
      <p:grpSp>
        <p:nvGrpSpPr>
          <p:cNvPr id="273" name="Google Shape;273;p6"/>
          <p:cNvGrpSpPr/>
          <p:nvPr/>
        </p:nvGrpSpPr>
        <p:grpSpPr>
          <a:xfrm>
            <a:off x="-136509" y="-226800"/>
            <a:ext cx="12496928" cy="7311600"/>
            <a:chOff x="-102382" y="-170100"/>
            <a:chExt cx="9372696" cy="5483700"/>
          </a:xfrm>
        </p:grpSpPr>
        <p:grpSp>
          <p:nvGrpSpPr>
            <p:cNvPr id="274" name="Google Shape;274;p6"/>
            <p:cNvGrpSpPr/>
            <p:nvPr/>
          </p:nvGrpSpPr>
          <p:grpSpPr>
            <a:xfrm>
              <a:off x="-102382" y="449173"/>
              <a:ext cx="9372696" cy="4214993"/>
              <a:chOff x="-721775" y="1833025"/>
              <a:chExt cx="10611000" cy="1466850"/>
            </a:xfrm>
          </p:grpSpPr>
          <p:cxnSp>
            <p:nvCxnSpPr>
              <p:cNvPr id="275" name="Google Shape;275;p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7" name="Google Shape;277;p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8" name="Google Shape;278;p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79" name="Google Shape;279;p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0" name="Google Shape;280;p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1" name="Google Shape;281;p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282" name="Google Shape;282;p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283" name="Google Shape;283;p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4" name="Google Shape;284;p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5" name="Google Shape;285;p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6" name="Google Shape;286;p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7" name="Google Shape;287;p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8" name="Google Shape;288;p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89" name="Google Shape;289;p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0" name="Google Shape;290;p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1" name="Google Shape;291;p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2" name="Google Shape;292;p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3" name="Google Shape;293;p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4" name="Google Shape;294;p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5" name="Google Shape;295;p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6" name="Google Shape;296;p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7" name="Google Shape;297;p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8" name="Google Shape;298;p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299" name="Google Shape;299;p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300" name="Google Shape;300;p6"/>
          <p:cNvGrpSpPr/>
          <p:nvPr/>
        </p:nvGrpSpPr>
        <p:grpSpPr>
          <a:xfrm>
            <a:off x="11051910" y="118336"/>
            <a:ext cx="1009847" cy="976517"/>
            <a:chOff x="8127332" y="539502"/>
            <a:chExt cx="757385" cy="732388"/>
          </a:xfrm>
        </p:grpSpPr>
        <p:sp>
          <p:nvSpPr>
            <p:cNvPr id="301" name="Google Shape;301;p6"/>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09" name="Google Shape;309;p6"/>
            <p:cNvGrpSpPr/>
            <p:nvPr/>
          </p:nvGrpSpPr>
          <p:grpSpPr>
            <a:xfrm>
              <a:off x="8127332" y="871191"/>
              <a:ext cx="272012" cy="400698"/>
              <a:chOff x="8641857" y="1784441"/>
              <a:chExt cx="272012" cy="400698"/>
            </a:xfrm>
          </p:grpSpPr>
          <p:sp>
            <p:nvSpPr>
              <p:cNvPr id="310" name="Google Shape;310;p6"/>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2" name="Google Shape;322;p6"/>
          <p:cNvGrpSpPr/>
          <p:nvPr/>
        </p:nvGrpSpPr>
        <p:grpSpPr>
          <a:xfrm rot="-1539343">
            <a:off x="-302683" y="5720111"/>
            <a:ext cx="982739" cy="973112"/>
            <a:chOff x="3398331" y="1368868"/>
            <a:chExt cx="448639" cy="444244"/>
          </a:xfrm>
        </p:grpSpPr>
        <p:sp>
          <p:nvSpPr>
            <p:cNvPr id="323" name="Google Shape;323;p6"/>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9" name="Google Shape;329;p6"/>
          <p:cNvSpPr/>
          <p:nvPr/>
        </p:nvSpPr>
        <p:spPr>
          <a:xfrm>
            <a:off x="11575843" y="4820115"/>
            <a:ext cx="1245452" cy="1245452"/>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7175019" y="-259645"/>
            <a:ext cx="545804" cy="545804"/>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979931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a:off x="-136509" y="-226800"/>
            <a:ext cx="12496928" cy="7311600"/>
            <a:chOff x="-102382" y="-170100"/>
            <a:chExt cx="9372696" cy="5483700"/>
          </a:xfrm>
        </p:grpSpPr>
        <p:grpSp>
          <p:nvGrpSpPr>
            <p:cNvPr id="334" name="Google Shape;334;p7"/>
            <p:cNvGrpSpPr/>
            <p:nvPr/>
          </p:nvGrpSpPr>
          <p:grpSpPr>
            <a:xfrm>
              <a:off x="-102382" y="449173"/>
              <a:ext cx="9372696" cy="4214993"/>
              <a:chOff x="-721775" y="1833025"/>
              <a:chExt cx="10611000" cy="1466850"/>
            </a:xfrm>
          </p:grpSpPr>
          <p:cxnSp>
            <p:nvCxnSpPr>
              <p:cNvPr id="335" name="Google Shape;335;p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6" name="Google Shape;336;p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7" name="Google Shape;337;p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8" name="Google Shape;338;p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39" name="Google Shape;339;p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0" name="Google Shape;340;p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1" name="Google Shape;341;p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42" name="Google Shape;342;p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343" name="Google Shape;343;p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4" name="Google Shape;344;p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5" name="Google Shape;345;p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6" name="Google Shape;346;p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7" name="Google Shape;347;p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8" name="Google Shape;348;p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49" name="Google Shape;349;p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0" name="Google Shape;350;p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1" name="Google Shape;351;p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2" name="Google Shape;352;p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3" name="Google Shape;353;p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4" name="Google Shape;354;p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5" name="Google Shape;355;p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6" name="Google Shape;356;p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7" name="Google Shape;357;p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8" name="Google Shape;358;p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59" name="Google Shape;359;p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360" name="Google Shape;360;p7"/>
          <p:cNvSpPr txBox="1">
            <a:spLocks noGrp="1"/>
          </p:cNvSpPr>
          <p:nvPr>
            <p:ph type="title"/>
          </p:nvPr>
        </p:nvSpPr>
        <p:spPr>
          <a:xfrm>
            <a:off x="960000" y="1446367"/>
            <a:ext cx="4602800" cy="142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61" name="Google Shape;361;p7"/>
          <p:cNvSpPr txBox="1">
            <a:spLocks noGrp="1"/>
          </p:cNvSpPr>
          <p:nvPr>
            <p:ph type="subTitle" idx="1"/>
          </p:nvPr>
        </p:nvSpPr>
        <p:spPr>
          <a:xfrm>
            <a:off x="960000" y="3018451"/>
            <a:ext cx="5174400" cy="239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dirty="0"/>
          </a:p>
        </p:txBody>
      </p:sp>
      <p:grpSp>
        <p:nvGrpSpPr>
          <p:cNvPr id="362" name="Google Shape;362;p7"/>
          <p:cNvGrpSpPr/>
          <p:nvPr/>
        </p:nvGrpSpPr>
        <p:grpSpPr>
          <a:xfrm>
            <a:off x="10823944" y="270604"/>
            <a:ext cx="1047845" cy="897603"/>
            <a:chOff x="8363694" y="868678"/>
            <a:chExt cx="414190" cy="354784"/>
          </a:xfrm>
        </p:grpSpPr>
        <p:sp>
          <p:nvSpPr>
            <p:cNvPr id="363" name="Google Shape;363;p7"/>
            <p:cNvSpPr/>
            <p:nvPr/>
          </p:nvSpPr>
          <p:spPr>
            <a:xfrm>
              <a:off x="8525301" y="996562"/>
              <a:ext cx="83906" cy="81523"/>
            </a:xfrm>
            <a:custGeom>
              <a:avLst/>
              <a:gdLst/>
              <a:ahLst/>
              <a:cxnLst/>
              <a:rect l="l" t="t" r="r" b="b"/>
              <a:pathLst>
                <a:path w="6586" h="6399" extrusionOk="0">
                  <a:moveTo>
                    <a:pt x="3355" y="0"/>
                  </a:moveTo>
                  <a:cubicBezTo>
                    <a:pt x="1727" y="0"/>
                    <a:pt x="337" y="1273"/>
                    <a:pt x="139" y="2922"/>
                  </a:cubicBezTo>
                  <a:cubicBezTo>
                    <a:pt x="0" y="4655"/>
                    <a:pt x="1248" y="6180"/>
                    <a:pt x="2981" y="6388"/>
                  </a:cubicBezTo>
                  <a:cubicBezTo>
                    <a:pt x="3069" y="6395"/>
                    <a:pt x="3157" y="6398"/>
                    <a:pt x="3244" y="6398"/>
                  </a:cubicBezTo>
                  <a:cubicBezTo>
                    <a:pt x="4872" y="6398"/>
                    <a:pt x="6315" y="5187"/>
                    <a:pt x="6447" y="3476"/>
                  </a:cubicBezTo>
                  <a:cubicBezTo>
                    <a:pt x="6586" y="1743"/>
                    <a:pt x="5269" y="218"/>
                    <a:pt x="3605" y="10"/>
                  </a:cubicBezTo>
                  <a:cubicBezTo>
                    <a:pt x="3521" y="4"/>
                    <a:pt x="3438" y="0"/>
                    <a:pt x="33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7"/>
            <p:cNvSpPr/>
            <p:nvPr/>
          </p:nvSpPr>
          <p:spPr>
            <a:xfrm>
              <a:off x="8371644" y="980306"/>
              <a:ext cx="406240" cy="114443"/>
            </a:xfrm>
            <a:custGeom>
              <a:avLst/>
              <a:gdLst/>
              <a:ahLst/>
              <a:cxnLst/>
              <a:rect l="l" t="t" r="r" b="b"/>
              <a:pathLst>
                <a:path w="31887" h="8983" extrusionOk="0">
                  <a:moveTo>
                    <a:pt x="11853" y="177"/>
                  </a:moveTo>
                  <a:cubicBezTo>
                    <a:pt x="15666" y="316"/>
                    <a:pt x="19479" y="870"/>
                    <a:pt x="23152" y="1910"/>
                  </a:cubicBezTo>
                  <a:cubicBezTo>
                    <a:pt x="25301" y="2465"/>
                    <a:pt x="31886" y="5030"/>
                    <a:pt x="27519" y="7386"/>
                  </a:cubicBezTo>
                  <a:cubicBezTo>
                    <a:pt x="25045" y="8529"/>
                    <a:pt x="21851" y="8887"/>
                    <a:pt x="18835" y="8887"/>
                  </a:cubicBezTo>
                  <a:cubicBezTo>
                    <a:pt x="17459" y="8887"/>
                    <a:pt x="16120" y="8812"/>
                    <a:pt x="14904" y="8703"/>
                  </a:cubicBezTo>
                  <a:cubicBezTo>
                    <a:pt x="11091" y="8357"/>
                    <a:pt x="7278" y="7456"/>
                    <a:pt x="3882" y="5723"/>
                  </a:cubicBezTo>
                  <a:cubicBezTo>
                    <a:pt x="624" y="3990"/>
                    <a:pt x="832" y="2188"/>
                    <a:pt x="4298" y="1078"/>
                  </a:cubicBezTo>
                  <a:cubicBezTo>
                    <a:pt x="6724" y="385"/>
                    <a:pt x="9358" y="177"/>
                    <a:pt x="11853" y="177"/>
                  </a:cubicBezTo>
                  <a:close/>
                  <a:moveTo>
                    <a:pt x="11416" y="1"/>
                  </a:moveTo>
                  <a:cubicBezTo>
                    <a:pt x="9000" y="1"/>
                    <a:pt x="6587" y="215"/>
                    <a:pt x="4228" y="870"/>
                  </a:cubicBezTo>
                  <a:cubicBezTo>
                    <a:pt x="2218" y="1425"/>
                    <a:pt x="0" y="2950"/>
                    <a:pt x="2149" y="4960"/>
                  </a:cubicBezTo>
                  <a:cubicBezTo>
                    <a:pt x="5199" y="7594"/>
                    <a:pt x="11022" y="8357"/>
                    <a:pt x="14904" y="8773"/>
                  </a:cubicBezTo>
                  <a:cubicBezTo>
                    <a:pt x="16512" y="8890"/>
                    <a:pt x="18132" y="8982"/>
                    <a:pt x="19744" y="8982"/>
                  </a:cubicBezTo>
                  <a:cubicBezTo>
                    <a:pt x="21954" y="8982"/>
                    <a:pt x="24147" y="8809"/>
                    <a:pt x="26272" y="8288"/>
                  </a:cubicBezTo>
                  <a:cubicBezTo>
                    <a:pt x="30084" y="7109"/>
                    <a:pt x="30223" y="4822"/>
                    <a:pt x="26757" y="2950"/>
                  </a:cubicBezTo>
                  <a:cubicBezTo>
                    <a:pt x="23360" y="1217"/>
                    <a:pt x="19479" y="524"/>
                    <a:pt x="15666" y="177"/>
                  </a:cubicBezTo>
                  <a:cubicBezTo>
                    <a:pt x="14255" y="75"/>
                    <a:pt x="12835" y="1"/>
                    <a:pt x="114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7"/>
            <p:cNvSpPr/>
            <p:nvPr/>
          </p:nvSpPr>
          <p:spPr>
            <a:xfrm>
              <a:off x="8363694" y="995747"/>
              <a:ext cx="52998" cy="51342"/>
            </a:xfrm>
            <a:custGeom>
              <a:avLst/>
              <a:gdLst/>
              <a:ahLst/>
              <a:cxnLst/>
              <a:rect l="l" t="t" r="r" b="b"/>
              <a:pathLst>
                <a:path w="4160" h="4030" extrusionOk="0">
                  <a:moveTo>
                    <a:pt x="2140" y="1"/>
                  </a:moveTo>
                  <a:cubicBezTo>
                    <a:pt x="1035" y="1"/>
                    <a:pt x="202" y="748"/>
                    <a:pt x="70" y="1877"/>
                  </a:cubicBezTo>
                  <a:cubicBezTo>
                    <a:pt x="0" y="2986"/>
                    <a:pt x="763" y="3956"/>
                    <a:pt x="1941" y="4026"/>
                  </a:cubicBezTo>
                  <a:cubicBezTo>
                    <a:pt x="1988" y="4028"/>
                    <a:pt x="2034" y="4030"/>
                    <a:pt x="2081" y="4030"/>
                  </a:cubicBezTo>
                  <a:cubicBezTo>
                    <a:pt x="3130" y="4030"/>
                    <a:pt x="4024" y="3286"/>
                    <a:pt x="4090" y="2223"/>
                  </a:cubicBezTo>
                  <a:cubicBezTo>
                    <a:pt x="4159" y="1045"/>
                    <a:pt x="3397" y="74"/>
                    <a:pt x="2288" y="5"/>
                  </a:cubicBezTo>
                  <a:cubicBezTo>
                    <a:pt x="2238" y="2"/>
                    <a:pt x="2189" y="1"/>
                    <a:pt x="21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7"/>
            <p:cNvSpPr/>
            <p:nvPr/>
          </p:nvSpPr>
          <p:spPr>
            <a:xfrm>
              <a:off x="8468786" y="872806"/>
              <a:ext cx="195177" cy="329023"/>
            </a:xfrm>
            <a:custGeom>
              <a:avLst/>
              <a:gdLst/>
              <a:ahLst/>
              <a:cxnLst/>
              <a:rect l="l" t="t" r="r" b="b"/>
              <a:pathLst>
                <a:path w="15320" h="25826" extrusionOk="0">
                  <a:moveTo>
                    <a:pt x="2538" y="364"/>
                  </a:moveTo>
                  <a:cubicBezTo>
                    <a:pt x="2950" y="364"/>
                    <a:pt x="3460" y="533"/>
                    <a:pt x="4090" y="921"/>
                  </a:cubicBezTo>
                  <a:cubicBezTo>
                    <a:pt x="7279" y="3278"/>
                    <a:pt x="9843" y="7714"/>
                    <a:pt x="11507" y="11249"/>
                  </a:cubicBezTo>
                  <a:cubicBezTo>
                    <a:pt x="13101" y="14715"/>
                    <a:pt x="14280" y="18320"/>
                    <a:pt x="14488" y="22063"/>
                  </a:cubicBezTo>
                  <a:cubicBezTo>
                    <a:pt x="14530" y="24344"/>
                    <a:pt x="13903" y="25493"/>
                    <a:pt x="12795" y="25493"/>
                  </a:cubicBezTo>
                  <a:cubicBezTo>
                    <a:pt x="12084" y="25493"/>
                    <a:pt x="11176" y="25021"/>
                    <a:pt x="10121" y="24073"/>
                  </a:cubicBezTo>
                  <a:cubicBezTo>
                    <a:pt x="8318" y="22340"/>
                    <a:pt x="6863" y="20191"/>
                    <a:pt x="5615" y="17973"/>
                  </a:cubicBezTo>
                  <a:cubicBezTo>
                    <a:pt x="3813" y="14715"/>
                    <a:pt x="2357" y="11180"/>
                    <a:pt x="1456" y="7437"/>
                  </a:cubicBezTo>
                  <a:cubicBezTo>
                    <a:pt x="1044" y="5672"/>
                    <a:pt x="233" y="364"/>
                    <a:pt x="2538" y="364"/>
                  </a:cubicBezTo>
                  <a:close/>
                  <a:moveTo>
                    <a:pt x="2430" y="1"/>
                  </a:moveTo>
                  <a:cubicBezTo>
                    <a:pt x="1662" y="1"/>
                    <a:pt x="1004" y="487"/>
                    <a:pt x="693" y="1822"/>
                  </a:cubicBezTo>
                  <a:cubicBezTo>
                    <a:pt x="0" y="5635"/>
                    <a:pt x="2080" y="11180"/>
                    <a:pt x="3674" y="14715"/>
                  </a:cubicBezTo>
                  <a:cubicBezTo>
                    <a:pt x="5407" y="18112"/>
                    <a:pt x="7348" y="21578"/>
                    <a:pt x="10051" y="24212"/>
                  </a:cubicBezTo>
                  <a:cubicBezTo>
                    <a:pt x="10856" y="25093"/>
                    <a:pt x="11956" y="25826"/>
                    <a:pt x="12897" y="25826"/>
                  </a:cubicBezTo>
                  <a:cubicBezTo>
                    <a:pt x="13659" y="25826"/>
                    <a:pt x="14316" y="25345"/>
                    <a:pt x="14626" y="24073"/>
                  </a:cubicBezTo>
                  <a:cubicBezTo>
                    <a:pt x="15319" y="20191"/>
                    <a:pt x="13101" y="14715"/>
                    <a:pt x="11507" y="11180"/>
                  </a:cubicBezTo>
                  <a:cubicBezTo>
                    <a:pt x="9843" y="7783"/>
                    <a:pt x="8110" y="4248"/>
                    <a:pt x="5338" y="1545"/>
                  </a:cubicBezTo>
                  <a:cubicBezTo>
                    <a:pt x="4495" y="741"/>
                    <a:pt x="3379" y="1"/>
                    <a:pt x="2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7"/>
            <p:cNvSpPr/>
            <p:nvPr/>
          </p:nvSpPr>
          <p:spPr>
            <a:xfrm>
              <a:off x="8610965" y="1173915"/>
              <a:ext cx="57406" cy="49546"/>
            </a:xfrm>
            <a:custGeom>
              <a:avLst/>
              <a:gdLst/>
              <a:ahLst/>
              <a:cxnLst/>
              <a:rect l="l" t="t" r="r" b="b"/>
              <a:pathLst>
                <a:path w="4506" h="3889" extrusionOk="0">
                  <a:moveTo>
                    <a:pt x="2284" y="0"/>
                  </a:moveTo>
                  <a:cubicBezTo>
                    <a:pt x="2009" y="0"/>
                    <a:pt x="1728" y="52"/>
                    <a:pt x="1456" y="161"/>
                  </a:cubicBezTo>
                  <a:cubicBezTo>
                    <a:pt x="416" y="577"/>
                    <a:pt x="0" y="1825"/>
                    <a:pt x="555" y="2795"/>
                  </a:cubicBezTo>
                  <a:cubicBezTo>
                    <a:pt x="858" y="3452"/>
                    <a:pt x="1530" y="3888"/>
                    <a:pt x="2274" y="3888"/>
                  </a:cubicBezTo>
                  <a:cubicBezTo>
                    <a:pt x="2551" y="3888"/>
                    <a:pt x="2838" y="3828"/>
                    <a:pt x="3120" y="3696"/>
                  </a:cubicBezTo>
                  <a:cubicBezTo>
                    <a:pt x="4090" y="3280"/>
                    <a:pt x="4506" y="2171"/>
                    <a:pt x="4090" y="1132"/>
                  </a:cubicBezTo>
                  <a:cubicBezTo>
                    <a:pt x="3783" y="415"/>
                    <a:pt x="3060" y="0"/>
                    <a:pt x="22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7"/>
            <p:cNvSpPr/>
            <p:nvPr/>
          </p:nvSpPr>
          <p:spPr>
            <a:xfrm>
              <a:off x="8446237" y="887864"/>
              <a:ext cx="237028" cy="299747"/>
            </a:xfrm>
            <a:custGeom>
              <a:avLst/>
              <a:gdLst/>
              <a:ahLst/>
              <a:cxnLst/>
              <a:rect l="l" t="t" r="r" b="b"/>
              <a:pathLst>
                <a:path w="18605" h="23528" extrusionOk="0">
                  <a:moveTo>
                    <a:pt x="16470" y="316"/>
                  </a:moveTo>
                  <a:cubicBezTo>
                    <a:pt x="17808" y="316"/>
                    <a:pt x="18294" y="1596"/>
                    <a:pt x="17783" y="3967"/>
                  </a:cubicBezTo>
                  <a:cubicBezTo>
                    <a:pt x="17297" y="6463"/>
                    <a:pt x="16119" y="8820"/>
                    <a:pt x="14802" y="10969"/>
                  </a:cubicBezTo>
                  <a:cubicBezTo>
                    <a:pt x="12861" y="14296"/>
                    <a:pt x="10504" y="17346"/>
                    <a:pt x="7731" y="19911"/>
                  </a:cubicBezTo>
                  <a:cubicBezTo>
                    <a:pt x="6679" y="20963"/>
                    <a:pt x="3935" y="23254"/>
                    <a:pt x="2231" y="23254"/>
                  </a:cubicBezTo>
                  <a:cubicBezTo>
                    <a:pt x="1354" y="23254"/>
                    <a:pt x="752" y="22647"/>
                    <a:pt x="800" y="20950"/>
                  </a:cubicBezTo>
                  <a:cubicBezTo>
                    <a:pt x="1216" y="16999"/>
                    <a:pt x="3780" y="12563"/>
                    <a:pt x="5998" y="9374"/>
                  </a:cubicBezTo>
                  <a:cubicBezTo>
                    <a:pt x="8286" y="6255"/>
                    <a:pt x="10851" y="3413"/>
                    <a:pt x="13901" y="1264"/>
                  </a:cubicBezTo>
                  <a:cubicBezTo>
                    <a:pt x="14951" y="625"/>
                    <a:pt x="15813" y="316"/>
                    <a:pt x="16470" y="316"/>
                  </a:cubicBezTo>
                  <a:close/>
                  <a:moveTo>
                    <a:pt x="16594" y="0"/>
                  </a:moveTo>
                  <a:cubicBezTo>
                    <a:pt x="16314" y="0"/>
                    <a:pt x="15995" y="49"/>
                    <a:pt x="15634" y="155"/>
                  </a:cubicBezTo>
                  <a:cubicBezTo>
                    <a:pt x="11891" y="1472"/>
                    <a:pt x="8355" y="6186"/>
                    <a:pt x="5998" y="9305"/>
                  </a:cubicBezTo>
                  <a:cubicBezTo>
                    <a:pt x="3850" y="12494"/>
                    <a:pt x="1701" y="15752"/>
                    <a:pt x="661" y="19495"/>
                  </a:cubicBezTo>
                  <a:cubicBezTo>
                    <a:pt x="1" y="22088"/>
                    <a:pt x="720" y="23527"/>
                    <a:pt x="2273" y="23527"/>
                  </a:cubicBezTo>
                  <a:cubicBezTo>
                    <a:pt x="3003" y="23527"/>
                    <a:pt x="3917" y="23210"/>
                    <a:pt x="4959" y="22545"/>
                  </a:cubicBezTo>
                  <a:cubicBezTo>
                    <a:pt x="8286" y="20465"/>
                    <a:pt x="10781" y="17415"/>
                    <a:pt x="12930" y="14296"/>
                  </a:cubicBezTo>
                  <a:cubicBezTo>
                    <a:pt x="15010" y="11177"/>
                    <a:pt x="17089" y="7780"/>
                    <a:pt x="18060" y="4106"/>
                  </a:cubicBezTo>
                  <a:cubicBezTo>
                    <a:pt x="18604" y="2291"/>
                    <a:pt x="18515" y="0"/>
                    <a:pt x="165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7"/>
            <p:cNvSpPr/>
            <p:nvPr/>
          </p:nvSpPr>
          <p:spPr>
            <a:xfrm>
              <a:off x="8640101" y="868678"/>
              <a:ext cx="58298" cy="50514"/>
            </a:xfrm>
            <a:custGeom>
              <a:avLst/>
              <a:gdLst/>
              <a:ahLst/>
              <a:cxnLst/>
              <a:rect l="l" t="t" r="r" b="b"/>
              <a:pathLst>
                <a:path w="4576" h="3965" extrusionOk="0">
                  <a:moveTo>
                    <a:pt x="2251" y="1"/>
                  </a:moveTo>
                  <a:cubicBezTo>
                    <a:pt x="1627" y="1"/>
                    <a:pt x="1025" y="291"/>
                    <a:pt x="694" y="829"/>
                  </a:cubicBezTo>
                  <a:cubicBezTo>
                    <a:pt x="1" y="1661"/>
                    <a:pt x="209" y="2978"/>
                    <a:pt x="1110" y="3602"/>
                  </a:cubicBezTo>
                  <a:cubicBezTo>
                    <a:pt x="1493" y="3848"/>
                    <a:pt x="1908" y="3965"/>
                    <a:pt x="2309" y="3965"/>
                  </a:cubicBezTo>
                  <a:cubicBezTo>
                    <a:pt x="2924" y="3965"/>
                    <a:pt x="3505" y="3690"/>
                    <a:pt x="3883" y="3186"/>
                  </a:cubicBezTo>
                  <a:cubicBezTo>
                    <a:pt x="4576" y="2285"/>
                    <a:pt x="4299" y="968"/>
                    <a:pt x="3467" y="413"/>
                  </a:cubicBezTo>
                  <a:cubicBezTo>
                    <a:pt x="3103" y="133"/>
                    <a:pt x="2672" y="1"/>
                    <a:pt x="22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0" name="Google Shape;370;p7"/>
          <p:cNvSpPr/>
          <p:nvPr/>
        </p:nvSpPr>
        <p:spPr>
          <a:xfrm rot="10800000">
            <a:off x="-597653" y="60224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7"/>
          <p:cNvSpPr/>
          <p:nvPr/>
        </p:nvSpPr>
        <p:spPr>
          <a:xfrm rot="10800000">
            <a:off x="3649530" y="-231268"/>
            <a:ext cx="663069" cy="663069"/>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7"/>
          <p:cNvSpPr/>
          <p:nvPr/>
        </p:nvSpPr>
        <p:spPr>
          <a:xfrm rot="-2700000">
            <a:off x="11635564" y="5930018"/>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43380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3"/>
        <p:cNvGrpSpPr/>
        <p:nvPr/>
      </p:nvGrpSpPr>
      <p:grpSpPr>
        <a:xfrm>
          <a:off x="0" y="0"/>
          <a:ext cx="0" cy="0"/>
          <a:chOff x="0" y="0"/>
          <a:chExt cx="0" cy="0"/>
        </a:xfrm>
      </p:grpSpPr>
      <p:grpSp>
        <p:nvGrpSpPr>
          <p:cNvPr id="374" name="Google Shape;374;p8"/>
          <p:cNvGrpSpPr/>
          <p:nvPr/>
        </p:nvGrpSpPr>
        <p:grpSpPr>
          <a:xfrm>
            <a:off x="-136509" y="-226800"/>
            <a:ext cx="12496928" cy="7311600"/>
            <a:chOff x="-102382" y="-170100"/>
            <a:chExt cx="9372696" cy="5483700"/>
          </a:xfrm>
        </p:grpSpPr>
        <p:grpSp>
          <p:nvGrpSpPr>
            <p:cNvPr id="375" name="Google Shape;375;p8"/>
            <p:cNvGrpSpPr/>
            <p:nvPr/>
          </p:nvGrpSpPr>
          <p:grpSpPr>
            <a:xfrm>
              <a:off x="-102382" y="449173"/>
              <a:ext cx="9372696" cy="4214993"/>
              <a:chOff x="-721775" y="1833025"/>
              <a:chExt cx="10611000" cy="1466850"/>
            </a:xfrm>
          </p:grpSpPr>
          <p:cxnSp>
            <p:nvCxnSpPr>
              <p:cNvPr id="376" name="Google Shape;376;p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79" name="Google Shape;379;p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0" name="Google Shape;380;p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1" name="Google Shape;381;p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2" name="Google Shape;382;p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383" name="Google Shape;383;p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384" name="Google Shape;384;p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5" name="Google Shape;385;p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6" name="Google Shape;386;p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7" name="Google Shape;387;p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8" name="Google Shape;388;p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89" name="Google Shape;389;p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0" name="Google Shape;390;p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1" name="Google Shape;391;p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2" name="Google Shape;392;p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3" name="Google Shape;393;p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4" name="Google Shape;394;p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5" name="Google Shape;395;p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6" name="Google Shape;396;p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7" name="Google Shape;397;p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8" name="Google Shape;398;p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399" name="Google Shape;399;p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00" name="Google Shape;400;p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401" name="Google Shape;401;p8"/>
          <p:cNvSpPr/>
          <p:nvPr/>
        </p:nvSpPr>
        <p:spPr>
          <a:xfrm>
            <a:off x="9391332" y="-16"/>
            <a:ext cx="856040" cy="85604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8"/>
          <p:cNvSpPr/>
          <p:nvPr/>
        </p:nvSpPr>
        <p:spPr>
          <a:xfrm rot="8100000">
            <a:off x="11067196" y="6108414"/>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8"/>
          <p:cNvSpPr/>
          <p:nvPr/>
        </p:nvSpPr>
        <p:spPr>
          <a:xfrm>
            <a:off x="-774702" y="417021"/>
            <a:ext cx="1781575" cy="178157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4" name="Google Shape;404;p8"/>
          <p:cNvGrpSpPr/>
          <p:nvPr/>
        </p:nvGrpSpPr>
        <p:grpSpPr>
          <a:xfrm rot="-3733659">
            <a:off x="624701" y="5547148"/>
            <a:ext cx="982727" cy="973099"/>
            <a:chOff x="3398331" y="1368868"/>
            <a:chExt cx="448639" cy="444244"/>
          </a:xfrm>
        </p:grpSpPr>
        <p:sp>
          <p:nvSpPr>
            <p:cNvPr id="405" name="Google Shape;405;p8"/>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8"/>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8"/>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8"/>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8"/>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8"/>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1" name="Google Shape;411;p8"/>
          <p:cNvSpPr txBox="1">
            <a:spLocks noGrp="1"/>
          </p:cNvSpPr>
          <p:nvPr>
            <p:ph type="title"/>
          </p:nvPr>
        </p:nvSpPr>
        <p:spPr>
          <a:xfrm>
            <a:off x="950967" y="2198600"/>
            <a:ext cx="5272000" cy="246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atin typeface="Fira Sans Condensed Black" panose="020B0A03050000020004" pitchFamily="34" charset="0"/>
                <a:cs typeface="#9Slide03 Arima Madurai" panose="00000500000000000000" pitchFamily="2" charset="-93"/>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Tree>
    <p:extLst>
      <p:ext uri="{BB962C8B-B14F-4D97-AF65-F5344CB8AC3E}">
        <p14:creationId xmlns:p14="http://schemas.microsoft.com/office/powerpoint/2010/main" val="30587602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2"/>
        <p:cNvGrpSpPr/>
        <p:nvPr/>
      </p:nvGrpSpPr>
      <p:grpSpPr>
        <a:xfrm>
          <a:off x="0" y="0"/>
          <a:ext cx="0" cy="0"/>
          <a:chOff x="0" y="0"/>
          <a:chExt cx="0" cy="0"/>
        </a:xfrm>
      </p:grpSpPr>
      <p:grpSp>
        <p:nvGrpSpPr>
          <p:cNvPr id="413" name="Google Shape;413;p9"/>
          <p:cNvGrpSpPr/>
          <p:nvPr/>
        </p:nvGrpSpPr>
        <p:grpSpPr>
          <a:xfrm>
            <a:off x="-136509" y="-226800"/>
            <a:ext cx="12496928" cy="7311600"/>
            <a:chOff x="-102382" y="-170100"/>
            <a:chExt cx="9372696" cy="5483700"/>
          </a:xfrm>
        </p:grpSpPr>
        <p:grpSp>
          <p:nvGrpSpPr>
            <p:cNvPr id="414" name="Google Shape;414;p9"/>
            <p:cNvGrpSpPr/>
            <p:nvPr/>
          </p:nvGrpSpPr>
          <p:grpSpPr>
            <a:xfrm>
              <a:off x="-102382" y="449173"/>
              <a:ext cx="9372696" cy="4214993"/>
              <a:chOff x="-721775" y="1833025"/>
              <a:chExt cx="10611000" cy="1466850"/>
            </a:xfrm>
          </p:grpSpPr>
          <p:cxnSp>
            <p:nvCxnSpPr>
              <p:cNvPr id="415" name="Google Shape;415;p9"/>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6" name="Google Shape;416;p9"/>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7" name="Google Shape;417;p9"/>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8" name="Google Shape;418;p9"/>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19" name="Google Shape;419;p9"/>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0" name="Google Shape;420;p9"/>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1" name="Google Shape;421;p9"/>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422" name="Google Shape;422;p9"/>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423" name="Google Shape;423;p9"/>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4" name="Google Shape;424;p9"/>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5" name="Google Shape;425;p9"/>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6" name="Google Shape;426;p9"/>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7" name="Google Shape;427;p9"/>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8" name="Google Shape;428;p9"/>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29" name="Google Shape;429;p9"/>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0" name="Google Shape;430;p9"/>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1" name="Google Shape;431;p9"/>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2" name="Google Shape;432;p9"/>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440" name="Google Shape;440;p9"/>
          <p:cNvSpPr txBox="1">
            <a:spLocks noGrp="1"/>
          </p:cNvSpPr>
          <p:nvPr>
            <p:ph type="title"/>
          </p:nvPr>
        </p:nvSpPr>
        <p:spPr>
          <a:xfrm>
            <a:off x="6157233" y="1926700"/>
            <a:ext cx="5084000" cy="1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600">
                <a:latin typeface="Fira Sans Condensed Black" panose="020B0A03050000020004" pitchFamily="34" charset="0"/>
                <a:cs typeface="#9Slide03 Arima Madurai" panose="00000500000000000000" pitchFamily="2" charset="-93"/>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441" name="Google Shape;441;p9"/>
          <p:cNvSpPr txBox="1">
            <a:spLocks noGrp="1"/>
          </p:cNvSpPr>
          <p:nvPr>
            <p:ph type="subTitle" idx="1"/>
          </p:nvPr>
        </p:nvSpPr>
        <p:spPr>
          <a:xfrm>
            <a:off x="6157233" y="3697300"/>
            <a:ext cx="5084000" cy="12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442" name="Google Shape;442;p9"/>
          <p:cNvGrpSpPr/>
          <p:nvPr/>
        </p:nvGrpSpPr>
        <p:grpSpPr>
          <a:xfrm rot="-1674333">
            <a:off x="10338608" y="360764"/>
            <a:ext cx="1093761" cy="1390645"/>
            <a:chOff x="3661501" y="2847663"/>
            <a:chExt cx="465418" cy="591748"/>
          </a:xfrm>
        </p:grpSpPr>
        <p:sp>
          <p:nvSpPr>
            <p:cNvPr id="443" name="Google Shape;443;p9"/>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9"/>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9"/>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9"/>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9"/>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9"/>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9"/>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9"/>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9"/>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9"/>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9"/>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9"/>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9"/>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6" name="Google Shape;456;p9"/>
          <p:cNvSpPr/>
          <p:nvPr/>
        </p:nvSpPr>
        <p:spPr>
          <a:xfrm>
            <a:off x="8828221" y="6311009"/>
            <a:ext cx="436588" cy="417312"/>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9"/>
          <p:cNvSpPr/>
          <p:nvPr/>
        </p:nvSpPr>
        <p:spPr>
          <a:xfrm>
            <a:off x="-973864" y="-159080"/>
            <a:ext cx="1756831" cy="175683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83241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8"/>
        <p:cNvGrpSpPr/>
        <p:nvPr/>
      </p:nvGrpSpPr>
      <p:grpSpPr>
        <a:xfrm>
          <a:off x="0" y="0"/>
          <a:ext cx="0" cy="0"/>
          <a:chOff x="0" y="0"/>
          <a:chExt cx="0" cy="0"/>
        </a:xfrm>
      </p:grpSpPr>
    </p:spTree>
    <p:extLst>
      <p:ext uri="{BB962C8B-B14F-4D97-AF65-F5344CB8AC3E}">
        <p14:creationId xmlns:p14="http://schemas.microsoft.com/office/powerpoint/2010/main" val="1954429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9"/>
        <p:cNvGrpSpPr/>
        <p:nvPr/>
      </p:nvGrpSpPr>
      <p:grpSpPr>
        <a:xfrm>
          <a:off x="0" y="0"/>
          <a:ext cx="0" cy="0"/>
          <a:chOff x="0" y="0"/>
          <a:chExt cx="0" cy="0"/>
        </a:xfrm>
      </p:grpSpPr>
      <p:grpSp>
        <p:nvGrpSpPr>
          <p:cNvPr id="510" name="Google Shape;510;p13"/>
          <p:cNvGrpSpPr/>
          <p:nvPr/>
        </p:nvGrpSpPr>
        <p:grpSpPr>
          <a:xfrm>
            <a:off x="-136509" y="-226800"/>
            <a:ext cx="12496928" cy="7311600"/>
            <a:chOff x="-102382" y="-170100"/>
            <a:chExt cx="9372696" cy="5483700"/>
          </a:xfrm>
        </p:grpSpPr>
        <p:grpSp>
          <p:nvGrpSpPr>
            <p:cNvPr id="511" name="Google Shape;511;p13"/>
            <p:cNvGrpSpPr/>
            <p:nvPr/>
          </p:nvGrpSpPr>
          <p:grpSpPr>
            <a:xfrm>
              <a:off x="-102382" y="449173"/>
              <a:ext cx="9372696" cy="4214993"/>
              <a:chOff x="-721775" y="1833025"/>
              <a:chExt cx="10611000" cy="1466850"/>
            </a:xfrm>
          </p:grpSpPr>
          <p:cxnSp>
            <p:nvCxnSpPr>
              <p:cNvPr id="512" name="Google Shape;512;p13"/>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3" name="Google Shape;513;p13"/>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4" name="Google Shape;514;p13"/>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5" name="Google Shape;515;p13"/>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6" name="Google Shape;516;p13"/>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7" name="Google Shape;517;p13"/>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8" name="Google Shape;518;p13"/>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19" name="Google Shape;519;p13"/>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520" name="Google Shape;520;p13"/>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1" name="Google Shape;521;p13"/>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2" name="Google Shape;522;p13"/>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3" name="Google Shape;523;p13"/>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3"/>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3"/>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3"/>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3"/>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3"/>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3"/>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3"/>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3"/>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3"/>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3"/>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3"/>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3"/>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3"/>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537" name="Google Shape;537;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38" name="Google Shape;538;p13"/>
          <p:cNvSpPr txBox="1">
            <a:spLocks noGrp="1"/>
          </p:cNvSpPr>
          <p:nvPr>
            <p:ph type="title" idx="2" hasCustomPrompt="1"/>
          </p:nvPr>
        </p:nvSpPr>
        <p:spPr>
          <a:xfrm>
            <a:off x="960000" y="200609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39" name="Google Shape;539;p13"/>
          <p:cNvSpPr txBox="1">
            <a:spLocks noGrp="1"/>
          </p:cNvSpPr>
          <p:nvPr>
            <p:ph type="title" idx="3" hasCustomPrompt="1"/>
          </p:nvPr>
        </p:nvSpPr>
        <p:spPr>
          <a:xfrm>
            <a:off x="960000" y="4236588"/>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40" name="Google Shape;540;p13"/>
          <p:cNvSpPr txBox="1">
            <a:spLocks noGrp="1"/>
          </p:cNvSpPr>
          <p:nvPr>
            <p:ph type="title" idx="4" hasCustomPrompt="1"/>
          </p:nvPr>
        </p:nvSpPr>
        <p:spPr>
          <a:xfrm>
            <a:off x="4559028" y="200609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41" name="Google Shape;541;p13"/>
          <p:cNvSpPr txBox="1">
            <a:spLocks noGrp="1"/>
          </p:cNvSpPr>
          <p:nvPr>
            <p:ph type="title" idx="5" hasCustomPrompt="1"/>
          </p:nvPr>
        </p:nvSpPr>
        <p:spPr>
          <a:xfrm>
            <a:off x="4559028" y="4236588"/>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dirty="0"/>
              <a:t>xx%</a:t>
            </a:r>
          </a:p>
        </p:txBody>
      </p:sp>
      <p:sp>
        <p:nvSpPr>
          <p:cNvPr id="542" name="Google Shape;542;p13"/>
          <p:cNvSpPr txBox="1">
            <a:spLocks noGrp="1"/>
          </p:cNvSpPr>
          <p:nvPr>
            <p:ph type="subTitle" idx="1"/>
          </p:nvPr>
        </p:nvSpPr>
        <p:spPr>
          <a:xfrm>
            <a:off x="960000" y="26315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3" name="Google Shape;543;p13"/>
          <p:cNvSpPr txBox="1">
            <a:spLocks noGrp="1"/>
          </p:cNvSpPr>
          <p:nvPr>
            <p:ph type="subTitle" idx="6"/>
          </p:nvPr>
        </p:nvSpPr>
        <p:spPr>
          <a:xfrm>
            <a:off x="4559028" y="26315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4" name="Google Shape;544;p13"/>
          <p:cNvSpPr txBox="1">
            <a:spLocks noGrp="1"/>
          </p:cNvSpPr>
          <p:nvPr>
            <p:ph type="subTitle" idx="7"/>
          </p:nvPr>
        </p:nvSpPr>
        <p:spPr>
          <a:xfrm>
            <a:off x="960000" y="48621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5" name="Google Shape;545;p13"/>
          <p:cNvSpPr txBox="1">
            <a:spLocks noGrp="1"/>
          </p:cNvSpPr>
          <p:nvPr>
            <p:ph type="subTitle" idx="8"/>
          </p:nvPr>
        </p:nvSpPr>
        <p:spPr>
          <a:xfrm>
            <a:off x="4559028" y="4862133"/>
            <a:ext cx="3074000" cy="1022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latin typeface="Fira Sans Condensed" panose="020B0503050000020004" pitchFamily="34" charset="0"/>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dirty="0"/>
          </a:p>
        </p:txBody>
      </p:sp>
      <p:sp>
        <p:nvSpPr>
          <p:cNvPr id="546" name="Google Shape;546;p13"/>
          <p:cNvSpPr/>
          <p:nvPr/>
        </p:nvSpPr>
        <p:spPr>
          <a:xfrm>
            <a:off x="10774740" y="1264989"/>
            <a:ext cx="227923" cy="229452"/>
          </a:xfrm>
          <a:custGeom>
            <a:avLst/>
            <a:gdLst/>
            <a:ahLst/>
            <a:cxnLst/>
            <a:rect l="l" t="t" r="r" b="b"/>
            <a:pathLst>
              <a:path w="4621" h="4652" extrusionOk="0">
                <a:moveTo>
                  <a:pt x="2311" y="1"/>
                </a:moveTo>
                <a:cubicBezTo>
                  <a:pt x="1004" y="1"/>
                  <a:pt x="1" y="1034"/>
                  <a:pt x="1" y="2311"/>
                </a:cubicBezTo>
                <a:cubicBezTo>
                  <a:pt x="1" y="3618"/>
                  <a:pt x="1004" y="4651"/>
                  <a:pt x="2311" y="4651"/>
                </a:cubicBezTo>
                <a:cubicBezTo>
                  <a:pt x="3587" y="4651"/>
                  <a:pt x="4621" y="3618"/>
                  <a:pt x="4621" y="2311"/>
                </a:cubicBezTo>
                <a:cubicBezTo>
                  <a:pt x="4621" y="1034"/>
                  <a:pt x="3587" y="1"/>
                  <a:pt x="231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3"/>
          <p:cNvSpPr/>
          <p:nvPr/>
        </p:nvSpPr>
        <p:spPr>
          <a:xfrm>
            <a:off x="10882707" y="-55767"/>
            <a:ext cx="12035" cy="1244379"/>
          </a:xfrm>
          <a:custGeom>
            <a:avLst/>
            <a:gdLst/>
            <a:ahLst/>
            <a:cxnLst/>
            <a:rect l="l" t="t" r="r" b="b"/>
            <a:pathLst>
              <a:path w="244" h="25229" extrusionOk="0">
                <a:moveTo>
                  <a:pt x="122" y="0"/>
                </a:moveTo>
                <a:cubicBezTo>
                  <a:pt x="91" y="1064"/>
                  <a:pt x="30" y="2097"/>
                  <a:pt x="30" y="3161"/>
                </a:cubicBezTo>
                <a:cubicBezTo>
                  <a:pt x="0" y="5258"/>
                  <a:pt x="30" y="7386"/>
                  <a:pt x="61" y="9453"/>
                </a:cubicBezTo>
                <a:cubicBezTo>
                  <a:pt x="122" y="11550"/>
                  <a:pt x="30" y="13678"/>
                  <a:pt x="30" y="15775"/>
                </a:cubicBezTo>
                <a:cubicBezTo>
                  <a:pt x="0" y="18936"/>
                  <a:pt x="30" y="22067"/>
                  <a:pt x="122" y="25228"/>
                </a:cubicBezTo>
                <a:cubicBezTo>
                  <a:pt x="182" y="22067"/>
                  <a:pt x="213" y="18936"/>
                  <a:pt x="182" y="15775"/>
                </a:cubicBezTo>
                <a:cubicBezTo>
                  <a:pt x="182" y="13678"/>
                  <a:pt x="152" y="11550"/>
                  <a:pt x="152" y="9453"/>
                </a:cubicBezTo>
                <a:cubicBezTo>
                  <a:pt x="182" y="6322"/>
                  <a:pt x="243" y="3161"/>
                  <a:pt x="1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3"/>
          <p:cNvSpPr/>
          <p:nvPr/>
        </p:nvSpPr>
        <p:spPr>
          <a:xfrm>
            <a:off x="10462924" y="1187009"/>
            <a:ext cx="851617" cy="202472"/>
          </a:xfrm>
          <a:custGeom>
            <a:avLst/>
            <a:gdLst/>
            <a:ahLst/>
            <a:cxnLst/>
            <a:rect l="l" t="t" r="r" b="b"/>
            <a:pathLst>
              <a:path w="17266" h="4105" extrusionOk="0">
                <a:moveTo>
                  <a:pt x="8633" y="1"/>
                </a:moveTo>
                <a:lnTo>
                  <a:pt x="0" y="4104"/>
                </a:lnTo>
                <a:lnTo>
                  <a:pt x="17265" y="4104"/>
                </a:lnTo>
                <a:lnTo>
                  <a:pt x="863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3"/>
          <p:cNvSpPr/>
          <p:nvPr/>
        </p:nvSpPr>
        <p:spPr>
          <a:xfrm>
            <a:off x="10882700" y="5576965"/>
            <a:ext cx="2910120" cy="2910120"/>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3"/>
          <p:cNvSpPr/>
          <p:nvPr/>
        </p:nvSpPr>
        <p:spPr>
          <a:xfrm rot="8100000">
            <a:off x="2906312" y="-70619"/>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3"/>
          <p:cNvSpPr/>
          <p:nvPr/>
        </p:nvSpPr>
        <p:spPr>
          <a:xfrm>
            <a:off x="-1079098" y="3440355"/>
            <a:ext cx="1621635" cy="162163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379340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52"/>
        <p:cNvGrpSpPr/>
        <p:nvPr/>
      </p:nvGrpSpPr>
      <p:grpSpPr>
        <a:xfrm>
          <a:off x="0" y="0"/>
          <a:ext cx="0" cy="0"/>
          <a:chOff x="0" y="0"/>
          <a:chExt cx="0" cy="0"/>
        </a:xfrm>
      </p:grpSpPr>
      <p:grpSp>
        <p:nvGrpSpPr>
          <p:cNvPr id="553" name="Google Shape;553;p14"/>
          <p:cNvGrpSpPr/>
          <p:nvPr/>
        </p:nvGrpSpPr>
        <p:grpSpPr>
          <a:xfrm>
            <a:off x="-136509" y="-226800"/>
            <a:ext cx="12496928" cy="7311600"/>
            <a:chOff x="-102382" y="-170100"/>
            <a:chExt cx="9372696" cy="5483700"/>
          </a:xfrm>
        </p:grpSpPr>
        <p:grpSp>
          <p:nvGrpSpPr>
            <p:cNvPr id="554" name="Google Shape;554;p14"/>
            <p:cNvGrpSpPr/>
            <p:nvPr/>
          </p:nvGrpSpPr>
          <p:grpSpPr>
            <a:xfrm>
              <a:off x="-102382" y="449173"/>
              <a:ext cx="9372696" cy="4214993"/>
              <a:chOff x="-721775" y="1833025"/>
              <a:chExt cx="10611000" cy="1466850"/>
            </a:xfrm>
          </p:grpSpPr>
          <p:cxnSp>
            <p:nvCxnSpPr>
              <p:cNvPr id="555" name="Google Shape;555;p14"/>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6" name="Google Shape;556;p14"/>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7" name="Google Shape;557;p14"/>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8" name="Google Shape;558;p14"/>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59" name="Google Shape;559;p14"/>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0" name="Google Shape;560;p14"/>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1" name="Google Shape;561;p14"/>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562" name="Google Shape;562;p14"/>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563" name="Google Shape;563;p14"/>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4" name="Google Shape;564;p14"/>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5" name="Google Shape;565;p14"/>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6" name="Google Shape;566;p14"/>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7" name="Google Shape;567;p14"/>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8" name="Google Shape;568;p14"/>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69" name="Google Shape;569;p14"/>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0" name="Google Shape;570;p14"/>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1" name="Google Shape;571;p14"/>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2" name="Google Shape;572;p14"/>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3" name="Google Shape;573;p14"/>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4" name="Google Shape;574;p14"/>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5" name="Google Shape;575;p14"/>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4"/>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4"/>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4"/>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4"/>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580" name="Google Shape;580;p14"/>
          <p:cNvSpPr txBox="1">
            <a:spLocks noGrp="1"/>
          </p:cNvSpPr>
          <p:nvPr>
            <p:ph type="title"/>
          </p:nvPr>
        </p:nvSpPr>
        <p:spPr>
          <a:xfrm>
            <a:off x="3532801" y="4133733"/>
            <a:ext cx="77084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333">
                <a:latin typeface="Fira Sans Condensed Black" panose="020B0A03050000020004" pitchFamily="34" charset="0"/>
                <a:cs typeface="#9Slide03 Arima Madurai" panose="00000500000000000000" pitchFamily="2" charset="-93"/>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dirty="0"/>
          </a:p>
        </p:txBody>
      </p:sp>
      <p:sp>
        <p:nvSpPr>
          <p:cNvPr id="581" name="Google Shape;581;p14"/>
          <p:cNvSpPr txBox="1">
            <a:spLocks noGrp="1"/>
          </p:cNvSpPr>
          <p:nvPr>
            <p:ph type="subTitle" idx="1"/>
          </p:nvPr>
        </p:nvSpPr>
        <p:spPr>
          <a:xfrm>
            <a:off x="1420433" y="1501900"/>
            <a:ext cx="98204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dirty="0"/>
          </a:p>
        </p:txBody>
      </p:sp>
      <p:grpSp>
        <p:nvGrpSpPr>
          <p:cNvPr id="582" name="Google Shape;582;p14"/>
          <p:cNvGrpSpPr/>
          <p:nvPr/>
        </p:nvGrpSpPr>
        <p:grpSpPr>
          <a:xfrm rot="-578988" flipH="1">
            <a:off x="1158551" y="4920410"/>
            <a:ext cx="865988" cy="1489108"/>
            <a:chOff x="6585699" y="2196606"/>
            <a:chExt cx="778765" cy="1339125"/>
          </a:xfrm>
        </p:grpSpPr>
        <p:sp>
          <p:nvSpPr>
            <p:cNvPr id="583" name="Google Shape;583;p14"/>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4"/>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4"/>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4"/>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4"/>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4"/>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4"/>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4"/>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4"/>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4"/>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4"/>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4"/>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4"/>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4"/>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4"/>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4"/>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4"/>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4"/>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4"/>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4"/>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4"/>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4"/>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4"/>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4"/>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4"/>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4"/>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4"/>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4"/>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4"/>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4"/>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4"/>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4"/>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4"/>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4"/>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7" name="Google Shape;617;p14"/>
          <p:cNvGrpSpPr/>
          <p:nvPr/>
        </p:nvGrpSpPr>
        <p:grpSpPr>
          <a:xfrm>
            <a:off x="10958307" y="118330"/>
            <a:ext cx="1103357" cy="1066943"/>
            <a:chOff x="8127332" y="539502"/>
            <a:chExt cx="757385" cy="732388"/>
          </a:xfrm>
        </p:grpSpPr>
        <p:sp>
          <p:nvSpPr>
            <p:cNvPr id="618" name="Google Shape;618;p14"/>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4"/>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4"/>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4"/>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4"/>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4"/>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4"/>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4"/>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14"/>
            <p:cNvGrpSpPr/>
            <p:nvPr/>
          </p:nvGrpSpPr>
          <p:grpSpPr>
            <a:xfrm>
              <a:off x="8127332" y="871191"/>
              <a:ext cx="272012" cy="400698"/>
              <a:chOff x="8641857" y="1784441"/>
              <a:chExt cx="272012" cy="400698"/>
            </a:xfrm>
          </p:grpSpPr>
          <p:sp>
            <p:nvSpPr>
              <p:cNvPr id="627" name="Google Shape;627;p14"/>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4"/>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4"/>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4"/>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4"/>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4"/>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4"/>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4"/>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4"/>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4"/>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4"/>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4"/>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39" name="Google Shape;639;p14"/>
          <p:cNvGrpSpPr/>
          <p:nvPr/>
        </p:nvGrpSpPr>
        <p:grpSpPr>
          <a:xfrm rot="-2700000">
            <a:off x="518401" y="-268086"/>
            <a:ext cx="1093753" cy="1390633"/>
            <a:chOff x="3661501" y="2847663"/>
            <a:chExt cx="465418" cy="591748"/>
          </a:xfrm>
        </p:grpSpPr>
        <p:sp>
          <p:nvSpPr>
            <p:cNvPr id="640" name="Google Shape;640;p14"/>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4"/>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4"/>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4"/>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4"/>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4"/>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4"/>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4"/>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4"/>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4"/>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4"/>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4"/>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4"/>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3" name="Google Shape;653;p14"/>
          <p:cNvSpPr/>
          <p:nvPr/>
        </p:nvSpPr>
        <p:spPr>
          <a:xfrm rot="10800000">
            <a:off x="-916686" y="33717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4"/>
          <p:cNvSpPr/>
          <p:nvPr/>
        </p:nvSpPr>
        <p:spPr>
          <a:xfrm rot="10800000">
            <a:off x="7215935" y="548270"/>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4"/>
          <p:cNvSpPr/>
          <p:nvPr/>
        </p:nvSpPr>
        <p:spPr>
          <a:xfrm rot="-2700000">
            <a:off x="11464878" y="5970603"/>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35133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56"/>
        <p:cNvGrpSpPr/>
        <p:nvPr/>
      </p:nvGrpSpPr>
      <p:grpSpPr>
        <a:xfrm>
          <a:off x="0" y="0"/>
          <a:ext cx="0" cy="0"/>
          <a:chOff x="0" y="0"/>
          <a:chExt cx="0" cy="0"/>
        </a:xfrm>
      </p:grpSpPr>
      <p:grpSp>
        <p:nvGrpSpPr>
          <p:cNvPr id="657" name="Google Shape;657;p15"/>
          <p:cNvGrpSpPr/>
          <p:nvPr/>
        </p:nvGrpSpPr>
        <p:grpSpPr>
          <a:xfrm>
            <a:off x="-136509" y="-226800"/>
            <a:ext cx="12496928" cy="7311600"/>
            <a:chOff x="-102382" y="-170100"/>
            <a:chExt cx="9372696" cy="5483700"/>
          </a:xfrm>
        </p:grpSpPr>
        <p:grpSp>
          <p:nvGrpSpPr>
            <p:cNvPr id="658" name="Google Shape;658;p15"/>
            <p:cNvGrpSpPr/>
            <p:nvPr/>
          </p:nvGrpSpPr>
          <p:grpSpPr>
            <a:xfrm>
              <a:off x="-102382" y="449173"/>
              <a:ext cx="9372696" cy="4214993"/>
              <a:chOff x="-721775" y="1833025"/>
              <a:chExt cx="10611000" cy="1466850"/>
            </a:xfrm>
          </p:grpSpPr>
          <p:cxnSp>
            <p:nvCxnSpPr>
              <p:cNvPr id="659" name="Google Shape;659;p15"/>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0" name="Google Shape;660;p15"/>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1" name="Google Shape;661;p15"/>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2" name="Google Shape;662;p15"/>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3" name="Google Shape;663;p15"/>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4" name="Google Shape;664;p15"/>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5" name="Google Shape;665;p15"/>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666" name="Google Shape;666;p15"/>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667" name="Google Shape;667;p15"/>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68" name="Google Shape;668;p15"/>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69" name="Google Shape;669;p15"/>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0" name="Google Shape;670;p15"/>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1" name="Google Shape;671;p15"/>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2" name="Google Shape;672;p15"/>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3" name="Google Shape;673;p15"/>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4" name="Google Shape;674;p15"/>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5" name="Google Shape;675;p15"/>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6" name="Google Shape;676;p15"/>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7" name="Google Shape;677;p15"/>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8" name="Google Shape;678;p15"/>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79" name="Google Shape;679;p15"/>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0" name="Google Shape;680;p15"/>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1" name="Google Shape;681;p15"/>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2" name="Google Shape;682;p15"/>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683" name="Google Shape;683;p15"/>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684" name="Google Shape;684;p15"/>
          <p:cNvSpPr txBox="1">
            <a:spLocks noGrp="1"/>
          </p:cNvSpPr>
          <p:nvPr>
            <p:ph type="title"/>
          </p:nvPr>
        </p:nvSpPr>
        <p:spPr>
          <a:xfrm>
            <a:off x="960000" y="1720184"/>
            <a:ext cx="4692800" cy="2210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85" name="Google Shape;685;p15"/>
          <p:cNvSpPr txBox="1">
            <a:spLocks noGrp="1"/>
          </p:cNvSpPr>
          <p:nvPr>
            <p:ph type="subTitle" idx="1"/>
          </p:nvPr>
        </p:nvSpPr>
        <p:spPr>
          <a:xfrm>
            <a:off x="960000" y="4064617"/>
            <a:ext cx="4692800" cy="10732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686" name="Google Shape;686;p15"/>
          <p:cNvSpPr>
            <a:spLocks noGrp="1"/>
          </p:cNvSpPr>
          <p:nvPr>
            <p:ph type="pic" idx="2"/>
          </p:nvPr>
        </p:nvSpPr>
        <p:spPr>
          <a:xfrm>
            <a:off x="6718300" y="711833"/>
            <a:ext cx="4522800" cy="5434400"/>
          </a:xfrm>
          <a:prstGeom prst="roundRect">
            <a:avLst>
              <a:gd name="adj" fmla="val 16667"/>
            </a:avLst>
          </a:prstGeom>
          <a:noFill/>
          <a:ln>
            <a:noFill/>
          </a:ln>
        </p:spPr>
      </p:sp>
      <p:grpSp>
        <p:nvGrpSpPr>
          <p:cNvPr id="687" name="Google Shape;687;p15"/>
          <p:cNvGrpSpPr/>
          <p:nvPr/>
        </p:nvGrpSpPr>
        <p:grpSpPr>
          <a:xfrm rot="578988">
            <a:off x="11207318" y="4803177"/>
            <a:ext cx="865988" cy="1489108"/>
            <a:chOff x="6585699" y="2196606"/>
            <a:chExt cx="778765" cy="1339125"/>
          </a:xfrm>
        </p:grpSpPr>
        <p:sp>
          <p:nvSpPr>
            <p:cNvPr id="688" name="Google Shape;688;p15"/>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5"/>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5"/>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5"/>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5"/>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5"/>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5"/>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5"/>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5"/>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5"/>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5"/>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5"/>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5"/>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5"/>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5"/>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5"/>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5"/>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5"/>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5"/>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5"/>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5"/>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5"/>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5"/>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5"/>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5"/>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5"/>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5"/>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5"/>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5"/>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5"/>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5"/>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5"/>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5"/>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5"/>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2" name="Google Shape;722;p15"/>
          <p:cNvGrpSpPr/>
          <p:nvPr/>
        </p:nvGrpSpPr>
        <p:grpSpPr>
          <a:xfrm flipH="1">
            <a:off x="446043" y="231070"/>
            <a:ext cx="1009847" cy="976517"/>
            <a:chOff x="8127332" y="539502"/>
            <a:chExt cx="757385" cy="732388"/>
          </a:xfrm>
        </p:grpSpPr>
        <p:sp>
          <p:nvSpPr>
            <p:cNvPr id="723" name="Google Shape;723;p15"/>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15"/>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15"/>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5"/>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5"/>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5"/>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5"/>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5"/>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1" name="Google Shape;731;p15"/>
            <p:cNvGrpSpPr/>
            <p:nvPr/>
          </p:nvGrpSpPr>
          <p:grpSpPr>
            <a:xfrm>
              <a:off x="8127332" y="871191"/>
              <a:ext cx="272012" cy="400698"/>
              <a:chOff x="8641857" y="1784441"/>
              <a:chExt cx="272012" cy="400698"/>
            </a:xfrm>
          </p:grpSpPr>
          <p:sp>
            <p:nvSpPr>
              <p:cNvPr id="732" name="Google Shape;732;p15"/>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5"/>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5"/>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5"/>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5"/>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5"/>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5"/>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5"/>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5"/>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5"/>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5"/>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5"/>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44" name="Google Shape;744;p15"/>
          <p:cNvSpPr/>
          <p:nvPr/>
        </p:nvSpPr>
        <p:spPr>
          <a:xfrm rot="10800000" flipH="1">
            <a:off x="3244532" y="6354317"/>
            <a:ext cx="856040" cy="85604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5"/>
          <p:cNvSpPr/>
          <p:nvPr/>
        </p:nvSpPr>
        <p:spPr>
          <a:xfrm rot="2700000" flipH="1">
            <a:off x="11067196" y="93222"/>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5"/>
          <p:cNvSpPr/>
          <p:nvPr/>
        </p:nvSpPr>
        <p:spPr>
          <a:xfrm rot="10800000" flipH="1">
            <a:off x="-1335536" y="2845549"/>
            <a:ext cx="1781575" cy="178157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130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3DA0-0EC8-44C6-8971-A6E65DEDA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06353E-6738-4F1B-AA67-2F68DE8FAA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7C072C-40C9-44CC-B19E-FCFF6A90D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A42D83-366B-4CBD-8DD3-E8F2E673FDFD}"/>
              </a:ext>
            </a:extLst>
          </p:cNvPr>
          <p:cNvSpPr>
            <a:spLocks noGrp="1"/>
          </p:cNvSpPr>
          <p:nvPr>
            <p:ph type="dt" sz="half" idx="10"/>
          </p:nvPr>
        </p:nvSpPr>
        <p:spPr/>
        <p:txBody>
          <a:bodyPr/>
          <a:lstStyle/>
          <a:p>
            <a:fld id="{14A797EE-ECDA-4DB2-9CE8-B9696B00FFDF}" type="datetimeFigureOut">
              <a:rPr lang="en-US" smtClean="0"/>
              <a:t>4/21/2025</a:t>
            </a:fld>
            <a:endParaRPr lang="en-US"/>
          </a:p>
        </p:txBody>
      </p:sp>
      <p:sp>
        <p:nvSpPr>
          <p:cNvPr id="6" name="Footer Placeholder 5">
            <a:extLst>
              <a:ext uri="{FF2B5EF4-FFF2-40B4-BE49-F238E27FC236}">
                <a16:creationId xmlns:a16="http://schemas.microsoft.com/office/drawing/2014/main" id="{23B7C153-636E-4A40-B042-108235C80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09A1C-AC1C-46A4-B197-4DA0A631BB1D}"/>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17417339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47"/>
        <p:cNvGrpSpPr/>
        <p:nvPr/>
      </p:nvGrpSpPr>
      <p:grpSpPr>
        <a:xfrm>
          <a:off x="0" y="0"/>
          <a:ext cx="0" cy="0"/>
          <a:chOff x="0" y="0"/>
          <a:chExt cx="0" cy="0"/>
        </a:xfrm>
      </p:grpSpPr>
      <p:grpSp>
        <p:nvGrpSpPr>
          <p:cNvPr id="748" name="Google Shape;748;p16"/>
          <p:cNvGrpSpPr/>
          <p:nvPr/>
        </p:nvGrpSpPr>
        <p:grpSpPr>
          <a:xfrm>
            <a:off x="-136509" y="-226800"/>
            <a:ext cx="12496928" cy="7311600"/>
            <a:chOff x="-102382" y="-170100"/>
            <a:chExt cx="9372696" cy="5483700"/>
          </a:xfrm>
        </p:grpSpPr>
        <p:grpSp>
          <p:nvGrpSpPr>
            <p:cNvPr id="749" name="Google Shape;749;p16"/>
            <p:cNvGrpSpPr/>
            <p:nvPr/>
          </p:nvGrpSpPr>
          <p:grpSpPr>
            <a:xfrm>
              <a:off x="-102382" y="449173"/>
              <a:ext cx="9372696" cy="4214993"/>
              <a:chOff x="-721775" y="1833025"/>
              <a:chExt cx="10611000" cy="1466850"/>
            </a:xfrm>
          </p:grpSpPr>
          <p:cxnSp>
            <p:nvCxnSpPr>
              <p:cNvPr id="750" name="Google Shape;750;p1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1" name="Google Shape;751;p1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2" name="Google Shape;752;p1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3" name="Google Shape;753;p1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4" name="Google Shape;754;p1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5" name="Google Shape;755;p1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6" name="Google Shape;756;p1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757" name="Google Shape;757;p1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758" name="Google Shape;758;p1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59" name="Google Shape;759;p1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0" name="Google Shape;760;p1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1" name="Google Shape;761;p1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2" name="Google Shape;762;p1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3" name="Google Shape;763;p1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4" name="Google Shape;764;p1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5" name="Google Shape;765;p1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6" name="Google Shape;766;p1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775" name="Google Shape;775;p16"/>
          <p:cNvGrpSpPr/>
          <p:nvPr/>
        </p:nvGrpSpPr>
        <p:grpSpPr>
          <a:xfrm rot="578988">
            <a:off x="10808034" y="5173577"/>
            <a:ext cx="865988" cy="1489108"/>
            <a:chOff x="6585699" y="2196606"/>
            <a:chExt cx="778765" cy="1339125"/>
          </a:xfrm>
        </p:grpSpPr>
        <p:sp>
          <p:nvSpPr>
            <p:cNvPr id="776" name="Google Shape;776;p16"/>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6"/>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6"/>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6"/>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6"/>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6"/>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6"/>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6"/>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6"/>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6"/>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6"/>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6"/>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6"/>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6"/>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6"/>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6"/>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6"/>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6"/>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6"/>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6"/>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6"/>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6"/>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6"/>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6"/>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6"/>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6"/>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6"/>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6"/>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6"/>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6"/>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6"/>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6"/>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6"/>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6"/>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0" name="Google Shape;810;p16"/>
          <p:cNvGrpSpPr/>
          <p:nvPr/>
        </p:nvGrpSpPr>
        <p:grpSpPr>
          <a:xfrm>
            <a:off x="10221707" y="185863"/>
            <a:ext cx="1103357" cy="1066943"/>
            <a:chOff x="8127332" y="539502"/>
            <a:chExt cx="757385" cy="732388"/>
          </a:xfrm>
        </p:grpSpPr>
        <p:sp>
          <p:nvSpPr>
            <p:cNvPr id="811" name="Google Shape;811;p16"/>
            <p:cNvSpPr/>
            <p:nvPr/>
          </p:nvSpPr>
          <p:spPr>
            <a:xfrm>
              <a:off x="8770783" y="539502"/>
              <a:ext cx="113934" cy="62719"/>
            </a:xfrm>
            <a:custGeom>
              <a:avLst/>
              <a:gdLst/>
              <a:ahLst/>
              <a:cxnLst/>
              <a:rect l="l" t="t" r="r" b="b"/>
              <a:pathLst>
                <a:path w="8943" h="4923" extrusionOk="0">
                  <a:moveTo>
                    <a:pt x="70" y="1"/>
                  </a:moveTo>
                  <a:lnTo>
                    <a:pt x="1" y="1942"/>
                  </a:lnTo>
                  <a:lnTo>
                    <a:pt x="3813" y="3467"/>
                  </a:lnTo>
                  <a:lnTo>
                    <a:pt x="7556" y="4923"/>
                  </a:lnTo>
                  <a:lnTo>
                    <a:pt x="8943" y="3536"/>
                  </a:lnTo>
                  <a:lnTo>
                    <a:pt x="4506" y="1734"/>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6"/>
            <p:cNvSpPr/>
            <p:nvPr/>
          </p:nvSpPr>
          <p:spPr>
            <a:xfrm>
              <a:off x="8700139" y="568651"/>
              <a:ext cx="155441" cy="234034"/>
            </a:xfrm>
            <a:custGeom>
              <a:avLst/>
              <a:gdLst/>
              <a:ahLst/>
              <a:cxnLst/>
              <a:rect l="l" t="t" r="r" b="b"/>
              <a:pathLst>
                <a:path w="12201" h="18370" extrusionOk="0">
                  <a:moveTo>
                    <a:pt x="6516" y="0"/>
                  </a:moveTo>
                  <a:lnTo>
                    <a:pt x="0" y="16082"/>
                  </a:lnTo>
                  <a:lnTo>
                    <a:pt x="5684" y="18370"/>
                  </a:lnTo>
                  <a:lnTo>
                    <a:pt x="12200" y="2288"/>
                  </a:lnTo>
                  <a:lnTo>
                    <a:pt x="6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6"/>
            <p:cNvSpPr/>
            <p:nvPr/>
          </p:nvSpPr>
          <p:spPr>
            <a:xfrm>
              <a:off x="8430778" y="773535"/>
              <a:ext cx="362975" cy="395653"/>
            </a:xfrm>
            <a:custGeom>
              <a:avLst/>
              <a:gdLst/>
              <a:ahLst/>
              <a:cxnLst/>
              <a:rect l="l" t="t" r="r" b="b"/>
              <a:pathLst>
                <a:path w="28491" h="31056" extrusionOk="0">
                  <a:moveTo>
                    <a:pt x="21143" y="0"/>
                  </a:moveTo>
                  <a:lnTo>
                    <a:pt x="1" y="19479"/>
                  </a:lnTo>
                  <a:lnTo>
                    <a:pt x="14281" y="25302"/>
                  </a:lnTo>
                  <a:lnTo>
                    <a:pt x="28491" y="31055"/>
                  </a:lnTo>
                  <a:lnTo>
                    <a:pt x="26896" y="2357"/>
                  </a:lnTo>
                  <a:lnTo>
                    <a:pt x="23985" y="1248"/>
                  </a:lnTo>
                  <a:lnTo>
                    <a:pt x="211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6"/>
            <p:cNvSpPr/>
            <p:nvPr/>
          </p:nvSpPr>
          <p:spPr>
            <a:xfrm>
              <a:off x="8783141" y="568651"/>
              <a:ext cx="72440" cy="29149"/>
            </a:xfrm>
            <a:custGeom>
              <a:avLst/>
              <a:gdLst/>
              <a:ahLst/>
              <a:cxnLst/>
              <a:rect l="l" t="t" r="r" b="b"/>
              <a:pathLst>
                <a:path w="5686" h="2288" extrusionOk="0">
                  <a:moveTo>
                    <a:pt x="1" y="0"/>
                  </a:moveTo>
                  <a:lnTo>
                    <a:pt x="1" y="0"/>
                  </a:lnTo>
                  <a:cubicBezTo>
                    <a:pt x="1734" y="1179"/>
                    <a:pt x="3744" y="1941"/>
                    <a:pt x="5685" y="2288"/>
                  </a:cubicBezTo>
                  <a:cubicBezTo>
                    <a:pt x="3952" y="1179"/>
                    <a:pt x="2011" y="41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6"/>
            <p:cNvSpPr/>
            <p:nvPr/>
          </p:nvSpPr>
          <p:spPr>
            <a:xfrm>
              <a:off x="8430778" y="905114"/>
              <a:ext cx="363867" cy="264075"/>
            </a:xfrm>
            <a:custGeom>
              <a:avLst/>
              <a:gdLst/>
              <a:ahLst/>
              <a:cxnLst/>
              <a:rect l="l" t="t" r="r" b="b"/>
              <a:pathLst>
                <a:path w="28561" h="20728" extrusionOk="0">
                  <a:moveTo>
                    <a:pt x="9913" y="1"/>
                  </a:moveTo>
                  <a:lnTo>
                    <a:pt x="1" y="9151"/>
                  </a:lnTo>
                  <a:lnTo>
                    <a:pt x="28560" y="20727"/>
                  </a:lnTo>
                  <a:lnTo>
                    <a:pt x="28560" y="20727"/>
                  </a:lnTo>
                  <a:lnTo>
                    <a:pt x="27451" y="3813"/>
                  </a:lnTo>
                  <a:cubicBezTo>
                    <a:pt x="26329" y="3568"/>
                    <a:pt x="25294" y="3468"/>
                    <a:pt x="24337" y="3468"/>
                  </a:cubicBezTo>
                  <a:cubicBezTo>
                    <a:pt x="20206" y="3468"/>
                    <a:pt x="17529" y="5324"/>
                    <a:pt x="15612" y="5324"/>
                  </a:cubicBezTo>
                  <a:cubicBezTo>
                    <a:pt x="15338" y="5324"/>
                    <a:pt x="15080" y="5286"/>
                    <a:pt x="14835" y="5200"/>
                  </a:cubicBezTo>
                  <a:cubicBezTo>
                    <a:pt x="12548" y="4299"/>
                    <a:pt x="13449" y="2150"/>
                    <a:pt x="99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6"/>
            <p:cNvSpPr/>
            <p:nvPr/>
          </p:nvSpPr>
          <p:spPr>
            <a:xfrm>
              <a:off x="8622132" y="871188"/>
              <a:ext cx="76249" cy="64120"/>
            </a:xfrm>
            <a:custGeom>
              <a:avLst/>
              <a:gdLst/>
              <a:ahLst/>
              <a:cxnLst/>
              <a:rect l="l" t="t" r="r" b="b"/>
              <a:pathLst>
                <a:path w="5985" h="5033" extrusionOk="0">
                  <a:moveTo>
                    <a:pt x="3083" y="1"/>
                  </a:moveTo>
                  <a:cubicBezTo>
                    <a:pt x="2053" y="1"/>
                    <a:pt x="1115" y="760"/>
                    <a:pt x="786" y="1693"/>
                  </a:cubicBezTo>
                  <a:cubicBezTo>
                    <a:pt x="1124" y="949"/>
                    <a:pt x="1908" y="601"/>
                    <a:pt x="2695" y="601"/>
                  </a:cubicBezTo>
                  <a:cubicBezTo>
                    <a:pt x="3520" y="601"/>
                    <a:pt x="4348" y="984"/>
                    <a:pt x="4667" y="1693"/>
                  </a:cubicBezTo>
                  <a:cubicBezTo>
                    <a:pt x="5289" y="3106"/>
                    <a:pt x="4391" y="4656"/>
                    <a:pt x="3024" y="4656"/>
                  </a:cubicBezTo>
                  <a:cubicBezTo>
                    <a:pt x="2714" y="4656"/>
                    <a:pt x="2380" y="4576"/>
                    <a:pt x="2033" y="4397"/>
                  </a:cubicBezTo>
                  <a:cubicBezTo>
                    <a:pt x="1132" y="3981"/>
                    <a:pt x="300" y="2802"/>
                    <a:pt x="786" y="1693"/>
                  </a:cubicBezTo>
                  <a:lnTo>
                    <a:pt x="786" y="1693"/>
                  </a:lnTo>
                  <a:cubicBezTo>
                    <a:pt x="1" y="3431"/>
                    <a:pt x="1029" y="5032"/>
                    <a:pt x="2660" y="5032"/>
                  </a:cubicBezTo>
                  <a:cubicBezTo>
                    <a:pt x="3047" y="5032"/>
                    <a:pt x="3467" y="4943"/>
                    <a:pt x="3905" y="4743"/>
                  </a:cubicBezTo>
                  <a:cubicBezTo>
                    <a:pt x="5846" y="3842"/>
                    <a:pt x="5984" y="1000"/>
                    <a:pt x="3905" y="168"/>
                  </a:cubicBezTo>
                  <a:cubicBezTo>
                    <a:pt x="3631" y="53"/>
                    <a:pt x="3354" y="1"/>
                    <a:pt x="30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6"/>
            <p:cNvSpPr/>
            <p:nvPr/>
          </p:nvSpPr>
          <p:spPr>
            <a:xfrm>
              <a:off x="8673755" y="999569"/>
              <a:ext cx="65254" cy="55381"/>
            </a:xfrm>
            <a:custGeom>
              <a:avLst/>
              <a:gdLst/>
              <a:ahLst/>
              <a:cxnLst/>
              <a:rect l="l" t="t" r="r" b="b"/>
              <a:pathLst>
                <a:path w="5122" h="4347" extrusionOk="0">
                  <a:moveTo>
                    <a:pt x="2273" y="541"/>
                  </a:moveTo>
                  <a:cubicBezTo>
                    <a:pt x="2547" y="541"/>
                    <a:pt x="2816" y="595"/>
                    <a:pt x="3041" y="697"/>
                  </a:cubicBezTo>
                  <a:cubicBezTo>
                    <a:pt x="3873" y="1044"/>
                    <a:pt x="4359" y="2014"/>
                    <a:pt x="4081" y="2915"/>
                  </a:cubicBezTo>
                  <a:cubicBezTo>
                    <a:pt x="3885" y="3553"/>
                    <a:pt x="3272" y="3982"/>
                    <a:pt x="2611" y="3982"/>
                  </a:cubicBezTo>
                  <a:cubicBezTo>
                    <a:pt x="2338" y="3982"/>
                    <a:pt x="2057" y="3909"/>
                    <a:pt x="1794" y="3747"/>
                  </a:cubicBezTo>
                  <a:cubicBezTo>
                    <a:pt x="1031" y="3401"/>
                    <a:pt x="338" y="2430"/>
                    <a:pt x="685" y="1529"/>
                  </a:cubicBezTo>
                  <a:cubicBezTo>
                    <a:pt x="929" y="846"/>
                    <a:pt x="1619" y="541"/>
                    <a:pt x="2273" y="541"/>
                  </a:cubicBezTo>
                  <a:close/>
                  <a:moveTo>
                    <a:pt x="2614" y="1"/>
                  </a:moveTo>
                  <a:cubicBezTo>
                    <a:pt x="1700" y="1"/>
                    <a:pt x="892" y="698"/>
                    <a:pt x="615" y="1529"/>
                  </a:cubicBezTo>
                  <a:cubicBezTo>
                    <a:pt x="0" y="2983"/>
                    <a:pt x="874" y="4346"/>
                    <a:pt x="2180" y="4346"/>
                  </a:cubicBezTo>
                  <a:cubicBezTo>
                    <a:pt x="2494" y="4346"/>
                    <a:pt x="2832" y="4268"/>
                    <a:pt x="3180" y="4094"/>
                  </a:cubicBezTo>
                  <a:cubicBezTo>
                    <a:pt x="5052" y="3331"/>
                    <a:pt x="5121" y="905"/>
                    <a:pt x="3319" y="143"/>
                  </a:cubicBezTo>
                  <a:cubicBezTo>
                    <a:pt x="3082" y="45"/>
                    <a:pt x="2844" y="1"/>
                    <a:pt x="26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6"/>
            <p:cNvSpPr/>
            <p:nvPr/>
          </p:nvSpPr>
          <p:spPr>
            <a:xfrm>
              <a:off x="8524073" y="988306"/>
              <a:ext cx="48909" cy="42564"/>
            </a:xfrm>
            <a:custGeom>
              <a:avLst/>
              <a:gdLst/>
              <a:ahLst/>
              <a:cxnLst/>
              <a:rect l="l" t="t" r="r" b="b"/>
              <a:pathLst>
                <a:path w="3839" h="3341" extrusionOk="0">
                  <a:moveTo>
                    <a:pt x="1594" y="528"/>
                  </a:moveTo>
                  <a:cubicBezTo>
                    <a:pt x="1821" y="528"/>
                    <a:pt x="2049" y="583"/>
                    <a:pt x="2244" y="680"/>
                  </a:cubicBezTo>
                  <a:cubicBezTo>
                    <a:pt x="2798" y="888"/>
                    <a:pt x="3145" y="1512"/>
                    <a:pt x="3006" y="2136"/>
                  </a:cubicBezTo>
                  <a:cubicBezTo>
                    <a:pt x="2959" y="2658"/>
                    <a:pt x="2521" y="2953"/>
                    <a:pt x="2049" y="2953"/>
                  </a:cubicBezTo>
                  <a:cubicBezTo>
                    <a:pt x="1832" y="2953"/>
                    <a:pt x="1609" y="2891"/>
                    <a:pt x="1412" y="2760"/>
                  </a:cubicBezTo>
                  <a:cubicBezTo>
                    <a:pt x="927" y="2482"/>
                    <a:pt x="303" y="1858"/>
                    <a:pt x="580" y="1165"/>
                  </a:cubicBezTo>
                  <a:cubicBezTo>
                    <a:pt x="760" y="715"/>
                    <a:pt x="1174" y="528"/>
                    <a:pt x="1594" y="528"/>
                  </a:cubicBezTo>
                  <a:close/>
                  <a:moveTo>
                    <a:pt x="1931" y="1"/>
                  </a:moveTo>
                  <a:cubicBezTo>
                    <a:pt x="1276" y="1"/>
                    <a:pt x="676" y="561"/>
                    <a:pt x="511" y="1165"/>
                  </a:cubicBezTo>
                  <a:cubicBezTo>
                    <a:pt x="1" y="2299"/>
                    <a:pt x="650" y="3341"/>
                    <a:pt x="1662" y="3341"/>
                  </a:cubicBezTo>
                  <a:cubicBezTo>
                    <a:pt x="1887" y="3341"/>
                    <a:pt x="2130" y="3289"/>
                    <a:pt x="2383" y="3175"/>
                  </a:cubicBezTo>
                  <a:cubicBezTo>
                    <a:pt x="3769" y="2552"/>
                    <a:pt x="3838" y="749"/>
                    <a:pt x="2452" y="125"/>
                  </a:cubicBezTo>
                  <a:cubicBezTo>
                    <a:pt x="2279" y="39"/>
                    <a:pt x="2103" y="1"/>
                    <a:pt x="19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9" name="Google Shape;819;p16"/>
            <p:cNvGrpSpPr/>
            <p:nvPr/>
          </p:nvGrpSpPr>
          <p:grpSpPr>
            <a:xfrm>
              <a:off x="8127332" y="871191"/>
              <a:ext cx="272012" cy="400698"/>
              <a:chOff x="8641857" y="1784441"/>
              <a:chExt cx="272012" cy="400698"/>
            </a:xfrm>
          </p:grpSpPr>
          <p:sp>
            <p:nvSpPr>
              <p:cNvPr id="820" name="Google Shape;820;p16"/>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6"/>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6"/>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6"/>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6"/>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6"/>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6"/>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6"/>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6"/>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6"/>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6"/>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6"/>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32" name="Google Shape;832;p16"/>
          <p:cNvGrpSpPr/>
          <p:nvPr/>
        </p:nvGrpSpPr>
        <p:grpSpPr>
          <a:xfrm rot="-2700000">
            <a:off x="730634" y="183047"/>
            <a:ext cx="1093753" cy="1390633"/>
            <a:chOff x="3661501" y="2847663"/>
            <a:chExt cx="465418" cy="591748"/>
          </a:xfrm>
        </p:grpSpPr>
        <p:sp>
          <p:nvSpPr>
            <p:cNvPr id="833" name="Google Shape;833;p16"/>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6"/>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6"/>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6"/>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6"/>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6"/>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6"/>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6"/>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6"/>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16"/>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6"/>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6"/>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6"/>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6" name="Google Shape;846;p16"/>
          <p:cNvSpPr/>
          <p:nvPr/>
        </p:nvSpPr>
        <p:spPr>
          <a:xfrm rot="10800000">
            <a:off x="-916686" y="33717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6"/>
          <p:cNvSpPr/>
          <p:nvPr/>
        </p:nvSpPr>
        <p:spPr>
          <a:xfrm rot="10800000">
            <a:off x="7215935" y="548270"/>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6"/>
          <p:cNvSpPr/>
          <p:nvPr/>
        </p:nvSpPr>
        <p:spPr>
          <a:xfrm rot="-2700000">
            <a:off x="1101678" y="6313503"/>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6"/>
          <p:cNvSpPr txBox="1">
            <a:spLocks noGrp="1"/>
          </p:cNvSpPr>
          <p:nvPr>
            <p:ph type="title"/>
          </p:nvPr>
        </p:nvSpPr>
        <p:spPr>
          <a:xfrm>
            <a:off x="960000" y="2183400"/>
            <a:ext cx="47972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850" name="Google Shape;850;p16"/>
          <p:cNvSpPr txBox="1">
            <a:spLocks noGrp="1"/>
          </p:cNvSpPr>
          <p:nvPr>
            <p:ph type="subTitle" idx="1"/>
          </p:nvPr>
        </p:nvSpPr>
        <p:spPr>
          <a:xfrm>
            <a:off x="960000" y="3601000"/>
            <a:ext cx="4797200" cy="10736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Tree>
    <p:extLst>
      <p:ext uri="{BB962C8B-B14F-4D97-AF65-F5344CB8AC3E}">
        <p14:creationId xmlns:p14="http://schemas.microsoft.com/office/powerpoint/2010/main" val="18708519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51"/>
        <p:cNvGrpSpPr/>
        <p:nvPr/>
      </p:nvGrpSpPr>
      <p:grpSpPr>
        <a:xfrm>
          <a:off x="0" y="0"/>
          <a:ext cx="0" cy="0"/>
          <a:chOff x="0" y="0"/>
          <a:chExt cx="0" cy="0"/>
        </a:xfrm>
      </p:grpSpPr>
      <p:grpSp>
        <p:nvGrpSpPr>
          <p:cNvPr id="852" name="Google Shape;852;p17"/>
          <p:cNvGrpSpPr/>
          <p:nvPr/>
        </p:nvGrpSpPr>
        <p:grpSpPr>
          <a:xfrm>
            <a:off x="-136509" y="-226800"/>
            <a:ext cx="12496928" cy="7311600"/>
            <a:chOff x="-102382" y="-170100"/>
            <a:chExt cx="9372696" cy="5483700"/>
          </a:xfrm>
        </p:grpSpPr>
        <p:grpSp>
          <p:nvGrpSpPr>
            <p:cNvPr id="853" name="Google Shape;853;p17"/>
            <p:cNvGrpSpPr/>
            <p:nvPr/>
          </p:nvGrpSpPr>
          <p:grpSpPr>
            <a:xfrm>
              <a:off x="-102382" y="449173"/>
              <a:ext cx="9372696" cy="4214993"/>
              <a:chOff x="-721775" y="1833025"/>
              <a:chExt cx="10611000" cy="1466850"/>
            </a:xfrm>
          </p:grpSpPr>
          <p:cxnSp>
            <p:nvCxnSpPr>
              <p:cNvPr id="854" name="Google Shape;854;p1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5" name="Google Shape;855;p1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6" name="Google Shape;856;p1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7" name="Google Shape;857;p1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8" name="Google Shape;858;p1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59" name="Google Shape;859;p1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60" name="Google Shape;860;p1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861" name="Google Shape;861;p1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862" name="Google Shape;862;p1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3" name="Google Shape;863;p1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4" name="Google Shape;864;p1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5" name="Google Shape;865;p1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6" name="Google Shape;866;p1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7" name="Google Shape;867;p1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grpSp>
        <p:nvGrpSpPr>
          <p:cNvPr id="879" name="Google Shape;879;p17"/>
          <p:cNvGrpSpPr/>
          <p:nvPr/>
        </p:nvGrpSpPr>
        <p:grpSpPr>
          <a:xfrm rot="1473807">
            <a:off x="846900" y="129059"/>
            <a:ext cx="792336" cy="1180571"/>
            <a:chOff x="1793120" y="2709675"/>
            <a:chExt cx="594253" cy="885429"/>
          </a:xfrm>
        </p:grpSpPr>
        <p:sp>
          <p:nvSpPr>
            <p:cNvPr id="880" name="Google Shape;880;p17"/>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17"/>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7"/>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7"/>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7"/>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7"/>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7"/>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7" name="Google Shape;887;p17"/>
          <p:cNvGrpSpPr/>
          <p:nvPr/>
        </p:nvGrpSpPr>
        <p:grpSpPr>
          <a:xfrm rot="-1172206">
            <a:off x="10920721" y="5652095"/>
            <a:ext cx="982751" cy="973123"/>
            <a:chOff x="3398331" y="1368868"/>
            <a:chExt cx="448639" cy="444244"/>
          </a:xfrm>
        </p:grpSpPr>
        <p:sp>
          <p:nvSpPr>
            <p:cNvPr id="888" name="Google Shape;888;p17"/>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7"/>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7"/>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7"/>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7"/>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7"/>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94" name="Google Shape;894;p17"/>
          <p:cNvSpPr/>
          <p:nvPr/>
        </p:nvSpPr>
        <p:spPr>
          <a:xfrm rot="10800000">
            <a:off x="-802386" y="2228710"/>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7"/>
          <p:cNvSpPr/>
          <p:nvPr/>
        </p:nvSpPr>
        <p:spPr>
          <a:xfrm rot="10800000">
            <a:off x="9230293" y="-575271"/>
            <a:ext cx="1556009" cy="1556009"/>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7"/>
          <p:cNvSpPr/>
          <p:nvPr/>
        </p:nvSpPr>
        <p:spPr>
          <a:xfrm rot="-2700000">
            <a:off x="1137678" y="6213770"/>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7"/>
          <p:cNvSpPr txBox="1">
            <a:spLocks noGrp="1"/>
          </p:cNvSpPr>
          <p:nvPr>
            <p:ph type="title"/>
          </p:nvPr>
        </p:nvSpPr>
        <p:spPr>
          <a:xfrm>
            <a:off x="6449600" y="2001600"/>
            <a:ext cx="4791200" cy="14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898" name="Google Shape;898;p17"/>
          <p:cNvSpPr txBox="1">
            <a:spLocks noGrp="1"/>
          </p:cNvSpPr>
          <p:nvPr>
            <p:ph type="subTitle" idx="1"/>
          </p:nvPr>
        </p:nvSpPr>
        <p:spPr>
          <a:xfrm>
            <a:off x="6449828" y="3416000"/>
            <a:ext cx="4791200" cy="144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Tree>
    <p:extLst>
      <p:ext uri="{BB962C8B-B14F-4D97-AF65-F5344CB8AC3E}">
        <p14:creationId xmlns:p14="http://schemas.microsoft.com/office/powerpoint/2010/main" val="2353539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9"/>
        <p:cNvGrpSpPr/>
        <p:nvPr/>
      </p:nvGrpSpPr>
      <p:grpSpPr>
        <a:xfrm>
          <a:off x="0" y="0"/>
          <a:ext cx="0" cy="0"/>
          <a:chOff x="0" y="0"/>
          <a:chExt cx="0" cy="0"/>
        </a:xfrm>
      </p:grpSpPr>
      <p:grpSp>
        <p:nvGrpSpPr>
          <p:cNvPr id="900" name="Google Shape;900;p18"/>
          <p:cNvGrpSpPr/>
          <p:nvPr/>
        </p:nvGrpSpPr>
        <p:grpSpPr>
          <a:xfrm>
            <a:off x="-136509" y="-226800"/>
            <a:ext cx="12496928" cy="7311600"/>
            <a:chOff x="-102382" y="-170100"/>
            <a:chExt cx="9372696" cy="5483700"/>
          </a:xfrm>
        </p:grpSpPr>
        <p:grpSp>
          <p:nvGrpSpPr>
            <p:cNvPr id="901" name="Google Shape;901;p18"/>
            <p:cNvGrpSpPr/>
            <p:nvPr/>
          </p:nvGrpSpPr>
          <p:grpSpPr>
            <a:xfrm>
              <a:off x="-102382" y="449173"/>
              <a:ext cx="9372696" cy="4214993"/>
              <a:chOff x="-721775" y="1833025"/>
              <a:chExt cx="10611000" cy="1466850"/>
            </a:xfrm>
          </p:grpSpPr>
          <p:cxnSp>
            <p:nvCxnSpPr>
              <p:cNvPr id="902" name="Google Shape;902;p1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3" name="Google Shape;903;p1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4" name="Google Shape;904;p1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5" name="Google Shape;905;p1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6" name="Google Shape;906;p1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7" name="Google Shape;907;p1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8" name="Google Shape;908;p1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09" name="Google Shape;909;p1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910" name="Google Shape;910;p1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1" name="Google Shape;911;p1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2" name="Google Shape;912;p1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3" name="Google Shape;913;p1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4" name="Google Shape;914;p1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5" name="Google Shape;915;p1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6" name="Google Shape;916;p1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7" name="Google Shape;917;p1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8" name="Google Shape;918;p1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19" name="Google Shape;919;p1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0" name="Google Shape;920;p1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1" name="Google Shape;921;p1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2" name="Google Shape;922;p1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3" name="Google Shape;923;p1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4" name="Google Shape;924;p1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5" name="Google Shape;925;p1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26" name="Google Shape;926;p1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27" name="Google Shape;92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928" name="Google Shape;928;p18"/>
          <p:cNvSpPr txBox="1">
            <a:spLocks noGrp="1"/>
          </p:cNvSpPr>
          <p:nvPr>
            <p:ph type="subTitle" idx="1"/>
          </p:nvPr>
        </p:nvSpPr>
        <p:spPr>
          <a:xfrm>
            <a:off x="6564100" y="3156700"/>
            <a:ext cx="4668000" cy="20820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29" name="Google Shape;929;p18"/>
          <p:cNvSpPr txBox="1">
            <a:spLocks noGrp="1"/>
          </p:cNvSpPr>
          <p:nvPr>
            <p:ph type="subTitle" idx="2"/>
          </p:nvPr>
        </p:nvSpPr>
        <p:spPr>
          <a:xfrm>
            <a:off x="960000" y="3156700"/>
            <a:ext cx="4668000" cy="20820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30" name="Google Shape;930;p18"/>
          <p:cNvSpPr txBox="1">
            <a:spLocks noGrp="1"/>
          </p:cNvSpPr>
          <p:nvPr>
            <p:ph type="subTitle" idx="3"/>
          </p:nvPr>
        </p:nvSpPr>
        <p:spPr>
          <a:xfrm>
            <a:off x="960001" y="2411500"/>
            <a:ext cx="46680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31" name="Google Shape;931;p18"/>
          <p:cNvSpPr txBox="1">
            <a:spLocks noGrp="1"/>
          </p:cNvSpPr>
          <p:nvPr>
            <p:ph type="subTitle" idx="4"/>
          </p:nvPr>
        </p:nvSpPr>
        <p:spPr>
          <a:xfrm>
            <a:off x="6564147" y="2411500"/>
            <a:ext cx="46680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932" name="Google Shape;932;p18"/>
          <p:cNvGrpSpPr/>
          <p:nvPr/>
        </p:nvGrpSpPr>
        <p:grpSpPr>
          <a:xfrm>
            <a:off x="-92224" y="232760"/>
            <a:ext cx="982759" cy="973131"/>
            <a:chOff x="3398331" y="1368868"/>
            <a:chExt cx="448639" cy="444244"/>
          </a:xfrm>
        </p:grpSpPr>
        <p:sp>
          <p:nvSpPr>
            <p:cNvPr id="933" name="Google Shape;933;p18"/>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8"/>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8"/>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8"/>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8"/>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8"/>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9" name="Google Shape;939;p18"/>
          <p:cNvGrpSpPr/>
          <p:nvPr/>
        </p:nvGrpSpPr>
        <p:grpSpPr>
          <a:xfrm rot="-8100000">
            <a:off x="10932401" y="5284309"/>
            <a:ext cx="1093753" cy="1390633"/>
            <a:chOff x="3661501" y="2847663"/>
            <a:chExt cx="465418" cy="591748"/>
          </a:xfrm>
        </p:grpSpPr>
        <p:sp>
          <p:nvSpPr>
            <p:cNvPr id="940" name="Google Shape;940;p18"/>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8"/>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8"/>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8"/>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8"/>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8"/>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8"/>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8"/>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8"/>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18"/>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8"/>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8"/>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8"/>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53" name="Google Shape;953;p18"/>
          <p:cNvSpPr/>
          <p:nvPr/>
        </p:nvSpPr>
        <p:spPr>
          <a:xfrm rot="10800000">
            <a:off x="-153089" y="4650876"/>
            <a:ext cx="610293" cy="610293"/>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8"/>
          <p:cNvSpPr/>
          <p:nvPr/>
        </p:nvSpPr>
        <p:spPr>
          <a:xfrm rot="10800000">
            <a:off x="11231995" y="2327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8"/>
          <p:cNvSpPr/>
          <p:nvPr/>
        </p:nvSpPr>
        <p:spPr>
          <a:xfrm rot="-2700070">
            <a:off x="6817469" y="6256788"/>
            <a:ext cx="1322997" cy="1264629"/>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2894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56"/>
        <p:cNvGrpSpPr/>
        <p:nvPr/>
      </p:nvGrpSpPr>
      <p:grpSpPr>
        <a:xfrm>
          <a:off x="0" y="0"/>
          <a:ext cx="0" cy="0"/>
          <a:chOff x="0" y="0"/>
          <a:chExt cx="0" cy="0"/>
        </a:xfrm>
      </p:grpSpPr>
      <p:grpSp>
        <p:nvGrpSpPr>
          <p:cNvPr id="957" name="Google Shape;957;p19"/>
          <p:cNvGrpSpPr/>
          <p:nvPr/>
        </p:nvGrpSpPr>
        <p:grpSpPr>
          <a:xfrm>
            <a:off x="-136509" y="-226800"/>
            <a:ext cx="12496928" cy="7311600"/>
            <a:chOff x="-102382" y="-170100"/>
            <a:chExt cx="9372696" cy="5483700"/>
          </a:xfrm>
        </p:grpSpPr>
        <p:grpSp>
          <p:nvGrpSpPr>
            <p:cNvPr id="958" name="Google Shape;958;p19"/>
            <p:cNvGrpSpPr/>
            <p:nvPr/>
          </p:nvGrpSpPr>
          <p:grpSpPr>
            <a:xfrm>
              <a:off x="-102382" y="449173"/>
              <a:ext cx="9372696" cy="4214993"/>
              <a:chOff x="-721775" y="1833025"/>
              <a:chExt cx="10611000" cy="1466850"/>
            </a:xfrm>
          </p:grpSpPr>
          <p:cxnSp>
            <p:nvCxnSpPr>
              <p:cNvPr id="959" name="Google Shape;959;p19"/>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0" name="Google Shape;960;p19"/>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1" name="Google Shape;961;p19"/>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19"/>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19"/>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19"/>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19"/>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19"/>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967" name="Google Shape;967;p19"/>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19"/>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19"/>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19"/>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19"/>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19"/>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19"/>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19"/>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19"/>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6" name="Google Shape;976;p19"/>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7" name="Google Shape;977;p19"/>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8" name="Google Shape;978;p19"/>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79" name="Google Shape;979;p19"/>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0" name="Google Shape;980;p19"/>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1" name="Google Shape;981;p19"/>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2" name="Google Shape;982;p19"/>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983" name="Google Shape;983;p19"/>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984" name="Google Shape;984;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985" name="Google Shape;985;p19"/>
          <p:cNvSpPr txBox="1">
            <a:spLocks noGrp="1"/>
          </p:cNvSpPr>
          <p:nvPr>
            <p:ph type="subTitle" idx="1"/>
          </p:nvPr>
        </p:nvSpPr>
        <p:spPr>
          <a:xfrm>
            <a:off x="6628067" y="2223500"/>
            <a:ext cx="43056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86" name="Google Shape;986;p19"/>
          <p:cNvSpPr txBox="1">
            <a:spLocks noGrp="1"/>
          </p:cNvSpPr>
          <p:nvPr>
            <p:ph type="subTitle" idx="2"/>
          </p:nvPr>
        </p:nvSpPr>
        <p:spPr>
          <a:xfrm>
            <a:off x="1258200" y="2223500"/>
            <a:ext cx="43056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987" name="Google Shape;987;p19"/>
          <p:cNvSpPr/>
          <p:nvPr/>
        </p:nvSpPr>
        <p:spPr>
          <a:xfrm>
            <a:off x="7580218" y="6273266"/>
            <a:ext cx="1742397" cy="1742397"/>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88" name="Google Shape;988;p19"/>
          <p:cNvGrpSpPr/>
          <p:nvPr/>
        </p:nvGrpSpPr>
        <p:grpSpPr>
          <a:xfrm rot="578988">
            <a:off x="11088885" y="5024143"/>
            <a:ext cx="865988" cy="1489108"/>
            <a:chOff x="6585699" y="2196606"/>
            <a:chExt cx="778765" cy="1339125"/>
          </a:xfrm>
        </p:grpSpPr>
        <p:sp>
          <p:nvSpPr>
            <p:cNvPr id="989" name="Google Shape;989;p19"/>
            <p:cNvSpPr/>
            <p:nvPr/>
          </p:nvSpPr>
          <p:spPr>
            <a:xfrm>
              <a:off x="7088591" y="2971038"/>
              <a:ext cx="258905" cy="418908"/>
            </a:xfrm>
            <a:custGeom>
              <a:avLst/>
              <a:gdLst/>
              <a:ahLst/>
              <a:cxnLst/>
              <a:rect l="l" t="t" r="r" b="b"/>
              <a:pathLst>
                <a:path w="9979" h="16146" extrusionOk="0">
                  <a:moveTo>
                    <a:pt x="4108" y="0"/>
                  </a:moveTo>
                  <a:lnTo>
                    <a:pt x="4108" y="4287"/>
                  </a:lnTo>
                  <a:cubicBezTo>
                    <a:pt x="4108" y="5894"/>
                    <a:pt x="2799" y="7204"/>
                    <a:pt x="1191" y="7204"/>
                  </a:cubicBezTo>
                  <a:lnTo>
                    <a:pt x="1" y="7204"/>
                  </a:lnTo>
                  <a:lnTo>
                    <a:pt x="1" y="9597"/>
                  </a:lnTo>
                  <a:lnTo>
                    <a:pt x="5632" y="16145"/>
                  </a:lnTo>
                  <a:lnTo>
                    <a:pt x="7954" y="12657"/>
                  </a:lnTo>
                  <a:cubicBezTo>
                    <a:pt x="9276" y="10668"/>
                    <a:pt x="9978" y="8335"/>
                    <a:pt x="9978" y="5954"/>
                  </a:cubicBezTo>
                  <a:lnTo>
                    <a:pt x="99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9"/>
            <p:cNvSpPr/>
            <p:nvPr/>
          </p:nvSpPr>
          <p:spPr>
            <a:xfrm>
              <a:off x="7034236" y="2540117"/>
              <a:ext cx="313571" cy="430635"/>
            </a:xfrm>
            <a:custGeom>
              <a:avLst/>
              <a:gdLst/>
              <a:ahLst/>
              <a:cxnLst/>
              <a:rect l="l" t="t" r="r" b="b"/>
              <a:pathLst>
                <a:path w="12086" h="16598" extrusionOk="0">
                  <a:moveTo>
                    <a:pt x="0" y="0"/>
                  </a:moveTo>
                  <a:lnTo>
                    <a:pt x="0" y="11049"/>
                  </a:lnTo>
                  <a:lnTo>
                    <a:pt x="667" y="11049"/>
                  </a:lnTo>
                  <a:cubicBezTo>
                    <a:pt x="3739" y="11049"/>
                    <a:pt x="6227" y="13526"/>
                    <a:pt x="6227" y="16597"/>
                  </a:cubicBezTo>
                  <a:lnTo>
                    <a:pt x="12085" y="16597"/>
                  </a:lnTo>
                  <a:lnTo>
                    <a:pt x="12085" y="13645"/>
                  </a:lnTo>
                  <a:cubicBezTo>
                    <a:pt x="12085" y="10775"/>
                    <a:pt x="11049" y="7989"/>
                    <a:pt x="9168" y="5822"/>
                  </a:cubicBezTo>
                  <a:cubicBezTo>
                    <a:pt x="8216" y="4715"/>
                    <a:pt x="7073" y="3810"/>
                    <a:pt x="5787" y="3108"/>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9"/>
            <p:cNvSpPr/>
            <p:nvPr/>
          </p:nvSpPr>
          <p:spPr>
            <a:xfrm>
              <a:off x="6585699" y="3461891"/>
              <a:ext cx="778765" cy="73839"/>
            </a:xfrm>
            <a:custGeom>
              <a:avLst/>
              <a:gdLst/>
              <a:ahLst/>
              <a:cxnLst/>
              <a:rect l="l" t="t" r="r" b="b"/>
              <a:pathLst>
                <a:path w="30016" h="2846" extrusionOk="0">
                  <a:moveTo>
                    <a:pt x="1870" y="0"/>
                  </a:moveTo>
                  <a:lnTo>
                    <a:pt x="0" y="2846"/>
                  </a:lnTo>
                  <a:lnTo>
                    <a:pt x="30016" y="2846"/>
                  </a:lnTo>
                  <a:lnTo>
                    <a:pt x="2813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9"/>
            <p:cNvSpPr/>
            <p:nvPr/>
          </p:nvSpPr>
          <p:spPr>
            <a:xfrm>
              <a:off x="7066356" y="3220006"/>
              <a:ext cx="208546" cy="242223"/>
            </a:xfrm>
            <a:custGeom>
              <a:avLst/>
              <a:gdLst/>
              <a:ahLst/>
              <a:cxnLst/>
              <a:rect l="l" t="t" r="r" b="b"/>
              <a:pathLst>
                <a:path w="8038" h="9336" extrusionOk="0">
                  <a:moveTo>
                    <a:pt x="0" y="1"/>
                  </a:moveTo>
                  <a:lnTo>
                    <a:pt x="0" y="9323"/>
                  </a:lnTo>
                  <a:lnTo>
                    <a:pt x="0" y="9335"/>
                  </a:lnTo>
                  <a:lnTo>
                    <a:pt x="8037" y="9335"/>
                  </a:lnTo>
                  <a:lnTo>
                    <a:pt x="3858" y="1763"/>
                  </a:lnTo>
                  <a:cubicBezTo>
                    <a:pt x="3239" y="679"/>
                    <a:pt x="2108" y="1"/>
                    <a:pt x="8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9"/>
            <p:cNvSpPr/>
            <p:nvPr/>
          </p:nvSpPr>
          <p:spPr>
            <a:xfrm>
              <a:off x="7097257" y="3276203"/>
              <a:ext cx="52539" cy="49529"/>
            </a:xfrm>
            <a:custGeom>
              <a:avLst/>
              <a:gdLst/>
              <a:ahLst/>
              <a:cxnLst/>
              <a:rect l="l" t="t" r="r" b="b"/>
              <a:pathLst>
                <a:path w="2025" h="1909" extrusionOk="0">
                  <a:moveTo>
                    <a:pt x="845" y="323"/>
                  </a:moveTo>
                  <a:cubicBezTo>
                    <a:pt x="1215" y="323"/>
                    <a:pt x="1512" y="597"/>
                    <a:pt x="1572" y="966"/>
                  </a:cubicBezTo>
                  <a:cubicBezTo>
                    <a:pt x="1625" y="1350"/>
                    <a:pt x="1325" y="1658"/>
                    <a:pt x="971" y="1658"/>
                  </a:cubicBezTo>
                  <a:cubicBezTo>
                    <a:pt x="930" y="1658"/>
                    <a:pt x="888" y="1653"/>
                    <a:pt x="845" y="1645"/>
                  </a:cubicBezTo>
                  <a:cubicBezTo>
                    <a:pt x="500" y="1597"/>
                    <a:pt x="60" y="1383"/>
                    <a:pt x="60" y="966"/>
                  </a:cubicBezTo>
                  <a:cubicBezTo>
                    <a:pt x="60" y="561"/>
                    <a:pt x="500" y="323"/>
                    <a:pt x="845" y="323"/>
                  </a:cubicBezTo>
                  <a:close/>
                  <a:moveTo>
                    <a:pt x="810" y="1"/>
                  </a:moveTo>
                  <a:cubicBezTo>
                    <a:pt x="307" y="1"/>
                    <a:pt x="1" y="501"/>
                    <a:pt x="24" y="966"/>
                  </a:cubicBezTo>
                  <a:cubicBezTo>
                    <a:pt x="16" y="1541"/>
                    <a:pt x="374" y="1909"/>
                    <a:pt x="789" y="1909"/>
                  </a:cubicBezTo>
                  <a:cubicBezTo>
                    <a:pt x="1009" y="1909"/>
                    <a:pt x="1246" y="1805"/>
                    <a:pt x="1453" y="1573"/>
                  </a:cubicBezTo>
                  <a:cubicBezTo>
                    <a:pt x="2024" y="990"/>
                    <a:pt x="1715" y="14"/>
                    <a:pt x="845" y="2"/>
                  </a:cubicBezTo>
                  <a:cubicBezTo>
                    <a:pt x="834" y="1"/>
                    <a:pt x="822" y="1"/>
                    <a:pt x="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9"/>
            <p:cNvSpPr/>
            <p:nvPr/>
          </p:nvSpPr>
          <p:spPr>
            <a:xfrm>
              <a:off x="7045030" y="2612063"/>
              <a:ext cx="106608" cy="98928"/>
            </a:xfrm>
            <a:custGeom>
              <a:avLst/>
              <a:gdLst/>
              <a:ahLst/>
              <a:cxnLst/>
              <a:rect l="l" t="t" r="r" b="b"/>
              <a:pathLst>
                <a:path w="4109" h="3813" extrusionOk="0">
                  <a:moveTo>
                    <a:pt x="2056" y="1"/>
                  </a:moveTo>
                  <a:cubicBezTo>
                    <a:pt x="1955" y="1"/>
                    <a:pt x="1854" y="9"/>
                    <a:pt x="1751" y="25"/>
                  </a:cubicBezTo>
                  <a:cubicBezTo>
                    <a:pt x="715" y="192"/>
                    <a:pt x="1" y="1168"/>
                    <a:pt x="180" y="2216"/>
                  </a:cubicBezTo>
                  <a:cubicBezTo>
                    <a:pt x="330" y="3149"/>
                    <a:pt x="1137" y="3812"/>
                    <a:pt x="2054" y="3812"/>
                  </a:cubicBezTo>
                  <a:cubicBezTo>
                    <a:pt x="2154" y="3812"/>
                    <a:pt x="2256" y="3804"/>
                    <a:pt x="2358" y="3788"/>
                  </a:cubicBezTo>
                  <a:cubicBezTo>
                    <a:pt x="3406" y="3621"/>
                    <a:pt x="4109" y="2633"/>
                    <a:pt x="3942" y="1597"/>
                  </a:cubicBezTo>
                  <a:cubicBezTo>
                    <a:pt x="3781" y="663"/>
                    <a:pt x="2972" y="1"/>
                    <a:pt x="2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9"/>
            <p:cNvSpPr/>
            <p:nvPr/>
          </p:nvSpPr>
          <p:spPr>
            <a:xfrm>
              <a:off x="7073154" y="2632793"/>
              <a:ext cx="60270" cy="56015"/>
            </a:xfrm>
            <a:custGeom>
              <a:avLst/>
              <a:gdLst/>
              <a:ahLst/>
              <a:cxnLst/>
              <a:rect l="l" t="t" r="r" b="b"/>
              <a:pathLst>
                <a:path w="2323" h="2159" extrusionOk="0">
                  <a:moveTo>
                    <a:pt x="918" y="342"/>
                  </a:moveTo>
                  <a:cubicBezTo>
                    <a:pt x="942" y="342"/>
                    <a:pt x="965" y="343"/>
                    <a:pt x="989" y="345"/>
                  </a:cubicBezTo>
                  <a:cubicBezTo>
                    <a:pt x="996" y="345"/>
                    <a:pt x="1003" y="345"/>
                    <a:pt x="1011" y="345"/>
                  </a:cubicBezTo>
                  <a:cubicBezTo>
                    <a:pt x="1430" y="345"/>
                    <a:pt x="1775" y="674"/>
                    <a:pt x="1834" y="1107"/>
                  </a:cubicBezTo>
                  <a:cubicBezTo>
                    <a:pt x="1900" y="1556"/>
                    <a:pt x="1523" y="1914"/>
                    <a:pt x="1102" y="1914"/>
                  </a:cubicBezTo>
                  <a:cubicBezTo>
                    <a:pt x="1064" y="1914"/>
                    <a:pt x="1026" y="1911"/>
                    <a:pt x="989" y="1905"/>
                  </a:cubicBezTo>
                  <a:cubicBezTo>
                    <a:pt x="560" y="1857"/>
                    <a:pt x="60" y="1596"/>
                    <a:pt x="60" y="1107"/>
                  </a:cubicBezTo>
                  <a:cubicBezTo>
                    <a:pt x="60" y="634"/>
                    <a:pt x="507" y="342"/>
                    <a:pt x="918" y="342"/>
                  </a:cubicBezTo>
                  <a:close/>
                  <a:moveTo>
                    <a:pt x="989" y="0"/>
                  </a:moveTo>
                  <a:cubicBezTo>
                    <a:pt x="393" y="0"/>
                    <a:pt x="0" y="572"/>
                    <a:pt x="36" y="1107"/>
                  </a:cubicBezTo>
                  <a:cubicBezTo>
                    <a:pt x="13" y="1740"/>
                    <a:pt x="436" y="2158"/>
                    <a:pt x="924" y="2158"/>
                  </a:cubicBezTo>
                  <a:cubicBezTo>
                    <a:pt x="1180" y="2158"/>
                    <a:pt x="1454" y="2044"/>
                    <a:pt x="1691" y="1786"/>
                  </a:cubicBezTo>
                  <a:cubicBezTo>
                    <a:pt x="2322" y="1131"/>
                    <a:pt x="1953" y="12"/>
                    <a:pt x="9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9"/>
            <p:cNvSpPr/>
            <p:nvPr/>
          </p:nvSpPr>
          <p:spPr>
            <a:xfrm>
              <a:off x="7126289" y="2720513"/>
              <a:ext cx="70129" cy="70155"/>
            </a:xfrm>
            <a:custGeom>
              <a:avLst/>
              <a:gdLst/>
              <a:ahLst/>
              <a:cxnLst/>
              <a:rect l="l" t="t" r="r" b="b"/>
              <a:pathLst>
                <a:path w="2703" h="2704" extrusionOk="0">
                  <a:moveTo>
                    <a:pt x="1346" y="0"/>
                  </a:moveTo>
                  <a:cubicBezTo>
                    <a:pt x="596" y="0"/>
                    <a:pt x="0" y="608"/>
                    <a:pt x="0" y="1358"/>
                  </a:cubicBezTo>
                  <a:cubicBezTo>
                    <a:pt x="0" y="2096"/>
                    <a:pt x="596" y="2703"/>
                    <a:pt x="1346" y="2703"/>
                  </a:cubicBezTo>
                  <a:cubicBezTo>
                    <a:pt x="2096" y="2703"/>
                    <a:pt x="2703" y="2096"/>
                    <a:pt x="2703" y="1358"/>
                  </a:cubicBezTo>
                  <a:cubicBezTo>
                    <a:pt x="2703" y="608"/>
                    <a:pt x="2096" y="0"/>
                    <a:pt x="13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9"/>
            <p:cNvSpPr/>
            <p:nvPr/>
          </p:nvSpPr>
          <p:spPr>
            <a:xfrm>
              <a:off x="6874519" y="2480496"/>
              <a:ext cx="167138" cy="374101"/>
            </a:xfrm>
            <a:custGeom>
              <a:avLst/>
              <a:gdLst/>
              <a:ahLst/>
              <a:cxnLst/>
              <a:rect l="l" t="t" r="r" b="b"/>
              <a:pathLst>
                <a:path w="6442" h="14419" extrusionOk="0">
                  <a:moveTo>
                    <a:pt x="1" y="0"/>
                  </a:moveTo>
                  <a:lnTo>
                    <a:pt x="1" y="14419"/>
                  </a:lnTo>
                  <a:lnTo>
                    <a:pt x="6442" y="14419"/>
                  </a:lnTo>
                  <a:lnTo>
                    <a:pt x="64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9"/>
            <p:cNvSpPr/>
            <p:nvPr/>
          </p:nvSpPr>
          <p:spPr>
            <a:xfrm>
              <a:off x="6874519" y="2854882"/>
              <a:ext cx="167449" cy="29370"/>
            </a:xfrm>
            <a:custGeom>
              <a:avLst/>
              <a:gdLst/>
              <a:ahLst/>
              <a:cxnLst/>
              <a:rect l="l" t="t" r="r" b="b"/>
              <a:pathLst>
                <a:path w="6454" h="1132" extrusionOk="0">
                  <a:moveTo>
                    <a:pt x="1" y="1"/>
                  </a:moveTo>
                  <a:lnTo>
                    <a:pt x="1" y="48"/>
                  </a:lnTo>
                  <a:cubicBezTo>
                    <a:pt x="1" y="644"/>
                    <a:pt x="489" y="1132"/>
                    <a:pt x="1084" y="1132"/>
                  </a:cubicBezTo>
                  <a:lnTo>
                    <a:pt x="5370" y="1132"/>
                  </a:lnTo>
                  <a:cubicBezTo>
                    <a:pt x="5966" y="1132"/>
                    <a:pt x="6454" y="644"/>
                    <a:pt x="6454" y="48"/>
                  </a:cubicBezTo>
                  <a:lnTo>
                    <a:pt x="64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9"/>
            <p:cNvSpPr/>
            <p:nvPr/>
          </p:nvSpPr>
          <p:spPr>
            <a:xfrm>
              <a:off x="6874830" y="2850497"/>
              <a:ext cx="166826" cy="8692"/>
            </a:xfrm>
            <a:custGeom>
              <a:avLst/>
              <a:gdLst/>
              <a:ahLst/>
              <a:cxnLst/>
              <a:rect l="l" t="t" r="r" b="b"/>
              <a:pathLst>
                <a:path w="6430" h="335" extrusionOk="0">
                  <a:moveTo>
                    <a:pt x="4649" y="0"/>
                  </a:moveTo>
                  <a:cubicBezTo>
                    <a:pt x="3929" y="0"/>
                    <a:pt x="3217" y="123"/>
                    <a:pt x="2496" y="123"/>
                  </a:cubicBezTo>
                  <a:cubicBezTo>
                    <a:pt x="2466" y="123"/>
                    <a:pt x="2436" y="122"/>
                    <a:pt x="2406" y="122"/>
                  </a:cubicBezTo>
                  <a:cubicBezTo>
                    <a:pt x="1989" y="79"/>
                    <a:pt x="1569" y="41"/>
                    <a:pt x="1149" y="41"/>
                  </a:cubicBezTo>
                  <a:cubicBezTo>
                    <a:pt x="765" y="41"/>
                    <a:pt x="382" y="72"/>
                    <a:pt x="1" y="158"/>
                  </a:cubicBezTo>
                  <a:lnTo>
                    <a:pt x="1" y="193"/>
                  </a:lnTo>
                  <a:cubicBezTo>
                    <a:pt x="263" y="253"/>
                    <a:pt x="536" y="289"/>
                    <a:pt x="798" y="301"/>
                  </a:cubicBezTo>
                  <a:cubicBezTo>
                    <a:pt x="930" y="315"/>
                    <a:pt x="1062" y="321"/>
                    <a:pt x="1194" y="321"/>
                  </a:cubicBezTo>
                  <a:cubicBezTo>
                    <a:pt x="1598" y="321"/>
                    <a:pt x="2002" y="265"/>
                    <a:pt x="2406" y="229"/>
                  </a:cubicBezTo>
                  <a:cubicBezTo>
                    <a:pt x="2482" y="224"/>
                    <a:pt x="2558" y="222"/>
                    <a:pt x="2633" y="222"/>
                  </a:cubicBezTo>
                  <a:cubicBezTo>
                    <a:pt x="3093" y="222"/>
                    <a:pt x="3553" y="302"/>
                    <a:pt x="4013" y="313"/>
                  </a:cubicBezTo>
                  <a:cubicBezTo>
                    <a:pt x="4253" y="327"/>
                    <a:pt x="4492" y="335"/>
                    <a:pt x="4731" y="335"/>
                  </a:cubicBezTo>
                  <a:cubicBezTo>
                    <a:pt x="5297" y="335"/>
                    <a:pt x="5861" y="290"/>
                    <a:pt x="6430" y="182"/>
                  </a:cubicBezTo>
                  <a:lnTo>
                    <a:pt x="6430" y="158"/>
                  </a:lnTo>
                  <a:cubicBezTo>
                    <a:pt x="5894" y="51"/>
                    <a:pt x="5358" y="15"/>
                    <a:pt x="4823" y="3"/>
                  </a:cubicBezTo>
                  <a:cubicBezTo>
                    <a:pt x="4765" y="1"/>
                    <a:pt x="4707" y="0"/>
                    <a:pt x="4649"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9"/>
            <p:cNvSpPr/>
            <p:nvPr/>
          </p:nvSpPr>
          <p:spPr>
            <a:xfrm>
              <a:off x="6859393" y="2448376"/>
              <a:ext cx="197727" cy="32146"/>
            </a:xfrm>
            <a:custGeom>
              <a:avLst/>
              <a:gdLst/>
              <a:ahLst/>
              <a:cxnLst/>
              <a:rect l="l" t="t" r="r" b="b"/>
              <a:pathLst>
                <a:path w="7621" h="1239" extrusionOk="0">
                  <a:moveTo>
                    <a:pt x="0" y="0"/>
                  </a:moveTo>
                  <a:lnTo>
                    <a:pt x="0" y="1238"/>
                  </a:lnTo>
                  <a:lnTo>
                    <a:pt x="7620" y="1238"/>
                  </a:lnTo>
                  <a:lnTo>
                    <a:pt x="7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9"/>
            <p:cNvSpPr/>
            <p:nvPr/>
          </p:nvSpPr>
          <p:spPr>
            <a:xfrm>
              <a:off x="6874830" y="2480496"/>
              <a:ext cx="167138" cy="22883"/>
            </a:xfrm>
            <a:custGeom>
              <a:avLst/>
              <a:gdLst/>
              <a:ahLst/>
              <a:cxnLst/>
              <a:rect l="l" t="t" r="r" b="b"/>
              <a:pathLst>
                <a:path w="6442" h="882" extrusionOk="0">
                  <a:moveTo>
                    <a:pt x="1" y="0"/>
                  </a:moveTo>
                  <a:lnTo>
                    <a:pt x="6442" y="881"/>
                  </a:lnTo>
                  <a:lnTo>
                    <a:pt x="64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9"/>
            <p:cNvSpPr/>
            <p:nvPr/>
          </p:nvSpPr>
          <p:spPr>
            <a:xfrm>
              <a:off x="6874519" y="2228726"/>
              <a:ext cx="167138" cy="219962"/>
            </a:xfrm>
            <a:custGeom>
              <a:avLst/>
              <a:gdLst/>
              <a:ahLst/>
              <a:cxnLst/>
              <a:rect l="l" t="t" r="r" b="b"/>
              <a:pathLst>
                <a:path w="6442" h="8478" extrusionOk="0">
                  <a:moveTo>
                    <a:pt x="1" y="1"/>
                  </a:moveTo>
                  <a:lnTo>
                    <a:pt x="1" y="8478"/>
                  </a:lnTo>
                  <a:lnTo>
                    <a:pt x="6442" y="8478"/>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9"/>
            <p:cNvSpPr/>
            <p:nvPr/>
          </p:nvSpPr>
          <p:spPr>
            <a:xfrm>
              <a:off x="6874830" y="2444225"/>
              <a:ext cx="166826" cy="8743"/>
            </a:xfrm>
            <a:custGeom>
              <a:avLst/>
              <a:gdLst/>
              <a:ahLst/>
              <a:cxnLst/>
              <a:rect l="l" t="t" r="r" b="b"/>
              <a:pathLst>
                <a:path w="6430" h="337" extrusionOk="0">
                  <a:moveTo>
                    <a:pt x="4587" y="0"/>
                  </a:moveTo>
                  <a:cubicBezTo>
                    <a:pt x="3886" y="0"/>
                    <a:pt x="3192" y="125"/>
                    <a:pt x="2490" y="125"/>
                  </a:cubicBezTo>
                  <a:cubicBezTo>
                    <a:pt x="2462" y="125"/>
                    <a:pt x="2434" y="125"/>
                    <a:pt x="2406" y="124"/>
                  </a:cubicBezTo>
                  <a:cubicBezTo>
                    <a:pt x="1982" y="80"/>
                    <a:pt x="1554" y="39"/>
                    <a:pt x="1127" y="39"/>
                  </a:cubicBezTo>
                  <a:cubicBezTo>
                    <a:pt x="750" y="39"/>
                    <a:pt x="374" y="71"/>
                    <a:pt x="1" y="160"/>
                  </a:cubicBezTo>
                  <a:lnTo>
                    <a:pt x="1" y="196"/>
                  </a:lnTo>
                  <a:cubicBezTo>
                    <a:pt x="263" y="255"/>
                    <a:pt x="536" y="291"/>
                    <a:pt x="798" y="303"/>
                  </a:cubicBezTo>
                  <a:cubicBezTo>
                    <a:pt x="921" y="317"/>
                    <a:pt x="1043" y="322"/>
                    <a:pt x="1165" y="322"/>
                  </a:cubicBezTo>
                  <a:cubicBezTo>
                    <a:pt x="1579" y="322"/>
                    <a:pt x="1992" y="259"/>
                    <a:pt x="2406" y="232"/>
                  </a:cubicBezTo>
                  <a:cubicBezTo>
                    <a:pt x="2482" y="226"/>
                    <a:pt x="2558" y="224"/>
                    <a:pt x="2633" y="224"/>
                  </a:cubicBezTo>
                  <a:cubicBezTo>
                    <a:pt x="3093" y="224"/>
                    <a:pt x="3553" y="305"/>
                    <a:pt x="4013" y="315"/>
                  </a:cubicBezTo>
                  <a:cubicBezTo>
                    <a:pt x="4253" y="329"/>
                    <a:pt x="4492" y="337"/>
                    <a:pt x="4731" y="337"/>
                  </a:cubicBezTo>
                  <a:cubicBezTo>
                    <a:pt x="5297" y="337"/>
                    <a:pt x="5861" y="293"/>
                    <a:pt x="6430" y="184"/>
                  </a:cubicBezTo>
                  <a:lnTo>
                    <a:pt x="6430" y="160"/>
                  </a:lnTo>
                  <a:cubicBezTo>
                    <a:pt x="5894" y="53"/>
                    <a:pt x="5358" y="17"/>
                    <a:pt x="4823" y="5"/>
                  </a:cubicBezTo>
                  <a:cubicBezTo>
                    <a:pt x="4744" y="2"/>
                    <a:pt x="4665" y="0"/>
                    <a:pt x="4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9"/>
            <p:cNvSpPr/>
            <p:nvPr/>
          </p:nvSpPr>
          <p:spPr>
            <a:xfrm>
              <a:off x="6859393" y="2196606"/>
              <a:ext cx="197727" cy="32146"/>
            </a:xfrm>
            <a:custGeom>
              <a:avLst/>
              <a:gdLst/>
              <a:ahLst/>
              <a:cxnLst/>
              <a:rect l="l" t="t" r="r" b="b"/>
              <a:pathLst>
                <a:path w="7621" h="1239" extrusionOk="0">
                  <a:moveTo>
                    <a:pt x="0" y="0"/>
                  </a:moveTo>
                  <a:lnTo>
                    <a:pt x="0" y="1239"/>
                  </a:lnTo>
                  <a:lnTo>
                    <a:pt x="7620" y="1239"/>
                  </a:lnTo>
                  <a:lnTo>
                    <a:pt x="76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9"/>
            <p:cNvSpPr/>
            <p:nvPr/>
          </p:nvSpPr>
          <p:spPr>
            <a:xfrm>
              <a:off x="6874830" y="2228414"/>
              <a:ext cx="167138" cy="19485"/>
            </a:xfrm>
            <a:custGeom>
              <a:avLst/>
              <a:gdLst/>
              <a:ahLst/>
              <a:cxnLst/>
              <a:rect l="l" t="t" r="r" b="b"/>
              <a:pathLst>
                <a:path w="6442" h="751" extrusionOk="0">
                  <a:moveTo>
                    <a:pt x="1" y="1"/>
                  </a:moveTo>
                  <a:lnTo>
                    <a:pt x="6442" y="751"/>
                  </a:lnTo>
                  <a:lnTo>
                    <a:pt x="6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9"/>
            <p:cNvSpPr/>
            <p:nvPr/>
          </p:nvSpPr>
          <p:spPr>
            <a:xfrm>
              <a:off x="6701855" y="3142482"/>
              <a:ext cx="387073" cy="31835"/>
            </a:xfrm>
            <a:custGeom>
              <a:avLst/>
              <a:gdLst/>
              <a:ahLst/>
              <a:cxnLst/>
              <a:rect l="l" t="t" r="r" b="b"/>
              <a:pathLst>
                <a:path w="14919" h="1227" extrusionOk="0">
                  <a:moveTo>
                    <a:pt x="0" y="0"/>
                  </a:moveTo>
                  <a:lnTo>
                    <a:pt x="0" y="1227"/>
                  </a:lnTo>
                  <a:lnTo>
                    <a:pt x="14919" y="1227"/>
                  </a:lnTo>
                  <a:lnTo>
                    <a:pt x="14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9"/>
            <p:cNvSpPr/>
            <p:nvPr/>
          </p:nvSpPr>
          <p:spPr>
            <a:xfrm>
              <a:off x="6772270" y="2852106"/>
              <a:ext cx="257660" cy="97631"/>
            </a:xfrm>
            <a:custGeom>
              <a:avLst/>
              <a:gdLst/>
              <a:ahLst/>
              <a:cxnLst/>
              <a:rect l="l" t="t" r="r" b="b"/>
              <a:pathLst>
                <a:path w="9931" h="3763" extrusionOk="0">
                  <a:moveTo>
                    <a:pt x="322" y="1"/>
                  </a:moveTo>
                  <a:lnTo>
                    <a:pt x="1" y="1191"/>
                  </a:lnTo>
                  <a:lnTo>
                    <a:pt x="9609" y="3763"/>
                  </a:lnTo>
                  <a:lnTo>
                    <a:pt x="9931" y="2572"/>
                  </a:lnTo>
                  <a:lnTo>
                    <a:pt x="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9"/>
            <p:cNvSpPr/>
            <p:nvPr/>
          </p:nvSpPr>
          <p:spPr>
            <a:xfrm>
              <a:off x="6904174" y="2927476"/>
              <a:ext cx="93324" cy="140570"/>
            </a:xfrm>
            <a:custGeom>
              <a:avLst/>
              <a:gdLst/>
              <a:ahLst/>
              <a:cxnLst/>
              <a:rect l="l" t="t" r="r" b="b"/>
              <a:pathLst>
                <a:path w="3597" h="5418" extrusionOk="0">
                  <a:moveTo>
                    <a:pt x="1287" y="1"/>
                  </a:moveTo>
                  <a:lnTo>
                    <a:pt x="1" y="4799"/>
                  </a:lnTo>
                  <a:lnTo>
                    <a:pt x="2311" y="5418"/>
                  </a:lnTo>
                  <a:lnTo>
                    <a:pt x="3596" y="620"/>
                  </a:lnTo>
                  <a:lnTo>
                    <a:pt x="12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9"/>
            <p:cNvSpPr/>
            <p:nvPr/>
          </p:nvSpPr>
          <p:spPr>
            <a:xfrm>
              <a:off x="6907262" y="3054736"/>
              <a:ext cx="47298" cy="33080"/>
            </a:xfrm>
            <a:custGeom>
              <a:avLst/>
              <a:gdLst/>
              <a:ahLst/>
              <a:cxnLst/>
              <a:rect l="l" t="t" r="r" b="b"/>
              <a:pathLst>
                <a:path w="1823" h="1275" extrusionOk="0">
                  <a:moveTo>
                    <a:pt x="227" y="1"/>
                  </a:moveTo>
                  <a:lnTo>
                    <a:pt x="1" y="846"/>
                  </a:lnTo>
                  <a:lnTo>
                    <a:pt x="1596" y="1275"/>
                  </a:lnTo>
                  <a:lnTo>
                    <a:pt x="1822" y="418"/>
                  </a:lnTo>
                  <a:lnTo>
                    <a:pt x="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9"/>
            <p:cNvSpPr/>
            <p:nvPr/>
          </p:nvSpPr>
          <p:spPr>
            <a:xfrm>
              <a:off x="6908818" y="3035278"/>
              <a:ext cx="59959" cy="15801"/>
            </a:xfrm>
            <a:custGeom>
              <a:avLst/>
              <a:gdLst/>
              <a:ahLst/>
              <a:cxnLst/>
              <a:rect l="l" t="t" r="r" b="b"/>
              <a:pathLst>
                <a:path w="2311" h="609" extrusionOk="0">
                  <a:moveTo>
                    <a:pt x="0" y="1"/>
                  </a:moveTo>
                  <a:cubicBezTo>
                    <a:pt x="683" y="406"/>
                    <a:pt x="1445" y="609"/>
                    <a:pt x="2242" y="609"/>
                  </a:cubicBezTo>
                  <a:cubicBezTo>
                    <a:pt x="2264" y="609"/>
                    <a:pt x="2287" y="608"/>
                    <a:pt x="2310" y="608"/>
                  </a:cubicBezTo>
                  <a:cubicBezTo>
                    <a:pt x="1608" y="203"/>
                    <a:pt x="798" y="1"/>
                    <a:pt x="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9"/>
            <p:cNvSpPr/>
            <p:nvPr/>
          </p:nvSpPr>
          <p:spPr>
            <a:xfrm>
              <a:off x="6841776" y="2907395"/>
              <a:ext cx="80663" cy="94258"/>
            </a:xfrm>
            <a:custGeom>
              <a:avLst/>
              <a:gdLst/>
              <a:ahLst/>
              <a:cxnLst/>
              <a:rect l="l" t="t" r="r" b="b"/>
              <a:pathLst>
                <a:path w="3109" h="3633" extrusionOk="0">
                  <a:moveTo>
                    <a:pt x="810" y="1"/>
                  </a:moveTo>
                  <a:lnTo>
                    <a:pt x="1" y="3013"/>
                  </a:lnTo>
                  <a:lnTo>
                    <a:pt x="2299" y="3632"/>
                  </a:lnTo>
                  <a:lnTo>
                    <a:pt x="3108" y="620"/>
                  </a:lnTo>
                  <a:lnTo>
                    <a:pt x="8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9"/>
            <p:cNvSpPr/>
            <p:nvPr/>
          </p:nvSpPr>
          <p:spPr>
            <a:xfrm>
              <a:off x="6845175" y="2988032"/>
              <a:ext cx="47298" cy="33080"/>
            </a:xfrm>
            <a:custGeom>
              <a:avLst/>
              <a:gdLst/>
              <a:ahLst/>
              <a:cxnLst/>
              <a:rect l="l" t="t" r="r" b="b"/>
              <a:pathLst>
                <a:path w="1823" h="1275" extrusionOk="0">
                  <a:moveTo>
                    <a:pt x="227" y="0"/>
                  </a:moveTo>
                  <a:lnTo>
                    <a:pt x="1" y="846"/>
                  </a:lnTo>
                  <a:lnTo>
                    <a:pt x="1596" y="1274"/>
                  </a:lnTo>
                  <a:lnTo>
                    <a:pt x="1822" y="429"/>
                  </a:lnTo>
                  <a:lnTo>
                    <a:pt x="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9"/>
            <p:cNvSpPr/>
            <p:nvPr/>
          </p:nvSpPr>
          <p:spPr>
            <a:xfrm>
              <a:off x="6844553" y="2975059"/>
              <a:ext cx="59959" cy="15775"/>
            </a:xfrm>
            <a:custGeom>
              <a:avLst/>
              <a:gdLst/>
              <a:ahLst/>
              <a:cxnLst/>
              <a:rect l="l" t="t" r="r" b="b"/>
              <a:pathLst>
                <a:path w="2311" h="608" extrusionOk="0">
                  <a:moveTo>
                    <a:pt x="1" y="0"/>
                  </a:moveTo>
                  <a:cubicBezTo>
                    <a:pt x="684" y="405"/>
                    <a:pt x="1445" y="608"/>
                    <a:pt x="2242" y="608"/>
                  </a:cubicBezTo>
                  <a:cubicBezTo>
                    <a:pt x="2265" y="608"/>
                    <a:pt x="2288" y="608"/>
                    <a:pt x="2311" y="607"/>
                  </a:cubicBezTo>
                  <a:cubicBezTo>
                    <a:pt x="1608" y="203"/>
                    <a:pt x="810" y="0"/>
                    <a:pt x="1" y="0"/>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9"/>
            <p:cNvSpPr/>
            <p:nvPr/>
          </p:nvSpPr>
          <p:spPr>
            <a:xfrm>
              <a:off x="6761165" y="2887625"/>
              <a:ext cx="86501" cy="115870"/>
            </a:xfrm>
            <a:custGeom>
              <a:avLst/>
              <a:gdLst/>
              <a:ahLst/>
              <a:cxnLst/>
              <a:rect l="l" t="t" r="r" b="b"/>
              <a:pathLst>
                <a:path w="3334" h="4466" extrusionOk="0">
                  <a:moveTo>
                    <a:pt x="1036" y="1"/>
                  </a:moveTo>
                  <a:lnTo>
                    <a:pt x="0" y="3846"/>
                  </a:lnTo>
                  <a:lnTo>
                    <a:pt x="2310" y="4466"/>
                  </a:lnTo>
                  <a:lnTo>
                    <a:pt x="3334" y="620"/>
                  </a:lnTo>
                  <a:lnTo>
                    <a:pt x="10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9"/>
            <p:cNvSpPr/>
            <p:nvPr/>
          </p:nvSpPr>
          <p:spPr>
            <a:xfrm>
              <a:off x="6764253" y="2989563"/>
              <a:ext cx="47272" cy="33391"/>
            </a:xfrm>
            <a:custGeom>
              <a:avLst/>
              <a:gdLst/>
              <a:ahLst/>
              <a:cxnLst/>
              <a:rect l="l" t="t" r="r" b="b"/>
              <a:pathLst>
                <a:path w="1822" h="1287" extrusionOk="0">
                  <a:moveTo>
                    <a:pt x="226" y="1"/>
                  </a:moveTo>
                  <a:lnTo>
                    <a:pt x="0" y="858"/>
                  </a:lnTo>
                  <a:lnTo>
                    <a:pt x="1596" y="1287"/>
                  </a:lnTo>
                  <a:lnTo>
                    <a:pt x="1822" y="429"/>
                  </a:lnTo>
                  <a:lnTo>
                    <a:pt x="2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9"/>
            <p:cNvSpPr/>
            <p:nvPr/>
          </p:nvSpPr>
          <p:spPr>
            <a:xfrm>
              <a:off x="6764850" y="2973814"/>
              <a:ext cx="59648" cy="15801"/>
            </a:xfrm>
            <a:custGeom>
              <a:avLst/>
              <a:gdLst/>
              <a:ahLst/>
              <a:cxnLst/>
              <a:rect l="l" t="t" r="r" b="b"/>
              <a:pathLst>
                <a:path w="2299" h="609" extrusionOk="0">
                  <a:moveTo>
                    <a:pt x="1" y="1"/>
                  </a:moveTo>
                  <a:cubicBezTo>
                    <a:pt x="661" y="406"/>
                    <a:pt x="1444" y="608"/>
                    <a:pt x="2231" y="608"/>
                  </a:cubicBezTo>
                  <a:cubicBezTo>
                    <a:pt x="2254" y="608"/>
                    <a:pt x="2276" y="608"/>
                    <a:pt x="2299" y="608"/>
                  </a:cubicBezTo>
                  <a:cubicBezTo>
                    <a:pt x="1608" y="203"/>
                    <a:pt x="799" y="1"/>
                    <a:pt x="1"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9"/>
            <p:cNvSpPr/>
            <p:nvPr/>
          </p:nvSpPr>
          <p:spPr>
            <a:xfrm>
              <a:off x="6811499" y="3174602"/>
              <a:ext cx="167164" cy="80352"/>
            </a:xfrm>
            <a:custGeom>
              <a:avLst/>
              <a:gdLst/>
              <a:ahLst/>
              <a:cxnLst/>
              <a:rect l="l" t="t" r="r" b="b"/>
              <a:pathLst>
                <a:path w="6443" h="3097" extrusionOk="0">
                  <a:moveTo>
                    <a:pt x="1" y="1"/>
                  </a:moveTo>
                  <a:lnTo>
                    <a:pt x="1" y="3096"/>
                  </a:lnTo>
                  <a:lnTo>
                    <a:pt x="6442" y="3096"/>
                  </a:lnTo>
                  <a:lnTo>
                    <a:pt x="64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9"/>
            <p:cNvSpPr/>
            <p:nvPr/>
          </p:nvSpPr>
          <p:spPr>
            <a:xfrm>
              <a:off x="6783089" y="3254617"/>
              <a:ext cx="224606" cy="31835"/>
            </a:xfrm>
            <a:custGeom>
              <a:avLst/>
              <a:gdLst/>
              <a:ahLst/>
              <a:cxnLst/>
              <a:rect l="l" t="t" r="r" b="b"/>
              <a:pathLst>
                <a:path w="8657" h="1227" extrusionOk="0">
                  <a:moveTo>
                    <a:pt x="0" y="0"/>
                  </a:moveTo>
                  <a:lnTo>
                    <a:pt x="0" y="1227"/>
                  </a:lnTo>
                  <a:lnTo>
                    <a:pt x="8656" y="1227"/>
                  </a:lnTo>
                  <a:lnTo>
                    <a:pt x="8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9"/>
            <p:cNvSpPr/>
            <p:nvPr/>
          </p:nvSpPr>
          <p:spPr>
            <a:xfrm>
              <a:off x="6811499" y="3405046"/>
              <a:ext cx="167164" cy="56871"/>
            </a:xfrm>
            <a:custGeom>
              <a:avLst/>
              <a:gdLst/>
              <a:ahLst/>
              <a:cxnLst/>
              <a:rect l="l" t="t" r="r" b="b"/>
              <a:pathLst>
                <a:path w="6443" h="2192" extrusionOk="0">
                  <a:moveTo>
                    <a:pt x="1" y="1"/>
                  </a:moveTo>
                  <a:lnTo>
                    <a:pt x="1" y="2191"/>
                  </a:lnTo>
                  <a:lnTo>
                    <a:pt x="6442" y="2191"/>
                  </a:lnTo>
                  <a:lnTo>
                    <a:pt x="6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9"/>
            <p:cNvSpPr/>
            <p:nvPr/>
          </p:nvSpPr>
          <p:spPr>
            <a:xfrm>
              <a:off x="6811810" y="3419186"/>
              <a:ext cx="166852" cy="8821"/>
            </a:xfrm>
            <a:custGeom>
              <a:avLst/>
              <a:gdLst/>
              <a:ahLst/>
              <a:cxnLst/>
              <a:rect l="l" t="t" r="r" b="b"/>
              <a:pathLst>
                <a:path w="6431" h="340" extrusionOk="0">
                  <a:moveTo>
                    <a:pt x="4662" y="1"/>
                  </a:moveTo>
                  <a:cubicBezTo>
                    <a:pt x="3970" y="1"/>
                    <a:pt x="3270" y="125"/>
                    <a:pt x="2578" y="125"/>
                  </a:cubicBezTo>
                  <a:cubicBezTo>
                    <a:pt x="2525" y="125"/>
                    <a:pt x="2471" y="124"/>
                    <a:pt x="2418" y="122"/>
                  </a:cubicBezTo>
                  <a:cubicBezTo>
                    <a:pt x="1995" y="79"/>
                    <a:pt x="1575" y="42"/>
                    <a:pt x="1155" y="42"/>
                  </a:cubicBezTo>
                  <a:cubicBezTo>
                    <a:pt x="771" y="42"/>
                    <a:pt x="387" y="73"/>
                    <a:pt x="1" y="158"/>
                  </a:cubicBezTo>
                  <a:lnTo>
                    <a:pt x="1" y="206"/>
                  </a:lnTo>
                  <a:cubicBezTo>
                    <a:pt x="275" y="265"/>
                    <a:pt x="537" y="289"/>
                    <a:pt x="810" y="301"/>
                  </a:cubicBezTo>
                  <a:cubicBezTo>
                    <a:pt x="942" y="316"/>
                    <a:pt x="1074" y="322"/>
                    <a:pt x="1206" y="322"/>
                  </a:cubicBezTo>
                  <a:cubicBezTo>
                    <a:pt x="1610" y="322"/>
                    <a:pt x="2014" y="265"/>
                    <a:pt x="2418" y="230"/>
                  </a:cubicBezTo>
                  <a:cubicBezTo>
                    <a:pt x="2476" y="227"/>
                    <a:pt x="2535" y="226"/>
                    <a:pt x="2594" y="226"/>
                  </a:cubicBezTo>
                  <a:cubicBezTo>
                    <a:pt x="3071" y="226"/>
                    <a:pt x="3548" y="304"/>
                    <a:pt x="4025" y="325"/>
                  </a:cubicBezTo>
                  <a:cubicBezTo>
                    <a:pt x="4232" y="334"/>
                    <a:pt x="4440" y="339"/>
                    <a:pt x="4648" y="339"/>
                  </a:cubicBezTo>
                  <a:cubicBezTo>
                    <a:pt x="5242" y="339"/>
                    <a:pt x="5839" y="297"/>
                    <a:pt x="6430" y="182"/>
                  </a:cubicBezTo>
                  <a:lnTo>
                    <a:pt x="6430" y="158"/>
                  </a:lnTo>
                  <a:cubicBezTo>
                    <a:pt x="5894" y="51"/>
                    <a:pt x="5359" y="27"/>
                    <a:pt x="4823" y="3"/>
                  </a:cubicBezTo>
                  <a:cubicBezTo>
                    <a:pt x="4769" y="2"/>
                    <a:pt x="4716" y="1"/>
                    <a:pt x="4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9"/>
            <p:cNvSpPr/>
            <p:nvPr/>
          </p:nvSpPr>
          <p:spPr>
            <a:xfrm>
              <a:off x="6811810" y="3438593"/>
              <a:ext cx="166852" cy="8692"/>
            </a:xfrm>
            <a:custGeom>
              <a:avLst/>
              <a:gdLst/>
              <a:ahLst/>
              <a:cxnLst/>
              <a:rect l="l" t="t" r="r" b="b"/>
              <a:pathLst>
                <a:path w="6431" h="335" extrusionOk="0">
                  <a:moveTo>
                    <a:pt x="4590" y="0"/>
                  </a:moveTo>
                  <a:cubicBezTo>
                    <a:pt x="3896" y="0"/>
                    <a:pt x="3194" y="125"/>
                    <a:pt x="2501" y="125"/>
                  </a:cubicBezTo>
                  <a:cubicBezTo>
                    <a:pt x="2473" y="125"/>
                    <a:pt x="2445" y="125"/>
                    <a:pt x="2418" y="124"/>
                  </a:cubicBezTo>
                  <a:cubicBezTo>
                    <a:pt x="1987" y="74"/>
                    <a:pt x="1560" y="33"/>
                    <a:pt x="1132" y="33"/>
                  </a:cubicBezTo>
                  <a:cubicBezTo>
                    <a:pt x="756" y="33"/>
                    <a:pt x="380" y="65"/>
                    <a:pt x="1" y="148"/>
                  </a:cubicBezTo>
                  <a:lnTo>
                    <a:pt x="1" y="196"/>
                  </a:lnTo>
                  <a:cubicBezTo>
                    <a:pt x="275" y="255"/>
                    <a:pt x="537" y="291"/>
                    <a:pt x="810" y="303"/>
                  </a:cubicBezTo>
                  <a:cubicBezTo>
                    <a:pt x="933" y="317"/>
                    <a:pt x="1055" y="322"/>
                    <a:pt x="1178" y="322"/>
                  </a:cubicBezTo>
                  <a:cubicBezTo>
                    <a:pt x="1591" y="322"/>
                    <a:pt x="2004" y="259"/>
                    <a:pt x="2418" y="232"/>
                  </a:cubicBezTo>
                  <a:cubicBezTo>
                    <a:pt x="2494" y="227"/>
                    <a:pt x="2570" y="224"/>
                    <a:pt x="2646" y="224"/>
                  </a:cubicBezTo>
                  <a:cubicBezTo>
                    <a:pt x="3105" y="224"/>
                    <a:pt x="3565" y="305"/>
                    <a:pt x="4025" y="315"/>
                  </a:cubicBezTo>
                  <a:cubicBezTo>
                    <a:pt x="4244" y="328"/>
                    <a:pt x="4465" y="335"/>
                    <a:pt x="4685" y="335"/>
                  </a:cubicBezTo>
                  <a:cubicBezTo>
                    <a:pt x="5267" y="335"/>
                    <a:pt x="5852" y="288"/>
                    <a:pt x="6430" y="184"/>
                  </a:cubicBezTo>
                  <a:lnTo>
                    <a:pt x="6430" y="148"/>
                  </a:lnTo>
                  <a:cubicBezTo>
                    <a:pt x="5894" y="53"/>
                    <a:pt x="5359" y="17"/>
                    <a:pt x="4823" y="5"/>
                  </a:cubicBezTo>
                  <a:cubicBezTo>
                    <a:pt x="4745" y="2"/>
                    <a:pt x="4668" y="0"/>
                    <a:pt x="4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9"/>
            <p:cNvSpPr/>
            <p:nvPr/>
          </p:nvSpPr>
          <p:spPr>
            <a:xfrm>
              <a:off x="6811810" y="3250154"/>
              <a:ext cx="166852" cy="8718"/>
            </a:xfrm>
            <a:custGeom>
              <a:avLst/>
              <a:gdLst/>
              <a:ahLst/>
              <a:cxnLst/>
              <a:rect l="l" t="t" r="r" b="b"/>
              <a:pathLst>
                <a:path w="6431" h="336" extrusionOk="0">
                  <a:moveTo>
                    <a:pt x="4590" y="1"/>
                  </a:moveTo>
                  <a:cubicBezTo>
                    <a:pt x="3896" y="1"/>
                    <a:pt x="3194" y="125"/>
                    <a:pt x="2501" y="125"/>
                  </a:cubicBezTo>
                  <a:cubicBezTo>
                    <a:pt x="2473" y="125"/>
                    <a:pt x="2445" y="125"/>
                    <a:pt x="2418" y="125"/>
                  </a:cubicBezTo>
                  <a:cubicBezTo>
                    <a:pt x="1987" y="74"/>
                    <a:pt x="1560" y="33"/>
                    <a:pt x="1132" y="33"/>
                  </a:cubicBezTo>
                  <a:cubicBezTo>
                    <a:pt x="756" y="33"/>
                    <a:pt x="380" y="65"/>
                    <a:pt x="1" y="149"/>
                  </a:cubicBezTo>
                  <a:lnTo>
                    <a:pt x="1" y="196"/>
                  </a:lnTo>
                  <a:cubicBezTo>
                    <a:pt x="275" y="256"/>
                    <a:pt x="537" y="291"/>
                    <a:pt x="810" y="303"/>
                  </a:cubicBezTo>
                  <a:cubicBezTo>
                    <a:pt x="933" y="317"/>
                    <a:pt x="1055" y="322"/>
                    <a:pt x="1178" y="322"/>
                  </a:cubicBezTo>
                  <a:cubicBezTo>
                    <a:pt x="1591" y="322"/>
                    <a:pt x="2004" y="259"/>
                    <a:pt x="2418" y="232"/>
                  </a:cubicBezTo>
                  <a:cubicBezTo>
                    <a:pt x="2494" y="227"/>
                    <a:pt x="2570" y="225"/>
                    <a:pt x="2646" y="225"/>
                  </a:cubicBezTo>
                  <a:cubicBezTo>
                    <a:pt x="3105" y="225"/>
                    <a:pt x="3565" y="305"/>
                    <a:pt x="4025" y="315"/>
                  </a:cubicBezTo>
                  <a:cubicBezTo>
                    <a:pt x="4244" y="328"/>
                    <a:pt x="4465" y="335"/>
                    <a:pt x="4685" y="335"/>
                  </a:cubicBezTo>
                  <a:cubicBezTo>
                    <a:pt x="5267" y="335"/>
                    <a:pt x="5852" y="288"/>
                    <a:pt x="6430" y="184"/>
                  </a:cubicBezTo>
                  <a:lnTo>
                    <a:pt x="6430" y="149"/>
                  </a:lnTo>
                  <a:cubicBezTo>
                    <a:pt x="5894" y="53"/>
                    <a:pt x="5359" y="18"/>
                    <a:pt x="4823" y="6"/>
                  </a:cubicBezTo>
                  <a:cubicBezTo>
                    <a:pt x="4745" y="2"/>
                    <a:pt x="4668" y="1"/>
                    <a:pt x="45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23" name="Google Shape;1023;p19"/>
          <p:cNvSpPr/>
          <p:nvPr/>
        </p:nvSpPr>
        <p:spPr>
          <a:xfrm rot="8100000">
            <a:off x="10855542" y="-541831"/>
            <a:ext cx="1079225" cy="1030531"/>
          </a:xfrm>
          <a:custGeom>
            <a:avLst/>
            <a:gdLst/>
            <a:ahLst/>
            <a:cxnLst/>
            <a:rect l="l" t="t" r="r" b="b"/>
            <a:pathLst>
              <a:path w="34175" h="32633" extrusionOk="0">
                <a:moveTo>
                  <a:pt x="17143" y="0"/>
                </a:moveTo>
                <a:cubicBezTo>
                  <a:pt x="8798" y="0"/>
                  <a:pt x="1615" y="6230"/>
                  <a:pt x="763" y="14757"/>
                </a:cubicBezTo>
                <a:cubicBezTo>
                  <a:pt x="0" y="23699"/>
                  <a:pt x="6516" y="31671"/>
                  <a:pt x="15528" y="32572"/>
                </a:cubicBezTo>
                <a:cubicBezTo>
                  <a:pt x="16004" y="32612"/>
                  <a:pt x="16478" y="32632"/>
                  <a:pt x="16949" y="32632"/>
                </a:cubicBezTo>
                <a:cubicBezTo>
                  <a:pt x="25299" y="32632"/>
                  <a:pt x="32486" y="26338"/>
                  <a:pt x="33273" y="17807"/>
                </a:cubicBezTo>
                <a:cubicBezTo>
                  <a:pt x="34174" y="8865"/>
                  <a:pt x="27589" y="893"/>
                  <a:pt x="18578" y="61"/>
                </a:cubicBezTo>
                <a:cubicBezTo>
                  <a:pt x="18096" y="20"/>
                  <a:pt x="17618" y="0"/>
                  <a:pt x="1714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9"/>
          <p:cNvSpPr/>
          <p:nvPr/>
        </p:nvSpPr>
        <p:spPr>
          <a:xfrm>
            <a:off x="-86651" y="3326549"/>
            <a:ext cx="433560" cy="433560"/>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25" name="Google Shape;1025;p19"/>
          <p:cNvGrpSpPr/>
          <p:nvPr/>
        </p:nvGrpSpPr>
        <p:grpSpPr>
          <a:xfrm flipH="1">
            <a:off x="293842" y="183324"/>
            <a:ext cx="518381" cy="763624"/>
            <a:chOff x="8641857" y="1784441"/>
            <a:chExt cx="272012" cy="400698"/>
          </a:xfrm>
        </p:grpSpPr>
        <p:sp>
          <p:nvSpPr>
            <p:cNvPr id="1026" name="Google Shape;1026;p19"/>
            <p:cNvSpPr/>
            <p:nvPr/>
          </p:nvSpPr>
          <p:spPr>
            <a:xfrm>
              <a:off x="8641857" y="1784441"/>
              <a:ext cx="113947" cy="79498"/>
            </a:xfrm>
            <a:custGeom>
              <a:avLst/>
              <a:gdLst/>
              <a:ahLst/>
              <a:cxnLst/>
              <a:rect l="l" t="t" r="r" b="b"/>
              <a:pathLst>
                <a:path w="8944" h="6240" extrusionOk="0">
                  <a:moveTo>
                    <a:pt x="7903" y="1"/>
                  </a:moveTo>
                  <a:lnTo>
                    <a:pt x="1" y="4160"/>
                  </a:lnTo>
                  <a:lnTo>
                    <a:pt x="1110" y="6239"/>
                  </a:lnTo>
                  <a:lnTo>
                    <a:pt x="8943" y="2080"/>
                  </a:lnTo>
                  <a:lnTo>
                    <a:pt x="790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9"/>
            <p:cNvSpPr/>
            <p:nvPr/>
          </p:nvSpPr>
          <p:spPr>
            <a:xfrm>
              <a:off x="8671885" y="1819769"/>
              <a:ext cx="241984" cy="365370"/>
            </a:xfrm>
            <a:custGeom>
              <a:avLst/>
              <a:gdLst/>
              <a:ahLst/>
              <a:cxnLst/>
              <a:rect l="l" t="t" r="r" b="b"/>
              <a:pathLst>
                <a:path w="18994" h="28679" extrusionOk="0">
                  <a:moveTo>
                    <a:pt x="5408" y="0"/>
                  </a:moveTo>
                  <a:lnTo>
                    <a:pt x="1" y="2843"/>
                  </a:lnTo>
                  <a:lnTo>
                    <a:pt x="12825" y="27035"/>
                  </a:lnTo>
                  <a:cubicBezTo>
                    <a:pt x="13364" y="28065"/>
                    <a:pt x="14460" y="28679"/>
                    <a:pt x="15571" y="28679"/>
                  </a:cubicBezTo>
                  <a:cubicBezTo>
                    <a:pt x="16029" y="28679"/>
                    <a:pt x="16489" y="28574"/>
                    <a:pt x="16914" y="28352"/>
                  </a:cubicBezTo>
                  <a:cubicBezTo>
                    <a:pt x="18370" y="27520"/>
                    <a:pt x="18994" y="25718"/>
                    <a:pt x="18231" y="24262"/>
                  </a:cubicBezTo>
                  <a:lnTo>
                    <a:pt x="54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9"/>
            <p:cNvSpPr/>
            <p:nvPr/>
          </p:nvSpPr>
          <p:spPr>
            <a:xfrm>
              <a:off x="8712513" y="1933690"/>
              <a:ext cx="196948" cy="251322"/>
            </a:xfrm>
            <a:custGeom>
              <a:avLst/>
              <a:gdLst/>
              <a:ahLst/>
              <a:cxnLst/>
              <a:rect l="l" t="t" r="r" b="b"/>
              <a:pathLst>
                <a:path w="15459" h="19727" extrusionOk="0">
                  <a:moveTo>
                    <a:pt x="0" y="1"/>
                  </a:moveTo>
                  <a:lnTo>
                    <a:pt x="9705" y="18093"/>
                  </a:lnTo>
                  <a:cubicBezTo>
                    <a:pt x="10275" y="19138"/>
                    <a:pt x="11300" y="19727"/>
                    <a:pt x="12358" y="19727"/>
                  </a:cubicBezTo>
                  <a:cubicBezTo>
                    <a:pt x="12844" y="19727"/>
                    <a:pt x="13336" y="19602"/>
                    <a:pt x="13795" y="19340"/>
                  </a:cubicBezTo>
                  <a:cubicBezTo>
                    <a:pt x="14488" y="18925"/>
                    <a:pt x="15042" y="18370"/>
                    <a:pt x="15250" y="17538"/>
                  </a:cubicBezTo>
                  <a:cubicBezTo>
                    <a:pt x="15458" y="16776"/>
                    <a:pt x="15458" y="16013"/>
                    <a:pt x="15042" y="15251"/>
                  </a:cubicBezTo>
                  <a:lnTo>
                    <a:pt x="9150" y="4160"/>
                  </a:lnTo>
                  <a:cubicBezTo>
                    <a:pt x="8995" y="4227"/>
                    <a:pt x="8823" y="4259"/>
                    <a:pt x="8634" y="4259"/>
                  </a:cubicBezTo>
                  <a:cubicBezTo>
                    <a:pt x="6887" y="4259"/>
                    <a:pt x="3755" y="156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9"/>
            <p:cNvSpPr/>
            <p:nvPr/>
          </p:nvSpPr>
          <p:spPr>
            <a:xfrm>
              <a:off x="8719571" y="1855097"/>
              <a:ext cx="38870" cy="21199"/>
            </a:xfrm>
            <a:custGeom>
              <a:avLst/>
              <a:gdLst/>
              <a:ahLst/>
              <a:cxnLst/>
              <a:rect l="l" t="t" r="r" b="b"/>
              <a:pathLst>
                <a:path w="3051" h="1664" extrusionOk="0">
                  <a:moveTo>
                    <a:pt x="3051" y="0"/>
                  </a:moveTo>
                  <a:cubicBezTo>
                    <a:pt x="2496" y="70"/>
                    <a:pt x="2011" y="277"/>
                    <a:pt x="1387" y="485"/>
                  </a:cubicBezTo>
                  <a:cubicBezTo>
                    <a:pt x="833" y="693"/>
                    <a:pt x="348" y="971"/>
                    <a:pt x="1" y="1525"/>
                  </a:cubicBezTo>
                  <a:lnTo>
                    <a:pt x="1" y="1664"/>
                  </a:lnTo>
                  <a:cubicBezTo>
                    <a:pt x="348" y="1664"/>
                    <a:pt x="625" y="1525"/>
                    <a:pt x="833" y="1456"/>
                  </a:cubicBezTo>
                  <a:cubicBezTo>
                    <a:pt x="1665" y="1040"/>
                    <a:pt x="228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9"/>
            <p:cNvSpPr/>
            <p:nvPr/>
          </p:nvSpPr>
          <p:spPr>
            <a:xfrm>
              <a:off x="8747841" y="1885125"/>
              <a:ext cx="26499" cy="14804"/>
            </a:xfrm>
            <a:custGeom>
              <a:avLst/>
              <a:gdLst/>
              <a:ahLst/>
              <a:cxnLst/>
              <a:rect l="l" t="t" r="r" b="b"/>
              <a:pathLst>
                <a:path w="2080" h="1162" extrusionOk="0">
                  <a:moveTo>
                    <a:pt x="2080" y="0"/>
                  </a:moveTo>
                  <a:cubicBezTo>
                    <a:pt x="1664" y="0"/>
                    <a:pt x="1317" y="139"/>
                    <a:pt x="971" y="208"/>
                  </a:cubicBezTo>
                  <a:cubicBezTo>
                    <a:pt x="555" y="347"/>
                    <a:pt x="208" y="555"/>
                    <a:pt x="0" y="1040"/>
                  </a:cubicBezTo>
                  <a:lnTo>
                    <a:pt x="0" y="1109"/>
                  </a:lnTo>
                  <a:cubicBezTo>
                    <a:pt x="104" y="1144"/>
                    <a:pt x="225" y="1161"/>
                    <a:pt x="338" y="1161"/>
                  </a:cubicBezTo>
                  <a:cubicBezTo>
                    <a:pt x="451" y="1161"/>
                    <a:pt x="555" y="1144"/>
                    <a:pt x="624" y="1109"/>
                  </a:cubicBezTo>
                  <a:cubicBezTo>
                    <a:pt x="901" y="1040"/>
                    <a:pt x="971" y="832"/>
                    <a:pt x="1179" y="763"/>
                  </a:cubicBezTo>
                  <a:cubicBezTo>
                    <a:pt x="1525"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9"/>
            <p:cNvSpPr/>
            <p:nvPr/>
          </p:nvSpPr>
          <p:spPr>
            <a:xfrm>
              <a:off x="8751370" y="1914262"/>
              <a:ext cx="38870" cy="21212"/>
            </a:xfrm>
            <a:custGeom>
              <a:avLst/>
              <a:gdLst/>
              <a:ahLst/>
              <a:cxnLst/>
              <a:rect l="l" t="t" r="r" b="b"/>
              <a:pathLst>
                <a:path w="3051" h="1665" extrusionOk="0">
                  <a:moveTo>
                    <a:pt x="3050" y="1"/>
                  </a:moveTo>
                  <a:lnTo>
                    <a:pt x="3050" y="1"/>
                  </a:lnTo>
                  <a:cubicBezTo>
                    <a:pt x="2427" y="139"/>
                    <a:pt x="1941" y="347"/>
                    <a:pt x="1387" y="555"/>
                  </a:cubicBezTo>
                  <a:cubicBezTo>
                    <a:pt x="902" y="694"/>
                    <a:pt x="347" y="971"/>
                    <a:pt x="0" y="1595"/>
                  </a:cubicBezTo>
                  <a:lnTo>
                    <a:pt x="0" y="1664"/>
                  </a:lnTo>
                  <a:cubicBezTo>
                    <a:pt x="347" y="1664"/>
                    <a:pt x="624" y="1595"/>
                    <a:pt x="902" y="1526"/>
                  </a:cubicBezTo>
                  <a:cubicBezTo>
                    <a:pt x="1664" y="1040"/>
                    <a:pt x="2357" y="555"/>
                    <a:pt x="30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19"/>
            <p:cNvSpPr/>
            <p:nvPr/>
          </p:nvSpPr>
          <p:spPr>
            <a:xfrm>
              <a:off x="8780506" y="1944290"/>
              <a:ext cx="26512" cy="15466"/>
            </a:xfrm>
            <a:custGeom>
              <a:avLst/>
              <a:gdLst/>
              <a:ahLst/>
              <a:cxnLst/>
              <a:rect l="l" t="t" r="r" b="b"/>
              <a:pathLst>
                <a:path w="2081" h="1214" extrusionOk="0">
                  <a:moveTo>
                    <a:pt x="2080" y="0"/>
                  </a:moveTo>
                  <a:cubicBezTo>
                    <a:pt x="1595" y="0"/>
                    <a:pt x="1179" y="208"/>
                    <a:pt x="902" y="278"/>
                  </a:cubicBezTo>
                  <a:cubicBezTo>
                    <a:pt x="486" y="347"/>
                    <a:pt x="140" y="624"/>
                    <a:pt x="1" y="1040"/>
                  </a:cubicBezTo>
                  <a:lnTo>
                    <a:pt x="1" y="1109"/>
                  </a:lnTo>
                  <a:cubicBezTo>
                    <a:pt x="70" y="1179"/>
                    <a:pt x="174" y="1213"/>
                    <a:pt x="278" y="1213"/>
                  </a:cubicBezTo>
                  <a:cubicBezTo>
                    <a:pt x="382" y="1213"/>
                    <a:pt x="486" y="1179"/>
                    <a:pt x="555" y="1109"/>
                  </a:cubicBezTo>
                  <a:cubicBezTo>
                    <a:pt x="833" y="1040"/>
                    <a:pt x="902" y="902"/>
                    <a:pt x="1110" y="763"/>
                  </a:cubicBezTo>
                  <a:cubicBezTo>
                    <a:pt x="1457" y="555"/>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19"/>
            <p:cNvSpPr/>
            <p:nvPr/>
          </p:nvSpPr>
          <p:spPr>
            <a:xfrm>
              <a:off x="8783156" y="1974318"/>
              <a:ext cx="38870" cy="21199"/>
            </a:xfrm>
            <a:custGeom>
              <a:avLst/>
              <a:gdLst/>
              <a:ahLst/>
              <a:cxnLst/>
              <a:rect l="l" t="t" r="r" b="b"/>
              <a:pathLst>
                <a:path w="3051" h="1664" extrusionOk="0">
                  <a:moveTo>
                    <a:pt x="3051" y="0"/>
                  </a:moveTo>
                  <a:cubicBezTo>
                    <a:pt x="2427" y="70"/>
                    <a:pt x="1942" y="347"/>
                    <a:pt x="1387" y="485"/>
                  </a:cubicBezTo>
                  <a:cubicBezTo>
                    <a:pt x="902" y="693"/>
                    <a:pt x="347" y="971"/>
                    <a:pt x="1" y="1525"/>
                  </a:cubicBezTo>
                  <a:lnTo>
                    <a:pt x="1" y="1664"/>
                  </a:lnTo>
                  <a:cubicBezTo>
                    <a:pt x="347" y="1664"/>
                    <a:pt x="625" y="1525"/>
                    <a:pt x="902" y="1456"/>
                  </a:cubicBezTo>
                  <a:cubicBezTo>
                    <a:pt x="1665" y="1040"/>
                    <a:pt x="2358" y="485"/>
                    <a:pt x="30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9"/>
            <p:cNvSpPr/>
            <p:nvPr/>
          </p:nvSpPr>
          <p:spPr>
            <a:xfrm>
              <a:off x="8811426" y="2004346"/>
              <a:ext cx="26499" cy="14804"/>
            </a:xfrm>
            <a:custGeom>
              <a:avLst/>
              <a:gdLst/>
              <a:ahLst/>
              <a:cxnLst/>
              <a:rect l="l" t="t" r="r" b="b"/>
              <a:pathLst>
                <a:path w="2080" h="1162" extrusionOk="0">
                  <a:moveTo>
                    <a:pt x="2080" y="0"/>
                  </a:moveTo>
                  <a:lnTo>
                    <a:pt x="2080" y="0"/>
                  </a:lnTo>
                  <a:cubicBezTo>
                    <a:pt x="1733" y="69"/>
                    <a:pt x="1248" y="139"/>
                    <a:pt x="901" y="208"/>
                  </a:cubicBezTo>
                  <a:cubicBezTo>
                    <a:pt x="485" y="347"/>
                    <a:pt x="139" y="555"/>
                    <a:pt x="0" y="1040"/>
                  </a:cubicBezTo>
                  <a:lnTo>
                    <a:pt x="0" y="1109"/>
                  </a:lnTo>
                  <a:cubicBezTo>
                    <a:pt x="69" y="1144"/>
                    <a:pt x="173" y="1161"/>
                    <a:pt x="277" y="1161"/>
                  </a:cubicBezTo>
                  <a:cubicBezTo>
                    <a:pt x="381" y="1161"/>
                    <a:pt x="485" y="1144"/>
                    <a:pt x="555" y="1109"/>
                  </a:cubicBezTo>
                  <a:cubicBezTo>
                    <a:pt x="832" y="1040"/>
                    <a:pt x="901" y="832"/>
                    <a:pt x="1109" y="763"/>
                  </a:cubicBezTo>
                  <a:cubicBezTo>
                    <a:pt x="1456" y="485"/>
                    <a:pt x="1802" y="20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9"/>
            <p:cNvSpPr/>
            <p:nvPr/>
          </p:nvSpPr>
          <p:spPr>
            <a:xfrm>
              <a:off x="8815834" y="2033482"/>
              <a:ext cx="37991" cy="21212"/>
            </a:xfrm>
            <a:custGeom>
              <a:avLst/>
              <a:gdLst/>
              <a:ahLst/>
              <a:cxnLst/>
              <a:rect l="l" t="t" r="r" b="b"/>
              <a:pathLst>
                <a:path w="2982" h="1665" extrusionOk="0">
                  <a:moveTo>
                    <a:pt x="2981" y="1"/>
                  </a:moveTo>
                  <a:lnTo>
                    <a:pt x="2981" y="1"/>
                  </a:lnTo>
                  <a:cubicBezTo>
                    <a:pt x="2427" y="209"/>
                    <a:pt x="1872" y="347"/>
                    <a:pt x="1387" y="555"/>
                  </a:cubicBezTo>
                  <a:cubicBezTo>
                    <a:pt x="832" y="694"/>
                    <a:pt x="347" y="971"/>
                    <a:pt x="1" y="1595"/>
                  </a:cubicBezTo>
                  <a:lnTo>
                    <a:pt x="1" y="1664"/>
                  </a:lnTo>
                  <a:cubicBezTo>
                    <a:pt x="347" y="1664"/>
                    <a:pt x="555" y="1595"/>
                    <a:pt x="832" y="1526"/>
                  </a:cubicBezTo>
                  <a:cubicBezTo>
                    <a:pt x="1595" y="1040"/>
                    <a:pt x="2288" y="555"/>
                    <a:pt x="2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9"/>
            <p:cNvSpPr/>
            <p:nvPr/>
          </p:nvSpPr>
          <p:spPr>
            <a:xfrm>
              <a:off x="8843213" y="2063511"/>
              <a:ext cx="26512" cy="15466"/>
            </a:xfrm>
            <a:custGeom>
              <a:avLst/>
              <a:gdLst/>
              <a:ahLst/>
              <a:cxnLst/>
              <a:rect l="l" t="t" r="r" b="b"/>
              <a:pathLst>
                <a:path w="2081" h="1214" extrusionOk="0">
                  <a:moveTo>
                    <a:pt x="2080" y="0"/>
                  </a:moveTo>
                  <a:lnTo>
                    <a:pt x="2080" y="0"/>
                  </a:lnTo>
                  <a:cubicBezTo>
                    <a:pt x="1664" y="70"/>
                    <a:pt x="1318" y="208"/>
                    <a:pt x="971" y="278"/>
                  </a:cubicBezTo>
                  <a:cubicBezTo>
                    <a:pt x="486" y="347"/>
                    <a:pt x="139" y="624"/>
                    <a:pt x="1" y="1040"/>
                  </a:cubicBezTo>
                  <a:lnTo>
                    <a:pt x="1" y="1109"/>
                  </a:lnTo>
                  <a:cubicBezTo>
                    <a:pt x="70" y="1179"/>
                    <a:pt x="174" y="1213"/>
                    <a:pt x="278" y="1213"/>
                  </a:cubicBezTo>
                  <a:cubicBezTo>
                    <a:pt x="382" y="1213"/>
                    <a:pt x="486" y="1179"/>
                    <a:pt x="555" y="1109"/>
                  </a:cubicBezTo>
                  <a:cubicBezTo>
                    <a:pt x="832" y="1040"/>
                    <a:pt x="971" y="902"/>
                    <a:pt x="1110" y="763"/>
                  </a:cubicBezTo>
                  <a:cubicBezTo>
                    <a:pt x="1456" y="486"/>
                    <a:pt x="1803" y="278"/>
                    <a:pt x="20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9"/>
            <p:cNvSpPr/>
            <p:nvPr/>
          </p:nvSpPr>
          <p:spPr>
            <a:xfrm>
              <a:off x="8648928" y="1797691"/>
              <a:ext cx="99805" cy="52998"/>
            </a:xfrm>
            <a:custGeom>
              <a:avLst/>
              <a:gdLst/>
              <a:ahLst/>
              <a:cxnLst/>
              <a:rect l="l" t="t" r="r" b="b"/>
              <a:pathLst>
                <a:path w="7834" h="4160" extrusionOk="0">
                  <a:moveTo>
                    <a:pt x="7833" y="1"/>
                  </a:moveTo>
                  <a:cubicBezTo>
                    <a:pt x="4991" y="1040"/>
                    <a:pt x="2427" y="2427"/>
                    <a:pt x="1" y="4160"/>
                  </a:cubicBezTo>
                  <a:cubicBezTo>
                    <a:pt x="2843" y="3189"/>
                    <a:pt x="5477" y="1803"/>
                    <a:pt x="7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90720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38"/>
        <p:cNvGrpSpPr/>
        <p:nvPr/>
      </p:nvGrpSpPr>
      <p:grpSpPr>
        <a:xfrm>
          <a:off x="0" y="0"/>
          <a:ext cx="0" cy="0"/>
          <a:chOff x="0" y="0"/>
          <a:chExt cx="0" cy="0"/>
        </a:xfrm>
      </p:grpSpPr>
      <p:grpSp>
        <p:nvGrpSpPr>
          <p:cNvPr id="1039" name="Google Shape;1039;p20"/>
          <p:cNvGrpSpPr/>
          <p:nvPr/>
        </p:nvGrpSpPr>
        <p:grpSpPr>
          <a:xfrm>
            <a:off x="-136509" y="-226800"/>
            <a:ext cx="12496928" cy="7311600"/>
            <a:chOff x="-102382" y="-170100"/>
            <a:chExt cx="9372696" cy="5483700"/>
          </a:xfrm>
        </p:grpSpPr>
        <p:grpSp>
          <p:nvGrpSpPr>
            <p:cNvPr id="1040" name="Google Shape;1040;p20"/>
            <p:cNvGrpSpPr/>
            <p:nvPr/>
          </p:nvGrpSpPr>
          <p:grpSpPr>
            <a:xfrm>
              <a:off x="-102382" y="449173"/>
              <a:ext cx="9372696" cy="4214993"/>
              <a:chOff x="-721775" y="1833025"/>
              <a:chExt cx="10611000" cy="1466850"/>
            </a:xfrm>
          </p:grpSpPr>
          <p:cxnSp>
            <p:nvCxnSpPr>
              <p:cNvPr id="1041" name="Google Shape;1041;p20"/>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0"/>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0"/>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0"/>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0"/>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0"/>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0"/>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0"/>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049" name="Google Shape;1049;p20"/>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0"/>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1" name="Google Shape;1051;p20"/>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2" name="Google Shape;1052;p20"/>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3" name="Google Shape;1053;p20"/>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4" name="Google Shape;1054;p20"/>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5" name="Google Shape;1055;p20"/>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6" name="Google Shape;1056;p20"/>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7" name="Google Shape;1057;p20"/>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8" name="Google Shape;1058;p20"/>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59" name="Google Shape;1059;p20"/>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0" name="Google Shape;1060;p20"/>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1" name="Google Shape;1061;p20"/>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2" name="Google Shape;1062;p20"/>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3" name="Google Shape;1063;p20"/>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4" name="Google Shape;1064;p20"/>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065" name="Google Shape;1065;p20"/>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066" name="Google Shape;1066;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7" name="Google Shape;1067;p20"/>
          <p:cNvSpPr txBox="1">
            <a:spLocks noGrp="1"/>
          </p:cNvSpPr>
          <p:nvPr>
            <p:ph type="subTitle" idx="1"/>
          </p:nvPr>
        </p:nvSpPr>
        <p:spPr>
          <a:xfrm>
            <a:off x="1250167" y="3146869"/>
            <a:ext cx="2900400" cy="20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068" name="Google Shape;1068;p20"/>
          <p:cNvSpPr txBox="1">
            <a:spLocks noGrp="1"/>
          </p:cNvSpPr>
          <p:nvPr>
            <p:ph type="subTitle" idx="2"/>
          </p:nvPr>
        </p:nvSpPr>
        <p:spPr>
          <a:xfrm>
            <a:off x="4645796" y="3146869"/>
            <a:ext cx="2900400" cy="20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069" name="Google Shape;1069;p20"/>
          <p:cNvSpPr txBox="1">
            <a:spLocks noGrp="1"/>
          </p:cNvSpPr>
          <p:nvPr>
            <p:ph type="subTitle" idx="3"/>
          </p:nvPr>
        </p:nvSpPr>
        <p:spPr>
          <a:xfrm>
            <a:off x="8041433" y="3146869"/>
            <a:ext cx="2900400" cy="20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070" name="Google Shape;1070;p20"/>
          <p:cNvSpPr txBox="1">
            <a:spLocks noGrp="1"/>
          </p:cNvSpPr>
          <p:nvPr>
            <p:ph type="subTitle" idx="4"/>
          </p:nvPr>
        </p:nvSpPr>
        <p:spPr>
          <a:xfrm>
            <a:off x="1250167" y="2266855"/>
            <a:ext cx="2900400" cy="8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71" name="Google Shape;1071;p20"/>
          <p:cNvSpPr txBox="1">
            <a:spLocks noGrp="1"/>
          </p:cNvSpPr>
          <p:nvPr>
            <p:ph type="subTitle" idx="5"/>
          </p:nvPr>
        </p:nvSpPr>
        <p:spPr>
          <a:xfrm>
            <a:off x="4645800" y="2266855"/>
            <a:ext cx="2900400" cy="8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72" name="Google Shape;1072;p20"/>
          <p:cNvSpPr txBox="1">
            <a:spLocks noGrp="1"/>
          </p:cNvSpPr>
          <p:nvPr>
            <p:ph type="subTitle" idx="6"/>
          </p:nvPr>
        </p:nvSpPr>
        <p:spPr>
          <a:xfrm>
            <a:off x="8041433" y="2266855"/>
            <a:ext cx="2900400" cy="8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1073" name="Google Shape;1073;p20"/>
          <p:cNvGrpSpPr/>
          <p:nvPr/>
        </p:nvGrpSpPr>
        <p:grpSpPr>
          <a:xfrm rot="-1634644">
            <a:off x="183227" y="5534137"/>
            <a:ext cx="777164" cy="927137"/>
            <a:chOff x="6040075" y="2055025"/>
            <a:chExt cx="582850" cy="695325"/>
          </a:xfrm>
        </p:grpSpPr>
        <p:sp>
          <p:nvSpPr>
            <p:cNvPr id="1074" name="Google Shape;1074;p20"/>
            <p:cNvSpPr/>
            <p:nvPr/>
          </p:nvSpPr>
          <p:spPr>
            <a:xfrm>
              <a:off x="6040075" y="2125700"/>
              <a:ext cx="582850" cy="624650"/>
            </a:xfrm>
            <a:custGeom>
              <a:avLst/>
              <a:gdLst/>
              <a:ahLst/>
              <a:cxnLst/>
              <a:rect l="l" t="t" r="r" b="b"/>
              <a:pathLst>
                <a:path w="23314" h="24986" extrusionOk="0">
                  <a:moveTo>
                    <a:pt x="1064" y="1"/>
                  </a:moveTo>
                  <a:lnTo>
                    <a:pt x="0" y="24986"/>
                  </a:lnTo>
                  <a:lnTo>
                    <a:pt x="23314" y="24986"/>
                  </a:lnTo>
                  <a:lnTo>
                    <a:pt x="2228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0"/>
            <p:cNvSpPr/>
            <p:nvPr/>
          </p:nvSpPr>
          <p:spPr>
            <a:xfrm>
              <a:off x="6100100" y="2145450"/>
              <a:ext cx="462800" cy="514475"/>
            </a:xfrm>
            <a:custGeom>
              <a:avLst/>
              <a:gdLst/>
              <a:ahLst/>
              <a:cxnLst/>
              <a:rect l="l" t="t" r="r" b="b"/>
              <a:pathLst>
                <a:path w="18512" h="20579" extrusionOk="0">
                  <a:moveTo>
                    <a:pt x="851" y="1"/>
                  </a:moveTo>
                  <a:lnTo>
                    <a:pt x="0" y="20579"/>
                  </a:lnTo>
                  <a:lnTo>
                    <a:pt x="18511" y="20579"/>
                  </a:lnTo>
                  <a:lnTo>
                    <a:pt x="176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0"/>
            <p:cNvSpPr/>
            <p:nvPr/>
          </p:nvSpPr>
          <p:spPr>
            <a:xfrm>
              <a:off x="6222450" y="2055025"/>
              <a:ext cx="218875" cy="66900"/>
            </a:xfrm>
            <a:custGeom>
              <a:avLst/>
              <a:gdLst/>
              <a:ahLst/>
              <a:cxnLst/>
              <a:rect l="l" t="t" r="r" b="b"/>
              <a:pathLst>
                <a:path w="8755" h="2676" extrusionOk="0">
                  <a:moveTo>
                    <a:pt x="6505" y="1"/>
                  </a:moveTo>
                  <a:cubicBezTo>
                    <a:pt x="5262" y="1"/>
                    <a:pt x="3971" y="97"/>
                    <a:pt x="2718" y="97"/>
                  </a:cubicBezTo>
                  <a:cubicBezTo>
                    <a:pt x="2561" y="97"/>
                    <a:pt x="2405" y="95"/>
                    <a:pt x="2249" y="92"/>
                  </a:cubicBezTo>
                  <a:cubicBezTo>
                    <a:pt x="1540" y="92"/>
                    <a:pt x="888" y="35"/>
                    <a:pt x="182" y="31"/>
                  </a:cubicBezTo>
                  <a:lnTo>
                    <a:pt x="182" y="31"/>
                  </a:lnTo>
                  <a:cubicBezTo>
                    <a:pt x="182" y="31"/>
                    <a:pt x="182" y="31"/>
                    <a:pt x="182" y="31"/>
                  </a:cubicBezTo>
                  <a:lnTo>
                    <a:pt x="182" y="31"/>
                  </a:lnTo>
                  <a:lnTo>
                    <a:pt x="182" y="31"/>
                  </a:lnTo>
                  <a:lnTo>
                    <a:pt x="182" y="31"/>
                  </a:lnTo>
                  <a:cubicBezTo>
                    <a:pt x="162" y="31"/>
                    <a:pt x="142" y="31"/>
                    <a:pt x="122" y="31"/>
                  </a:cubicBezTo>
                  <a:lnTo>
                    <a:pt x="0" y="31"/>
                  </a:lnTo>
                  <a:cubicBezTo>
                    <a:pt x="0" y="913"/>
                    <a:pt x="0" y="1794"/>
                    <a:pt x="91" y="2676"/>
                  </a:cubicBezTo>
                  <a:cubicBezTo>
                    <a:pt x="122" y="2463"/>
                    <a:pt x="122" y="2250"/>
                    <a:pt x="152" y="1946"/>
                  </a:cubicBezTo>
                  <a:cubicBezTo>
                    <a:pt x="181" y="1348"/>
                    <a:pt x="182" y="776"/>
                    <a:pt x="182" y="156"/>
                  </a:cubicBezTo>
                  <a:lnTo>
                    <a:pt x="182" y="156"/>
                  </a:lnTo>
                  <a:cubicBezTo>
                    <a:pt x="357" y="163"/>
                    <a:pt x="531" y="165"/>
                    <a:pt x="706" y="165"/>
                  </a:cubicBezTo>
                  <a:cubicBezTo>
                    <a:pt x="1203" y="165"/>
                    <a:pt x="1703" y="144"/>
                    <a:pt x="2219" y="122"/>
                  </a:cubicBezTo>
                  <a:cubicBezTo>
                    <a:pt x="2419" y="118"/>
                    <a:pt x="2619" y="116"/>
                    <a:pt x="2820" y="116"/>
                  </a:cubicBezTo>
                  <a:cubicBezTo>
                    <a:pt x="4025" y="116"/>
                    <a:pt x="5250" y="183"/>
                    <a:pt x="6474" y="183"/>
                  </a:cubicBezTo>
                  <a:lnTo>
                    <a:pt x="8484" y="183"/>
                  </a:lnTo>
                  <a:cubicBezTo>
                    <a:pt x="8515" y="1004"/>
                    <a:pt x="8573" y="1823"/>
                    <a:pt x="8602" y="2615"/>
                  </a:cubicBezTo>
                  <a:lnTo>
                    <a:pt x="8632" y="2615"/>
                  </a:lnTo>
                  <a:cubicBezTo>
                    <a:pt x="8693" y="1764"/>
                    <a:pt x="8754" y="882"/>
                    <a:pt x="875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0"/>
            <p:cNvSpPr/>
            <p:nvPr/>
          </p:nvSpPr>
          <p:spPr>
            <a:xfrm>
              <a:off x="6194325" y="2096075"/>
              <a:ext cx="275100" cy="69925"/>
            </a:xfrm>
            <a:custGeom>
              <a:avLst/>
              <a:gdLst/>
              <a:ahLst/>
              <a:cxnLst/>
              <a:rect l="l" t="t" r="r" b="b"/>
              <a:pathLst>
                <a:path w="11004" h="2797" extrusionOk="0">
                  <a:moveTo>
                    <a:pt x="0" y="0"/>
                  </a:moveTo>
                  <a:lnTo>
                    <a:pt x="0" y="2797"/>
                  </a:lnTo>
                  <a:lnTo>
                    <a:pt x="11004" y="2797"/>
                  </a:lnTo>
                  <a:lnTo>
                    <a:pt x="110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20"/>
            <p:cNvSpPr/>
            <p:nvPr/>
          </p:nvSpPr>
          <p:spPr>
            <a:xfrm>
              <a:off x="6302225" y="2355725"/>
              <a:ext cx="82100" cy="76600"/>
            </a:xfrm>
            <a:custGeom>
              <a:avLst/>
              <a:gdLst/>
              <a:ahLst/>
              <a:cxnLst/>
              <a:rect l="l" t="t" r="r" b="b"/>
              <a:pathLst>
                <a:path w="3284" h="3064" extrusionOk="0">
                  <a:moveTo>
                    <a:pt x="1637" y="1"/>
                  </a:moveTo>
                  <a:cubicBezTo>
                    <a:pt x="879" y="1"/>
                    <a:pt x="208" y="609"/>
                    <a:pt x="122" y="1377"/>
                  </a:cubicBezTo>
                  <a:cubicBezTo>
                    <a:pt x="1" y="2228"/>
                    <a:pt x="669" y="2988"/>
                    <a:pt x="1490" y="3049"/>
                  </a:cubicBezTo>
                  <a:cubicBezTo>
                    <a:pt x="1560" y="3059"/>
                    <a:pt x="1630" y="3064"/>
                    <a:pt x="1698" y="3064"/>
                  </a:cubicBezTo>
                  <a:cubicBezTo>
                    <a:pt x="2462" y="3064"/>
                    <a:pt x="3106" y="2462"/>
                    <a:pt x="3162" y="1681"/>
                  </a:cubicBezTo>
                  <a:cubicBezTo>
                    <a:pt x="3283" y="861"/>
                    <a:pt x="2645" y="101"/>
                    <a:pt x="1794" y="9"/>
                  </a:cubicBezTo>
                  <a:cubicBezTo>
                    <a:pt x="1741" y="4"/>
                    <a:pt x="1689" y="1"/>
                    <a:pt x="16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20"/>
            <p:cNvSpPr/>
            <p:nvPr/>
          </p:nvSpPr>
          <p:spPr>
            <a:xfrm>
              <a:off x="6164700" y="2341125"/>
              <a:ext cx="370075" cy="107725"/>
            </a:xfrm>
            <a:custGeom>
              <a:avLst/>
              <a:gdLst/>
              <a:ahLst/>
              <a:cxnLst/>
              <a:rect l="l" t="t" r="r" b="b"/>
              <a:pathLst>
                <a:path w="14803" h="4309" extrusionOk="0">
                  <a:moveTo>
                    <a:pt x="5502" y="77"/>
                  </a:moveTo>
                  <a:cubicBezTo>
                    <a:pt x="7295" y="107"/>
                    <a:pt x="9119" y="381"/>
                    <a:pt x="10882" y="897"/>
                  </a:cubicBezTo>
                  <a:cubicBezTo>
                    <a:pt x="11733" y="1141"/>
                    <a:pt x="14803" y="2265"/>
                    <a:pt x="13161" y="3390"/>
                  </a:cubicBezTo>
                  <a:cubicBezTo>
                    <a:pt x="11974" y="4017"/>
                    <a:pt x="10160" y="4215"/>
                    <a:pt x="8558" y="4215"/>
                  </a:cubicBezTo>
                  <a:cubicBezTo>
                    <a:pt x="7986" y="4215"/>
                    <a:pt x="7441" y="4190"/>
                    <a:pt x="6961" y="4150"/>
                  </a:cubicBezTo>
                  <a:cubicBezTo>
                    <a:pt x="5167" y="3937"/>
                    <a:pt x="3344" y="3572"/>
                    <a:pt x="1702" y="2691"/>
                  </a:cubicBezTo>
                  <a:cubicBezTo>
                    <a:pt x="152" y="1900"/>
                    <a:pt x="274" y="1019"/>
                    <a:pt x="1885" y="502"/>
                  </a:cubicBezTo>
                  <a:cubicBezTo>
                    <a:pt x="3070" y="137"/>
                    <a:pt x="4286" y="77"/>
                    <a:pt x="5502" y="77"/>
                  </a:cubicBezTo>
                  <a:close/>
                  <a:moveTo>
                    <a:pt x="5499" y="1"/>
                  </a:moveTo>
                  <a:cubicBezTo>
                    <a:pt x="4832" y="1"/>
                    <a:pt x="4212" y="29"/>
                    <a:pt x="3678" y="77"/>
                  </a:cubicBezTo>
                  <a:cubicBezTo>
                    <a:pt x="2705" y="168"/>
                    <a:pt x="1368" y="350"/>
                    <a:pt x="638" y="1049"/>
                  </a:cubicBezTo>
                  <a:cubicBezTo>
                    <a:pt x="0" y="1809"/>
                    <a:pt x="1003" y="2630"/>
                    <a:pt x="1641" y="2934"/>
                  </a:cubicBezTo>
                  <a:cubicBezTo>
                    <a:pt x="3283" y="3724"/>
                    <a:pt x="5137" y="3998"/>
                    <a:pt x="6961" y="4180"/>
                  </a:cubicBezTo>
                  <a:cubicBezTo>
                    <a:pt x="7768" y="4247"/>
                    <a:pt x="8581" y="4309"/>
                    <a:pt x="9392" y="4309"/>
                  </a:cubicBezTo>
                  <a:cubicBezTo>
                    <a:pt x="10414" y="4309"/>
                    <a:pt x="11432" y="4211"/>
                    <a:pt x="12432" y="3907"/>
                  </a:cubicBezTo>
                  <a:cubicBezTo>
                    <a:pt x="13465" y="3633"/>
                    <a:pt x="14529" y="2873"/>
                    <a:pt x="13465" y="1900"/>
                  </a:cubicBezTo>
                  <a:cubicBezTo>
                    <a:pt x="11709" y="461"/>
                    <a:pt x="8210" y="1"/>
                    <a:pt x="54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20"/>
            <p:cNvSpPr/>
            <p:nvPr/>
          </p:nvSpPr>
          <p:spPr>
            <a:xfrm>
              <a:off x="6153300" y="2355150"/>
              <a:ext cx="49400" cy="47975"/>
            </a:xfrm>
            <a:custGeom>
              <a:avLst/>
              <a:gdLst/>
              <a:ahLst/>
              <a:cxnLst/>
              <a:rect l="l" t="t" r="r" b="b"/>
              <a:pathLst>
                <a:path w="1976" h="1919" extrusionOk="0">
                  <a:moveTo>
                    <a:pt x="1007" y="0"/>
                  </a:moveTo>
                  <a:cubicBezTo>
                    <a:pt x="540" y="0"/>
                    <a:pt x="89" y="358"/>
                    <a:pt x="30" y="884"/>
                  </a:cubicBezTo>
                  <a:cubicBezTo>
                    <a:pt x="0" y="1370"/>
                    <a:pt x="395" y="1856"/>
                    <a:pt x="912" y="1917"/>
                  </a:cubicBezTo>
                  <a:cubicBezTo>
                    <a:pt x="930" y="1918"/>
                    <a:pt x="947" y="1919"/>
                    <a:pt x="965" y="1919"/>
                  </a:cubicBezTo>
                  <a:cubicBezTo>
                    <a:pt x="1435" y="1919"/>
                    <a:pt x="1916" y="1534"/>
                    <a:pt x="1945" y="1035"/>
                  </a:cubicBezTo>
                  <a:cubicBezTo>
                    <a:pt x="1976" y="488"/>
                    <a:pt x="1581" y="32"/>
                    <a:pt x="1064" y="2"/>
                  </a:cubicBezTo>
                  <a:cubicBezTo>
                    <a:pt x="1045" y="1"/>
                    <a:pt x="1026" y="0"/>
                    <a:pt x="10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0"/>
            <p:cNvSpPr/>
            <p:nvPr/>
          </p:nvSpPr>
          <p:spPr>
            <a:xfrm>
              <a:off x="6232325" y="2239425"/>
              <a:ext cx="198050" cy="309725"/>
            </a:xfrm>
            <a:custGeom>
              <a:avLst/>
              <a:gdLst/>
              <a:ahLst/>
              <a:cxnLst/>
              <a:rect l="l" t="t" r="r" b="b"/>
              <a:pathLst>
                <a:path w="7922" h="12389" extrusionOk="0">
                  <a:moveTo>
                    <a:pt x="1979" y="191"/>
                  </a:moveTo>
                  <a:cubicBezTo>
                    <a:pt x="2380" y="191"/>
                    <a:pt x="2872" y="546"/>
                    <a:pt x="3222" y="862"/>
                  </a:cubicBezTo>
                  <a:cubicBezTo>
                    <a:pt x="4499" y="2139"/>
                    <a:pt x="5502" y="3719"/>
                    <a:pt x="6262" y="5361"/>
                  </a:cubicBezTo>
                  <a:cubicBezTo>
                    <a:pt x="7022" y="7032"/>
                    <a:pt x="7538" y="8826"/>
                    <a:pt x="7660" y="10558"/>
                  </a:cubicBezTo>
                  <a:cubicBezTo>
                    <a:pt x="7660" y="11105"/>
                    <a:pt x="7660" y="11865"/>
                    <a:pt x="7174" y="12108"/>
                  </a:cubicBezTo>
                  <a:cubicBezTo>
                    <a:pt x="7077" y="12154"/>
                    <a:pt x="6978" y="12174"/>
                    <a:pt x="6879" y="12174"/>
                  </a:cubicBezTo>
                  <a:cubicBezTo>
                    <a:pt x="6446" y="12174"/>
                    <a:pt x="6000" y="11797"/>
                    <a:pt x="5654" y="11500"/>
                  </a:cubicBezTo>
                  <a:cubicBezTo>
                    <a:pt x="4316" y="10285"/>
                    <a:pt x="3405" y="8613"/>
                    <a:pt x="2705" y="7002"/>
                  </a:cubicBezTo>
                  <a:cubicBezTo>
                    <a:pt x="1976" y="5269"/>
                    <a:pt x="1034" y="2777"/>
                    <a:pt x="1338" y="923"/>
                  </a:cubicBezTo>
                  <a:cubicBezTo>
                    <a:pt x="1441" y="382"/>
                    <a:pt x="1685" y="191"/>
                    <a:pt x="1979" y="191"/>
                  </a:cubicBezTo>
                  <a:close/>
                  <a:moveTo>
                    <a:pt x="1950" y="0"/>
                  </a:moveTo>
                  <a:cubicBezTo>
                    <a:pt x="1684" y="0"/>
                    <a:pt x="1435" y="113"/>
                    <a:pt x="1246" y="406"/>
                  </a:cubicBezTo>
                  <a:cubicBezTo>
                    <a:pt x="0" y="2990"/>
                    <a:pt x="3921" y="10832"/>
                    <a:pt x="6292" y="12200"/>
                  </a:cubicBezTo>
                  <a:cubicBezTo>
                    <a:pt x="6542" y="12331"/>
                    <a:pt x="6757" y="12388"/>
                    <a:pt x="6941" y="12388"/>
                  </a:cubicBezTo>
                  <a:cubicBezTo>
                    <a:pt x="7695" y="12388"/>
                    <a:pt x="7922" y="11420"/>
                    <a:pt x="7873" y="10589"/>
                  </a:cubicBezTo>
                  <a:cubicBezTo>
                    <a:pt x="7751" y="8734"/>
                    <a:pt x="7022" y="7032"/>
                    <a:pt x="6292" y="5361"/>
                  </a:cubicBezTo>
                  <a:cubicBezTo>
                    <a:pt x="5502" y="3719"/>
                    <a:pt x="4681" y="2047"/>
                    <a:pt x="3344" y="771"/>
                  </a:cubicBezTo>
                  <a:cubicBezTo>
                    <a:pt x="3025" y="412"/>
                    <a:pt x="2457" y="0"/>
                    <a:pt x="19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0"/>
            <p:cNvSpPr/>
            <p:nvPr/>
          </p:nvSpPr>
          <p:spPr>
            <a:xfrm>
              <a:off x="6385050" y="2522225"/>
              <a:ext cx="53975" cy="47075"/>
            </a:xfrm>
            <a:custGeom>
              <a:avLst/>
              <a:gdLst/>
              <a:ahLst/>
              <a:cxnLst/>
              <a:rect l="l" t="t" r="r" b="b"/>
              <a:pathLst>
                <a:path w="2159" h="1883" extrusionOk="0">
                  <a:moveTo>
                    <a:pt x="1088" y="1"/>
                  </a:moveTo>
                  <a:cubicBezTo>
                    <a:pt x="952" y="1"/>
                    <a:pt x="811" y="31"/>
                    <a:pt x="669" y="97"/>
                  </a:cubicBezTo>
                  <a:cubicBezTo>
                    <a:pt x="244" y="310"/>
                    <a:pt x="1" y="857"/>
                    <a:pt x="214" y="1343"/>
                  </a:cubicBezTo>
                  <a:cubicBezTo>
                    <a:pt x="392" y="1679"/>
                    <a:pt x="719" y="1882"/>
                    <a:pt x="1084" y="1882"/>
                  </a:cubicBezTo>
                  <a:cubicBezTo>
                    <a:pt x="1216" y="1882"/>
                    <a:pt x="1353" y="1856"/>
                    <a:pt x="1490" y="1799"/>
                  </a:cubicBezTo>
                  <a:cubicBezTo>
                    <a:pt x="1946" y="1556"/>
                    <a:pt x="2159" y="1040"/>
                    <a:pt x="1946" y="523"/>
                  </a:cubicBezTo>
                  <a:cubicBezTo>
                    <a:pt x="1769" y="214"/>
                    <a:pt x="1448"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0"/>
            <p:cNvSpPr/>
            <p:nvPr/>
          </p:nvSpPr>
          <p:spPr>
            <a:xfrm>
              <a:off x="6232325" y="2253375"/>
              <a:ext cx="221900" cy="281050"/>
            </a:xfrm>
            <a:custGeom>
              <a:avLst/>
              <a:gdLst/>
              <a:ahLst/>
              <a:cxnLst/>
              <a:rect l="l" t="t" r="r" b="b"/>
              <a:pathLst>
                <a:path w="8876" h="11242" extrusionOk="0">
                  <a:moveTo>
                    <a:pt x="7828" y="200"/>
                  </a:moveTo>
                  <a:cubicBezTo>
                    <a:pt x="8461" y="200"/>
                    <a:pt x="8706" y="816"/>
                    <a:pt x="8481" y="1945"/>
                  </a:cubicBezTo>
                  <a:cubicBezTo>
                    <a:pt x="8237" y="3131"/>
                    <a:pt x="7660" y="4255"/>
                    <a:pt x="7052" y="5289"/>
                  </a:cubicBezTo>
                  <a:cubicBezTo>
                    <a:pt x="6110" y="6839"/>
                    <a:pt x="4985" y="8298"/>
                    <a:pt x="3648" y="9544"/>
                  </a:cubicBezTo>
                  <a:cubicBezTo>
                    <a:pt x="3184" y="9966"/>
                    <a:pt x="1844" y="11103"/>
                    <a:pt x="1025" y="11103"/>
                  </a:cubicBezTo>
                  <a:cubicBezTo>
                    <a:pt x="663" y="11103"/>
                    <a:pt x="402" y="10880"/>
                    <a:pt x="365" y="10274"/>
                  </a:cubicBezTo>
                  <a:cubicBezTo>
                    <a:pt x="426" y="8420"/>
                    <a:pt x="1733" y="5988"/>
                    <a:pt x="2797" y="4499"/>
                  </a:cubicBezTo>
                  <a:cubicBezTo>
                    <a:pt x="3861" y="3009"/>
                    <a:pt x="5137" y="1641"/>
                    <a:pt x="6657" y="638"/>
                  </a:cubicBezTo>
                  <a:cubicBezTo>
                    <a:pt x="7130" y="342"/>
                    <a:pt x="7524" y="200"/>
                    <a:pt x="7828" y="200"/>
                  </a:cubicBezTo>
                  <a:close/>
                  <a:moveTo>
                    <a:pt x="7897" y="1"/>
                  </a:moveTo>
                  <a:cubicBezTo>
                    <a:pt x="7446" y="1"/>
                    <a:pt x="6912" y="248"/>
                    <a:pt x="6566" y="456"/>
                  </a:cubicBezTo>
                  <a:cubicBezTo>
                    <a:pt x="5016" y="1489"/>
                    <a:pt x="3861" y="2979"/>
                    <a:pt x="2797" y="4468"/>
                  </a:cubicBezTo>
                  <a:cubicBezTo>
                    <a:pt x="1733" y="5988"/>
                    <a:pt x="699" y="7538"/>
                    <a:pt x="243" y="9271"/>
                  </a:cubicBezTo>
                  <a:cubicBezTo>
                    <a:pt x="152" y="9848"/>
                    <a:pt x="0" y="10638"/>
                    <a:pt x="517" y="11094"/>
                  </a:cubicBezTo>
                  <a:cubicBezTo>
                    <a:pt x="687" y="11197"/>
                    <a:pt x="873" y="11242"/>
                    <a:pt x="1068" y="11242"/>
                  </a:cubicBezTo>
                  <a:cubicBezTo>
                    <a:pt x="2029" y="11242"/>
                    <a:pt x="3219" y="10166"/>
                    <a:pt x="3800" y="9635"/>
                  </a:cubicBezTo>
                  <a:cubicBezTo>
                    <a:pt x="5745" y="7720"/>
                    <a:pt x="7295" y="5380"/>
                    <a:pt x="8298" y="2827"/>
                  </a:cubicBezTo>
                  <a:cubicBezTo>
                    <a:pt x="8572" y="2097"/>
                    <a:pt x="8876" y="1307"/>
                    <a:pt x="8663" y="547"/>
                  </a:cubicBezTo>
                  <a:cubicBezTo>
                    <a:pt x="8532" y="142"/>
                    <a:pt x="8238" y="1"/>
                    <a:pt x="78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0"/>
            <p:cNvSpPr/>
            <p:nvPr/>
          </p:nvSpPr>
          <p:spPr>
            <a:xfrm>
              <a:off x="6412425" y="2235200"/>
              <a:ext cx="53975" cy="47700"/>
            </a:xfrm>
            <a:custGeom>
              <a:avLst/>
              <a:gdLst/>
              <a:ahLst/>
              <a:cxnLst/>
              <a:rect l="l" t="t" r="r" b="b"/>
              <a:pathLst>
                <a:path w="2159" h="1908" extrusionOk="0">
                  <a:moveTo>
                    <a:pt x="1079" y="1"/>
                  </a:moveTo>
                  <a:cubicBezTo>
                    <a:pt x="781" y="1"/>
                    <a:pt x="487" y="136"/>
                    <a:pt x="304" y="393"/>
                  </a:cubicBezTo>
                  <a:cubicBezTo>
                    <a:pt x="0" y="818"/>
                    <a:pt x="122" y="1426"/>
                    <a:pt x="547" y="1730"/>
                  </a:cubicBezTo>
                  <a:cubicBezTo>
                    <a:pt x="713" y="1849"/>
                    <a:pt x="907" y="1907"/>
                    <a:pt x="1098" y="1907"/>
                  </a:cubicBezTo>
                  <a:cubicBezTo>
                    <a:pt x="1396" y="1907"/>
                    <a:pt x="1687" y="1765"/>
                    <a:pt x="1854" y="1487"/>
                  </a:cubicBezTo>
                  <a:cubicBezTo>
                    <a:pt x="2158" y="1092"/>
                    <a:pt x="2067" y="484"/>
                    <a:pt x="1641" y="180"/>
                  </a:cubicBezTo>
                  <a:cubicBezTo>
                    <a:pt x="1473" y="59"/>
                    <a:pt x="1275"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5" name="Google Shape;1085;p20"/>
          <p:cNvGrpSpPr/>
          <p:nvPr/>
        </p:nvGrpSpPr>
        <p:grpSpPr>
          <a:xfrm rot="2700000">
            <a:off x="11298157" y="322062"/>
            <a:ext cx="285895" cy="793965"/>
            <a:chOff x="7308325" y="2001075"/>
            <a:chExt cx="300175" cy="833625"/>
          </a:xfrm>
        </p:grpSpPr>
        <p:sp>
          <p:nvSpPr>
            <p:cNvPr id="1086" name="Google Shape;1086;p20"/>
            <p:cNvSpPr/>
            <p:nvPr/>
          </p:nvSpPr>
          <p:spPr>
            <a:xfrm>
              <a:off x="7330375" y="2029375"/>
              <a:ext cx="258375" cy="9725"/>
            </a:xfrm>
            <a:custGeom>
              <a:avLst/>
              <a:gdLst/>
              <a:ahLst/>
              <a:cxnLst/>
              <a:rect l="l" t="t" r="r" b="b"/>
              <a:pathLst>
                <a:path w="10335" h="389" extrusionOk="0">
                  <a:moveTo>
                    <a:pt x="5179" y="1"/>
                  </a:moveTo>
                  <a:cubicBezTo>
                    <a:pt x="3458" y="1"/>
                    <a:pt x="1733" y="69"/>
                    <a:pt x="0" y="206"/>
                  </a:cubicBezTo>
                  <a:cubicBezTo>
                    <a:pt x="1733" y="328"/>
                    <a:pt x="3458" y="388"/>
                    <a:pt x="5179" y="388"/>
                  </a:cubicBezTo>
                  <a:cubicBezTo>
                    <a:pt x="6900" y="388"/>
                    <a:pt x="8617" y="328"/>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0"/>
            <p:cNvSpPr/>
            <p:nvPr/>
          </p:nvSpPr>
          <p:spPr>
            <a:xfrm>
              <a:off x="7357725" y="2076500"/>
              <a:ext cx="203675" cy="10275"/>
            </a:xfrm>
            <a:custGeom>
              <a:avLst/>
              <a:gdLst/>
              <a:ahLst/>
              <a:cxnLst/>
              <a:rect l="l" t="t" r="r" b="b"/>
              <a:pathLst>
                <a:path w="8147" h="411" extrusionOk="0">
                  <a:moveTo>
                    <a:pt x="4073" y="0"/>
                  </a:moveTo>
                  <a:cubicBezTo>
                    <a:pt x="2713" y="0"/>
                    <a:pt x="1353" y="69"/>
                    <a:pt x="0" y="206"/>
                  </a:cubicBezTo>
                  <a:cubicBezTo>
                    <a:pt x="1353" y="342"/>
                    <a:pt x="2713" y="411"/>
                    <a:pt x="4073" y="411"/>
                  </a:cubicBezTo>
                  <a:cubicBezTo>
                    <a:pt x="5434" y="411"/>
                    <a:pt x="6794" y="342"/>
                    <a:pt x="8146" y="206"/>
                  </a:cubicBezTo>
                  <a:cubicBezTo>
                    <a:pt x="6794" y="69"/>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0"/>
            <p:cNvSpPr/>
            <p:nvPr/>
          </p:nvSpPr>
          <p:spPr>
            <a:xfrm>
              <a:off x="7330375" y="2311500"/>
              <a:ext cx="258375" cy="10850"/>
            </a:xfrm>
            <a:custGeom>
              <a:avLst/>
              <a:gdLst/>
              <a:ahLst/>
              <a:cxnLst/>
              <a:rect l="l" t="t" r="r" b="b"/>
              <a:pathLst>
                <a:path w="10335" h="434" extrusionOk="0">
                  <a:moveTo>
                    <a:pt x="5179" y="0"/>
                  </a:moveTo>
                  <a:cubicBezTo>
                    <a:pt x="3458" y="0"/>
                    <a:pt x="1733" y="76"/>
                    <a:pt x="0" y="228"/>
                  </a:cubicBezTo>
                  <a:cubicBezTo>
                    <a:pt x="1733" y="365"/>
                    <a:pt x="3458" y="433"/>
                    <a:pt x="5179" y="433"/>
                  </a:cubicBezTo>
                  <a:cubicBezTo>
                    <a:pt x="6900" y="433"/>
                    <a:pt x="8617" y="365"/>
                    <a:pt x="10335" y="228"/>
                  </a:cubicBezTo>
                  <a:cubicBezTo>
                    <a:pt x="8617" y="76"/>
                    <a:pt x="6900" y="0"/>
                    <a:pt x="5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0"/>
            <p:cNvSpPr/>
            <p:nvPr/>
          </p:nvSpPr>
          <p:spPr>
            <a:xfrm>
              <a:off x="7357725" y="2359650"/>
              <a:ext cx="203675" cy="10000"/>
            </a:xfrm>
            <a:custGeom>
              <a:avLst/>
              <a:gdLst/>
              <a:ahLst/>
              <a:cxnLst/>
              <a:rect l="l" t="t" r="r" b="b"/>
              <a:pathLst>
                <a:path w="8147" h="400" extrusionOk="0">
                  <a:moveTo>
                    <a:pt x="3966" y="0"/>
                  </a:moveTo>
                  <a:cubicBezTo>
                    <a:pt x="2642" y="0"/>
                    <a:pt x="1317" y="69"/>
                    <a:pt x="0" y="217"/>
                  </a:cubicBezTo>
                  <a:cubicBezTo>
                    <a:pt x="1353" y="339"/>
                    <a:pt x="2713" y="400"/>
                    <a:pt x="4073" y="400"/>
                  </a:cubicBezTo>
                  <a:cubicBezTo>
                    <a:pt x="5434" y="400"/>
                    <a:pt x="6794" y="339"/>
                    <a:pt x="8146" y="217"/>
                  </a:cubicBezTo>
                  <a:cubicBezTo>
                    <a:pt x="6758" y="77"/>
                    <a:pt x="5362" y="0"/>
                    <a:pt x="39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20"/>
            <p:cNvSpPr/>
            <p:nvPr/>
          </p:nvSpPr>
          <p:spPr>
            <a:xfrm>
              <a:off x="7330375" y="2249750"/>
              <a:ext cx="258375" cy="9725"/>
            </a:xfrm>
            <a:custGeom>
              <a:avLst/>
              <a:gdLst/>
              <a:ahLst/>
              <a:cxnLst/>
              <a:rect l="l" t="t" r="r" b="b"/>
              <a:pathLst>
                <a:path w="10335" h="389" extrusionOk="0">
                  <a:moveTo>
                    <a:pt x="5145" y="1"/>
                  </a:moveTo>
                  <a:cubicBezTo>
                    <a:pt x="3420" y="1"/>
                    <a:pt x="1702" y="69"/>
                    <a:pt x="0" y="206"/>
                  </a:cubicBezTo>
                  <a:cubicBezTo>
                    <a:pt x="1733" y="327"/>
                    <a:pt x="3458" y="388"/>
                    <a:pt x="5179" y="388"/>
                  </a:cubicBezTo>
                  <a:cubicBezTo>
                    <a:pt x="6900" y="388"/>
                    <a:pt x="8617" y="327"/>
                    <a:pt x="10335" y="206"/>
                  </a:cubicBezTo>
                  <a:cubicBezTo>
                    <a:pt x="8602" y="69"/>
                    <a:pt x="6869" y="1"/>
                    <a:pt x="5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20"/>
            <p:cNvSpPr/>
            <p:nvPr/>
          </p:nvSpPr>
          <p:spPr>
            <a:xfrm>
              <a:off x="7357725" y="2201875"/>
              <a:ext cx="203675" cy="10300"/>
            </a:xfrm>
            <a:custGeom>
              <a:avLst/>
              <a:gdLst/>
              <a:ahLst/>
              <a:cxnLst/>
              <a:rect l="l" t="t" r="r" b="b"/>
              <a:pathLst>
                <a:path w="8147" h="412" extrusionOk="0">
                  <a:moveTo>
                    <a:pt x="4073" y="1"/>
                  </a:moveTo>
                  <a:cubicBezTo>
                    <a:pt x="2713" y="1"/>
                    <a:pt x="1353" y="69"/>
                    <a:pt x="0" y="206"/>
                  </a:cubicBezTo>
                  <a:cubicBezTo>
                    <a:pt x="1353" y="343"/>
                    <a:pt x="2713" y="411"/>
                    <a:pt x="4073" y="411"/>
                  </a:cubicBezTo>
                  <a:cubicBezTo>
                    <a:pt x="5434" y="411"/>
                    <a:pt x="6794" y="343"/>
                    <a:pt x="8146" y="206"/>
                  </a:cubicBezTo>
                  <a:cubicBezTo>
                    <a:pt x="6794" y="69"/>
                    <a:pt x="5434" y="1"/>
                    <a:pt x="4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0"/>
            <p:cNvSpPr/>
            <p:nvPr/>
          </p:nvSpPr>
          <p:spPr>
            <a:xfrm>
              <a:off x="7308325" y="2001075"/>
              <a:ext cx="285750" cy="163400"/>
            </a:xfrm>
            <a:custGeom>
              <a:avLst/>
              <a:gdLst/>
              <a:ahLst/>
              <a:cxnLst/>
              <a:rect l="l" t="t" r="r" b="b"/>
              <a:pathLst>
                <a:path w="11430" h="6536" extrusionOk="0">
                  <a:moveTo>
                    <a:pt x="11247" y="1"/>
                  </a:moveTo>
                  <a:cubicBezTo>
                    <a:pt x="11065" y="761"/>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6"/>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0"/>
            <p:cNvSpPr/>
            <p:nvPr/>
          </p:nvSpPr>
          <p:spPr>
            <a:xfrm>
              <a:off x="7322775" y="2130250"/>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077"/>
                    <a:pt x="821" y="4439"/>
                  </a:cubicBezTo>
                  <a:cubicBezTo>
                    <a:pt x="1125" y="3800"/>
                    <a:pt x="1489" y="3253"/>
                    <a:pt x="1945" y="2797"/>
                  </a:cubicBezTo>
                  <a:cubicBezTo>
                    <a:pt x="2796" y="1961"/>
                    <a:pt x="4111" y="1544"/>
                    <a:pt x="5422" y="1544"/>
                  </a:cubicBezTo>
                  <a:cubicBezTo>
                    <a:pt x="6733" y="1544"/>
                    <a:pt x="8040" y="1961"/>
                    <a:pt x="8876" y="2797"/>
                  </a:cubicBezTo>
                  <a:cubicBezTo>
                    <a:pt x="9879" y="3770"/>
                    <a:pt x="10304" y="5168"/>
                    <a:pt x="10639" y="6536"/>
                  </a:cubicBezTo>
                  <a:cubicBezTo>
                    <a:pt x="11429" y="2889"/>
                    <a:pt x="9180" y="3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0"/>
            <p:cNvSpPr/>
            <p:nvPr/>
          </p:nvSpPr>
          <p:spPr>
            <a:xfrm>
              <a:off x="7308425" y="2277675"/>
              <a:ext cx="285650" cy="162650"/>
            </a:xfrm>
            <a:custGeom>
              <a:avLst/>
              <a:gdLst/>
              <a:ahLst/>
              <a:cxnLst/>
              <a:rect l="l" t="t" r="r" b="b"/>
              <a:pathLst>
                <a:path w="11426" h="6506" extrusionOk="0">
                  <a:moveTo>
                    <a:pt x="11243" y="1"/>
                  </a:moveTo>
                  <a:cubicBezTo>
                    <a:pt x="11061" y="761"/>
                    <a:pt x="10878" y="1429"/>
                    <a:pt x="10605" y="2068"/>
                  </a:cubicBezTo>
                  <a:cubicBezTo>
                    <a:pt x="10301" y="2736"/>
                    <a:pt x="9966" y="3253"/>
                    <a:pt x="9510" y="3709"/>
                  </a:cubicBezTo>
                  <a:cubicBezTo>
                    <a:pt x="8644" y="4545"/>
                    <a:pt x="7322" y="4963"/>
                    <a:pt x="6007" y="4963"/>
                  </a:cubicBezTo>
                  <a:cubicBezTo>
                    <a:pt x="4693" y="4963"/>
                    <a:pt x="3386" y="4545"/>
                    <a:pt x="2550" y="3709"/>
                  </a:cubicBezTo>
                  <a:cubicBezTo>
                    <a:pt x="1547" y="2767"/>
                    <a:pt x="1121" y="1368"/>
                    <a:pt x="787" y="1"/>
                  </a:cubicBezTo>
                  <a:lnTo>
                    <a:pt x="787" y="1"/>
                  </a:lnTo>
                  <a:cubicBezTo>
                    <a:pt x="1" y="3629"/>
                    <a:pt x="2222" y="6506"/>
                    <a:pt x="5986" y="6506"/>
                  </a:cubicBezTo>
                  <a:cubicBezTo>
                    <a:pt x="6006" y="6506"/>
                    <a:pt x="6025" y="6505"/>
                    <a:pt x="6045" y="6505"/>
                  </a:cubicBezTo>
                  <a:cubicBezTo>
                    <a:pt x="8690" y="6505"/>
                    <a:pt x="10969" y="4955"/>
                    <a:pt x="11365" y="2280"/>
                  </a:cubicBezTo>
                  <a:cubicBezTo>
                    <a:pt x="11425" y="1520"/>
                    <a:pt x="11395" y="700"/>
                    <a:pt x="112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0"/>
            <p:cNvSpPr/>
            <p:nvPr/>
          </p:nvSpPr>
          <p:spPr>
            <a:xfrm>
              <a:off x="7330375" y="2581825"/>
              <a:ext cx="258375" cy="10275"/>
            </a:xfrm>
            <a:custGeom>
              <a:avLst/>
              <a:gdLst/>
              <a:ahLst/>
              <a:cxnLst/>
              <a:rect l="l" t="t" r="r" b="b"/>
              <a:pathLst>
                <a:path w="10335" h="411" extrusionOk="0">
                  <a:moveTo>
                    <a:pt x="5179" y="1"/>
                  </a:moveTo>
                  <a:cubicBezTo>
                    <a:pt x="3458" y="1"/>
                    <a:pt x="1733" y="69"/>
                    <a:pt x="0" y="206"/>
                  </a:cubicBezTo>
                  <a:cubicBezTo>
                    <a:pt x="1733" y="342"/>
                    <a:pt x="3458" y="411"/>
                    <a:pt x="5179" y="411"/>
                  </a:cubicBezTo>
                  <a:cubicBezTo>
                    <a:pt x="6900" y="411"/>
                    <a:pt x="8617" y="342"/>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0"/>
            <p:cNvSpPr/>
            <p:nvPr/>
          </p:nvSpPr>
          <p:spPr>
            <a:xfrm>
              <a:off x="7357725" y="2629900"/>
              <a:ext cx="203675" cy="10850"/>
            </a:xfrm>
            <a:custGeom>
              <a:avLst/>
              <a:gdLst/>
              <a:ahLst/>
              <a:cxnLst/>
              <a:rect l="l" t="t" r="r" b="b"/>
              <a:pathLst>
                <a:path w="8147" h="434" extrusionOk="0">
                  <a:moveTo>
                    <a:pt x="4073" y="0"/>
                  </a:moveTo>
                  <a:cubicBezTo>
                    <a:pt x="2713" y="0"/>
                    <a:pt x="1353" y="76"/>
                    <a:pt x="0" y="228"/>
                  </a:cubicBezTo>
                  <a:cubicBezTo>
                    <a:pt x="1353" y="365"/>
                    <a:pt x="2713" y="433"/>
                    <a:pt x="4073" y="433"/>
                  </a:cubicBezTo>
                  <a:cubicBezTo>
                    <a:pt x="5434" y="433"/>
                    <a:pt x="6794" y="365"/>
                    <a:pt x="8146" y="228"/>
                  </a:cubicBezTo>
                  <a:cubicBezTo>
                    <a:pt x="6794" y="76"/>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0"/>
            <p:cNvSpPr/>
            <p:nvPr/>
          </p:nvSpPr>
          <p:spPr>
            <a:xfrm>
              <a:off x="7330375" y="2520275"/>
              <a:ext cx="258375" cy="10275"/>
            </a:xfrm>
            <a:custGeom>
              <a:avLst/>
              <a:gdLst/>
              <a:ahLst/>
              <a:cxnLst/>
              <a:rect l="l" t="t" r="r" b="b"/>
              <a:pathLst>
                <a:path w="10335" h="411" extrusionOk="0">
                  <a:moveTo>
                    <a:pt x="5145" y="0"/>
                  </a:moveTo>
                  <a:cubicBezTo>
                    <a:pt x="3420" y="0"/>
                    <a:pt x="1702" y="69"/>
                    <a:pt x="0" y="206"/>
                  </a:cubicBezTo>
                  <a:cubicBezTo>
                    <a:pt x="1733" y="342"/>
                    <a:pt x="3458" y="411"/>
                    <a:pt x="5179" y="411"/>
                  </a:cubicBezTo>
                  <a:cubicBezTo>
                    <a:pt x="6900" y="411"/>
                    <a:pt x="8617" y="342"/>
                    <a:pt x="10335" y="206"/>
                  </a:cubicBezTo>
                  <a:cubicBezTo>
                    <a:pt x="8602" y="69"/>
                    <a:pt x="6869" y="0"/>
                    <a:pt x="5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0"/>
            <p:cNvSpPr/>
            <p:nvPr/>
          </p:nvSpPr>
          <p:spPr>
            <a:xfrm>
              <a:off x="7357725" y="2472975"/>
              <a:ext cx="203675" cy="9700"/>
            </a:xfrm>
            <a:custGeom>
              <a:avLst/>
              <a:gdLst/>
              <a:ahLst/>
              <a:cxnLst/>
              <a:rect l="l" t="t" r="r" b="b"/>
              <a:pathLst>
                <a:path w="8147" h="388" extrusionOk="0">
                  <a:moveTo>
                    <a:pt x="4073" y="0"/>
                  </a:moveTo>
                  <a:cubicBezTo>
                    <a:pt x="2713" y="0"/>
                    <a:pt x="1353" y="61"/>
                    <a:pt x="0" y="183"/>
                  </a:cubicBezTo>
                  <a:cubicBezTo>
                    <a:pt x="1353" y="319"/>
                    <a:pt x="2713" y="388"/>
                    <a:pt x="4073" y="388"/>
                  </a:cubicBezTo>
                  <a:cubicBezTo>
                    <a:pt x="5434" y="388"/>
                    <a:pt x="6794" y="319"/>
                    <a:pt x="8146" y="183"/>
                  </a:cubicBezTo>
                  <a:cubicBezTo>
                    <a:pt x="6794" y="61"/>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0"/>
            <p:cNvSpPr/>
            <p:nvPr/>
          </p:nvSpPr>
          <p:spPr>
            <a:xfrm>
              <a:off x="7322775" y="2400775"/>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107"/>
                    <a:pt x="821" y="4439"/>
                  </a:cubicBezTo>
                  <a:cubicBezTo>
                    <a:pt x="1125" y="3800"/>
                    <a:pt x="1489" y="3283"/>
                    <a:pt x="1945" y="2828"/>
                  </a:cubicBezTo>
                  <a:cubicBezTo>
                    <a:pt x="2796" y="1992"/>
                    <a:pt x="4111" y="1574"/>
                    <a:pt x="5422" y="1574"/>
                  </a:cubicBezTo>
                  <a:cubicBezTo>
                    <a:pt x="6733" y="1574"/>
                    <a:pt x="8040" y="1992"/>
                    <a:pt x="8876" y="2828"/>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0"/>
            <p:cNvSpPr/>
            <p:nvPr/>
          </p:nvSpPr>
          <p:spPr>
            <a:xfrm>
              <a:off x="7308325" y="2548200"/>
              <a:ext cx="285750" cy="163400"/>
            </a:xfrm>
            <a:custGeom>
              <a:avLst/>
              <a:gdLst/>
              <a:ahLst/>
              <a:cxnLst/>
              <a:rect l="l" t="t" r="r" b="b"/>
              <a:pathLst>
                <a:path w="11430" h="6536" extrusionOk="0">
                  <a:moveTo>
                    <a:pt x="11247" y="1"/>
                  </a:moveTo>
                  <a:cubicBezTo>
                    <a:pt x="11065" y="760"/>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5"/>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0"/>
            <p:cNvSpPr/>
            <p:nvPr/>
          </p:nvSpPr>
          <p:spPr>
            <a:xfrm>
              <a:off x="7328075" y="2796875"/>
              <a:ext cx="258400" cy="9700"/>
            </a:xfrm>
            <a:custGeom>
              <a:avLst/>
              <a:gdLst/>
              <a:ahLst/>
              <a:cxnLst/>
              <a:rect l="l" t="t" r="r" b="b"/>
              <a:pathLst>
                <a:path w="10336" h="388" extrusionOk="0">
                  <a:moveTo>
                    <a:pt x="5168" y="0"/>
                  </a:moveTo>
                  <a:cubicBezTo>
                    <a:pt x="3443" y="0"/>
                    <a:pt x="1718" y="69"/>
                    <a:pt x="1" y="206"/>
                  </a:cubicBezTo>
                  <a:cubicBezTo>
                    <a:pt x="1718" y="327"/>
                    <a:pt x="3443" y="388"/>
                    <a:pt x="5168" y="388"/>
                  </a:cubicBezTo>
                  <a:cubicBezTo>
                    <a:pt x="6893" y="388"/>
                    <a:pt x="8618" y="327"/>
                    <a:pt x="10335" y="206"/>
                  </a:cubicBezTo>
                  <a:cubicBezTo>
                    <a:pt x="8618" y="69"/>
                    <a:pt x="6893" y="0"/>
                    <a:pt x="5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0"/>
            <p:cNvSpPr/>
            <p:nvPr/>
          </p:nvSpPr>
          <p:spPr>
            <a:xfrm>
              <a:off x="7356200" y="2748250"/>
              <a:ext cx="202925" cy="10850"/>
            </a:xfrm>
            <a:custGeom>
              <a:avLst/>
              <a:gdLst/>
              <a:ahLst/>
              <a:cxnLst/>
              <a:rect l="l" t="t" r="r" b="b"/>
              <a:pathLst>
                <a:path w="8117" h="434" extrusionOk="0">
                  <a:moveTo>
                    <a:pt x="4047" y="0"/>
                  </a:moveTo>
                  <a:cubicBezTo>
                    <a:pt x="2691" y="0"/>
                    <a:pt x="1338" y="69"/>
                    <a:pt x="0" y="205"/>
                  </a:cubicBezTo>
                  <a:cubicBezTo>
                    <a:pt x="1338" y="357"/>
                    <a:pt x="2691" y="433"/>
                    <a:pt x="4047" y="433"/>
                  </a:cubicBezTo>
                  <a:cubicBezTo>
                    <a:pt x="5403" y="433"/>
                    <a:pt x="6764" y="357"/>
                    <a:pt x="8116" y="205"/>
                  </a:cubicBezTo>
                  <a:cubicBezTo>
                    <a:pt x="6764" y="69"/>
                    <a:pt x="5403" y="0"/>
                    <a:pt x="40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20"/>
            <p:cNvSpPr/>
            <p:nvPr/>
          </p:nvSpPr>
          <p:spPr>
            <a:xfrm>
              <a:off x="7322775" y="2671300"/>
              <a:ext cx="285725" cy="163400"/>
            </a:xfrm>
            <a:custGeom>
              <a:avLst/>
              <a:gdLst/>
              <a:ahLst/>
              <a:cxnLst/>
              <a:rect l="l" t="t" r="r" b="b"/>
              <a:pathLst>
                <a:path w="11429" h="6536" extrusionOk="0">
                  <a:moveTo>
                    <a:pt x="5380" y="1"/>
                  </a:moveTo>
                  <a:cubicBezTo>
                    <a:pt x="2736" y="1"/>
                    <a:pt x="456" y="1581"/>
                    <a:pt x="61" y="4256"/>
                  </a:cubicBezTo>
                  <a:cubicBezTo>
                    <a:pt x="0" y="5016"/>
                    <a:pt x="30" y="5837"/>
                    <a:pt x="182" y="6536"/>
                  </a:cubicBezTo>
                  <a:cubicBezTo>
                    <a:pt x="365" y="5776"/>
                    <a:pt x="578" y="5107"/>
                    <a:pt x="821" y="4469"/>
                  </a:cubicBezTo>
                  <a:cubicBezTo>
                    <a:pt x="1125" y="3800"/>
                    <a:pt x="1489" y="3283"/>
                    <a:pt x="1945" y="2827"/>
                  </a:cubicBezTo>
                  <a:cubicBezTo>
                    <a:pt x="2796" y="1991"/>
                    <a:pt x="4111" y="1574"/>
                    <a:pt x="5422" y="1574"/>
                  </a:cubicBezTo>
                  <a:cubicBezTo>
                    <a:pt x="6733" y="1574"/>
                    <a:pt x="8040" y="1991"/>
                    <a:pt x="8876" y="2827"/>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4" name="Google Shape;1104;p20"/>
          <p:cNvSpPr/>
          <p:nvPr/>
        </p:nvSpPr>
        <p:spPr>
          <a:xfrm rot="10800000" flipH="1">
            <a:off x="11184602" y="5893849"/>
            <a:ext cx="359620" cy="35962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20"/>
          <p:cNvSpPr/>
          <p:nvPr/>
        </p:nvSpPr>
        <p:spPr>
          <a:xfrm rot="10800000" flipH="1">
            <a:off x="227911" y="4613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20"/>
          <p:cNvSpPr/>
          <p:nvPr/>
        </p:nvSpPr>
        <p:spPr>
          <a:xfrm rot="2700000" flipH="1">
            <a:off x="2399042" y="6188361"/>
            <a:ext cx="934717" cy="89347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40172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07"/>
        <p:cNvGrpSpPr/>
        <p:nvPr/>
      </p:nvGrpSpPr>
      <p:grpSpPr>
        <a:xfrm>
          <a:off x="0" y="0"/>
          <a:ext cx="0" cy="0"/>
          <a:chOff x="0" y="0"/>
          <a:chExt cx="0" cy="0"/>
        </a:xfrm>
      </p:grpSpPr>
      <p:grpSp>
        <p:nvGrpSpPr>
          <p:cNvPr id="1108" name="Google Shape;1108;p21"/>
          <p:cNvGrpSpPr/>
          <p:nvPr/>
        </p:nvGrpSpPr>
        <p:grpSpPr>
          <a:xfrm>
            <a:off x="-136509" y="-226800"/>
            <a:ext cx="12496928" cy="7311600"/>
            <a:chOff x="-102382" y="-170100"/>
            <a:chExt cx="9372696" cy="5483700"/>
          </a:xfrm>
        </p:grpSpPr>
        <p:grpSp>
          <p:nvGrpSpPr>
            <p:cNvPr id="1109" name="Google Shape;1109;p21"/>
            <p:cNvGrpSpPr/>
            <p:nvPr/>
          </p:nvGrpSpPr>
          <p:grpSpPr>
            <a:xfrm>
              <a:off x="-102382" y="449173"/>
              <a:ext cx="9372696" cy="4214993"/>
              <a:chOff x="-721775" y="1833025"/>
              <a:chExt cx="10611000" cy="1466850"/>
            </a:xfrm>
          </p:grpSpPr>
          <p:cxnSp>
            <p:nvCxnSpPr>
              <p:cNvPr id="1110" name="Google Shape;1110;p21"/>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1" name="Google Shape;1111;p21"/>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2" name="Google Shape;1112;p21"/>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3" name="Google Shape;1113;p21"/>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4" name="Google Shape;1114;p21"/>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5" name="Google Shape;1115;p21"/>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6" name="Google Shape;1116;p21"/>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17" name="Google Shape;1117;p21"/>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18" name="Google Shape;1118;p21"/>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19" name="Google Shape;1119;p21"/>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1"/>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1"/>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1"/>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1"/>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1"/>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1"/>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1"/>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1"/>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1"/>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1"/>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1"/>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1"/>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1"/>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1"/>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34" name="Google Shape;1134;p21"/>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135" name="Google Shape;1135;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36" name="Google Shape;1136;p21"/>
          <p:cNvSpPr txBox="1">
            <a:spLocks noGrp="1"/>
          </p:cNvSpPr>
          <p:nvPr>
            <p:ph type="subTitle" idx="1"/>
          </p:nvPr>
        </p:nvSpPr>
        <p:spPr>
          <a:xfrm>
            <a:off x="1670965" y="24334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37" name="Google Shape;1137;p21"/>
          <p:cNvSpPr txBox="1">
            <a:spLocks noGrp="1"/>
          </p:cNvSpPr>
          <p:nvPr>
            <p:ph type="subTitle" idx="2"/>
          </p:nvPr>
        </p:nvSpPr>
        <p:spPr>
          <a:xfrm>
            <a:off x="6773035" y="24334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38" name="Google Shape;1138;p21"/>
          <p:cNvSpPr txBox="1">
            <a:spLocks noGrp="1"/>
          </p:cNvSpPr>
          <p:nvPr>
            <p:ph type="subTitle" idx="3"/>
          </p:nvPr>
        </p:nvSpPr>
        <p:spPr>
          <a:xfrm>
            <a:off x="1670965" y="46475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39" name="Google Shape;1139;p21"/>
          <p:cNvSpPr txBox="1">
            <a:spLocks noGrp="1"/>
          </p:cNvSpPr>
          <p:nvPr>
            <p:ph type="subTitle" idx="4"/>
          </p:nvPr>
        </p:nvSpPr>
        <p:spPr>
          <a:xfrm>
            <a:off x="6773035" y="46475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40" name="Google Shape;1140;p21"/>
          <p:cNvSpPr txBox="1">
            <a:spLocks noGrp="1"/>
          </p:cNvSpPr>
          <p:nvPr>
            <p:ph type="subTitle" idx="5"/>
          </p:nvPr>
        </p:nvSpPr>
        <p:spPr>
          <a:xfrm>
            <a:off x="1670965" y="19407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41" name="Google Shape;1141;p21"/>
          <p:cNvSpPr txBox="1">
            <a:spLocks noGrp="1"/>
          </p:cNvSpPr>
          <p:nvPr>
            <p:ph type="subTitle" idx="6"/>
          </p:nvPr>
        </p:nvSpPr>
        <p:spPr>
          <a:xfrm>
            <a:off x="1670965" y="41549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42" name="Google Shape;1142;p21"/>
          <p:cNvSpPr txBox="1">
            <a:spLocks noGrp="1"/>
          </p:cNvSpPr>
          <p:nvPr>
            <p:ph type="subTitle" idx="7"/>
          </p:nvPr>
        </p:nvSpPr>
        <p:spPr>
          <a:xfrm>
            <a:off x="6772999" y="19407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43" name="Google Shape;1143;p21"/>
          <p:cNvSpPr txBox="1">
            <a:spLocks noGrp="1"/>
          </p:cNvSpPr>
          <p:nvPr>
            <p:ph type="subTitle" idx="8"/>
          </p:nvPr>
        </p:nvSpPr>
        <p:spPr>
          <a:xfrm>
            <a:off x="6772999" y="4154933"/>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grpSp>
        <p:nvGrpSpPr>
          <p:cNvPr id="1144" name="Google Shape;1144;p21"/>
          <p:cNvGrpSpPr/>
          <p:nvPr/>
        </p:nvGrpSpPr>
        <p:grpSpPr>
          <a:xfrm rot="1473807">
            <a:off x="14317" y="202025"/>
            <a:ext cx="792336" cy="1180571"/>
            <a:chOff x="1793120" y="2709675"/>
            <a:chExt cx="594253" cy="885429"/>
          </a:xfrm>
        </p:grpSpPr>
        <p:sp>
          <p:nvSpPr>
            <p:cNvPr id="1145" name="Google Shape;1145;p21"/>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21"/>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1"/>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p21"/>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21"/>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1"/>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1"/>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2" name="Google Shape;1152;p21"/>
          <p:cNvGrpSpPr/>
          <p:nvPr/>
        </p:nvGrpSpPr>
        <p:grpSpPr>
          <a:xfrm rot="-1172206">
            <a:off x="11113971" y="4154928"/>
            <a:ext cx="982751" cy="973123"/>
            <a:chOff x="3398331" y="1368868"/>
            <a:chExt cx="448639" cy="444244"/>
          </a:xfrm>
        </p:grpSpPr>
        <p:sp>
          <p:nvSpPr>
            <p:cNvPr id="1153" name="Google Shape;1153;p21"/>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1"/>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1"/>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1"/>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21"/>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1"/>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59" name="Google Shape;1159;p21"/>
          <p:cNvSpPr/>
          <p:nvPr/>
        </p:nvSpPr>
        <p:spPr>
          <a:xfrm rot="10800000">
            <a:off x="-546119" y="5264377"/>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1"/>
          <p:cNvSpPr/>
          <p:nvPr/>
        </p:nvSpPr>
        <p:spPr>
          <a:xfrm rot="10800000">
            <a:off x="11241020" y="251254"/>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1"/>
          <p:cNvSpPr/>
          <p:nvPr/>
        </p:nvSpPr>
        <p:spPr>
          <a:xfrm rot="-2700000">
            <a:off x="9963445" y="6384437"/>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55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62"/>
        <p:cNvGrpSpPr/>
        <p:nvPr/>
      </p:nvGrpSpPr>
      <p:grpSpPr>
        <a:xfrm>
          <a:off x="0" y="0"/>
          <a:ext cx="0" cy="0"/>
          <a:chOff x="0" y="0"/>
          <a:chExt cx="0" cy="0"/>
        </a:xfrm>
      </p:grpSpPr>
      <p:grpSp>
        <p:nvGrpSpPr>
          <p:cNvPr id="1163" name="Google Shape;1163;p22"/>
          <p:cNvGrpSpPr/>
          <p:nvPr/>
        </p:nvGrpSpPr>
        <p:grpSpPr>
          <a:xfrm>
            <a:off x="-136509" y="-226800"/>
            <a:ext cx="12496928" cy="7311600"/>
            <a:chOff x="-102382" y="-170100"/>
            <a:chExt cx="9372696" cy="5483700"/>
          </a:xfrm>
        </p:grpSpPr>
        <p:grpSp>
          <p:nvGrpSpPr>
            <p:cNvPr id="1164" name="Google Shape;1164;p22"/>
            <p:cNvGrpSpPr/>
            <p:nvPr/>
          </p:nvGrpSpPr>
          <p:grpSpPr>
            <a:xfrm>
              <a:off x="-102382" y="449173"/>
              <a:ext cx="9372696" cy="4214993"/>
              <a:chOff x="-721775" y="1833025"/>
              <a:chExt cx="10611000" cy="1466850"/>
            </a:xfrm>
          </p:grpSpPr>
          <p:cxnSp>
            <p:nvCxnSpPr>
              <p:cNvPr id="1165" name="Google Shape;1165;p22"/>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6" name="Google Shape;1166;p22"/>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2"/>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2"/>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2"/>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2"/>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2"/>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2"/>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173" name="Google Shape;1173;p22"/>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2"/>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2"/>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2"/>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2"/>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2"/>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2"/>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2"/>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1" name="Google Shape;1181;p22"/>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2" name="Google Shape;1182;p22"/>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3" name="Google Shape;1183;p22"/>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4" name="Google Shape;1184;p22"/>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5" name="Google Shape;1185;p22"/>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6" name="Google Shape;1186;p22"/>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7" name="Google Shape;1187;p22"/>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8" name="Google Shape;1188;p22"/>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189" name="Google Shape;1189;p22"/>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190" name="Google Shape;1190;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91" name="Google Shape;1191;p22"/>
          <p:cNvSpPr txBox="1">
            <a:spLocks noGrp="1"/>
          </p:cNvSpPr>
          <p:nvPr>
            <p:ph type="subTitle" idx="1"/>
          </p:nvPr>
        </p:nvSpPr>
        <p:spPr>
          <a:xfrm>
            <a:off x="960000" y="2280229"/>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2" name="Google Shape;1192;p22"/>
          <p:cNvSpPr txBox="1">
            <a:spLocks noGrp="1"/>
          </p:cNvSpPr>
          <p:nvPr>
            <p:ph type="subTitle" idx="2"/>
          </p:nvPr>
        </p:nvSpPr>
        <p:spPr>
          <a:xfrm>
            <a:off x="4688200" y="2280229"/>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3" name="Google Shape;1193;p22"/>
          <p:cNvSpPr txBox="1">
            <a:spLocks noGrp="1"/>
          </p:cNvSpPr>
          <p:nvPr>
            <p:ph type="subTitle" idx="3"/>
          </p:nvPr>
        </p:nvSpPr>
        <p:spPr>
          <a:xfrm>
            <a:off x="960000" y="4587272"/>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4" name="Google Shape;1194;p22"/>
          <p:cNvSpPr txBox="1">
            <a:spLocks noGrp="1"/>
          </p:cNvSpPr>
          <p:nvPr>
            <p:ph type="subTitle" idx="4"/>
          </p:nvPr>
        </p:nvSpPr>
        <p:spPr>
          <a:xfrm>
            <a:off x="4688200" y="4587272"/>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5" name="Google Shape;1195;p22"/>
          <p:cNvSpPr txBox="1">
            <a:spLocks noGrp="1"/>
          </p:cNvSpPr>
          <p:nvPr>
            <p:ph type="subTitle" idx="5"/>
          </p:nvPr>
        </p:nvSpPr>
        <p:spPr>
          <a:xfrm>
            <a:off x="8416400" y="2280229"/>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6" name="Google Shape;1196;p22"/>
          <p:cNvSpPr txBox="1">
            <a:spLocks noGrp="1"/>
          </p:cNvSpPr>
          <p:nvPr>
            <p:ph type="subTitle" idx="6"/>
          </p:nvPr>
        </p:nvSpPr>
        <p:spPr>
          <a:xfrm>
            <a:off x="8416400" y="4587272"/>
            <a:ext cx="28156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Calibri" panose="020F0502020204030204" pitchFamily="34" charset="0"/>
                <a:ea typeface="Calibri" panose="020F0502020204030204" pitchFamily="34" charset="0"/>
                <a:cs typeface="Calibri" panose="020F0502020204030204" pitchFamily="34" charset="0"/>
                <a:sym typeface="Montserrat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1197" name="Google Shape;1197;p22"/>
          <p:cNvSpPr txBox="1">
            <a:spLocks noGrp="1"/>
          </p:cNvSpPr>
          <p:nvPr>
            <p:ph type="subTitle" idx="7"/>
          </p:nvPr>
        </p:nvSpPr>
        <p:spPr>
          <a:xfrm>
            <a:off x="965536" y="1781700"/>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98" name="Google Shape;1198;p22"/>
          <p:cNvSpPr txBox="1">
            <a:spLocks noGrp="1"/>
          </p:cNvSpPr>
          <p:nvPr>
            <p:ph type="subTitle" idx="8"/>
          </p:nvPr>
        </p:nvSpPr>
        <p:spPr>
          <a:xfrm>
            <a:off x="4693732" y="1781700"/>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199" name="Google Shape;1199;p22"/>
          <p:cNvSpPr txBox="1">
            <a:spLocks noGrp="1"/>
          </p:cNvSpPr>
          <p:nvPr>
            <p:ph type="subTitle" idx="9"/>
          </p:nvPr>
        </p:nvSpPr>
        <p:spPr>
          <a:xfrm>
            <a:off x="8421927" y="1781700"/>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200" name="Google Shape;1200;p22"/>
          <p:cNvSpPr txBox="1">
            <a:spLocks noGrp="1"/>
          </p:cNvSpPr>
          <p:nvPr>
            <p:ph type="subTitle" idx="13"/>
          </p:nvPr>
        </p:nvSpPr>
        <p:spPr>
          <a:xfrm>
            <a:off x="965536" y="4084475"/>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201" name="Google Shape;1201;p22"/>
          <p:cNvSpPr txBox="1">
            <a:spLocks noGrp="1"/>
          </p:cNvSpPr>
          <p:nvPr>
            <p:ph type="subTitle" idx="14"/>
          </p:nvPr>
        </p:nvSpPr>
        <p:spPr>
          <a:xfrm>
            <a:off x="4693732" y="4084475"/>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202" name="Google Shape;1202;p22"/>
          <p:cNvSpPr txBox="1">
            <a:spLocks noGrp="1"/>
          </p:cNvSpPr>
          <p:nvPr>
            <p:ph type="subTitle" idx="15"/>
          </p:nvPr>
        </p:nvSpPr>
        <p:spPr>
          <a:xfrm>
            <a:off x="8421927" y="4084475"/>
            <a:ext cx="28044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667">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000"/>
              <a:buFont typeface="Raleway"/>
              <a:buNone/>
              <a:defRPr sz="2667"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667"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667"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667"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667"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667"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667"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grpSp>
        <p:nvGrpSpPr>
          <p:cNvPr id="1203" name="Google Shape;1203;p22"/>
          <p:cNvGrpSpPr/>
          <p:nvPr/>
        </p:nvGrpSpPr>
        <p:grpSpPr>
          <a:xfrm rot="7687878" flipH="1">
            <a:off x="10998774" y="112963"/>
            <a:ext cx="1093748" cy="1390628"/>
            <a:chOff x="3661501" y="2847663"/>
            <a:chExt cx="465418" cy="591748"/>
          </a:xfrm>
        </p:grpSpPr>
        <p:sp>
          <p:nvSpPr>
            <p:cNvPr id="1204" name="Google Shape;1204;p22"/>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2"/>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2"/>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2"/>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2"/>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2"/>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2"/>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2"/>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2"/>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2"/>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2"/>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2"/>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2"/>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17" name="Google Shape;1217;p22"/>
          <p:cNvSpPr/>
          <p:nvPr/>
        </p:nvSpPr>
        <p:spPr>
          <a:xfrm flipH="1">
            <a:off x="163950" y="3647926"/>
            <a:ext cx="331356" cy="331356"/>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2"/>
          <p:cNvSpPr/>
          <p:nvPr/>
        </p:nvSpPr>
        <p:spPr>
          <a:xfrm rot="-8100000" flipH="1">
            <a:off x="3859043" y="-32519"/>
            <a:ext cx="436568" cy="417308"/>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2"/>
          <p:cNvSpPr/>
          <p:nvPr/>
        </p:nvSpPr>
        <p:spPr>
          <a:xfrm flipH="1">
            <a:off x="11586985" y="4718688"/>
            <a:ext cx="1621635" cy="1621635"/>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58852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85"/>
        <p:cNvGrpSpPr/>
        <p:nvPr/>
      </p:nvGrpSpPr>
      <p:grpSpPr>
        <a:xfrm>
          <a:off x="0" y="0"/>
          <a:ext cx="0" cy="0"/>
          <a:chOff x="0" y="0"/>
          <a:chExt cx="0" cy="0"/>
        </a:xfrm>
      </p:grpSpPr>
      <p:grpSp>
        <p:nvGrpSpPr>
          <p:cNvPr id="1486" name="Google Shape;1486;p26"/>
          <p:cNvGrpSpPr/>
          <p:nvPr/>
        </p:nvGrpSpPr>
        <p:grpSpPr>
          <a:xfrm>
            <a:off x="-136509" y="-226800"/>
            <a:ext cx="12496928" cy="7311600"/>
            <a:chOff x="-102382" y="-170100"/>
            <a:chExt cx="9372696" cy="5483700"/>
          </a:xfrm>
        </p:grpSpPr>
        <p:grpSp>
          <p:nvGrpSpPr>
            <p:cNvPr id="1487" name="Google Shape;1487;p26"/>
            <p:cNvGrpSpPr/>
            <p:nvPr/>
          </p:nvGrpSpPr>
          <p:grpSpPr>
            <a:xfrm>
              <a:off x="-102382" y="449173"/>
              <a:ext cx="9372696" cy="4214993"/>
              <a:chOff x="-721775" y="1833025"/>
              <a:chExt cx="10611000" cy="1466850"/>
            </a:xfrm>
          </p:grpSpPr>
          <p:cxnSp>
            <p:nvCxnSpPr>
              <p:cNvPr id="1488" name="Google Shape;1488;p26"/>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89" name="Google Shape;1489;p26"/>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0" name="Google Shape;1490;p26"/>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1" name="Google Shape;1491;p26"/>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2" name="Google Shape;1492;p26"/>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3" name="Google Shape;1493;p26"/>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4" name="Google Shape;1494;p26"/>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495" name="Google Shape;1495;p26"/>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496" name="Google Shape;1496;p26"/>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7" name="Google Shape;1497;p26"/>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8" name="Google Shape;1498;p26"/>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499" name="Google Shape;1499;p26"/>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0" name="Google Shape;1500;p26"/>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1" name="Google Shape;1501;p26"/>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2" name="Google Shape;1502;p26"/>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3" name="Google Shape;1503;p26"/>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4" name="Google Shape;1504;p26"/>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5" name="Google Shape;1505;p26"/>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6" name="Google Shape;1506;p26"/>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7" name="Google Shape;1507;p26"/>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8" name="Google Shape;1508;p26"/>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09" name="Google Shape;1509;p26"/>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0" name="Google Shape;1510;p26"/>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1" name="Google Shape;1511;p26"/>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12" name="Google Shape;1512;p26"/>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513" name="Google Shape;1513;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514" name="Google Shape;1514;p26"/>
          <p:cNvGrpSpPr/>
          <p:nvPr/>
        </p:nvGrpSpPr>
        <p:grpSpPr>
          <a:xfrm>
            <a:off x="-92224" y="232760"/>
            <a:ext cx="982759" cy="973131"/>
            <a:chOff x="3398331" y="1368868"/>
            <a:chExt cx="448639" cy="444244"/>
          </a:xfrm>
        </p:grpSpPr>
        <p:sp>
          <p:nvSpPr>
            <p:cNvPr id="1515" name="Google Shape;1515;p26"/>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6"/>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26"/>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26"/>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6"/>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6"/>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21" name="Google Shape;1521;p26"/>
          <p:cNvGrpSpPr/>
          <p:nvPr/>
        </p:nvGrpSpPr>
        <p:grpSpPr>
          <a:xfrm rot="-8100000">
            <a:off x="11060797" y="5610585"/>
            <a:ext cx="795983" cy="1012040"/>
            <a:chOff x="3661501" y="2847663"/>
            <a:chExt cx="465418" cy="591748"/>
          </a:xfrm>
        </p:grpSpPr>
        <p:sp>
          <p:nvSpPr>
            <p:cNvPr id="1522" name="Google Shape;1522;p26"/>
            <p:cNvSpPr/>
            <p:nvPr/>
          </p:nvSpPr>
          <p:spPr>
            <a:xfrm>
              <a:off x="3703008" y="2877730"/>
              <a:ext cx="99805" cy="43291"/>
            </a:xfrm>
            <a:custGeom>
              <a:avLst/>
              <a:gdLst/>
              <a:ahLst/>
              <a:cxnLst/>
              <a:rect l="l" t="t" r="r" b="b"/>
              <a:pathLst>
                <a:path w="7834" h="3398" extrusionOk="0">
                  <a:moveTo>
                    <a:pt x="209" y="1"/>
                  </a:moveTo>
                  <a:lnTo>
                    <a:pt x="1" y="625"/>
                  </a:lnTo>
                  <a:lnTo>
                    <a:pt x="7626" y="3397"/>
                  </a:lnTo>
                  <a:lnTo>
                    <a:pt x="7834" y="2843"/>
                  </a:lnTo>
                  <a:lnTo>
                    <a:pt x="2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6"/>
            <p:cNvSpPr/>
            <p:nvPr/>
          </p:nvSpPr>
          <p:spPr>
            <a:xfrm>
              <a:off x="3661501" y="2847663"/>
              <a:ext cx="57419" cy="57457"/>
            </a:xfrm>
            <a:custGeom>
              <a:avLst/>
              <a:gdLst/>
              <a:ahLst/>
              <a:cxnLst/>
              <a:rect l="l" t="t" r="r" b="b"/>
              <a:pathLst>
                <a:path w="4507" h="4510" extrusionOk="0">
                  <a:moveTo>
                    <a:pt x="2171" y="1"/>
                  </a:moveTo>
                  <a:cubicBezTo>
                    <a:pt x="976" y="1"/>
                    <a:pt x="1" y="1016"/>
                    <a:pt x="1" y="2291"/>
                  </a:cubicBezTo>
                  <a:cubicBezTo>
                    <a:pt x="1" y="3539"/>
                    <a:pt x="1041" y="4510"/>
                    <a:pt x="2288" y="4510"/>
                  </a:cubicBezTo>
                  <a:cubicBezTo>
                    <a:pt x="3605" y="4510"/>
                    <a:pt x="4506" y="3470"/>
                    <a:pt x="4506" y="2291"/>
                  </a:cubicBezTo>
                  <a:cubicBezTo>
                    <a:pt x="4506" y="974"/>
                    <a:pt x="3467" y="4"/>
                    <a:pt x="2288" y="4"/>
                  </a:cubicBezTo>
                  <a:cubicBezTo>
                    <a:pt x="2249" y="2"/>
                    <a:pt x="2210" y="1"/>
                    <a:pt x="2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6"/>
            <p:cNvSpPr/>
            <p:nvPr/>
          </p:nvSpPr>
          <p:spPr>
            <a:xfrm>
              <a:off x="3798392" y="2915708"/>
              <a:ext cx="123642" cy="162511"/>
            </a:xfrm>
            <a:custGeom>
              <a:avLst/>
              <a:gdLst/>
              <a:ahLst/>
              <a:cxnLst/>
              <a:rect l="l" t="t" r="r" b="b"/>
              <a:pathLst>
                <a:path w="9705" h="12756" extrusionOk="0">
                  <a:moveTo>
                    <a:pt x="485" y="1"/>
                  </a:moveTo>
                  <a:lnTo>
                    <a:pt x="0" y="347"/>
                  </a:lnTo>
                  <a:lnTo>
                    <a:pt x="9219" y="12755"/>
                  </a:lnTo>
                  <a:lnTo>
                    <a:pt x="9705" y="12409"/>
                  </a:lnTo>
                  <a:lnTo>
                    <a:pt x="4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6"/>
            <p:cNvSpPr/>
            <p:nvPr/>
          </p:nvSpPr>
          <p:spPr>
            <a:xfrm>
              <a:off x="3760414" y="2876851"/>
              <a:ext cx="81256" cy="81256"/>
            </a:xfrm>
            <a:custGeom>
              <a:avLst/>
              <a:gdLst/>
              <a:ahLst/>
              <a:cxnLst/>
              <a:rect l="l" t="t" r="r" b="b"/>
              <a:pathLst>
                <a:path w="6378" h="6378" extrusionOk="0">
                  <a:moveTo>
                    <a:pt x="3189" y="0"/>
                  </a:moveTo>
                  <a:cubicBezTo>
                    <a:pt x="1456" y="0"/>
                    <a:pt x="0" y="1387"/>
                    <a:pt x="0" y="3189"/>
                  </a:cubicBezTo>
                  <a:cubicBezTo>
                    <a:pt x="0" y="4991"/>
                    <a:pt x="1456" y="6378"/>
                    <a:pt x="3189" y="6378"/>
                  </a:cubicBezTo>
                  <a:cubicBezTo>
                    <a:pt x="4991" y="6378"/>
                    <a:pt x="6378" y="4922"/>
                    <a:pt x="6378" y="3189"/>
                  </a:cubicBezTo>
                  <a:cubicBezTo>
                    <a:pt x="6378" y="1387"/>
                    <a:pt x="4922" y="0"/>
                    <a:pt x="3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6"/>
            <p:cNvSpPr/>
            <p:nvPr/>
          </p:nvSpPr>
          <p:spPr>
            <a:xfrm>
              <a:off x="3757764" y="3072907"/>
              <a:ext cx="163390" cy="128942"/>
            </a:xfrm>
            <a:custGeom>
              <a:avLst/>
              <a:gdLst/>
              <a:ahLst/>
              <a:cxnLst/>
              <a:rect l="l" t="t" r="r" b="b"/>
              <a:pathLst>
                <a:path w="12825" h="10121" extrusionOk="0">
                  <a:moveTo>
                    <a:pt x="12478" y="0"/>
                  </a:moveTo>
                  <a:lnTo>
                    <a:pt x="0" y="9705"/>
                  </a:lnTo>
                  <a:lnTo>
                    <a:pt x="416" y="10121"/>
                  </a:lnTo>
                  <a:lnTo>
                    <a:pt x="12824" y="416"/>
                  </a:lnTo>
                  <a:lnTo>
                    <a:pt x="124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6"/>
            <p:cNvSpPr/>
            <p:nvPr/>
          </p:nvSpPr>
          <p:spPr>
            <a:xfrm>
              <a:off x="3915842" y="3073786"/>
              <a:ext cx="103334" cy="330297"/>
            </a:xfrm>
            <a:custGeom>
              <a:avLst/>
              <a:gdLst/>
              <a:ahLst/>
              <a:cxnLst/>
              <a:rect l="l" t="t" r="r" b="b"/>
              <a:pathLst>
                <a:path w="8111" h="25926" extrusionOk="0">
                  <a:moveTo>
                    <a:pt x="555" y="1"/>
                  </a:moveTo>
                  <a:lnTo>
                    <a:pt x="0" y="208"/>
                  </a:lnTo>
                  <a:lnTo>
                    <a:pt x="7487" y="25926"/>
                  </a:lnTo>
                  <a:lnTo>
                    <a:pt x="8111" y="25718"/>
                  </a:lnTo>
                  <a:lnTo>
                    <a:pt x="55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6"/>
            <p:cNvSpPr/>
            <p:nvPr/>
          </p:nvSpPr>
          <p:spPr>
            <a:xfrm>
              <a:off x="4011214" y="3231864"/>
              <a:ext cx="90976" cy="172219"/>
            </a:xfrm>
            <a:custGeom>
              <a:avLst/>
              <a:gdLst/>
              <a:ahLst/>
              <a:cxnLst/>
              <a:rect l="l" t="t" r="r" b="b"/>
              <a:pathLst>
                <a:path w="7141" h="13518" extrusionOk="0">
                  <a:moveTo>
                    <a:pt x="6586" y="1"/>
                  </a:moveTo>
                  <a:lnTo>
                    <a:pt x="1" y="13310"/>
                  </a:lnTo>
                  <a:lnTo>
                    <a:pt x="555" y="13518"/>
                  </a:lnTo>
                  <a:lnTo>
                    <a:pt x="7141" y="278"/>
                  </a:lnTo>
                  <a:lnTo>
                    <a:pt x="65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6"/>
            <p:cNvSpPr/>
            <p:nvPr/>
          </p:nvSpPr>
          <p:spPr>
            <a:xfrm>
              <a:off x="3915842" y="2961636"/>
              <a:ext cx="87435" cy="115692"/>
            </a:xfrm>
            <a:custGeom>
              <a:avLst/>
              <a:gdLst/>
              <a:ahLst/>
              <a:cxnLst/>
              <a:rect l="l" t="t" r="r" b="b"/>
              <a:pathLst>
                <a:path w="6863" h="9081" extrusionOk="0">
                  <a:moveTo>
                    <a:pt x="6378" y="0"/>
                  </a:moveTo>
                  <a:lnTo>
                    <a:pt x="0" y="8734"/>
                  </a:lnTo>
                  <a:lnTo>
                    <a:pt x="486" y="9081"/>
                  </a:lnTo>
                  <a:lnTo>
                    <a:pt x="6863" y="347"/>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6"/>
            <p:cNvSpPr/>
            <p:nvPr/>
          </p:nvSpPr>
          <p:spPr>
            <a:xfrm>
              <a:off x="3718907" y="3156800"/>
              <a:ext cx="82148" cy="81256"/>
            </a:xfrm>
            <a:custGeom>
              <a:avLst/>
              <a:gdLst/>
              <a:ahLst/>
              <a:cxnLst/>
              <a:rect l="l" t="t" r="r" b="b"/>
              <a:pathLst>
                <a:path w="6448" h="6378" extrusionOk="0">
                  <a:moveTo>
                    <a:pt x="3258" y="0"/>
                  </a:moveTo>
                  <a:cubicBezTo>
                    <a:pt x="1525" y="0"/>
                    <a:pt x="0" y="1456"/>
                    <a:pt x="0" y="3189"/>
                  </a:cubicBezTo>
                  <a:cubicBezTo>
                    <a:pt x="0" y="5061"/>
                    <a:pt x="1525" y="6378"/>
                    <a:pt x="3258" y="6378"/>
                  </a:cubicBezTo>
                  <a:cubicBezTo>
                    <a:pt x="5061" y="6378"/>
                    <a:pt x="6447" y="4922"/>
                    <a:pt x="6447" y="3189"/>
                  </a:cubicBezTo>
                  <a:cubicBezTo>
                    <a:pt x="6447" y="1387"/>
                    <a:pt x="4991" y="0"/>
                    <a:pt x="3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6"/>
            <p:cNvSpPr/>
            <p:nvPr/>
          </p:nvSpPr>
          <p:spPr>
            <a:xfrm>
              <a:off x="3973249" y="3357263"/>
              <a:ext cx="82135" cy="82148"/>
            </a:xfrm>
            <a:custGeom>
              <a:avLst/>
              <a:gdLst/>
              <a:ahLst/>
              <a:cxnLst/>
              <a:rect l="l" t="t" r="r" b="b"/>
              <a:pathLst>
                <a:path w="6447" h="6448" extrusionOk="0">
                  <a:moveTo>
                    <a:pt x="3189" y="1"/>
                  </a:moveTo>
                  <a:cubicBezTo>
                    <a:pt x="1456" y="1"/>
                    <a:pt x="0" y="1456"/>
                    <a:pt x="0" y="3259"/>
                  </a:cubicBezTo>
                  <a:cubicBezTo>
                    <a:pt x="0" y="4992"/>
                    <a:pt x="1456" y="6447"/>
                    <a:pt x="3189" y="6447"/>
                  </a:cubicBezTo>
                  <a:cubicBezTo>
                    <a:pt x="4991" y="6447"/>
                    <a:pt x="6447" y="4992"/>
                    <a:pt x="6447" y="3259"/>
                  </a:cubicBezTo>
                  <a:cubicBezTo>
                    <a:pt x="6447" y="1456"/>
                    <a:pt x="4991"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6"/>
            <p:cNvSpPr/>
            <p:nvPr/>
          </p:nvSpPr>
          <p:spPr>
            <a:xfrm>
              <a:off x="3970599" y="2935098"/>
              <a:ext cx="57406" cy="57457"/>
            </a:xfrm>
            <a:custGeom>
              <a:avLst/>
              <a:gdLst/>
              <a:ahLst/>
              <a:cxnLst/>
              <a:rect l="l" t="t" r="r" b="b"/>
              <a:pathLst>
                <a:path w="4506" h="4510" extrusionOk="0">
                  <a:moveTo>
                    <a:pt x="2170" y="0"/>
                  </a:moveTo>
                  <a:cubicBezTo>
                    <a:pt x="975" y="0"/>
                    <a:pt x="0" y="1013"/>
                    <a:pt x="0" y="2222"/>
                  </a:cubicBezTo>
                  <a:cubicBezTo>
                    <a:pt x="0" y="3539"/>
                    <a:pt x="1040" y="4509"/>
                    <a:pt x="2288" y="4509"/>
                  </a:cubicBezTo>
                  <a:cubicBezTo>
                    <a:pt x="3605" y="4509"/>
                    <a:pt x="4506" y="3469"/>
                    <a:pt x="4506" y="2222"/>
                  </a:cubicBezTo>
                  <a:cubicBezTo>
                    <a:pt x="4506" y="974"/>
                    <a:pt x="3466" y="4"/>
                    <a:pt x="2288" y="4"/>
                  </a:cubicBezTo>
                  <a:cubicBezTo>
                    <a:pt x="2248" y="1"/>
                    <a:pt x="2209"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6"/>
            <p:cNvSpPr/>
            <p:nvPr/>
          </p:nvSpPr>
          <p:spPr>
            <a:xfrm>
              <a:off x="4069499" y="3210626"/>
              <a:ext cx="57419" cy="57457"/>
            </a:xfrm>
            <a:custGeom>
              <a:avLst/>
              <a:gdLst/>
              <a:ahLst/>
              <a:cxnLst/>
              <a:rect l="l" t="t" r="r" b="b"/>
              <a:pathLst>
                <a:path w="4507" h="4510" extrusionOk="0">
                  <a:moveTo>
                    <a:pt x="2108" y="1"/>
                  </a:moveTo>
                  <a:cubicBezTo>
                    <a:pt x="976" y="1"/>
                    <a:pt x="1" y="1016"/>
                    <a:pt x="1" y="2291"/>
                  </a:cubicBezTo>
                  <a:cubicBezTo>
                    <a:pt x="1" y="3608"/>
                    <a:pt x="1041" y="4510"/>
                    <a:pt x="2219" y="4510"/>
                  </a:cubicBezTo>
                  <a:cubicBezTo>
                    <a:pt x="3536" y="4510"/>
                    <a:pt x="4506" y="3470"/>
                    <a:pt x="4506" y="2291"/>
                  </a:cubicBezTo>
                  <a:cubicBezTo>
                    <a:pt x="4506" y="974"/>
                    <a:pt x="3467" y="4"/>
                    <a:pt x="2219" y="4"/>
                  </a:cubicBezTo>
                  <a:cubicBezTo>
                    <a:pt x="2182" y="2"/>
                    <a:pt x="2145" y="1"/>
                    <a:pt x="21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6"/>
            <p:cNvSpPr/>
            <p:nvPr/>
          </p:nvSpPr>
          <p:spPr>
            <a:xfrm>
              <a:off x="3870806" y="3027858"/>
              <a:ext cx="94505" cy="94518"/>
            </a:xfrm>
            <a:custGeom>
              <a:avLst/>
              <a:gdLst/>
              <a:ahLst/>
              <a:cxnLst/>
              <a:rect l="l" t="t" r="r" b="b"/>
              <a:pathLst>
                <a:path w="7418" h="7419" extrusionOk="0">
                  <a:moveTo>
                    <a:pt x="3674" y="1"/>
                  </a:moveTo>
                  <a:cubicBezTo>
                    <a:pt x="1595" y="1"/>
                    <a:pt x="0" y="1665"/>
                    <a:pt x="0" y="3744"/>
                  </a:cubicBezTo>
                  <a:cubicBezTo>
                    <a:pt x="0" y="5824"/>
                    <a:pt x="1595" y="7418"/>
                    <a:pt x="3674" y="7418"/>
                  </a:cubicBezTo>
                  <a:cubicBezTo>
                    <a:pt x="5754" y="7418"/>
                    <a:pt x="7417" y="5824"/>
                    <a:pt x="7417" y="3744"/>
                  </a:cubicBezTo>
                  <a:cubicBezTo>
                    <a:pt x="7417" y="1665"/>
                    <a:pt x="5754" y="1"/>
                    <a:pt x="3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5" name="Google Shape;1535;p26"/>
          <p:cNvSpPr/>
          <p:nvPr/>
        </p:nvSpPr>
        <p:spPr>
          <a:xfrm rot="10800000">
            <a:off x="-153089" y="4650876"/>
            <a:ext cx="610293" cy="610293"/>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6"/>
          <p:cNvSpPr/>
          <p:nvPr/>
        </p:nvSpPr>
        <p:spPr>
          <a:xfrm rot="10800000">
            <a:off x="11231995" y="2327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6"/>
          <p:cNvSpPr/>
          <p:nvPr/>
        </p:nvSpPr>
        <p:spPr>
          <a:xfrm rot="-2700070">
            <a:off x="6817469" y="6256788"/>
            <a:ext cx="1322997" cy="1264629"/>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88965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538"/>
        <p:cNvGrpSpPr/>
        <p:nvPr/>
      </p:nvGrpSpPr>
      <p:grpSpPr>
        <a:xfrm>
          <a:off x="0" y="0"/>
          <a:ext cx="0" cy="0"/>
          <a:chOff x="0" y="0"/>
          <a:chExt cx="0" cy="0"/>
        </a:xfrm>
      </p:grpSpPr>
      <p:grpSp>
        <p:nvGrpSpPr>
          <p:cNvPr id="1539" name="Google Shape;1539;p27"/>
          <p:cNvGrpSpPr/>
          <p:nvPr/>
        </p:nvGrpSpPr>
        <p:grpSpPr>
          <a:xfrm>
            <a:off x="-136509" y="-226800"/>
            <a:ext cx="12496928" cy="7311600"/>
            <a:chOff x="-102382" y="-170100"/>
            <a:chExt cx="9372696" cy="5483700"/>
          </a:xfrm>
        </p:grpSpPr>
        <p:grpSp>
          <p:nvGrpSpPr>
            <p:cNvPr id="1540" name="Google Shape;1540;p27"/>
            <p:cNvGrpSpPr/>
            <p:nvPr/>
          </p:nvGrpSpPr>
          <p:grpSpPr>
            <a:xfrm>
              <a:off x="-102382" y="449173"/>
              <a:ext cx="9372696" cy="4214993"/>
              <a:chOff x="-721775" y="1833025"/>
              <a:chExt cx="10611000" cy="1466850"/>
            </a:xfrm>
          </p:grpSpPr>
          <p:cxnSp>
            <p:nvCxnSpPr>
              <p:cNvPr id="1541" name="Google Shape;1541;p27"/>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2" name="Google Shape;1542;p27"/>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3" name="Google Shape;1543;p27"/>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4" name="Google Shape;1544;p27"/>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5" name="Google Shape;1545;p27"/>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6" name="Google Shape;1546;p27"/>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7" name="Google Shape;1547;p27"/>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48" name="Google Shape;1548;p27"/>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549" name="Google Shape;1549;p27"/>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0" name="Google Shape;1550;p27"/>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1" name="Google Shape;1551;p27"/>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2" name="Google Shape;1552;p27"/>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3" name="Google Shape;1553;p27"/>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4" name="Google Shape;1554;p27"/>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5" name="Google Shape;1555;p27"/>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6" name="Google Shape;1556;p27"/>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7" name="Google Shape;1557;p27"/>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8" name="Google Shape;1558;p27"/>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59" name="Google Shape;1559;p27"/>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0" name="Google Shape;1560;p27"/>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1" name="Google Shape;1561;p27"/>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2" name="Google Shape;1562;p27"/>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3" name="Google Shape;1563;p27"/>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4" name="Google Shape;1564;p27"/>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65" name="Google Shape;1565;p27"/>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566" name="Google Shape;1566;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567" name="Google Shape;1567;p27"/>
          <p:cNvGrpSpPr/>
          <p:nvPr/>
        </p:nvGrpSpPr>
        <p:grpSpPr>
          <a:xfrm rot="1473807">
            <a:off x="14317" y="202025"/>
            <a:ext cx="792336" cy="1180571"/>
            <a:chOff x="1793120" y="2709675"/>
            <a:chExt cx="594253" cy="885429"/>
          </a:xfrm>
        </p:grpSpPr>
        <p:sp>
          <p:nvSpPr>
            <p:cNvPr id="1568" name="Google Shape;1568;p27"/>
            <p:cNvSpPr/>
            <p:nvPr/>
          </p:nvSpPr>
          <p:spPr>
            <a:xfrm>
              <a:off x="2034722" y="2709675"/>
              <a:ext cx="110360" cy="38433"/>
            </a:xfrm>
            <a:custGeom>
              <a:avLst/>
              <a:gdLst/>
              <a:ahLst/>
              <a:cxnLst/>
              <a:rect l="l" t="t" r="r" b="b"/>
              <a:pathLst>
                <a:path w="4804" h="1673" extrusionOk="0">
                  <a:moveTo>
                    <a:pt x="1" y="1"/>
                  </a:moveTo>
                  <a:lnTo>
                    <a:pt x="518" y="1673"/>
                  </a:lnTo>
                  <a:lnTo>
                    <a:pt x="4317" y="1673"/>
                  </a:lnTo>
                  <a:lnTo>
                    <a:pt x="48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7"/>
            <p:cNvSpPr/>
            <p:nvPr/>
          </p:nvSpPr>
          <p:spPr>
            <a:xfrm>
              <a:off x="2046599" y="2748774"/>
              <a:ext cx="87296" cy="585178"/>
            </a:xfrm>
            <a:custGeom>
              <a:avLst/>
              <a:gdLst/>
              <a:ahLst/>
              <a:cxnLst/>
              <a:rect l="l" t="t" r="r" b="b"/>
              <a:pathLst>
                <a:path w="3800" h="25473" extrusionOk="0">
                  <a:moveTo>
                    <a:pt x="1" y="1"/>
                  </a:moveTo>
                  <a:lnTo>
                    <a:pt x="1" y="25472"/>
                  </a:lnTo>
                  <a:lnTo>
                    <a:pt x="3800" y="25472"/>
                  </a:lnTo>
                  <a:lnTo>
                    <a:pt x="38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7"/>
            <p:cNvSpPr/>
            <p:nvPr/>
          </p:nvSpPr>
          <p:spPr>
            <a:xfrm>
              <a:off x="1793120" y="3071147"/>
              <a:ext cx="594253" cy="523497"/>
            </a:xfrm>
            <a:custGeom>
              <a:avLst/>
              <a:gdLst/>
              <a:ahLst/>
              <a:cxnLst/>
              <a:rect l="l" t="t" r="r" b="b"/>
              <a:pathLst>
                <a:path w="25868" h="22788" extrusionOk="0">
                  <a:moveTo>
                    <a:pt x="12930" y="1"/>
                  </a:moveTo>
                  <a:cubicBezTo>
                    <a:pt x="8440" y="1"/>
                    <a:pt x="4188" y="2670"/>
                    <a:pt x="2372" y="7062"/>
                  </a:cubicBezTo>
                  <a:cubicBezTo>
                    <a:pt x="1" y="12898"/>
                    <a:pt x="2767" y="19555"/>
                    <a:pt x="8603" y="21926"/>
                  </a:cubicBezTo>
                  <a:cubicBezTo>
                    <a:pt x="10024" y="22511"/>
                    <a:pt x="11493" y="22787"/>
                    <a:pt x="12938" y="22787"/>
                  </a:cubicBezTo>
                  <a:cubicBezTo>
                    <a:pt x="17426" y="22787"/>
                    <a:pt x="21673" y="20117"/>
                    <a:pt x="23466" y="15725"/>
                  </a:cubicBezTo>
                  <a:cubicBezTo>
                    <a:pt x="25868" y="9889"/>
                    <a:pt x="23071" y="3233"/>
                    <a:pt x="17266" y="862"/>
                  </a:cubicBezTo>
                  <a:cubicBezTo>
                    <a:pt x="15845" y="277"/>
                    <a:pt x="14375" y="1"/>
                    <a:pt x="129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7"/>
            <p:cNvSpPr/>
            <p:nvPr/>
          </p:nvSpPr>
          <p:spPr>
            <a:xfrm>
              <a:off x="1828751" y="3305995"/>
              <a:ext cx="523704" cy="289109"/>
            </a:xfrm>
            <a:custGeom>
              <a:avLst/>
              <a:gdLst/>
              <a:ahLst/>
              <a:cxnLst/>
              <a:rect l="l" t="t" r="r" b="b"/>
              <a:pathLst>
                <a:path w="22797" h="12585" extrusionOk="0">
                  <a:moveTo>
                    <a:pt x="16627" y="1"/>
                  </a:moveTo>
                  <a:cubicBezTo>
                    <a:pt x="11125" y="1"/>
                    <a:pt x="9757" y="3192"/>
                    <a:pt x="6748" y="3192"/>
                  </a:cubicBezTo>
                  <a:cubicBezTo>
                    <a:pt x="6711" y="3192"/>
                    <a:pt x="6674" y="3193"/>
                    <a:pt x="6638" y="3193"/>
                  </a:cubicBezTo>
                  <a:cubicBezTo>
                    <a:pt x="3878" y="3193"/>
                    <a:pt x="3360" y="2064"/>
                    <a:pt x="0" y="1824"/>
                  </a:cubicBezTo>
                  <a:lnTo>
                    <a:pt x="0" y="1824"/>
                  </a:lnTo>
                  <a:cubicBezTo>
                    <a:pt x="334" y="7812"/>
                    <a:pt x="5319" y="12584"/>
                    <a:pt x="11398" y="12584"/>
                  </a:cubicBezTo>
                  <a:cubicBezTo>
                    <a:pt x="17508" y="12584"/>
                    <a:pt x="22493" y="7751"/>
                    <a:pt x="22797" y="1703"/>
                  </a:cubicBezTo>
                  <a:cubicBezTo>
                    <a:pt x="21642" y="912"/>
                    <a:pt x="19666" y="1"/>
                    <a:pt x="166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7"/>
            <p:cNvSpPr/>
            <p:nvPr/>
          </p:nvSpPr>
          <p:spPr>
            <a:xfrm>
              <a:off x="2144576" y="3328669"/>
              <a:ext cx="117504" cy="115345"/>
            </a:xfrm>
            <a:custGeom>
              <a:avLst/>
              <a:gdLst/>
              <a:ahLst/>
              <a:cxnLst/>
              <a:rect l="l" t="t" r="r" b="b"/>
              <a:pathLst>
                <a:path w="5115" h="5021" extrusionOk="0">
                  <a:moveTo>
                    <a:pt x="2333" y="535"/>
                  </a:moveTo>
                  <a:cubicBezTo>
                    <a:pt x="2855" y="535"/>
                    <a:pt x="3371" y="712"/>
                    <a:pt x="3760" y="1111"/>
                  </a:cubicBezTo>
                  <a:cubicBezTo>
                    <a:pt x="5115" y="2407"/>
                    <a:pt x="4387" y="4644"/>
                    <a:pt x="2488" y="4644"/>
                  </a:cubicBezTo>
                  <a:cubicBezTo>
                    <a:pt x="2427" y="4644"/>
                    <a:pt x="2364" y="4641"/>
                    <a:pt x="2301" y="4637"/>
                  </a:cubicBezTo>
                  <a:cubicBezTo>
                    <a:pt x="1268" y="4546"/>
                    <a:pt x="82" y="3755"/>
                    <a:pt x="82" y="2539"/>
                  </a:cubicBezTo>
                  <a:cubicBezTo>
                    <a:pt x="82" y="1340"/>
                    <a:pt x="1222" y="535"/>
                    <a:pt x="2333" y="535"/>
                  </a:cubicBezTo>
                  <a:close/>
                  <a:moveTo>
                    <a:pt x="2400" y="1"/>
                  </a:moveTo>
                  <a:cubicBezTo>
                    <a:pt x="1159" y="1"/>
                    <a:pt x="1" y="1032"/>
                    <a:pt x="21" y="2539"/>
                  </a:cubicBezTo>
                  <a:cubicBezTo>
                    <a:pt x="1" y="4036"/>
                    <a:pt x="1070" y="5021"/>
                    <a:pt x="2245" y="5021"/>
                  </a:cubicBezTo>
                  <a:cubicBezTo>
                    <a:pt x="2836" y="5021"/>
                    <a:pt x="3454" y="4771"/>
                    <a:pt x="3973" y="4211"/>
                  </a:cubicBezTo>
                  <a:cubicBezTo>
                    <a:pt x="4885" y="3299"/>
                    <a:pt x="5037" y="1719"/>
                    <a:pt x="4094" y="746"/>
                  </a:cubicBezTo>
                  <a:cubicBezTo>
                    <a:pt x="3588" y="230"/>
                    <a:pt x="2985" y="1"/>
                    <a:pt x="24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7"/>
            <p:cNvSpPr/>
            <p:nvPr/>
          </p:nvSpPr>
          <p:spPr>
            <a:xfrm>
              <a:off x="2046599" y="2742319"/>
              <a:ext cx="87296" cy="11555"/>
            </a:xfrm>
            <a:custGeom>
              <a:avLst/>
              <a:gdLst/>
              <a:ahLst/>
              <a:cxnLst/>
              <a:rect l="l" t="t" r="r" b="b"/>
              <a:pathLst>
                <a:path w="3800" h="503" extrusionOk="0">
                  <a:moveTo>
                    <a:pt x="1900" y="1"/>
                  </a:moveTo>
                  <a:cubicBezTo>
                    <a:pt x="1262" y="1"/>
                    <a:pt x="624" y="84"/>
                    <a:pt x="1" y="252"/>
                  </a:cubicBezTo>
                  <a:cubicBezTo>
                    <a:pt x="608" y="419"/>
                    <a:pt x="1247" y="502"/>
                    <a:pt x="1889" y="502"/>
                  </a:cubicBezTo>
                  <a:cubicBezTo>
                    <a:pt x="2531" y="502"/>
                    <a:pt x="3177" y="419"/>
                    <a:pt x="3800" y="252"/>
                  </a:cubicBezTo>
                  <a:cubicBezTo>
                    <a:pt x="3177" y="84"/>
                    <a:pt x="2539" y="1"/>
                    <a:pt x="1900" y="1"/>
                  </a:cubicBezTo>
                  <a:close/>
                </a:path>
              </a:pathLst>
            </a:custGeom>
            <a:solidFill>
              <a:srgbClr val="1B2F3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7"/>
            <p:cNvSpPr/>
            <p:nvPr/>
          </p:nvSpPr>
          <p:spPr>
            <a:xfrm>
              <a:off x="2000516" y="3467285"/>
              <a:ext cx="81024" cy="75947"/>
            </a:xfrm>
            <a:custGeom>
              <a:avLst/>
              <a:gdLst/>
              <a:ahLst/>
              <a:cxnLst/>
              <a:rect l="l" t="t" r="r" b="b"/>
              <a:pathLst>
                <a:path w="3527" h="3306" extrusionOk="0">
                  <a:moveTo>
                    <a:pt x="1490" y="518"/>
                  </a:moveTo>
                  <a:cubicBezTo>
                    <a:pt x="2128" y="518"/>
                    <a:pt x="2706" y="1034"/>
                    <a:pt x="2766" y="1673"/>
                  </a:cubicBezTo>
                  <a:cubicBezTo>
                    <a:pt x="2877" y="2364"/>
                    <a:pt x="2308" y="2905"/>
                    <a:pt x="1678" y="2905"/>
                  </a:cubicBezTo>
                  <a:cubicBezTo>
                    <a:pt x="1616" y="2905"/>
                    <a:pt x="1553" y="2899"/>
                    <a:pt x="1490" y="2889"/>
                  </a:cubicBezTo>
                  <a:cubicBezTo>
                    <a:pt x="851" y="2828"/>
                    <a:pt x="92" y="2433"/>
                    <a:pt x="92" y="1673"/>
                  </a:cubicBezTo>
                  <a:cubicBezTo>
                    <a:pt x="92" y="974"/>
                    <a:pt x="851" y="518"/>
                    <a:pt x="1490" y="518"/>
                  </a:cubicBezTo>
                  <a:close/>
                  <a:moveTo>
                    <a:pt x="1490" y="1"/>
                  </a:moveTo>
                  <a:cubicBezTo>
                    <a:pt x="578" y="1"/>
                    <a:pt x="0" y="882"/>
                    <a:pt x="31" y="1673"/>
                  </a:cubicBezTo>
                  <a:cubicBezTo>
                    <a:pt x="11" y="2654"/>
                    <a:pt x="664" y="3305"/>
                    <a:pt x="1407" y="3305"/>
                  </a:cubicBezTo>
                  <a:cubicBezTo>
                    <a:pt x="1792" y="3305"/>
                    <a:pt x="2201" y="3131"/>
                    <a:pt x="2554" y="2737"/>
                  </a:cubicBezTo>
                  <a:cubicBezTo>
                    <a:pt x="3526" y="1733"/>
                    <a:pt x="2949" y="1"/>
                    <a:pt x="14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5" name="Google Shape;1575;p27"/>
          <p:cNvGrpSpPr/>
          <p:nvPr/>
        </p:nvGrpSpPr>
        <p:grpSpPr>
          <a:xfrm rot="-1172206">
            <a:off x="11113971" y="4154928"/>
            <a:ext cx="982751" cy="973123"/>
            <a:chOff x="3398331" y="1368868"/>
            <a:chExt cx="448639" cy="444244"/>
          </a:xfrm>
        </p:grpSpPr>
        <p:sp>
          <p:nvSpPr>
            <p:cNvPr id="1576" name="Google Shape;1576;p27"/>
            <p:cNvSpPr/>
            <p:nvPr/>
          </p:nvSpPr>
          <p:spPr>
            <a:xfrm>
              <a:off x="3462808" y="1527443"/>
              <a:ext cx="249933" cy="226976"/>
            </a:xfrm>
            <a:custGeom>
              <a:avLst/>
              <a:gdLst/>
              <a:ahLst/>
              <a:cxnLst/>
              <a:rect l="l" t="t" r="r" b="b"/>
              <a:pathLst>
                <a:path w="19618" h="17816" extrusionOk="0">
                  <a:moveTo>
                    <a:pt x="347" y="1"/>
                  </a:moveTo>
                  <a:lnTo>
                    <a:pt x="0" y="417"/>
                  </a:lnTo>
                  <a:lnTo>
                    <a:pt x="19271" y="17816"/>
                  </a:lnTo>
                  <a:lnTo>
                    <a:pt x="19617" y="17469"/>
                  </a:lnTo>
                  <a:lnTo>
                    <a:pt x="3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7"/>
            <p:cNvSpPr/>
            <p:nvPr/>
          </p:nvSpPr>
          <p:spPr>
            <a:xfrm>
              <a:off x="3708308" y="1428542"/>
              <a:ext cx="75969" cy="324997"/>
            </a:xfrm>
            <a:custGeom>
              <a:avLst/>
              <a:gdLst/>
              <a:ahLst/>
              <a:cxnLst/>
              <a:rect l="l" t="t" r="r" b="b"/>
              <a:pathLst>
                <a:path w="5963" h="25510" extrusionOk="0">
                  <a:moveTo>
                    <a:pt x="5477" y="0"/>
                  </a:moveTo>
                  <a:lnTo>
                    <a:pt x="1" y="25371"/>
                  </a:lnTo>
                  <a:lnTo>
                    <a:pt x="486" y="25509"/>
                  </a:lnTo>
                  <a:lnTo>
                    <a:pt x="5962" y="69"/>
                  </a:lnTo>
                  <a:lnTo>
                    <a:pt x="54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7"/>
            <p:cNvSpPr/>
            <p:nvPr/>
          </p:nvSpPr>
          <p:spPr>
            <a:xfrm>
              <a:off x="3463687" y="1425892"/>
              <a:ext cx="317048" cy="107742"/>
            </a:xfrm>
            <a:custGeom>
              <a:avLst/>
              <a:gdLst/>
              <a:ahLst/>
              <a:cxnLst/>
              <a:rect l="l" t="t" r="r" b="b"/>
              <a:pathLst>
                <a:path w="24886" h="8457" extrusionOk="0">
                  <a:moveTo>
                    <a:pt x="24747" y="0"/>
                  </a:moveTo>
                  <a:lnTo>
                    <a:pt x="0" y="7972"/>
                  </a:lnTo>
                  <a:lnTo>
                    <a:pt x="139" y="8457"/>
                  </a:lnTo>
                  <a:lnTo>
                    <a:pt x="24886" y="485"/>
                  </a:lnTo>
                  <a:lnTo>
                    <a:pt x="247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7"/>
            <p:cNvSpPr/>
            <p:nvPr/>
          </p:nvSpPr>
          <p:spPr>
            <a:xfrm>
              <a:off x="3713608" y="1368868"/>
              <a:ext cx="133362" cy="119832"/>
            </a:xfrm>
            <a:custGeom>
              <a:avLst/>
              <a:gdLst/>
              <a:ahLst/>
              <a:cxnLst/>
              <a:rect l="l" t="t" r="r" b="b"/>
              <a:pathLst>
                <a:path w="10468" h="9406" extrusionOk="0">
                  <a:moveTo>
                    <a:pt x="5219" y="1"/>
                  </a:moveTo>
                  <a:cubicBezTo>
                    <a:pt x="3935" y="1"/>
                    <a:pt x="2650" y="506"/>
                    <a:pt x="1733" y="1495"/>
                  </a:cubicBezTo>
                  <a:cubicBezTo>
                    <a:pt x="1" y="3436"/>
                    <a:pt x="208" y="6486"/>
                    <a:pt x="2080" y="8219"/>
                  </a:cubicBezTo>
                  <a:cubicBezTo>
                    <a:pt x="2976" y="9019"/>
                    <a:pt x="4094" y="9406"/>
                    <a:pt x="5208" y="9406"/>
                  </a:cubicBezTo>
                  <a:cubicBezTo>
                    <a:pt x="6507" y="9406"/>
                    <a:pt x="7802" y="8880"/>
                    <a:pt x="8735" y="7873"/>
                  </a:cubicBezTo>
                  <a:cubicBezTo>
                    <a:pt x="10468" y="5932"/>
                    <a:pt x="10329" y="2951"/>
                    <a:pt x="8388" y="1218"/>
                  </a:cubicBezTo>
                  <a:cubicBezTo>
                    <a:pt x="7506" y="402"/>
                    <a:pt x="6363" y="1"/>
                    <a:pt x="5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7"/>
            <p:cNvSpPr/>
            <p:nvPr/>
          </p:nvSpPr>
          <p:spPr>
            <a:xfrm>
              <a:off x="3398331" y="1470864"/>
              <a:ext cx="133362" cy="119399"/>
            </a:xfrm>
            <a:custGeom>
              <a:avLst/>
              <a:gdLst/>
              <a:ahLst/>
              <a:cxnLst/>
              <a:rect l="l" t="t" r="r" b="b"/>
              <a:pathLst>
                <a:path w="10468" h="9372" extrusionOk="0">
                  <a:moveTo>
                    <a:pt x="5192" y="1"/>
                  </a:moveTo>
                  <a:cubicBezTo>
                    <a:pt x="3916" y="1"/>
                    <a:pt x="2650" y="504"/>
                    <a:pt x="1734" y="1530"/>
                  </a:cubicBezTo>
                  <a:cubicBezTo>
                    <a:pt x="1" y="3402"/>
                    <a:pt x="140" y="6452"/>
                    <a:pt x="2080" y="8185"/>
                  </a:cubicBezTo>
                  <a:cubicBezTo>
                    <a:pt x="2944" y="8985"/>
                    <a:pt x="4060" y="9371"/>
                    <a:pt x="5180" y="9371"/>
                  </a:cubicBezTo>
                  <a:cubicBezTo>
                    <a:pt x="6487" y="9371"/>
                    <a:pt x="7802" y="8846"/>
                    <a:pt x="8735" y="7838"/>
                  </a:cubicBezTo>
                  <a:cubicBezTo>
                    <a:pt x="10468" y="5897"/>
                    <a:pt x="10260" y="2917"/>
                    <a:pt x="8388" y="1184"/>
                  </a:cubicBezTo>
                  <a:cubicBezTo>
                    <a:pt x="7474" y="400"/>
                    <a:pt x="632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7"/>
            <p:cNvSpPr/>
            <p:nvPr/>
          </p:nvSpPr>
          <p:spPr>
            <a:xfrm>
              <a:off x="3643843" y="1693369"/>
              <a:ext cx="134241" cy="119743"/>
            </a:xfrm>
            <a:custGeom>
              <a:avLst/>
              <a:gdLst/>
              <a:ahLst/>
              <a:cxnLst/>
              <a:rect l="l" t="t" r="r" b="b"/>
              <a:pathLst>
                <a:path w="10537" h="9399" extrusionOk="0">
                  <a:moveTo>
                    <a:pt x="5271" y="1"/>
                  </a:moveTo>
                  <a:cubicBezTo>
                    <a:pt x="3961" y="1"/>
                    <a:pt x="2666" y="526"/>
                    <a:pt x="1733" y="1534"/>
                  </a:cubicBezTo>
                  <a:cubicBezTo>
                    <a:pt x="0" y="3475"/>
                    <a:pt x="208" y="6455"/>
                    <a:pt x="2080" y="8188"/>
                  </a:cubicBezTo>
                  <a:cubicBezTo>
                    <a:pt x="2986" y="8998"/>
                    <a:pt x="4135" y="9399"/>
                    <a:pt x="5278" y="9399"/>
                  </a:cubicBezTo>
                  <a:cubicBezTo>
                    <a:pt x="6582" y="9399"/>
                    <a:pt x="7880" y="8876"/>
                    <a:pt x="8804" y="7842"/>
                  </a:cubicBezTo>
                  <a:cubicBezTo>
                    <a:pt x="10537" y="5970"/>
                    <a:pt x="10329" y="2920"/>
                    <a:pt x="8457" y="1187"/>
                  </a:cubicBezTo>
                  <a:cubicBezTo>
                    <a:pt x="7529" y="387"/>
                    <a:pt x="6394" y="1"/>
                    <a:pt x="52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82" name="Google Shape;1582;p27"/>
          <p:cNvSpPr/>
          <p:nvPr/>
        </p:nvSpPr>
        <p:spPr>
          <a:xfrm rot="10800000">
            <a:off x="-546119" y="5264377"/>
            <a:ext cx="1372356" cy="1372356"/>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7"/>
          <p:cNvSpPr/>
          <p:nvPr/>
        </p:nvSpPr>
        <p:spPr>
          <a:xfrm rot="10800000">
            <a:off x="11241020" y="251254"/>
            <a:ext cx="342113" cy="342113"/>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7"/>
          <p:cNvSpPr/>
          <p:nvPr/>
        </p:nvSpPr>
        <p:spPr>
          <a:xfrm rot="-2700000">
            <a:off x="9963445" y="6384437"/>
            <a:ext cx="351639" cy="33613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68877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85"/>
        <p:cNvGrpSpPr/>
        <p:nvPr/>
      </p:nvGrpSpPr>
      <p:grpSpPr>
        <a:xfrm>
          <a:off x="0" y="0"/>
          <a:ext cx="0" cy="0"/>
          <a:chOff x="0" y="0"/>
          <a:chExt cx="0" cy="0"/>
        </a:xfrm>
      </p:grpSpPr>
      <p:grpSp>
        <p:nvGrpSpPr>
          <p:cNvPr id="1586" name="Google Shape;1586;p28"/>
          <p:cNvGrpSpPr/>
          <p:nvPr/>
        </p:nvGrpSpPr>
        <p:grpSpPr>
          <a:xfrm>
            <a:off x="-136509" y="-226800"/>
            <a:ext cx="12496928" cy="7311600"/>
            <a:chOff x="-102382" y="-170100"/>
            <a:chExt cx="9372696" cy="5483700"/>
          </a:xfrm>
        </p:grpSpPr>
        <p:grpSp>
          <p:nvGrpSpPr>
            <p:cNvPr id="1587" name="Google Shape;1587;p28"/>
            <p:cNvGrpSpPr/>
            <p:nvPr/>
          </p:nvGrpSpPr>
          <p:grpSpPr>
            <a:xfrm>
              <a:off x="-102382" y="449173"/>
              <a:ext cx="9372696" cy="4214993"/>
              <a:chOff x="-721775" y="1833025"/>
              <a:chExt cx="10611000" cy="1466850"/>
            </a:xfrm>
          </p:grpSpPr>
          <p:cxnSp>
            <p:nvCxnSpPr>
              <p:cNvPr id="1588" name="Google Shape;1588;p28"/>
              <p:cNvCxnSpPr/>
              <p:nvPr/>
            </p:nvCxnSpPr>
            <p:spPr>
              <a:xfrm>
                <a:off x="-721775" y="18330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89" name="Google Shape;1589;p28"/>
              <p:cNvCxnSpPr/>
              <p:nvPr/>
            </p:nvCxnSpPr>
            <p:spPr>
              <a:xfrm>
                <a:off x="-721775" y="20425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0" name="Google Shape;1590;p28"/>
              <p:cNvCxnSpPr/>
              <p:nvPr/>
            </p:nvCxnSpPr>
            <p:spPr>
              <a:xfrm>
                <a:off x="-721775" y="22521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1" name="Google Shape;1591;p28"/>
              <p:cNvCxnSpPr/>
              <p:nvPr/>
            </p:nvCxnSpPr>
            <p:spPr>
              <a:xfrm>
                <a:off x="-721775" y="24616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2" name="Google Shape;1592;p28"/>
              <p:cNvCxnSpPr/>
              <p:nvPr/>
            </p:nvCxnSpPr>
            <p:spPr>
              <a:xfrm>
                <a:off x="-721775" y="26712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3" name="Google Shape;1593;p28"/>
              <p:cNvCxnSpPr/>
              <p:nvPr/>
            </p:nvCxnSpPr>
            <p:spPr>
              <a:xfrm>
                <a:off x="-721775" y="288077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4" name="Google Shape;1594;p28"/>
              <p:cNvCxnSpPr/>
              <p:nvPr/>
            </p:nvCxnSpPr>
            <p:spPr>
              <a:xfrm>
                <a:off x="-721775" y="3090325"/>
                <a:ext cx="10611000" cy="0"/>
              </a:xfrm>
              <a:prstGeom prst="straightConnector1">
                <a:avLst/>
              </a:prstGeom>
              <a:noFill/>
              <a:ln w="9525" cap="flat" cmpd="sng">
                <a:solidFill>
                  <a:schemeClr val="accent5"/>
                </a:solidFill>
                <a:prstDash val="solid"/>
                <a:round/>
                <a:headEnd type="none" w="med" len="med"/>
                <a:tailEnd type="none" w="med" len="med"/>
              </a:ln>
            </p:spPr>
          </p:cxnSp>
          <p:cxnSp>
            <p:nvCxnSpPr>
              <p:cNvPr id="1595" name="Google Shape;1595;p28"/>
              <p:cNvCxnSpPr/>
              <p:nvPr/>
            </p:nvCxnSpPr>
            <p:spPr>
              <a:xfrm>
                <a:off x="-721775" y="3299875"/>
                <a:ext cx="10611000" cy="0"/>
              </a:xfrm>
              <a:prstGeom prst="straightConnector1">
                <a:avLst/>
              </a:prstGeom>
              <a:noFill/>
              <a:ln w="9525" cap="flat" cmpd="sng">
                <a:solidFill>
                  <a:schemeClr val="accent5"/>
                </a:solidFill>
                <a:prstDash val="solid"/>
                <a:round/>
                <a:headEnd type="none" w="med" len="med"/>
                <a:tailEnd type="none" w="med" len="med"/>
              </a:ln>
            </p:spPr>
          </p:cxnSp>
        </p:grpSp>
        <p:cxnSp>
          <p:nvCxnSpPr>
            <p:cNvPr id="1596" name="Google Shape;1596;p28"/>
            <p:cNvCxnSpPr/>
            <p:nvPr/>
          </p:nvCxnSpPr>
          <p:spPr>
            <a:xfrm>
              <a:off x="10365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7" name="Google Shape;1597;p28"/>
            <p:cNvCxnSpPr/>
            <p:nvPr/>
          </p:nvCxnSpPr>
          <p:spPr>
            <a:xfrm>
              <a:off x="65104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8" name="Google Shape;1598;p28"/>
            <p:cNvCxnSpPr/>
            <p:nvPr/>
          </p:nvCxnSpPr>
          <p:spPr>
            <a:xfrm>
              <a:off x="119843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599" name="Google Shape;1599;p28"/>
            <p:cNvCxnSpPr/>
            <p:nvPr/>
          </p:nvCxnSpPr>
          <p:spPr>
            <a:xfrm>
              <a:off x="1745822"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0" name="Google Shape;1600;p28"/>
            <p:cNvCxnSpPr/>
            <p:nvPr/>
          </p:nvCxnSpPr>
          <p:spPr>
            <a:xfrm>
              <a:off x="2293210"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1" name="Google Shape;1601;p28"/>
            <p:cNvCxnSpPr/>
            <p:nvPr/>
          </p:nvCxnSpPr>
          <p:spPr>
            <a:xfrm>
              <a:off x="2840598"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2" name="Google Shape;1602;p28"/>
            <p:cNvCxnSpPr/>
            <p:nvPr/>
          </p:nvCxnSpPr>
          <p:spPr>
            <a:xfrm>
              <a:off x="3387986"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3" name="Google Shape;1603;p28"/>
            <p:cNvCxnSpPr/>
            <p:nvPr/>
          </p:nvCxnSpPr>
          <p:spPr>
            <a:xfrm>
              <a:off x="3935374"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4" name="Google Shape;1604;p28"/>
            <p:cNvCxnSpPr/>
            <p:nvPr/>
          </p:nvCxnSpPr>
          <p:spPr>
            <a:xfrm>
              <a:off x="448276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5" name="Google Shape;1605;p28"/>
            <p:cNvCxnSpPr/>
            <p:nvPr/>
          </p:nvCxnSpPr>
          <p:spPr>
            <a:xfrm>
              <a:off x="503015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6" name="Google Shape;1606;p28"/>
            <p:cNvCxnSpPr/>
            <p:nvPr/>
          </p:nvCxnSpPr>
          <p:spPr>
            <a:xfrm>
              <a:off x="557753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7" name="Google Shape;1607;p28"/>
            <p:cNvCxnSpPr/>
            <p:nvPr/>
          </p:nvCxnSpPr>
          <p:spPr>
            <a:xfrm>
              <a:off x="6124927"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8" name="Google Shape;1608;p28"/>
            <p:cNvCxnSpPr/>
            <p:nvPr/>
          </p:nvCxnSpPr>
          <p:spPr>
            <a:xfrm>
              <a:off x="6672315"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09" name="Google Shape;1609;p28"/>
            <p:cNvCxnSpPr/>
            <p:nvPr/>
          </p:nvCxnSpPr>
          <p:spPr>
            <a:xfrm>
              <a:off x="7219703"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0" name="Google Shape;1610;p28"/>
            <p:cNvCxnSpPr/>
            <p:nvPr/>
          </p:nvCxnSpPr>
          <p:spPr>
            <a:xfrm>
              <a:off x="7767091"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1" name="Google Shape;1611;p28"/>
            <p:cNvCxnSpPr/>
            <p:nvPr/>
          </p:nvCxnSpPr>
          <p:spPr>
            <a:xfrm>
              <a:off x="8314479" y="-170100"/>
              <a:ext cx="0" cy="5483700"/>
            </a:xfrm>
            <a:prstGeom prst="straightConnector1">
              <a:avLst/>
            </a:prstGeom>
            <a:noFill/>
            <a:ln w="9525" cap="flat" cmpd="sng">
              <a:solidFill>
                <a:schemeClr val="accent5"/>
              </a:solidFill>
              <a:prstDash val="solid"/>
              <a:round/>
              <a:headEnd type="none" w="med" len="med"/>
              <a:tailEnd type="none" w="med" len="med"/>
            </a:ln>
          </p:spPr>
        </p:cxnSp>
        <p:cxnSp>
          <p:nvCxnSpPr>
            <p:cNvPr id="1612" name="Google Shape;1612;p28"/>
            <p:cNvCxnSpPr/>
            <p:nvPr/>
          </p:nvCxnSpPr>
          <p:spPr>
            <a:xfrm>
              <a:off x="8861867" y="-170100"/>
              <a:ext cx="0" cy="5483700"/>
            </a:xfrm>
            <a:prstGeom prst="straightConnector1">
              <a:avLst/>
            </a:prstGeom>
            <a:noFill/>
            <a:ln w="9525" cap="flat" cmpd="sng">
              <a:solidFill>
                <a:schemeClr val="accent5"/>
              </a:solidFill>
              <a:prstDash val="solid"/>
              <a:round/>
              <a:headEnd type="none" w="med" len="med"/>
              <a:tailEnd type="none" w="med" len="med"/>
            </a:ln>
          </p:spPr>
        </p:cxnSp>
      </p:grpSp>
      <p:sp>
        <p:nvSpPr>
          <p:cNvPr id="1613" name="Google Shape;1613;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cs typeface="#9Slide03 Arima Madurai" panose="000005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614" name="Google Shape;1614;p28"/>
          <p:cNvGrpSpPr/>
          <p:nvPr/>
        </p:nvGrpSpPr>
        <p:grpSpPr>
          <a:xfrm rot="-1634644">
            <a:off x="-46339" y="5687570"/>
            <a:ext cx="777164" cy="927137"/>
            <a:chOff x="6040075" y="2055025"/>
            <a:chExt cx="582850" cy="695325"/>
          </a:xfrm>
        </p:grpSpPr>
        <p:sp>
          <p:nvSpPr>
            <p:cNvPr id="1615" name="Google Shape;1615;p28"/>
            <p:cNvSpPr/>
            <p:nvPr/>
          </p:nvSpPr>
          <p:spPr>
            <a:xfrm>
              <a:off x="6040075" y="2125700"/>
              <a:ext cx="582850" cy="624650"/>
            </a:xfrm>
            <a:custGeom>
              <a:avLst/>
              <a:gdLst/>
              <a:ahLst/>
              <a:cxnLst/>
              <a:rect l="l" t="t" r="r" b="b"/>
              <a:pathLst>
                <a:path w="23314" h="24986" extrusionOk="0">
                  <a:moveTo>
                    <a:pt x="1064" y="1"/>
                  </a:moveTo>
                  <a:lnTo>
                    <a:pt x="0" y="24986"/>
                  </a:lnTo>
                  <a:lnTo>
                    <a:pt x="23314" y="24986"/>
                  </a:lnTo>
                  <a:lnTo>
                    <a:pt x="2228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8"/>
            <p:cNvSpPr/>
            <p:nvPr/>
          </p:nvSpPr>
          <p:spPr>
            <a:xfrm>
              <a:off x="6100100" y="2145450"/>
              <a:ext cx="462800" cy="514475"/>
            </a:xfrm>
            <a:custGeom>
              <a:avLst/>
              <a:gdLst/>
              <a:ahLst/>
              <a:cxnLst/>
              <a:rect l="l" t="t" r="r" b="b"/>
              <a:pathLst>
                <a:path w="18512" h="20579" extrusionOk="0">
                  <a:moveTo>
                    <a:pt x="851" y="1"/>
                  </a:moveTo>
                  <a:lnTo>
                    <a:pt x="0" y="20579"/>
                  </a:lnTo>
                  <a:lnTo>
                    <a:pt x="18511" y="20579"/>
                  </a:lnTo>
                  <a:lnTo>
                    <a:pt x="176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8"/>
            <p:cNvSpPr/>
            <p:nvPr/>
          </p:nvSpPr>
          <p:spPr>
            <a:xfrm>
              <a:off x="6222450" y="2055025"/>
              <a:ext cx="218875" cy="66900"/>
            </a:xfrm>
            <a:custGeom>
              <a:avLst/>
              <a:gdLst/>
              <a:ahLst/>
              <a:cxnLst/>
              <a:rect l="l" t="t" r="r" b="b"/>
              <a:pathLst>
                <a:path w="8755" h="2676" extrusionOk="0">
                  <a:moveTo>
                    <a:pt x="6505" y="1"/>
                  </a:moveTo>
                  <a:cubicBezTo>
                    <a:pt x="5262" y="1"/>
                    <a:pt x="3971" y="97"/>
                    <a:pt x="2718" y="97"/>
                  </a:cubicBezTo>
                  <a:cubicBezTo>
                    <a:pt x="2561" y="97"/>
                    <a:pt x="2405" y="95"/>
                    <a:pt x="2249" y="92"/>
                  </a:cubicBezTo>
                  <a:cubicBezTo>
                    <a:pt x="1540" y="92"/>
                    <a:pt x="888" y="35"/>
                    <a:pt x="182" y="31"/>
                  </a:cubicBezTo>
                  <a:lnTo>
                    <a:pt x="182" y="31"/>
                  </a:lnTo>
                  <a:cubicBezTo>
                    <a:pt x="182" y="31"/>
                    <a:pt x="182" y="31"/>
                    <a:pt x="182" y="31"/>
                  </a:cubicBezTo>
                  <a:lnTo>
                    <a:pt x="182" y="31"/>
                  </a:lnTo>
                  <a:lnTo>
                    <a:pt x="182" y="31"/>
                  </a:lnTo>
                  <a:lnTo>
                    <a:pt x="182" y="31"/>
                  </a:lnTo>
                  <a:cubicBezTo>
                    <a:pt x="162" y="31"/>
                    <a:pt x="142" y="31"/>
                    <a:pt x="122" y="31"/>
                  </a:cubicBezTo>
                  <a:lnTo>
                    <a:pt x="0" y="31"/>
                  </a:lnTo>
                  <a:cubicBezTo>
                    <a:pt x="0" y="913"/>
                    <a:pt x="0" y="1794"/>
                    <a:pt x="91" y="2676"/>
                  </a:cubicBezTo>
                  <a:cubicBezTo>
                    <a:pt x="122" y="2463"/>
                    <a:pt x="122" y="2250"/>
                    <a:pt x="152" y="1946"/>
                  </a:cubicBezTo>
                  <a:cubicBezTo>
                    <a:pt x="181" y="1348"/>
                    <a:pt x="182" y="776"/>
                    <a:pt x="182" y="156"/>
                  </a:cubicBezTo>
                  <a:lnTo>
                    <a:pt x="182" y="156"/>
                  </a:lnTo>
                  <a:cubicBezTo>
                    <a:pt x="357" y="163"/>
                    <a:pt x="531" y="165"/>
                    <a:pt x="706" y="165"/>
                  </a:cubicBezTo>
                  <a:cubicBezTo>
                    <a:pt x="1203" y="165"/>
                    <a:pt x="1703" y="144"/>
                    <a:pt x="2219" y="122"/>
                  </a:cubicBezTo>
                  <a:cubicBezTo>
                    <a:pt x="2419" y="118"/>
                    <a:pt x="2619" y="116"/>
                    <a:pt x="2820" y="116"/>
                  </a:cubicBezTo>
                  <a:cubicBezTo>
                    <a:pt x="4025" y="116"/>
                    <a:pt x="5250" y="183"/>
                    <a:pt x="6474" y="183"/>
                  </a:cubicBezTo>
                  <a:lnTo>
                    <a:pt x="8484" y="183"/>
                  </a:lnTo>
                  <a:cubicBezTo>
                    <a:pt x="8515" y="1004"/>
                    <a:pt x="8573" y="1823"/>
                    <a:pt x="8602" y="2615"/>
                  </a:cubicBezTo>
                  <a:lnTo>
                    <a:pt x="8632" y="2615"/>
                  </a:lnTo>
                  <a:cubicBezTo>
                    <a:pt x="8693" y="1764"/>
                    <a:pt x="8754" y="882"/>
                    <a:pt x="875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8"/>
            <p:cNvSpPr/>
            <p:nvPr/>
          </p:nvSpPr>
          <p:spPr>
            <a:xfrm>
              <a:off x="6194325" y="2096075"/>
              <a:ext cx="275100" cy="69925"/>
            </a:xfrm>
            <a:custGeom>
              <a:avLst/>
              <a:gdLst/>
              <a:ahLst/>
              <a:cxnLst/>
              <a:rect l="l" t="t" r="r" b="b"/>
              <a:pathLst>
                <a:path w="11004" h="2797" extrusionOk="0">
                  <a:moveTo>
                    <a:pt x="0" y="0"/>
                  </a:moveTo>
                  <a:lnTo>
                    <a:pt x="0" y="2797"/>
                  </a:lnTo>
                  <a:lnTo>
                    <a:pt x="11004" y="2797"/>
                  </a:lnTo>
                  <a:lnTo>
                    <a:pt x="110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8"/>
            <p:cNvSpPr/>
            <p:nvPr/>
          </p:nvSpPr>
          <p:spPr>
            <a:xfrm>
              <a:off x="6302225" y="2355725"/>
              <a:ext cx="82100" cy="76600"/>
            </a:xfrm>
            <a:custGeom>
              <a:avLst/>
              <a:gdLst/>
              <a:ahLst/>
              <a:cxnLst/>
              <a:rect l="l" t="t" r="r" b="b"/>
              <a:pathLst>
                <a:path w="3284" h="3064" extrusionOk="0">
                  <a:moveTo>
                    <a:pt x="1637" y="1"/>
                  </a:moveTo>
                  <a:cubicBezTo>
                    <a:pt x="879" y="1"/>
                    <a:pt x="208" y="609"/>
                    <a:pt x="122" y="1377"/>
                  </a:cubicBezTo>
                  <a:cubicBezTo>
                    <a:pt x="1" y="2228"/>
                    <a:pt x="669" y="2988"/>
                    <a:pt x="1490" y="3049"/>
                  </a:cubicBezTo>
                  <a:cubicBezTo>
                    <a:pt x="1560" y="3059"/>
                    <a:pt x="1630" y="3064"/>
                    <a:pt x="1698" y="3064"/>
                  </a:cubicBezTo>
                  <a:cubicBezTo>
                    <a:pt x="2462" y="3064"/>
                    <a:pt x="3106" y="2462"/>
                    <a:pt x="3162" y="1681"/>
                  </a:cubicBezTo>
                  <a:cubicBezTo>
                    <a:pt x="3283" y="861"/>
                    <a:pt x="2645" y="101"/>
                    <a:pt x="1794" y="9"/>
                  </a:cubicBezTo>
                  <a:cubicBezTo>
                    <a:pt x="1741" y="4"/>
                    <a:pt x="1689" y="1"/>
                    <a:pt x="16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8"/>
            <p:cNvSpPr/>
            <p:nvPr/>
          </p:nvSpPr>
          <p:spPr>
            <a:xfrm>
              <a:off x="6164700" y="2341125"/>
              <a:ext cx="370075" cy="107725"/>
            </a:xfrm>
            <a:custGeom>
              <a:avLst/>
              <a:gdLst/>
              <a:ahLst/>
              <a:cxnLst/>
              <a:rect l="l" t="t" r="r" b="b"/>
              <a:pathLst>
                <a:path w="14803" h="4309" extrusionOk="0">
                  <a:moveTo>
                    <a:pt x="5502" y="77"/>
                  </a:moveTo>
                  <a:cubicBezTo>
                    <a:pt x="7295" y="107"/>
                    <a:pt x="9119" y="381"/>
                    <a:pt x="10882" y="897"/>
                  </a:cubicBezTo>
                  <a:cubicBezTo>
                    <a:pt x="11733" y="1141"/>
                    <a:pt x="14803" y="2265"/>
                    <a:pt x="13161" y="3390"/>
                  </a:cubicBezTo>
                  <a:cubicBezTo>
                    <a:pt x="11974" y="4017"/>
                    <a:pt x="10160" y="4215"/>
                    <a:pt x="8558" y="4215"/>
                  </a:cubicBezTo>
                  <a:cubicBezTo>
                    <a:pt x="7986" y="4215"/>
                    <a:pt x="7441" y="4190"/>
                    <a:pt x="6961" y="4150"/>
                  </a:cubicBezTo>
                  <a:cubicBezTo>
                    <a:pt x="5167" y="3937"/>
                    <a:pt x="3344" y="3572"/>
                    <a:pt x="1702" y="2691"/>
                  </a:cubicBezTo>
                  <a:cubicBezTo>
                    <a:pt x="152" y="1900"/>
                    <a:pt x="274" y="1019"/>
                    <a:pt x="1885" y="502"/>
                  </a:cubicBezTo>
                  <a:cubicBezTo>
                    <a:pt x="3070" y="137"/>
                    <a:pt x="4286" y="77"/>
                    <a:pt x="5502" y="77"/>
                  </a:cubicBezTo>
                  <a:close/>
                  <a:moveTo>
                    <a:pt x="5499" y="1"/>
                  </a:moveTo>
                  <a:cubicBezTo>
                    <a:pt x="4832" y="1"/>
                    <a:pt x="4212" y="29"/>
                    <a:pt x="3678" y="77"/>
                  </a:cubicBezTo>
                  <a:cubicBezTo>
                    <a:pt x="2705" y="168"/>
                    <a:pt x="1368" y="350"/>
                    <a:pt x="638" y="1049"/>
                  </a:cubicBezTo>
                  <a:cubicBezTo>
                    <a:pt x="0" y="1809"/>
                    <a:pt x="1003" y="2630"/>
                    <a:pt x="1641" y="2934"/>
                  </a:cubicBezTo>
                  <a:cubicBezTo>
                    <a:pt x="3283" y="3724"/>
                    <a:pt x="5137" y="3998"/>
                    <a:pt x="6961" y="4180"/>
                  </a:cubicBezTo>
                  <a:cubicBezTo>
                    <a:pt x="7768" y="4247"/>
                    <a:pt x="8581" y="4309"/>
                    <a:pt x="9392" y="4309"/>
                  </a:cubicBezTo>
                  <a:cubicBezTo>
                    <a:pt x="10414" y="4309"/>
                    <a:pt x="11432" y="4211"/>
                    <a:pt x="12432" y="3907"/>
                  </a:cubicBezTo>
                  <a:cubicBezTo>
                    <a:pt x="13465" y="3633"/>
                    <a:pt x="14529" y="2873"/>
                    <a:pt x="13465" y="1900"/>
                  </a:cubicBezTo>
                  <a:cubicBezTo>
                    <a:pt x="11709" y="461"/>
                    <a:pt x="8210" y="1"/>
                    <a:pt x="54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8"/>
            <p:cNvSpPr/>
            <p:nvPr/>
          </p:nvSpPr>
          <p:spPr>
            <a:xfrm>
              <a:off x="6153300" y="2355150"/>
              <a:ext cx="49400" cy="47975"/>
            </a:xfrm>
            <a:custGeom>
              <a:avLst/>
              <a:gdLst/>
              <a:ahLst/>
              <a:cxnLst/>
              <a:rect l="l" t="t" r="r" b="b"/>
              <a:pathLst>
                <a:path w="1976" h="1919" extrusionOk="0">
                  <a:moveTo>
                    <a:pt x="1007" y="0"/>
                  </a:moveTo>
                  <a:cubicBezTo>
                    <a:pt x="540" y="0"/>
                    <a:pt x="89" y="358"/>
                    <a:pt x="30" y="884"/>
                  </a:cubicBezTo>
                  <a:cubicBezTo>
                    <a:pt x="0" y="1370"/>
                    <a:pt x="395" y="1856"/>
                    <a:pt x="912" y="1917"/>
                  </a:cubicBezTo>
                  <a:cubicBezTo>
                    <a:pt x="930" y="1918"/>
                    <a:pt x="947" y="1919"/>
                    <a:pt x="965" y="1919"/>
                  </a:cubicBezTo>
                  <a:cubicBezTo>
                    <a:pt x="1435" y="1919"/>
                    <a:pt x="1916" y="1534"/>
                    <a:pt x="1945" y="1035"/>
                  </a:cubicBezTo>
                  <a:cubicBezTo>
                    <a:pt x="1976" y="488"/>
                    <a:pt x="1581" y="32"/>
                    <a:pt x="1064" y="2"/>
                  </a:cubicBezTo>
                  <a:cubicBezTo>
                    <a:pt x="1045" y="1"/>
                    <a:pt x="1026" y="0"/>
                    <a:pt x="10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8"/>
            <p:cNvSpPr/>
            <p:nvPr/>
          </p:nvSpPr>
          <p:spPr>
            <a:xfrm>
              <a:off x="6232325" y="2239425"/>
              <a:ext cx="198050" cy="309725"/>
            </a:xfrm>
            <a:custGeom>
              <a:avLst/>
              <a:gdLst/>
              <a:ahLst/>
              <a:cxnLst/>
              <a:rect l="l" t="t" r="r" b="b"/>
              <a:pathLst>
                <a:path w="7922" h="12389" extrusionOk="0">
                  <a:moveTo>
                    <a:pt x="1979" y="191"/>
                  </a:moveTo>
                  <a:cubicBezTo>
                    <a:pt x="2380" y="191"/>
                    <a:pt x="2872" y="546"/>
                    <a:pt x="3222" y="862"/>
                  </a:cubicBezTo>
                  <a:cubicBezTo>
                    <a:pt x="4499" y="2139"/>
                    <a:pt x="5502" y="3719"/>
                    <a:pt x="6262" y="5361"/>
                  </a:cubicBezTo>
                  <a:cubicBezTo>
                    <a:pt x="7022" y="7032"/>
                    <a:pt x="7538" y="8826"/>
                    <a:pt x="7660" y="10558"/>
                  </a:cubicBezTo>
                  <a:cubicBezTo>
                    <a:pt x="7660" y="11105"/>
                    <a:pt x="7660" y="11865"/>
                    <a:pt x="7174" y="12108"/>
                  </a:cubicBezTo>
                  <a:cubicBezTo>
                    <a:pt x="7077" y="12154"/>
                    <a:pt x="6978" y="12174"/>
                    <a:pt x="6879" y="12174"/>
                  </a:cubicBezTo>
                  <a:cubicBezTo>
                    <a:pt x="6446" y="12174"/>
                    <a:pt x="6000" y="11797"/>
                    <a:pt x="5654" y="11500"/>
                  </a:cubicBezTo>
                  <a:cubicBezTo>
                    <a:pt x="4316" y="10285"/>
                    <a:pt x="3405" y="8613"/>
                    <a:pt x="2705" y="7002"/>
                  </a:cubicBezTo>
                  <a:cubicBezTo>
                    <a:pt x="1976" y="5269"/>
                    <a:pt x="1034" y="2777"/>
                    <a:pt x="1338" y="923"/>
                  </a:cubicBezTo>
                  <a:cubicBezTo>
                    <a:pt x="1441" y="382"/>
                    <a:pt x="1685" y="191"/>
                    <a:pt x="1979" y="191"/>
                  </a:cubicBezTo>
                  <a:close/>
                  <a:moveTo>
                    <a:pt x="1950" y="0"/>
                  </a:moveTo>
                  <a:cubicBezTo>
                    <a:pt x="1684" y="0"/>
                    <a:pt x="1435" y="113"/>
                    <a:pt x="1246" y="406"/>
                  </a:cubicBezTo>
                  <a:cubicBezTo>
                    <a:pt x="0" y="2990"/>
                    <a:pt x="3921" y="10832"/>
                    <a:pt x="6292" y="12200"/>
                  </a:cubicBezTo>
                  <a:cubicBezTo>
                    <a:pt x="6542" y="12331"/>
                    <a:pt x="6757" y="12388"/>
                    <a:pt x="6941" y="12388"/>
                  </a:cubicBezTo>
                  <a:cubicBezTo>
                    <a:pt x="7695" y="12388"/>
                    <a:pt x="7922" y="11420"/>
                    <a:pt x="7873" y="10589"/>
                  </a:cubicBezTo>
                  <a:cubicBezTo>
                    <a:pt x="7751" y="8734"/>
                    <a:pt x="7022" y="7032"/>
                    <a:pt x="6292" y="5361"/>
                  </a:cubicBezTo>
                  <a:cubicBezTo>
                    <a:pt x="5502" y="3719"/>
                    <a:pt x="4681" y="2047"/>
                    <a:pt x="3344" y="771"/>
                  </a:cubicBezTo>
                  <a:cubicBezTo>
                    <a:pt x="3025" y="412"/>
                    <a:pt x="2457" y="0"/>
                    <a:pt x="19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8"/>
            <p:cNvSpPr/>
            <p:nvPr/>
          </p:nvSpPr>
          <p:spPr>
            <a:xfrm>
              <a:off x="6385050" y="2522225"/>
              <a:ext cx="53975" cy="47075"/>
            </a:xfrm>
            <a:custGeom>
              <a:avLst/>
              <a:gdLst/>
              <a:ahLst/>
              <a:cxnLst/>
              <a:rect l="l" t="t" r="r" b="b"/>
              <a:pathLst>
                <a:path w="2159" h="1883" extrusionOk="0">
                  <a:moveTo>
                    <a:pt x="1088" y="1"/>
                  </a:moveTo>
                  <a:cubicBezTo>
                    <a:pt x="952" y="1"/>
                    <a:pt x="811" y="31"/>
                    <a:pt x="669" y="97"/>
                  </a:cubicBezTo>
                  <a:cubicBezTo>
                    <a:pt x="244" y="310"/>
                    <a:pt x="1" y="857"/>
                    <a:pt x="214" y="1343"/>
                  </a:cubicBezTo>
                  <a:cubicBezTo>
                    <a:pt x="392" y="1679"/>
                    <a:pt x="719" y="1882"/>
                    <a:pt x="1084" y="1882"/>
                  </a:cubicBezTo>
                  <a:cubicBezTo>
                    <a:pt x="1216" y="1882"/>
                    <a:pt x="1353" y="1856"/>
                    <a:pt x="1490" y="1799"/>
                  </a:cubicBezTo>
                  <a:cubicBezTo>
                    <a:pt x="1946" y="1556"/>
                    <a:pt x="2159" y="1040"/>
                    <a:pt x="1946" y="523"/>
                  </a:cubicBezTo>
                  <a:cubicBezTo>
                    <a:pt x="1769" y="214"/>
                    <a:pt x="1448"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8"/>
            <p:cNvSpPr/>
            <p:nvPr/>
          </p:nvSpPr>
          <p:spPr>
            <a:xfrm>
              <a:off x="6232325" y="2253375"/>
              <a:ext cx="221900" cy="281050"/>
            </a:xfrm>
            <a:custGeom>
              <a:avLst/>
              <a:gdLst/>
              <a:ahLst/>
              <a:cxnLst/>
              <a:rect l="l" t="t" r="r" b="b"/>
              <a:pathLst>
                <a:path w="8876" h="11242" extrusionOk="0">
                  <a:moveTo>
                    <a:pt x="7828" y="200"/>
                  </a:moveTo>
                  <a:cubicBezTo>
                    <a:pt x="8461" y="200"/>
                    <a:pt x="8706" y="816"/>
                    <a:pt x="8481" y="1945"/>
                  </a:cubicBezTo>
                  <a:cubicBezTo>
                    <a:pt x="8237" y="3131"/>
                    <a:pt x="7660" y="4255"/>
                    <a:pt x="7052" y="5289"/>
                  </a:cubicBezTo>
                  <a:cubicBezTo>
                    <a:pt x="6110" y="6839"/>
                    <a:pt x="4985" y="8298"/>
                    <a:pt x="3648" y="9544"/>
                  </a:cubicBezTo>
                  <a:cubicBezTo>
                    <a:pt x="3184" y="9966"/>
                    <a:pt x="1844" y="11103"/>
                    <a:pt x="1025" y="11103"/>
                  </a:cubicBezTo>
                  <a:cubicBezTo>
                    <a:pt x="663" y="11103"/>
                    <a:pt x="402" y="10880"/>
                    <a:pt x="365" y="10274"/>
                  </a:cubicBezTo>
                  <a:cubicBezTo>
                    <a:pt x="426" y="8420"/>
                    <a:pt x="1733" y="5988"/>
                    <a:pt x="2797" y="4499"/>
                  </a:cubicBezTo>
                  <a:cubicBezTo>
                    <a:pt x="3861" y="3009"/>
                    <a:pt x="5137" y="1641"/>
                    <a:pt x="6657" y="638"/>
                  </a:cubicBezTo>
                  <a:cubicBezTo>
                    <a:pt x="7130" y="342"/>
                    <a:pt x="7524" y="200"/>
                    <a:pt x="7828" y="200"/>
                  </a:cubicBezTo>
                  <a:close/>
                  <a:moveTo>
                    <a:pt x="7897" y="1"/>
                  </a:moveTo>
                  <a:cubicBezTo>
                    <a:pt x="7446" y="1"/>
                    <a:pt x="6912" y="248"/>
                    <a:pt x="6566" y="456"/>
                  </a:cubicBezTo>
                  <a:cubicBezTo>
                    <a:pt x="5016" y="1489"/>
                    <a:pt x="3861" y="2979"/>
                    <a:pt x="2797" y="4468"/>
                  </a:cubicBezTo>
                  <a:cubicBezTo>
                    <a:pt x="1733" y="5988"/>
                    <a:pt x="699" y="7538"/>
                    <a:pt x="243" y="9271"/>
                  </a:cubicBezTo>
                  <a:cubicBezTo>
                    <a:pt x="152" y="9848"/>
                    <a:pt x="0" y="10638"/>
                    <a:pt x="517" y="11094"/>
                  </a:cubicBezTo>
                  <a:cubicBezTo>
                    <a:pt x="687" y="11197"/>
                    <a:pt x="873" y="11242"/>
                    <a:pt x="1068" y="11242"/>
                  </a:cubicBezTo>
                  <a:cubicBezTo>
                    <a:pt x="2029" y="11242"/>
                    <a:pt x="3219" y="10166"/>
                    <a:pt x="3800" y="9635"/>
                  </a:cubicBezTo>
                  <a:cubicBezTo>
                    <a:pt x="5745" y="7720"/>
                    <a:pt x="7295" y="5380"/>
                    <a:pt x="8298" y="2827"/>
                  </a:cubicBezTo>
                  <a:cubicBezTo>
                    <a:pt x="8572" y="2097"/>
                    <a:pt x="8876" y="1307"/>
                    <a:pt x="8663" y="547"/>
                  </a:cubicBezTo>
                  <a:cubicBezTo>
                    <a:pt x="8532" y="142"/>
                    <a:pt x="8238" y="1"/>
                    <a:pt x="78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8"/>
            <p:cNvSpPr/>
            <p:nvPr/>
          </p:nvSpPr>
          <p:spPr>
            <a:xfrm>
              <a:off x="6412425" y="2235200"/>
              <a:ext cx="53975" cy="47700"/>
            </a:xfrm>
            <a:custGeom>
              <a:avLst/>
              <a:gdLst/>
              <a:ahLst/>
              <a:cxnLst/>
              <a:rect l="l" t="t" r="r" b="b"/>
              <a:pathLst>
                <a:path w="2159" h="1908" extrusionOk="0">
                  <a:moveTo>
                    <a:pt x="1079" y="1"/>
                  </a:moveTo>
                  <a:cubicBezTo>
                    <a:pt x="781" y="1"/>
                    <a:pt x="487" y="136"/>
                    <a:pt x="304" y="393"/>
                  </a:cubicBezTo>
                  <a:cubicBezTo>
                    <a:pt x="0" y="818"/>
                    <a:pt x="122" y="1426"/>
                    <a:pt x="547" y="1730"/>
                  </a:cubicBezTo>
                  <a:cubicBezTo>
                    <a:pt x="713" y="1849"/>
                    <a:pt x="907" y="1907"/>
                    <a:pt x="1098" y="1907"/>
                  </a:cubicBezTo>
                  <a:cubicBezTo>
                    <a:pt x="1396" y="1907"/>
                    <a:pt x="1687" y="1765"/>
                    <a:pt x="1854" y="1487"/>
                  </a:cubicBezTo>
                  <a:cubicBezTo>
                    <a:pt x="2158" y="1092"/>
                    <a:pt x="2067" y="484"/>
                    <a:pt x="1641" y="180"/>
                  </a:cubicBezTo>
                  <a:cubicBezTo>
                    <a:pt x="1473" y="59"/>
                    <a:pt x="1275"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6" name="Google Shape;1626;p28"/>
          <p:cNvGrpSpPr/>
          <p:nvPr/>
        </p:nvGrpSpPr>
        <p:grpSpPr>
          <a:xfrm rot="2700000">
            <a:off x="11298157" y="322062"/>
            <a:ext cx="285895" cy="793965"/>
            <a:chOff x="7308325" y="2001075"/>
            <a:chExt cx="300175" cy="833625"/>
          </a:xfrm>
        </p:grpSpPr>
        <p:sp>
          <p:nvSpPr>
            <p:cNvPr id="1627" name="Google Shape;1627;p28"/>
            <p:cNvSpPr/>
            <p:nvPr/>
          </p:nvSpPr>
          <p:spPr>
            <a:xfrm>
              <a:off x="7330375" y="2029375"/>
              <a:ext cx="258375" cy="9725"/>
            </a:xfrm>
            <a:custGeom>
              <a:avLst/>
              <a:gdLst/>
              <a:ahLst/>
              <a:cxnLst/>
              <a:rect l="l" t="t" r="r" b="b"/>
              <a:pathLst>
                <a:path w="10335" h="389" extrusionOk="0">
                  <a:moveTo>
                    <a:pt x="5179" y="1"/>
                  </a:moveTo>
                  <a:cubicBezTo>
                    <a:pt x="3458" y="1"/>
                    <a:pt x="1733" y="69"/>
                    <a:pt x="0" y="206"/>
                  </a:cubicBezTo>
                  <a:cubicBezTo>
                    <a:pt x="1733" y="328"/>
                    <a:pt x="3458" y="388"/>
                    <a:pt x="5179" y="388"/>
                  </a:cubicBezTo>
                  <a:cubicBezTo>
                    <a:pt x="6900" y="388"/>
                    <a:pt x="8617" y="328"/>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8"/>
            <p:cNvSpPr/>
            <p:nvPr/>
          </p:nvSpPr>
          <p:spPr>
            <a:xfrm>
              <a:off x="7357725" y="2076500"/>
              <a:ext cx="203675" cy="10275"/>
            </a:xfrm>
            <a:custGeom>
              <a:avLst/>
              <a:gdLst/>
              <a:ahLst/>
              <a:cxnLst/>
              <a:rect l="l" t="t" r="r" b="b"/>
              <a:pathLst>
                <a:path w="8147" h="411" extrusionOk="0">
                  <a:moveTo>
                    <a:pt x="4073" y="0"/>
                  </a:moveTo>
                  <a:cubicBezTo>
                    <a:pt x="2713" y="0"/>
                    <a:pt x="1353" y="69"/>
                    <a:pt x="0" y="206"/>
                  </a:cubicBezTo>
                  <a:cubicBezTo>
                    <a:pt x="1353" y="342"/>
                    <a:pt x="2713" y="411"/>
                    <a:pt x="4073" y="411"/>
                  </a:cubicBezTo>
                  <a:cubicBezTo>
                    <a:pt x="5434" y="411"/>
                    <a:pt x="6794" y="342"/>
                    <a:pt x="8146" y="206"/>
                  </a:cubicBezTo>
                  <a:cubicBezTo>
                    <a:pt x="6794" y="69"/>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8"/>
            <p:cNvSpPr/>
            <p:nvPr/>
          </p:nvSpPr>
          <p:spPr>
            <a:xfrm>
              <a:off x="7330375" y="2311500"/>
              <a:ext cx="258375" cy="10850"/>
            </a:xfrm>
            <a:custGeom>
              <a:avLst/>
              <a:gdLst/>
              <a:ahLst/>
              <a:cxnLst/>
              <a:rect l="l" t="t" r="r" b="b"/>
              <a:pathLst>
                <a:path w="10335" h="434" extrusionOk="0">
                  <a:moveTo>
                    <a:pt x="5179" y="0"/>
                  </a:moveTo>
                  <a:cubicBezTo>
                    <a:pt x="3458" y="0"/>
                    <a:pt x="1733" y="76"/>
                    <a:pt x="0" y="228"/>
                  </a:cubicBezTo>
                  <a:cubicBezTo>
                    <a:pt x="1733" y="365"/>
                    <a:pt x="3458" y="433"/>
                    <a:pt x="5179" y="433"/>
                  </a:cubicBezTo>
                  <a:cubicBezTo>
                    <a:pt x="6900" y="433"/>
                    <a:pt x="8617" y="365"/>
                    <a:pt x="10335" y="228"/>
                  </a:cubicBezTo>
                  <a:cubicBezTo>
                    <a:pt x="8617" y="76"/>
                    <a:pt x="6900" y="0"/>
                    <a:pt x="5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8"/>
            <p:cNvSpPr/>
            <p:nvPr/>
          </p:nvSpPr>
          <p:spPr>
            <a:xfrm>
              <a:off x="7357725" y="2359650"/>
              <a:ext cx="203675" cy="10000"/>
            </a:xfrm>
            <a:custGeom>
              <a:avLst/>
              <a:gdLst/>
              <a:ahLst/>
              <a:cxnLst/>
              <a:rect l="l" t="t" r="r" b="b"/>
              <a:pathLst>
                <a:path w="8147" h="400" extrusionOk="0">
                  <a:moveTo>
                    <a:pt x="3966" y="0"/>
                  </a:moveTo>
                  <a:cubicBezTo>
                    <a:pt x="2642" y="0"/>
                    <a:pt x="1317" y="69"/>
                    <a:pt x="0" y="217"/>
                  </a:cubicBezTo>
                  <a:cubicBezTo>
                    <a:pt x="1353" y="339"/>
                    <a:pt x="2713" y="400"/>
                    <a:pt x="4073" y="400"/>
                  </a:cubicBezTo>
                  <a:cubicBezTo>
                    <a:pt x="5434" y="400"/>
                    <a:pt x="6794" y="339"/>
                    <a:pt x="8146" y="217"/>
                  </a:cubicBezTo>
                  <a:cubicBezTo>
                    <a:pt x="6758" y="77"/>
                    <a:pt x="5362" y="0"/>
                    <a:pt x="39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8"/>
            <p:cNvSpPr/>
            <p:nvPr/>
          </p:nvSpPr>
          <p:spPr>
            <a:xfrm>
              <a:off x="7330375" y="2249750"/>
              <a:ext cx="258375" cy="9725"/>
            </a:xfrm>
            <a:custGeom>
              <a:avLst/>
              <a:gdLst/>
              <a:ahLst/>
              <a:cxnLst/>
              <a:rect l="l" t="t" r="r" b="b"/>
              <a:pathLst>
                <a:path w="10335" h="389" extrusionOk="0">
                  <a:moveTo>
                    <a:pt x="5145" y="1"/>
                  </a:moveTo>
                  <a:cubicBezTo>
                    <a:pt x="3420" y="1"/>
                    <a:pt x="1702" y="69"/>
                    <a:pt x="0" y="206"/>
                  </a:cubicBezTo>
                  <a:cubicBezTo>
                    <a:pt x="1733" y="327"/>
                    <a:pt x="3458" y="388"/>
                    <a:pt x="5179" y="388"/>
                  </a:cubicBezTo>
                  <a:cubicBezTo>
                    <a:pt x="6900" y="388"/>
                    <a:pt x="8617" y="327"/>
                    <a:pt x="10335" y="206"/>
                  </a:cubicBezTo>
                  <a:cubicBezTo>
                    <a:pt x="8602" y="69"/>
                    <a:pt x="6869" y="1"/>
                    <a:pt x="5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8"/>
            <p:cNvSpPr/>
            <p:nvPr/>
          </p:nvSpPr>
          <p:spPr>
            <a:xfrm>
              <a:off x="7357725" y="2201875"/>
              <a:ext cx="203675" cy="10300"/>
            </a:xfrm>
            <a:custGeom>
              <a:avLst/>
              <a:gdLst/>
              <a:ahLst/>
              <a:cxnLst/>
              <a:rect l="l" t="t" r="r" b="b"/>
              <a:pathLst>
                <a:path w="8147" h="412" extrusionOk="0">
                  <a:moveTo>
                    <a:pt x="4073" y="1"/>
                  </a:moveTo>
                  <a:cubicBezTo>
                    <a:pt x="2713" y="1"/>
                    <a:pt x="1353" y="69"/>
                    <a:pt x="0" y="206"/>
                  </a:cubicBezTo>
                  <a:cubicBezTo>
                    <a:pt x="1353" y="343"/>
                    <a:pt x="2713" y="411"/>
                    <a:pt x="4073" y="411"/>
                  </a:cubicBezTo>
                  <a:cubicBezTo>
                    <a:pt x="5434" y="411"/>
                    <a:pt x="6794" y="343"/>
                    <a:pt x="8146" y="206"/>
                  </a:cubicBezTo>
                  <a:cubicBezTo>
                    <a:pt x="6794" y="69"/>
                    <a:pt x="5434" y="1"/>
                    <a:pt x="4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8"/>
            <p:cNvSpPr/>
            <p:nvPr/>
          </p:nvSpPr>
          <p:spPr>
            <a:xfrm>
              <a:off x="7308325" y="2001075"/>
              <a:ext cx="285750" cy="163400"/>
            </a:xfrm>
            <a:custGeom>
              <a:avLst/>
              <a:gdLst/>
              <a:ahLst/>
              <a:cxnLst/>
              <a:rect l="l" t="t" r="r" b="b"/>
              <a:pathLst>
                <a:path w="11430" h="6536" extrusionOk="0">
                  <a:moveTo>
                    <a:pt x="11247" y="1"/>
                  </a:moveTo>
                  <a:cubicBezTo>
                    <a:pt x="11065" y="761"/>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6"/>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8"/>
            <p:cNvSpPr/>
            <p:nvPr/>
          </p:nvSpPr>
          <p:spPr>
            <a:xfrm>
              <a:off x="7322775" y="2130250"/>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077"/>
                    <a:pt x="821" y="4439"/>
                  </a:cubicBezTo>
                  <a:cubicBezTo>
                    <a:pt x="1125" y="3800"/>
                    <a:pt x="1489" y="3253"/>
                    <a:pt x="1945" y="2797"/>
                  </a:cubicBezTo>
                  <a:cubicBezTo>
                    <a:pt x="2796" y="1961"/>
                    <a:pt x="4111" y="1544"/>
                    <a:pt x="5422" y="1544"/>
                  </a:cubicBezTo>
                  <a:cubicBezTo>
                    <a:pt x="6733" y="1544"/>
                    <a:pt x="8040" y="1961"/>
                    <a:pt x="8876" y="2797"/>
                  </a:cubicBezTo>
                  <a:cubicBezTo>
                    <a:pt x="9879" y="3770"/>
                    <a:pt x="10304" y="5168"/>
                    <a:pt x="10639" y="6536"/>
                  </a:cubicBezTo>
                  <a:cubicBezTo>
                    <a:pt x="11429" y="2889"/>
                    <a:pt x="9180" y="3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8"/>
            <p:cNvSpPr/>
            <p:nvPr/>
          </p:nvSpPr>
          <p:spPr>
            <a:xfrm>
              <a:off x="7308425" y="2277675"/>
              <a:ext cx="285650" cy="162650"/>
            </a:xfrm>
            <a:custGeom>
              <a:avLst/>
              <a:gdLst/>
              <a:ahLst/>
              <a:cxnLst/>
              <a:rect l="l" t="t" r="r" b="b"/>
              <a:pathLst>
                <a:path w="11426" h="6506" extrusionOk="0">
                  <a:moveTo>
                    <a:pt x="11243" y="1"/>
                  </a:moveTo>
                  <a:cubicBezTo>
                    <a:pt x="11061" y="761"/>
                    <a:pt x="10878" y="1429"/>
                    <a:pt x="10605" y="2068"/>
                  </a:cubicBezTo>
                  <a:cubicBezTo>
                    <a:pt x="10301" y="2736"/>
                    <a:pt x="9966" y="3253"/>
                    <a:pt x="9510" y="3709"/>
                  </a:cubicBezTo>
                  <a:cubicBezTo>
                    <a:pt x="8644" y="4545"/>
                    <a:pt x="7322" y="4963"/>
                    <a:pt x="6007" y="4963"/>
                  </a:cubicBezTo>
                  <a:cubicBezTo>
                    <a:pt x="4693" y="4963"/>
                    <a:pt x="3386" y="4545"/>
                    <a:pt x="2550" y="3709"/>
                  </a:cubicBezTo>
                  <a:cubicBezTo>
                    <a:pt x="1547" y="2767"/>
                    <a:pt x="1121" y="1368"/>
                    <a:pt x="787" y="1"/>
                  </a:cubicBezTo>
                  <a:lnTo>
                    <a:pt x="787" y="1"/>
                  </a:lnTo>
                  <a:cubicBezTo>
                    <a:pt x="1" y="3629"/>
                    <a:pt x="2222" y="6506"/>
                    <a:pt x="5986" y="6506"/>
                  </a:cubicBezTo>
                  <a:cubicBezTo>
                    <a:pt x="6006" y="6506"/>
                    <a:pt x="6025" y="6505"/>
                    <a:pt x="6045" y="6505"/>
                  </a:cubicBezTo>
                  <a:cubicBezTo>
                    <a:pt x="8690" y="6505"/>
                    <a:pt x="10969" y="4955"/>
                    <a:pt x="11365" y="2280"/>
                  </a:cubicBezTo>
                  <a:cubicBezTo>
                    <a:pt x="11425" y="1520"/>
                    <a:pt x="11395" y="700"/>
                    <a:pt x="112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28"/>
            <p:cNvSpPr/>
            <p:nvPr/>
          </p:nvSpPr>
          <p:spPr>
            <a:xfrm>
              <a:off x="7330375" y="2581825"/>
              <a:ext cx="258375" cy="10275"/>
            </a:xfrm>
            <a:custGeom>
              <a:avLst/>
              <a:gdLst/>
              <a:ahLst/>
              <a:cxnLst/>
              <a:rect l="l" t="t" r="r" b="b"/>
              <a:pathLst>
                <a:path w="10335" h="411" extrusionOk="0">
                  <a:moveTo>
                    <a:pt x="5179" y="1"/>
                  </a:moveTo>
                  <a:cubicBezTo>
                    <a:pt x="3458" y="1"/>
                    <a:pt x="1733" y="69"/>
                    <a:pt x="0" y="206"/>
                  </a:cubicBezTo>
                  <a:cubicBezTo>
                    <a:pt x="1733" y="342"/>
                    <a:pt x="3458" y="411"/>
                    <a:pt x="5179" y="411"/>
                  </a:cubicBezTo>
                  <a:cubicBezTo>
                    <a:pt x="6900" y="411"/>
                    <a:pt x="8617" y="342"/>
                    <a:pt x="10335" y="206"/>
                  </a:cubicBezTo>
                  <a:cubicBezTo>
                    <a:pt x="8617" y="69"/>
                    <a:pt x="6900" y="1"/>
                    <a:pt x="5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28"/>
            <p:cNvSpPr/>
            <p:nvPr/>
          </p:nvSpPr>
          <p:spPr>
            <a:xfrm>
              <a:off x="7357725" y="2629900"/>
              <a:ext cx="203675" cy="10850"/>
            </a:xfrm>
            <a:custGeom>
              <a:avLst/>
              <a:gdLst/>
              <a:ahLst/>
              <a:cxnLst/>
              <a:rect l="l" t="t" r="r" b="b"/>
              <a:pathLst>
                <a:path w="8147" h="434" extrusionOk="0">
                  <a:moveTo>
                    <a:pt x="4073" y="0"/>
                  </a:moveTo>
                  <a:cubicBezTo>
                    <a:pt x="2713" y="0"/>
                    <a:pt x="1353" y="76"/>
                    <a:pt x="0" y="228"/>
                  </a:cubicBezTo>
                  <a:cubicBezTo>
                    <a:pt x="1353" y="365"/>
                    <a:pt x="2713" y="433"/>
                    <a:pt x="4073" y="433"/>
                  </a:cubicBezTo>
                  <a:cubicBezTo>
                    <a:pt x="5434" y="433"/>
                    <a:pt x="6794" y="365"/>
                    <a:pt x="8146" y="228"/>
                  </a:cubicBezTo>
                  <a:cubicBezTo>
                    <a:pt x="6794" y="76"/>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8"/>
            <p:cNvSpPr/>
            <p:nvPr/>
          </p:nvSpPr>
          <p:spPr>
            <a:xfrm>
              <a:off x="7330375" y="2520275"/>
              <a:ext cx="258375" cy="10275"/>
            </a:xfrm>
            <a:custGeom>
              <a:avLst/>
              <a:gdLst/>
              <a:ahLst/>
              <a:cxnLst/>
              <a:rect l="l" t="t" r="r" b="b"/>
              <a:pathLst>
                <a:path w="10335" h="411" extrusionOk="0">
                  <a:moveTo>
                    <a:pt x="5145" y="0"/>
                  </a:moveTo>
                  <a:cubicBezTo>
                    <a:pt x="3420" y="0"/>
                    <a:pt x="1702" y="69"/>
                    <a:pt x="0" y="206"/>
                  </a:cubicBezTo>
                  <a:cubicBezTo>
                    <a:pt x="1733" y="342"/>
                    <a:pt x="3458" y="411"/>
                    <a:pt x="5179" y="411"/>
                  </a:cubicBezTo>
                  <a:cubicBezTo>
                    <a:pt x="6900" y="411"/>
                    <a:pt x="8617" y="342"/>
                    <a:pt x="10335" y="206"/>
                  </a:cubicBezTo>
                  <a:cubicBezTo>
                    <a:pt x="8602" y="69"/>
                    <a:pt x="6869" y="0"/>
                    <a:pt x="5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8"/>
            <p:cNvSpPr/>
            <p:nvPr/>
          </p:nvSpPr>
          <p:spPr>
            <a:xfrm>
              <a:off x="7357725" y="2472975"/>
              <a:ext cx="203675" cy="9700"/>
            </a:xfrm>
            <a:custGeom>
              <a:avLst/>
              <a:gdLst/>
              <a:ahLst/>
              <a:cxnLst/>
              <a:rect l="l" t="t" r="r" b="b"/>
              <a:pathLst>
                <a:path w="8147" h="388" extrusionOk="0">
                  <a:moveTo>
                    <a:pt x="4073" y="0"/>
                  </a:moveTo>
                  <a:cubicBezTo>
                    <a:pt x="2713" y="0"/>
                    <a:pt x="1353" y="61"/>
                    <a:pt x="0" y="183"/>
                  </a:cubicBezTo>
                  <a:cubicBezTo>
                    <a:pt x="1353" y="319"/>
                    <a:pt x="2713" y="388"/>
                    <a:pt x="4073" y="388"/>
                  </a:cubicBezTo>
                  <a:cubicBezTo>
                    <a:pt x="5434" y="388"/>
                    <a:pt x="6794" y="319"/>
                    <a:pt x="8146" y="183"/>
                  </a:cubicBezTo>
                  <a:cubicBezTo>
                    <a:pt x="6794" y="61"/>
                    <a:pt x="5434" y="0"/>
                    <a:pt x="40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8"/>
            <p:cNvSpPr/>
            <p:nvPr/>
          </p:nvSpPr>
          <p:spPr>
            <a:xfrm>
              <a:off x="7322775" y="2400775"/>
              <a:ext cx="285725" cy="163400"/>
            </a:xfrm>
            <a:custGeom>
              <a:avLst/>
              <a:gdLst/>
              <a:ahLst/>
              <a:cxnLst/>
              <a:rect l="l" t="t" r="r" b="b"/>
              <a:pathLst>
                <a:path w="11429" h="6536" extrusionOk="0">
                  <a:moveTo>
                    <a:pt x="5380" y="1"/>
                  </a:moveTo>
                  <a:cubicBezTo>
                    <a:pt x="2736" y="1"/>
                    <a:pt x="456" y="1551"/>
                    <a:pt x="61" y="4256"/>
                  </a:cubicBezTo>
                  <a:cubicBezTo>
                    <a:pt x="0" y="5016"/>
                    <a:pt x="30" y="5806"/>
                    <a:pt x="182" y="6536"/>
                  </a:cubicBezTo>
                  <a:cubicBezTo>
                    <a:pt x="365" y="5776"/>
                    <a:pt x="578" y="5107"/>
                    <a:pt x="821" y="4439"/>
                  </a:cubicBezTo>
                  <a:cubicBezTo>
                    <a:pt x="1125" y="3800"/>
                    <a:pt x="1489" y="3283"/>
                    <a:pt x="1945" y="2828"/>
                  </a:cubicBezTo>
                  <a:cubicBezTo>
                    <a:pt x="2796" y="1992"/>
                    <a:pt x="4111" y="1574"/>
                    <a:pt x="5422" y="1574"/>
                  </a:cubicBezTo>
                  <a:cubicBezTo>
                    <a:pt x="6733" y="1574"/>
                    <a:pt x="8040" y="1992"/>
                    <a:pt x="8876" y="2828"/>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8"/>
            <p:cNvSpPr/>
            <p:nvPr/>
          </p:nvSpPr>
          <p:spPr>
            <a:xfrm>
              <a:off x="7308325" y="2548200"/>
              <a:ext cx="285750" cy="163400"/>
            </a:xfrm>
            <a:custGeom>
              <a:avLst/>
              <a:gdLst/>
              <a:ahLst/>
              <a:cxnLst/>
              <a:rect l="l" t="t" r="r" b="b"/>
              <a:pathLst>
                <a:path w="11430" h="6536" extrusionOk="0">
                  <a:moveTo>
                    <a:pt x="11247" y="1"/>
                  </a:moveTo>
                  <a:cubicBezTo>
                    <a:pt x="11065" y="760"/>
                    <a:pt x="10882" y="1429"/>
                    <a:pt x="10609" y="2098"/>
                  </a:cubicBezTo>
                  <a:cubicBezTo>
                    <a:pt x="10305" y="2736"/>
                    <a:pt x="9970" y="3253"/>
                    <a:pt x="9514" y="3709"/>
                  </a:cubicBezTo>
                  <a:cubicBezTo>
                    <a:pt x="8648" y="4545"/>
                    <a:pt x="7326" y="4963"/>
                    <a:pt x="6011" y="4963"/>
                  </a:cubicBezTo>
                  <a:cubicBezTo>
                    <a:pt x="4697" y="4963"/>
                    <a:pt x="3390" y="4545"/>
                    <a:pt x="2554" y="3709"/>
                  </a:cubicBezTo>
                  <a:cubicBezTo>
                    <a:pt x="1551" y="2767"/>
                    <a:pt x="1125" y="1368"/>
                    <a:pt x="791" y="1"/>
                  </a:cubicBezTo>
                  <a:lnTo>
                    <a:pt x="791" y="1"/>
                  </a:lnTo>
                  <a:cubicBezTo>
                    <a:pt x="1" y="3648"/>
                    <a:pt x="2250" y="6536"/>
                    <a:pt x="6049" y="6536"/>
                  </a:cubicBezTo>
                  <a:cubicBezTo>
                    <a:pt x="8694" y="6536"/>
                    <a:pt x="10973" y="4985"/>
                    <a:pt x="11369" y="2280"/>
                  </a:cubicBezTo>
                  <a:cubicBezTo>
                    <a:pt x="11429" y="1520"/>
                    <a:pt x="11399" y="730"/>
                    <a:pt x="11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8"/>
            <p:cNvSpPr/>
            <p:nvPr/>
          </p:nvSpPr>
          <p:spPr>
            <a:xfrm>
              <a:off x="7328075" y="2796875"/>
              <a:ext cx="258400" cy="9700"/>
            </a:xfrm>
            <a:custGeom>
              <a:avLst/>
              <a:gdLst/>
              <a:ahLst/>
              <a:cxnLst/>
              <a:rect l="l" t="t" r="r" b="b"/>
              <a:pathLst>
                <a:path w="10336" h="388" extrusionOk="0">
                  <a:moveTo>
                    <a:pt x="5168" y="0"/>
                  </a:moveTo>
                  <a:cubicBezTo>
                    <a:pt x="3443" y="0"/>
                    <a:pt x="1718" y="69"/>
                    <a:pt x="1" y="206"/>
                  </a:cubicBezTo>
                  <a:cubicBezTo>
                    <a:pt x="1718" y="327"/>
                    <a:pt x="3443" y="388"/>
                    <a:pt x="5168" y="388"/>
                  </a:cubicBezTo>
                  <a:cubicBezTo>
                    <a:pt x="6893" y="388"/>
                    <a:pt x="8618" y="327"/>
                    <a:pt x="10335" y="206"/>
                  </a:cubicBezTo>
                  <a:cubicBezTo>
                    <a:pt x="8618" y="69"/>
                    <a:pt x="6893" y="0"/>
                    <a:pt x="5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8"/>
            <p:cNvSpPr/>
            <p:nvPr/>
          </p:nvSpPr>
          <p:spPr>
            <a:xfrm>
              <a:off x="7356200" y="2748250"/>
              <a:ext cx="202925" cy="10850"/>
            </a:xfrm>
            <a:custGeom>
              <a:avLst/>
              <a:gdLst/>
              <a:ahLst/>
              <a:cxnLst/>
              <a:rect l="l" t="t" r="r" b="b"/>
              <a:pathLst>
                <a:path w="8117" h="434" extrusionOk="0">
                  <a:moveTo>
                    <a:pt x="4047" y="0"/>
                  </a:moveTo>
                  <a:cubicBezTo>
                    <a:pt x="2691" y="0"/>
                    <a:pt x="1338" y="69"/>
                    <a:pt x="0" y="205"/>
                  </a:cubicBezTo>
                  <a:cubicBezTo>
                    <a:pt x="1338" y="357"/>
                    <a:pt x="2691" y="433"/>
                    <a:pt x="4047" y="433"/>
                  </a:cubicBezTo>
                  <a:cubicBezTo>
                    <a:pt x="5403" y="433"/>
                    <a:pt x="6764" y="357"/>
                    <a:pt x="8116" y="205"/>
                  </a:cubicBezTo>
                  <a:cubicBezTo>
                    <a:pt x="6764" y="69"/>
                    <a:pt x="5403" y="0"/>
                    <a:pt x="40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8"/>
            <p:cNvSpPr/>
            <p:nvPr/>
          </p:nvSpPr>
          <p:spPr>
            <a:xfrm>
              <a:off x="7322775" y="2671300"/>
              <a:ext cx="285725" cy="163400"/>
            </a:xfrm>
            <a:custGeom>
              <a:avLst/>
              <a:gdLst/>
              <a:ahLst/>
              <a:cxnLst/>
              <a:rect l="l" t="t" r="r" b="b"/>
              <a:pathLst>
                <a:path w="11429" h="6536" extrusionOk="0">
                  <a:moveTo>
                    <a:pt x="5380" y="1"/>
                  </a:moveTo>
                  <a:cubicBezTo>
                    <a:pt x="2736" y="1"/>
                    <a:pt x="456" y="1581"/>
                    <a:pt x="61" y="4256"/>
                  </a:cubicBezTo>
                  <a:cubicBezTo>
                    <a:pt x="0" y="5016"/>
                    <a:pt x="30" y="5837"/>
                    <a:pt x="182" y="6536"/>
                  </a:cubicBezTo>
                  <a:cubicBezTo>
                    <a:pt x="365" y="5776"/>
                    <a:pt x="578" y="5107"/>
                    <a:pt x="821" y="4469"/>
                  </a:cubicBezTo>
                  <a:cubicBezTo>
                    <a:pt x="1125" y="3800"/>
                    <a:pt x="1489" y="3283"/>
                    <a:pt x="1945" y="2827"/>
                  </a:cubicBezTo>
                  <a:cubicBezTo>
                    <a:pt x="2796" y="1991"/>
                    <a:pt x="4111" y="1574"/>
                    <a:pt x="5422" y="1574"/>
                  </a:cubicBezTo>
                  <a:cubicBezTo>
                    <a:pt x="6733" y="1574"/>
                    <a:pt x="8040" y="1991"/>
                    <a:pt x="8876" y="2827"/>
                  </a:cubicBezTo>
                  <a:cubicBezTo>
                    <a:pt x="9879" y="3770"/>
                    <a:pt x="10304" y="5168"/>
                    <a:pt x="10639" y="6536"/>
                  </a:cubicBezTo>
                  <a:cubicBezTo>
                    <a:pt x="11429" y="2888"/>
                    <a:pt x="9180" y="1"/>
                    <a:pt x="5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45" name="Google Shape;1645;p28"/>
          <p:cNvSpPr/>
          <p:nvPr/>
        </p:nvSpPr>
        <p:spPr>
          <a:xfrm rot="10800000" flipH="1">
            <a:off x="11320669" y="5958866"/>
            <a:ext cx="359620" cy="359620"/>
          </a:xfrm>
          <a:custGeom>
            <a:avLst/>
            <a:gdLst/>
            <a:ahLst/>
            <a:cxnLst/>
            <a:rect l="l" t="t" r="r" b="b"/>
            <a:pathLst>
              <a:path w="56842" h="56842" extrusionOk="0">
                <a:moveTo>
                  <a:pt x="28421" y="0"/>
                </a:moveTo>
                <a:cubicBezTo>
                  <a:pt x="12685" y="0"/>
                  <a:pt x="0" y="12755"/>
                  <a:pt x="0" y="28421"/>
                </a:cubicBezTo>
                <a:cubicBezTo>
                  <a:pt x="0" y="35283"/>
                  <a:pt x="2288" y="41522"/>
                  <a:pt x="6308" y="46374"/>
                </a:cubicBezTo>
                <a:cubicBezTo>
                  <a:pt x="11507" y="52821"/>
                  <a:pt x="19479" y="56841"/>
                  <a:pt x="28421" y="56841"/>
                </a:cubicBezTo>
                <a:cubicBezTo>
                  <a:pt x="37293" y="56841"/>
                  <a:pt x="45265" y="52821"/>
                  <a:pt x="50464" y="46374"/>
                </a:cubicBezTo>
                <a:cubicBezTo>
                  <a:pt x="54484" y="41453"/>
                  <a:pt x="56841" y="35214"/>
                  <a:pt x="56841" y="28421"/>
                </a:cubicBezTo>
                <a:cubicBezTo>
                  <a:pt x="56841" y="12755"/>
                  <a:pt x="44156" y="0"/>
                  <a:pt x="2842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8"/>
          <p:cNvSpPr/>
          <p:nvPr/>
        </p:nvSpPr>
        <p:spPr>
          <a:xfrm rot="10800000" flipH="1">
            <a:off x="227911" y="461363"/>
            <a:ext cx="384071" cy="384071"/>
          </a:xfrm>
          <a:custGeom>
            <a:avLst/>
            <a:gdLst/>
            <a:ahLst/>
            <a:cxnLst/>
            <a:rect l="l" t="t" r="r" b="b"/>
            <a:pathLst>
              <a:path w="107583" h="107583" extrusionOk="0">
                <a:moveTo>
                  <a:pt x="53792" y="0"/>
                </a:moveTo>
                <a:cubicBezTo>
                  <a:pt x="24054" y="0"/>
                  <a:pt x="1" y="24054"/>
                  <a:pt x="1" y="53791"/>
                </a:cubicBezTo>
                <a:cubicBezTo>
                  <a:pt x="1" y="83529"/>
                  <a:pt x="24054" y="107582"/>
                  <a:pt x="53792" y="107582"/>
                </a:cubicBezTo>
                <a:cubicBezTo>
                  <a:pt x="83529" y="107582"/>
                  <a:pt x="107583" y="83529"/>
                  <a:pt x="107583" y="53791"/>
                </a:cubicBezTo>
                <a:cubicBezTo>
                  <a:pt x="107583" y="24054"/>
                  <a:pt x="83529" y="0"/>
                  <a:pt x="537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8"/>
          <p:cNvSpPr/>
          <p:nvPr/>
        </p:nvSpPr>
        <p:spPr>
          <a:xfrm rot="2700000" flipH="1">
            <a:off x="2287975" y="6517195"/>
            <a:ext cx="934717" cy="893475"/>
          </a:xfrm>
          <a:custGeom>
            <a:avLst/>
            <a:gdLst/>
            <a:ahLst/>
            <a:cxnLst/>
            <a:rect l="l" t="t" r="r" b="b"/>
            <a:pathLst>
              <a:path w="11439" h="10933" extrusionOk="0">
                <a:moveTo>
                  <a:pt x="5728" y="1"/>
                </a:moveTo>
                <a:cubicBezTo>
                  <a:pt x="5554" y="1"/>
                  <a:pt x="5377" y="9"/>
                  <a:pt x="5200" y="25"/>
                </a:cubicBezTo>
                <a:cubicBezTo>
                  <a:pt x="2219" y="372"/>
                  <a:pt x="1" y="3006"/>
                  <a:pt x="278" y="5986"/>
                </a:cubicBezTo>
                <a:cubicBezTo>
                  <a:pt x="539" y="8859"/>
                  <a:pt x="2891" y="10932"/>
                  <a:pt x="5712" y="10932"/>
                </a:cubicBezTo>
                <a:cubicBezTo>
                  <a:pt x="5886" y="10932"/>
                  <a:pt x="6062" y="10924"/>
                  <a:pt x="6240" y="10908"/>
                </a:cubicBezTo>
                <a:cubicBezTo>
                  <a:pt x="9290" y="10631"/>
                  <a:pt x="11438" y="7997"/>
                  <a:pt x="11161" y="4947"/>
                </a:cubicBezTo>
                <a:cubicBezTo>
                  <a:pt x="10965" y="2074"/>
                  <a:pt x="8556" y="1"/>
                  <a:pt x="5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6870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theme" Target="../theme/theme10.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1.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theme" Target="../theme/theme7.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31.xml"/><Relationship Id="rId7" Type="http://schemas.openxmlformats.org/officeDocument/2006/relationships/tags" Target="../tags/tag1.xml"/><Relationship Id="rId12" Type="http://schemas.openxmlformats.org/officeDocument/2006/relationships/image" Target="../media/image5.png"/><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theme" Target="../theme/theme8.xml"/><Relationship Id="rId11" Type="http://schemas.openxmlformats.org/officeDocument/2006/relationships/image" Target="../media/image4.png"/><Relationship Id="rId5" Type="http://schemas.openxmlformats.org/officeDocument/2006/relationships/slideLayout" Target="../slideLayouts/slideLayout133.xml"/><Relationship Id="rId10" Type="http://schemas.openxmlformats.org/officeDocument/2006/relationships/image" Target="../media/image3.png"/><Relationship Id="rId4" Type="http://schemas.openxmlformats.org/officeDocument/2006/relationships/slideLayout" Target="../slideLayouts/slideLayout132.xml"/><Relationship Id="rId9" Type="http://schemas.openxmlformats.org/officeDocument/2006/relationships/tags" Target="../tags/tag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theme" Target="../theme/theme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3BC5D-7B70-4705-9DC5-D0F5D6DFE1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5200B1-4BAD-4432-86F5-922D82F312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A4F01-EDC5-48B8-90D6-5EB0263393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797EE-ECDA-4DB2-9CE8-B9696B00FFDF}" type="datetimeFigureOut">
              <a:rPr lang="en-US" smtClean="0"/>
              <a:t>4/21/2025</a:t>
            </a:fld>
            <a:endParaRPr lang="en-US"/>
          </a:p>
        </p:txBody>
      </p:sp>
      <p:sp>
        <p:nvSpPr>
          <p:cNvPr id="5" name="Footer Placeholder 4">
            <a:extLst>
              <a:ext uri="{FF2B5EF4-FFF2-40B4-BE49-F238E27FC236}">
                <a16:creationId xmlns:a16="http://schemas.microsoft.com/office/drawing/2014/main" id="{8E6DA47A-A7AB-4DFD-B50C-341FF22B48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7737CD-46C7-408C-B508-6147CE805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CED70-94AE-4DFC-93B4-0684B42FFC7E}" type="slidenum">
              <a:rPr lang="en-US" smtClean="0"/>
              <a:t>‹#›</a:t>
            </a:fld>
            <a:endParaRPr lang="en-US"/>
          </a:p>
        </p:txBody>
      </p:sp>
    </p:spTree>
    <p:extLst>
      <p:ext uri="{BB962C8B-B14F-4D97-AF65-F5344CB8AC3E}">
        <p14:creationId xmlns:p14="http://schemas.microsoft.com/office/powerpoint/2010/main" val="1143802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Varela Round"/>
              <a:buNone/>
              <a:defRPr sz="2800" b="1">
                <a:solidFill>
                  <a:schemeClr val="dk1"/>
                </a:solidFill>
                <a:latin typeface="Varela Round"/>
                <a:ea typeface="Varela Round"/>
                <a:cs typeface="Varela Round"/>
                <a:sym typeface="Varela Rou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008968"/>
                </a:solidFill>
                <a:cs typeface="Arial"/>
                <a:sym typeface="Arial"/>
              </a:rPr>
              <a:pPr defTabSz="1219170">
                <a:buClr>
                  <a:srgbClr val="000000"/>
                </a:buClr>
              </a:pPr>
              <a:t>‹#›</a:t>
            </a:fld>
            <a:endParaRPr lang="en" kern="0">
              <a:solidFill>
                <a:srgbClr val="008968"/>
              </a:solidFill>
              <a:cs typeface="Arial"/>
              <a:sym typeface="Arial"/>
            </a:endParaRPr>
          </a:p>
        </p:txBody>
      </p:sp>
    </p:spTree>
    <p:extLst>
      <p:ext uri="{BB962C8B-B14F-4D97-AF65-F5344CB8AC3E}">
        <p14:creationId xmlns:p14="http://schemas.microsoft.com/office/powerpoint/2010/main" val="776163395"/>
      </p:ext>
    </p:extLst>
  </p:cSld>
  <p:clrMap bg1="lt1" tx1="dk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B26995-155D-6908-1A4E-E2D2C80421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46AD8E-ACEE-BBE5-DB72-C4079CF84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E596A-84D6-3D2E-AAC6-53AA1F68D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B4FD34AE-020B-F633-4A12-EE7EFF098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99196F07-896E-2642-D59B-E2A561FBEC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699383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637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1pPr>
            <a:lvl2pPr lvl="1" rtl="0">
              <a:spcBef>
                <a:spcPts val="0"/>
              </a:spcBef>
              <a:spcAft>
                <a:spcPts val="0"/>
              </a:spcAft>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2pPr>
            <a:lvl3pPr lvl="2" rtl="0">
              <a:spcBef>
                <a:spcPts val="0"/>
              </a:spcBef>
              <a:spcAft>
                <a:spcPts val="0"/>
              </a:spcAft>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3pPr>
            <a:lvl4pPr lvl="3" rtl="0">
              <a:spcBef>
                <a:spcPts val="0"/>
              </a:spcBef>
              <a:spcAft>
                <a:spcPts val="0"/>
              </a:spcAft>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4pPr>
            <a:lvl5pPr lvl="4" rtl="0">
              <a:spcBef>
                <a:spcPts val="0"/>
              </a:spcBef>
              <a:spcAft>
                <a:spcPts val="0"/>
              </a:spcAft>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5pPr>
            <a:lvl6pPr lvl="5" rtl="0">
              <a:spcBef>
                <a:spcPts val="0"/>
              </a:spcBef>
              <a:spcAft>
                <a:spcPts val="0"/>
              </a:spcAft>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6pPr>
            <a:lvl7pPr lvl="6" rtl="0">
              <a:spcBef>
                <a:spcPts val="0"/>
              </a:spcBef>
              <a:spcAft>
                <a:spcPts val="0"/>
              </a:spcAft>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7pPr>
            <a:lvl8pPr lvl="7" rtl="0">
              <a:spcBef>
                <a:spcPts val="0"/>
              </a:spcBef>
              <a:spcAft>
                <a:spcPts val="0"/>
              </a:spcAft>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8pPr>
            <a:lvl9pPr lvl="8" rtl="0">
              <a:spcBef>
                <a:spcPts val="0"/>
              </a:spcBef>
              <a:spcAft>
                <a:spcPts val="0"/>
              </a:spcAft>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6"/>
              </a:buClr>
              <a:buSzPts val="1500"/>
              <a:buFont typeface="DM Sans"/>
              <a:buChar char="●"/>
              <a:defRPr sz="1500">
                <a:solidFill>
                  <a:schemeClr val="accent6"/>
                </a:solidFill>
                <a:latin typeface="DM Sans"/>
                <a:ea typeface="DM Sans"/>
                <a:cs typeface="DM Sans"/>
                <a:sym typeface="DM Sans"/>
              </a:defRPr>
            </a:lvl1pPr>
            <a:lvl2pPr marL="914400" lvl="1" indent="-323850">
              <a:lnSpc>
                <a:spcPct val="115000"/>
              </a:lnSpc>
              <a:spcBef>
                <a:spcPts val="0"/>
              </a:spcBef>
              <a:spcAft>
                <a:spcPts val="0"/>
              </a:spcAft>
              <a:buClr>
                <a:schemeClr val="accent6"/>
              </a:buClr>
              <a:buSzPts val="1500"/>
              <a:buFont typeface="DM Sans"/>
              <a:buChar char="○"/>
              <a:defRPr sz="1500">
                <a:solidFill>
                  <a:schemeClr val="accent6"/>
                </a:solidFill>
                <a:latin typeface="DM Sans"/>
                <a:ea typeface="DM Sans"/>
                <a:cs typeface="DM Sans"/>
                <a:sym typeface="DM Sans"/>
              </a:defRPr>
            </a:lvl2pPr>
            <a:lvl3pPr marL="1371600" lvl="2" indent="-323850">
              <a:lnSpc>
                <a:spcPct val="115000"/>
              </a:lnSpc>
              <a:spcBef>
                <a:spcPts val="0"/>
              </a:spcBef>
              <a:spcAft>
                <a:spcPts val="0"/>
              </a:spcAft>
              <a:buClr>
                <a:schemeClr val="accent6"/>
              </a:buClr>
              <a:buSzPts val="1500"/>
              <a:buFont typeface="DM Sans"/>
              <a:buChar char="■"/>
              <a:defRPr sz="1500">
                <a:solidFill>
                  <a:schemeClr val="accent6"/>
                </a:solidFill>
                <a:latin typeface="DM Sans"/>
                <a:ea typeface="DM Sans"/>
                <a:cs typeface="DM Sans"/>
                <a:sym typeface="DM Sans"/>
              </a:defRPr>
            </a:lvl3pPr>
            <a:lvl4pPr marL="1828800" lvl="3" indent="-323850">
              <a:lnSpc>
                <a:spcPct val="115000"/>
              </a:lnSpc>
              <a:spcBef>
                <a:spcPts val="0"/>
              </a:spcBef>
              <a:spcAft>
                <a:spcPts val="0"/>
              </a:spcAft>
              <a:buClr>
                <a:schemeClr val="accent6"/>
              </a:buClr>
              <a:buSzPts val="1500"/>
              <a:buFont typeface="DM Sans"/>
              <a:buChar char="●"/>
              <a:defRPr sz="1500">
                <a:solidFill>
                  <a:schemeClr val="accent6"/>
                </a:solidFill>
                <a:latin typeface="DM Sans"/>
                <a:ea typeface="DM Sans"/>
                <a:cs typeface="DM Sans"/>
                <a:sym typeface="DM Sans"/>
              </a:defRPr>
            </a:lvl4pPr>
            <a:lvl5pPr marL="2286000" lvl="4" indent="-323850">
              <a:lnSpc>
                <a:spcPct val="115000"/>
              </a:lnSpc>
              <a:spcBef>
                <a:spcPts val="0"/>
              </a:spcBef>
              <a:spcAft>
                <a:spcPts val="0"/>
              </a:spcAft>
              <a:buClr>
                <a:schemeClr val="accent6"/>
              </a:buClr>
              <a:buSzPts val="1500"/>
              <a:buFont typeface="DM Sans"/>
              <a:buChar char="○"/>
              <a:defRPr sz="1500">
                <a:solidFill>
                  <a:schemeClr val="accent6"/>
                </a:solidFill>
                <a:latin typeface="DM Sans"/>
                <a:ea typeface="DM Sans"/>
                <a:cs typeface="DM Sans"/>
                <a:sym typeface="DM Sans"/>
              </a:defRPr>
            </a:lvl5pPr>
            <a:lvl6pPr marL="2743200" lvl="5" indent="-323850">
              <a:lnSpc>
                <a:spcPct val="115000"/>
              </a:lnSpc>
              <a:spcBef>
                <a:spcPts val="0"/>
              </a:spcBef>
              <a:spcAft>
                <a:spcPts val="0"/>
              </a:spcAft>
              <a:buClr>
                <a:schemeClr val="accent6"/>
              </a:buClr>
              <a:buSzPts val="1500"/>
              <a:buFont typeface="DM Sans"/>
              <a:buChar char="■"/>
              <a:defRPr sz="1500">
                <a:solidFill>
                  <a:schemeClr val="accent6"/>
                </a:solidFill>
                <a:latin typeface="DM Sans"/>
                <a:ea typeface="DM Sans"/>
                <a:cs typeface="DM Sans"/>
                <a:sym typeface="DM Sans"/>
              </a:defRPr>
            </a:lvl6pPr>
            <a:lvl7pPr marL="3200400" lvl="6" indent="-323850">
              <a:lnSpc>
                <a:spcPct val="115000"/>
              </a:lnSpc>
              <a:spcBef>
                <a:spcPts val="0"/>
              </a:spcBef>
              <a:spcAft>
                <a:spcPts val="0"/>
              </a:spcAft>
              <a:buClr>
                <a:schemeClr val="accent6"/>
              </a:buClr>
              <a:buSzPts val="1500"/>
              <a:buFont typeface="DM Sans"/>
              <a:buChar char="●"/>
              <a:defRPr sz="1500">
                <a:solidFill>
                  <a:schemeClr val="accent6"/>
                </a:solidFill>
                <a:latin typeface="DM Sans"/>
                <a:ea typeface="DM Sans"/>
                <a:cs typeface="DM Sans"/>
                <a:sym typeface="DM Sans"/>
              </a:defRPr>
            </a:lvl7pPr>
            <a:lvl8pPr marL="3657600" lvl="7" indent="-323850">
              <a:lnSpc>
                <a:spcPct val="115000"/>
              </a:lnSpc>
              <a:spcBef>
                <a:spcPts val="0"/>
              </a:spcBef>
              <a:spcAft>
                <a:spcPts val="0"/>
              </a:spcAft>
              <a:buClr>
                <a:schemeClr val="accent6"/>
              </a:buClr>
              <a:buSzPts val="1500"/>
              <a:buFont typeface="DM Sans"/>
              <a:buChar char="○"/>
              <a:defRPr sz="1500">
                <a:solidFill>
                  <a:schemeClr val="accent6"/>
                </a:solidFill>
                <a:latin typeface="DM Sans"/>
                <a:ea typeface="DM Sans"/>
                <a:cs typeface="DM Sans"/>
                <a:sym typeface="DM Sans"/>
              </a:defRPr>
            </a:lvl8pPr>
            <a:lvl9pPr marL="4114800" lvl="8" indent="-323850">
              <a:lnSpc>
                <a:spcPct val="115000"/>
              </a:lnSpc>
              <a:spcBef>
                <a:spcPts val="0"/>
              </a:spcBef>
              <a:spcAft>
                <a:spcPts val="0"/>
              </a:spcAft>
              <a:buClr>
                <a:schemeClr val="accent6"/>
              </a:buClr>
              <a:buSzPts val="1500"/>
              <a:buFont typeface="DM Sans"/>
              <a:buChar char="■"/>
              <a:defRPr sz="1500">
                <a:solidFill>
                  <a:schemeClr val="accent6"/>
                </a:solidFill>
                <a:latin typeface="DM Sans"/>
                <a:ea typeface="DM Sans"/>
                <a:cs typeface="DM Sans"/>
                <a:sym typeface="DM Sans"/>
              </a:defRPr>
            </a:lvl9pPr>
          </a:lstStyle>
          <a:p>
            <a:endParaRPr dirty="0"/>
          </a:p>
        </p:txBody>
      </p:sp>
    </p:spTree>
    <p:extLst>
      <p:ext uri="{BB962C8B-B14F-4D97-AF65-F5344CB8AC3E}">
        <p14:creationId xmlns:p14="http://schemas.microsoft.com/office/powerpoint/2010/main" val="13415771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extLst>
      <p:ext uri="{BB962C8B-B14F-4D97-AF65-F5344CB8AC3E}">
        <p14:creationId xmlns:p14="http://schemas.microsoft.com/office/powerpoint/2010/main" val="3250089043"/>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4/21/2025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3644546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694967"/>
            <a:ext cx="10272000" cy="75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Ranchers"/>
              <a:buNone/>
              <a:defRPr sz="3400">
                <a:solidFill>
                  <a:schemeClr val="dk1"/>
                </a:solidFill>
                <a:latin typeface="Ranchers"/>
                <a:ea typeface="Ranchers"/>
                <a:cs typeface="Ranchers"/>
                <a:sym typeface="Ranchers"/>
              </a:defRPr>
            </a:lvl1pPr>
            <a:lvl2pPr lvl="1" rtl="0">
              <a:spcBef>
                <a:spcPts val="0"/>
              </a:spcBef>
              <a:spcAft>
                <a:spcPts val="0"/>
              </a:spcAft>
              <a:buClr>
                <a:schemeClr val="dk1"/>
              </a:buClr>
              <a:buSzPts val="3400"/>
              <a:buFont typeface="Ranchers"/>
              <a:buNone/>
              <a:defRPr sz="3400">
                <a:solidFill>
                  <a:schemeClr val="dk1"/>
                </a:solidFill>
                <a:latin typeface="Ranchers"/>
                <a:ea typeface="Ranchers"/>
                <a:cs typeface="Ranchers"/>
                <a:sym typeface="Ranchers"/>
              </a:defRPr>
            </a:lvl2pPr>
            <a:lvl3pPr lvl="2" rtl="0">
              <a:spcBef>
                <a:spcPts val="0"/>
              </a:spcBef>
              <a:spcAft>
                <a:spcPts val="0"/>
              </a:spcAft>
              <a:buClr>
                <a:schemeClr val="dk1"/>
              </a:buClr>
              <a:buSzPts val="3400"/>
              <a:buFont typeface="Ranchers"/>
              <a:buNone/>
              <a:defRPr sz="3400">
                <a:solidFill>
                  <a:schemeClr val="dk1"/>
                </a:solidFill>
                <a:latin typeface="Ranchers"/>
                <a:ea typeface="Ranchers"/>
                <a:cs typeface="Ranchers"/>
                <a:sym typeface="Ranchers"/>
              </a:defRPr>
            </a:lvl3pPr>
            <a:lvl4pPr lvl="3" rtl="0">
              <a:spcBef>
                <a:spcPts val="0"/>
              </a:spcBef>
              <a:spcAft>
                <a:spcPts val="0"/>
              </a:spcAft>
              <a:buClr>
                <a:schemeClr val="dk1"/>
              </a:buClr>
              <a:buSzPts val="3400"/>
              <a:buFont typeface="Ranchers"/>
              <a:buNone/>
              <a:defRPr sz="3400">
                <a:solidFill>
                  <a:schemeClr val="dk1"/>
                </a:solidFill>
                <a:latin typeface="Ranchers"/>
                <a:ea typeface="Ranchers"/>
                <a:cs typeface="Ranchers"/>
                <a:sym typeface="Ranchers"/>
              </a:defRPr>
            </a:lvl4pPr>
            <a:lvl5pPr lvl="4" rtl="0">
              <a:spcBef>
                <a:spcPts val="0"/>
              </a:spcBef>
              <a:spcAft>
                <a:spcPts val="0"/>
              </a:spcAft>
              <a:buClr>
                <a:schemeClr val="dk1"/>
              </a:buClr>
              <a:buSzPts val="3400"/>
              <a:buFont typeface="Ranchers"/>
              <a:buNone/>
              <a:defRPr sz="3400">
                <a:solidFill>
                  <a:schemeClr val="dk1"/>
                </a:solidFill>
                <a:latin typeface="Ranchers"/>
                <a:ea typeface="Ranchers"/>
                <a:cs typeface="Ranchers"/>
                <a:sym typeface="Ranchers"/>
              </a:defRPr>
            </a:lvl5pPr>
            <a:lvl6pPr lvl="5" rtl="0">
              <a:spcBef>
                <a:spcPts val="0"/>
              </a:spcBef>
              <a:spcAft>
                <a:spcPts val="0"/>
              </a:spcAft>
              <a:buClr>
                <a:schemeClr val="dk1"/>
              </a:buClr>
              <a:buSzPts val="3400"/>
              <a:buFont typeface="Ranchers"/>
              <a:buNone/>
              <a:defRPr sz="3400">
                <a:solidFill>
                  <a:schemeClr val="dk1"/>
                </a:solidFill>
                <a:latin typeface="Ranchers"/>
                <a:ea typeface="Ranchers"/>
                <a:cs typeface="Ranchers"/>
                <a:sym typeface="Ranchers"/>
              </a:defRPr>
            </a:lvl6pPr>
            <a:lvl7pPr lvl="6" rtl="0">
              <a:spcBef>
                <a:spcPts val="0"/>
              </a:spcBef>
              <a:spcAft>
                <a:spcPts val="0"/>
              </a:spcAft>
              <a:buClr>
                <a:schemeClr val="dk1"/>
              </a:buClr>
              <a:buSzPts val="3400"/>
              <a:buFont typeface="Ranchers"/>
              <a:buNone/>
              <a:defRPr sz="3400">
                <a:solidFill>
                  <a:schemeClr val="dk1"/>
                </a:solidFill>
                <a:latin typeface="Ranchers"/>
                <a:ea typeface="Ranchers"/>
                <a:cs typeface="Ranchers"/>
                <a:sym typeface="Ranchers"/>
              </a:defRPr>
            </a:lvl7pPr>
            <a:lvl8pPr lvl="7" rtl="0">
              <a:spcBef>
                <a:spcPts val="0"/>
              </a:spcBef>
              <a:spcAft>
                <a:spcPts val="0"/>
              </a:spcAft>
              <a:buClr>
                <a:schemeClr val="dk1"/>
              </a:buClr>
              <a:buSzPts val="3400"/>
              <a:buFont typeface="Ranchers"/>
              <a:buNone/>
              <a:defRPr sz="3400">
                <a:solidFill>
                  <a:schemeClr val="dk1"/>
                </a:solidFill>
                <a:latin typeface="Ranchers"/>
                <a:ea typeface="Ranchers"/>
                <a:cs typeface="Ranchers"/>
                <a:sym typeface="Ranchers"/>
              </a:defRPr>
            </a:lvl8pPr>
            <a:lvl9pPr lvl="8" rtl="0">
              <a:spcBef>
                <a:spcPts val="0"/>
              </a:spcBef>
              <a:spcAft>
                <a:spcPts val="0"/>
              </a:spcAft>
              <a:buClr>
                <a:schemeClr val="dk1"/>
              </a:buClr>
              <a:buSzPts val="3400"/>
              <a:buFont typeface="Ranchers"/>
              <a:buNone/>
              <a:defRPr sz="34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23967"/>
            <a:ext cx="10272000" cy="4494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Dosis Medium"/>
              <a:buChar char="●"/>
              <a:defRPr sz="1500">
                <a:solidFill>
                  <a:schemeClr val="dk1"/>
                </a:solidFill>
                <a:latin typeface="Dosis Medium"/>
                <a:ea typeface="Dosis Medium"/>
                <a:cs typeface="Dosis Medium"/>
                <a:sym typeface="Dosis Medium"/>
              </a:defRPr>
            </a:lvl1pPr>
            <a:lvl2pPr marL="914400" lvl="1" indent="-323850">
              <a:lnSpc>
                <a:spcPct val="100000"/>
              </a:lnSpc>
              <a:spcBef>
                <a:spcPts val="1600"/>
              </a:spcBef>
              <a:spcAft>
                <a:spcPts val="0"/>
              </a:spcAft>
              <a:buClr>
                <a:schemeClr val="dk1"/>
              </a:buClr>
              <a:buSzPts val="1500"/>
              <a:buFont typeface="Dosis Medium"/>
              <a:buChar char="○"/>
              <a:defRPr sz="1500">
                <a:solidFill>
                  <a:schemeClr val="dk1"/>
                </a:solidFill>
                <a:latin typeface="Dosis Medium"/>
                <a:ea typeface="Dosis Medium"/>
                <a:cs typeface="Dosis Medium"/>
                <a:sym typeface="Dosis Medium"/>
              </a:defRPr>
            </a:lvl2pPr>
            <a:lvl3pPr marL="1371600" lvl="2" indent="-323850">
              <a:lnSpc>
                <a:spcPct val="100000"/>
              </a:lnSpc>
              <a:spcBef>
                <a:spcPts val="1600"/>
              </a:spcBef>
              <a:spcAft>
                <a:spcPts val="0"/>
              </a:spcAft>
              <a:buClr>
                <a:schemeClr val="dk1"/>
              </a:buClr>
              <a:buSzPts val="1500"/>
              <a:buFont typeface="Dosis Medium"/>
              <a:buChar char="■"/>
              <a:defRPr sz="1500">
                <a:solidFill>
                  <a:schemeClr val="dk1"/>
                </a:solidFill>
                <a:latin typeface="Dosis Medium"/>
                <a:ea typeface="Dosis Medium"/>
                <a:cs typeface="Dosis Medium"/>
                <a:sym typeface="Dosis Medium"/>
              </a:defRPr>
            </a:lvl3pPr>
            <a:lvl4pPr marL="1828800" lvl="3" indent="-323850">
              <a:lnSpc>
                <a:spcPct val="100000"/>
              </a:lnSpc>
              <a:spcBef>
                <a:spcPts val="1600"/>
              </a:spcBef>
              <a:spcAft>
                <a:spcPts val="0"/>
              </a:spcAft>
              <a:buClr>
                <a:schemeClr val="dk1"/>
              </a:buClr>
              <a:buSzPts val="1500"/>
              <a:buFont typeface="Dosis Medium"/>
              <a:buChar char="●"/>
              <a:defRPr sz="1500">
                <a:solidFill>
                  <a:schemeClr val="dk1"/>
                </a:solidFill>
                <a:latin typeface="Dosis Medium"/>
                <a:ea typeface="Dosis Medium"/>
                <a:cs typeface="Dosis Medium"/>
                <a:sym typeface="Dosis Medium"/>
              </a:defRPr>
            </a:lvl4pPr>
            <a:lvl5pPr marL="2286000" lvl="4" indent="-323850">
              <a:lnSpc>
                <a:spcPct val="100000"/>
              </a:lnSpc>
              <a:spcBef>
                <a:spcPts val="1600"/>
              </a:spcBef>
              <a:spcAft>
                <a:spcPts val="0"/>
              </a:spcAft>
              <a:buClr>
                <a:schemeClr val="dk1"/>
              </a:buClr>
              <a:buSzPts val="1500"/>
              <a:buFont typeface="Dosis Medium"/>
              <a:buChar char="○"/>
              <a:defRPr sz="1500">
                <a:solidFill>
                  <a:schemeClr val="dk1"/>
                </a:solidFill>
                <a:latin typeface="Dosis Medium"/>
                <a:ea typeface="Dosis Medium"/>
                <a:cs typeface="Dosis Medium"/>
                <a:sym typeface="Dosis Medium"/>
              </a:defRPr>
            </a:lvl5pPr>
            <a:lvl6pPr marL="2743200" lvl="5" indent="-323850">
              <a:lnSpc>
                <a:spcPct val="100000"/>
              </a:lnSpc>
              <a:spcBef>
                <a:spcPts val="1600"/>
              </a:spcBef>
              <a:spcAft>
                <a:spcPts val="0"/>
              </a:spcAft>
              <a:buClr>
                <a:schemeClr val="dk1"/>
              </a:buClr>
              <a:buSzPts val="1500"/>
              <a:buFont typeface="Dosis Medium"/>
              <a:buChar char="■"/>
              <a:defRPr sz="1500">
                <a:solidFill>
                  <a:schemeClr val="dk1"/>
                </a:solidFill>
                <a:latin typeface="Dosis Medium"/>
                <a:ea typeface="Dosis Medium"/>
                <a:cs typeface="Dosis Medium"/>
                <a:sym typeface="Dosis Medium"/>
              </a:defRPr>
            </a:lvl6pPr>
            <a:lvl7pPr marL="3200400" lvl="6" indent="-323850">
              <a:lnSpc>
                <a:spcPct val="100000"/>
              </a:lnSpc>
              <a:spcBef>
                <a:spcPts val="1600"/>
              </a:spcBef>
              <a:spcAft>
                <a:spcPts val="0"/>
              </a:spcAft>
              <a:buClr>
                <a:schemeClr val="dk1"/>
              </a:buClr>
              <a:buSzPts val="1500"/>
              <a:buFont typeface="Dosis Medium"/>
              <a:buChar char="●"/>
              <a:defRPr sz="1500">
                <a:solidFill>
                  <a:schemeClr val="dk1"/>
                </a:solidFill>
                <a:latin typeface="Dosis Medium"/>
                <a:ea typeface="Dosis Medium"/>
                <a:cs typeface="Dosis Medium"/>
                <a:sym typeface="Dosis Medium"/>
              </a:defRPr>
            </a:lvl7pPr>
            <a:lvl8pPr marL="3657600" lvl="7" indent="-323850">
              <a:lnSpc>
                <a:spcPct val="100000"/>
              </a:lnSpc>
              <a:spcBef>
                <a:spcPts val="1600"/>
              </a:spcBef>
              <a:spcAft>
                <a:spcPts val="0"/>
              </a:spcAft>
              <a:buClr>
                <a:schemeClr val="dk1"/>
              </a:buClr>
              <a:buSzPts val="1500"/>
              <a:buFont typeface="Dosis Medium"/>
              <a:buChar char="○"/>
              <a:defRPr sz="1500">
                <a:solidFill>
                  <a:schemeClr val="dk1"/>
                </a:solidFill>
                <a:latin typeface="Dosis Medium"/>
                <a:ea typeface="Dosis Medium"/>
                <a:cs typeface="Dosis Medium"/>
                <a:sym typeface="Dosis Medium"/>
              </a:defRPr>
            </a:lvl8pPr>
            <a:lvl9pPr marL="4114800" lvl="8" indent="-323850">
              <a:lnSpc>
                <a:spcPct val="100000"/>
              </a:lnSpc>
              <a:spcBef>
                <a:spcPts val="1600"/>
              </a:spcBef>
              <a:spcAft>
                <a:spcPts val="1600"/>
              </a:spcAft>
              <a:buClr>
                <a:schemeClr val="dk1"/>
              </a:buClr>
              <a:buSzPts val="1500"/>
              <a:buFont typeface="Dosis Medium"/>
              <a:buChar char="■"/>
              <a:defRPr sz="1500">
                <a:solidFill>
                  <a:schemeClr val="dk1"/>
                </a:solidFill>
                <a:latin typeface="Dosis Medium"/>
                <a:ea typeface="Dosis Medium"/>
                <a:cs typeface="Dosis Medium"/>
                <a:sym typeface="Dosis Medium"/>
              </a:defRPr>
            </a:lvl9pPr>
          </a:lstStyle>
          <a:p>
            <a:endParaRPr/>
          </a:p>
        </p:txBody>
      </p:sp>
    </p:spTree>
    <p:extLst>
      <p:ext uri="{BB962C8B-B14F-4D97-AF65-F5344CB8AC3E}">
        <p14:creationId xmlns:p14="http://schemas.microsoft.com/office/powerpoint/2010/main" val="2159279160"/>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Bodoni Moda SemiBold"/>
              <a:buNone/>
              <a:defRPr sz="3000">
                <a:solidFill>
                  <a:schemeClr val="lt1"/>
                </a:solidFill>
                <a:latin typeface="Bodoni Moda SemiBold"/>
                <a:ea typeface="Bodoni Moda SemiBold"/>
                <a:cs typeface="Bodoni Moda SemiBold"/>
                <a:sym typeface="Bodoni Moda SemiBold"/>
              </a:defRPr>
            </a:lvl1pPr>
            <a:lvl2pPr lvl="1"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2pPr>
            <a:lvl3pPr lvl="2"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3pPr>
            <a:lvl4pPr lvl="3"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4pPr>
            <a:lvl5pPr lvl="4"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5pPr>
            <a:lvl6pPr lvl="5"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6pPr>
            <a:lvl7pPr lvl="6"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7pPr>
            <a:lvl8pPr lvl="7"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8pPr>
            <a:lvl9pPr lvl="8"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1pPr>
            <a:lvl2pPr marL="914400" lvl="1"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2pPr>
            <a:lvl3pPr marL="1371600" lvl="2"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3pPr>
            <a:lvl4pPr marL="1828800" lvl="3"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4pPr>
            <a:lvl5pPr marL="2286000" lvl="4"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5pPr>
            <a:lvl6pPr marL="2743200" lvl="5"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6pPr>
            <a:lvl7pPr marL="3200400" lvl="6"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7pPr>
            <a:lvl8pPr marL="3657600" lvl="7"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8pPr>
            <a:lvl9pPr marL="4114800" lvl="8"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58552898"/>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3 Arima Madurai" panose="00000500000000000000" pitchFamily="2" charset="-93"/>
          <a:ea typeface="#9Slide03 Arima Madurai" panose="00000500000000000000" pitchFamily="2" charset="-93"/>
          <a:cs typeface="#9Slide03 Arima Madurai" panose="00000500000000000000" pitchFamily="2" charset="-93"/>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Fira Sans Condensed" panose="020B0503050000020004" pitchFamily="34" charset="0"/>
          <a:ea typeface="Fira Sans Condensed" panose="020B05030500000200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Bodoni Moda SemiBold"/>
              <a:buNone/>
              <a:defRPr sz="3000">
                <a:solidFill>
                  <a:schemeClr val="lt1"/>
                </a:solidFill>
                <a:latin typeface="Bodoni Moda SemiBold"/>
                <a:ea typeface="Bodoni Moda SemiBold"/>
                <a:cs typeface="Bodoni Moda SemiBold"/>
                <a:sym typeface="Bodoni Moda SemiBold"/>
              </a:defRPr>
            </a:lvl1pPr>
            <a:lvl2pPr lvl="1"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2pPr>
            <a:lvl3pPr lvl="2"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3pPr>
            <a:lvl4pPr lvl="3"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4pPr>
            <a:lvl5pPr lvl="4"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5pPr>
            <a:lvl6pPr lvl="5"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6pPr>
            <a:lvl7pPr lvl="6"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7pPr>
            <a:lvl8pPr lvl="7"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8pPr>
            <a:lvl9pPr lvl="8"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1pPr>
            <a:lvl2pPr marL="914400" lvl="1"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2pPr>
            <a:lvl3pPr marL="1371600" lvl="2"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3pPr>
            <a:lvl4pPr marL="1828800" lvl="3"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4pPr>
            <a:lvl5pPr marL="2286000" lvl="4"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5pPr>
            <a:lvl6pPr marL="2743200" lvl="5"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6pPr>
            <a:lvl7pPr marL="3200400" lvl="6"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7pPr>
            <a:lvl8pPr marL="3657600" lvl="7"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8pPr>
            <a:lvl9pPr marL="4114800" lvl="8"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4136891957"/>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3 Arima Madurai" panose="00000500000000000000" pitchFamily="2" charset="-93"/>
          <a:ea typeface="#9Slide03 Arima Madurai" panose="00000500000000000000" pitchFamily="2" charset="-93"/>
          <a:cs typeface="#9Slide03 Arima Madurai" panose="00000500000000000000" pitchFamily="2" charset="-93"/>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Fira Sans Condensed" panose="020B0503050000020004" pitchFamily="34" charset="0"/>
          <a:ea typeface="Fira Sans Condensed" panose="020B05030500000200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0" y="-712232"/>
            <a:ext cx="12192000" cy="369332"/>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Arial"/>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3"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0"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0"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4"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8"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2"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6"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79"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1"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0"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6"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79"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5"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78"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57"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58"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7"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7"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60237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Bodoni Moda SemiBold"/>
              <a:buNone/>
              <a:defRPr sz="3000">
                <a:solidFill>
                  <a:schemeClr val="lt1"/>
                </a:solidFill>
                <a:latin typeface="Bodoni Moda SemiBold"/>
                <a:ea typeface="Bodoni Moda SemiBold"/>
                <a:cs typeface="Bodoni Moda SemiBold"/>
                <a:sym typeface="Bodoni Moda SemiBold"/>
              </a:defRPr>
            </a:lvl1pPr>
            <a:lvl2pPr lvl="1"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2pPr>
            <a:lvl3pPr lvl="2"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3pPr>
            <a:lvl4pPr lvl="3"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4pPr>
            <a:lvl5pPr lvl="4"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5pPr>
            <a:lvl6pPr lvl="5"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6pPr>
            <a:lvl7pPr lvl="6"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7pPr>
            <a:lvl8pPr lvl="7"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8pPr>
            <a:lvl9pPr lvl="8" rtl="0">
              <a:spcBef>
                <a:spcPts val="0"/>
              </a:spcBef>
              <a:spcAft>
                <a:spcPts val="0"/>
              </a:spcAft>
              <a:buClr>
                <a:schemeClr val="lt1"/>
              </a:buClr>
              <a:buSzPts val="3500"/>
              <a:buFont typeface="Bodoni Moda SemiBold"/>
              <a:buNone/>
              <a:defRPr sz="3500">
                <a:solidFill>
                  <a:schemeClr val="lt1"/>
                </a:solidFill>
                <a:latin typeface="Bodoni Moda SemiBold"/>
                <a:ea typeface="Bodoni Moda SemiBold"/>
                <a:cs typeface="Bodoni Moda SemiBold"/>
                <a:sym typeface="Bodoni Moda SemiBold"/>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1pPr>
            <a:lvl2pPr marL="914400" lvl="1"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2pPr>
            <a:lvl3pPr marL="1371600" lvl="2"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3pPr>
            <a:lvl4pPr marL="1828800" lvl="3"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4pPr>
            <a:lvl5pPr marL="2286000" lvl="4"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5pPr>
            <a:lvl6pPr marL="2743200" lvl="5"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6pPr>
            <a:lvl7pPr marL="3200400" lvl="6"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7pPr>
            <a:lvl8pPr marL="3657600" lvl="7"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8pPr>
            <a:lvl9pPr marL="4114800" lvl="8" indent="-304800">
              <a:lnSpc>
                <a:spcPct val="100000"/>
              </a:lnSpc>
              <a:spcBef>
                <a:spcPts val="0"/>
              </a:spcBef>
              <a:spcAft>
                <a:spcPts val="0"/>
              </a:spcAft>
              <a:buClr>
                <a:schemeClr val="lt1"/>
              </a:buClr>
              <a:buSzPts val="1200"/>
              <a:buFont typeface="Montserrat"/>
              <a:buChar char="■"/>
              <a:defRPr sz="1200">
                <a:solidFill>
                  <a:schemeClr val="lt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127685236"/>
      </p:ext>
    </p:extLst>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3 Arima Madurai" panose="00000500000000000000" pitchFamily="2" charset="-93"/>
          <a:ea typeface="#9Slide03 Arima Madurai" panose="00000500000000000000" pitchFamily="2" charset="-93"/>
          <a:cs typeface="#9Slide03 Arima Madurai" panose="00000500000000000000" pitchFamily="2" charset="-93"/>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Fira Sans Condensed" panose="020B0503050000020004" pitchFamily="34" charset="0"/>
          <a:ea typeface="Fira Sans Condensed" panose="020B05030500000200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9.xml"/><Relationship Id="rId6" Type="http://schemas.openxmlformats.org/officeDocument/2006/relationships/image" Target="../media/image4.svg"/><Relationship Id="rId5" Type="http://schemas.openxmlformats.org/officeDocument/2006/relationships/image" Target="../media/image7.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5.xml"/><Relationship Id="rId3" Type="http://schemas.openxmlformats.org/officeDocument/2006/relationships/slideLayout" Target="../slideLayouts/slideLayout170.xml"/><Relationship Id="rId7" Type="http://schemas.openxmlformats.org/officeDocument/2006/relationships/image" Target="../media/image20.png"/><Relationship Id="rId12" Type="http://schemas.openxmlformats.org/officeDocument/2006/relationships/slide" Target="slide1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9.gif"/><Relationship Id="rId11" Type="http://schemas.openxmlformats.org/officeDocument/2006/relationships/slide" Target="slide13.xml"/><Relationship Id="rId5" Type="http://schemas.openxmlformats.org/officeDocument/2006/relationships/image" Target="../media/image15.gif"/><Relationship Id="rId10" Type="http://schemas.openxmlformats.org/officeDocument/2006/relationships/slide" Target="slide12.xml"/><Relationship Id="rId4" Type="http://schemas.openxmlformats.org/officeDocument/2006/relationships/image" Target="../media/image18.png"/><Relationship Id="rId9"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03.xml"/><Relationship Id="rId7" Type="http://schemas.openxmlformats.org/officeDocument/2006/relationships/slide" Target="slide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notesSlide" Target="../notesSlides/notesSlide4.xml"/><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28.xml"/><Relationship Id="rId7" Type="http://schemas.openxmlformats.org/officeDocument/2006/relationships/slide" Target="slide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notesSlide" Target="../notesSlides/notesSlide5.xml"/><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28.xml"/><Relationship Id="rId7" Type="http://schemas.openxmlformats.org/officeDocument/2006/relationships/slide" Target="slide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notesSlide" Target="../notesSlides/notesSlide6.xml"/><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28.xml"/><Relationship Id="rId7" Type="http://schemas.openxmlformats.org/officeDocument/2006/relationships/slide" Target="slide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notesSlide" Target="../notesSlides/notesSlide7.xml"/><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28.xml"/><Relationship Id="rId7" Type="http://schemas.openxmlformats.org/officeDocument/2006/relationships/slide" Target="slide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notesSlide" Target="../notesSlides/notesSlide8.xml"/><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31.png"/><Relationship Id="rId1" Type="http://schemas.openxmlformats.org/officeDocument/2006/relationships/slideLayout" Target="../slideLayouts/slideLayout129.xml"/><Relationship Id="rId6" Type="http://schemas.openxmlformats.org/officeDocument/2006/relationships/image" Target="../media/image33.png"/><Relationship Id="rId5" Type="http://schemas.openxmlformats.org/officeDocument/2006/relationships/image" Target="../media/image18.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31.png"/><Relationship Id="rId1" Type="http://schemas.openxmlformats.org/officeDocument/2006/relationships/slideLayout" Target="../slideLayouts/slideLayout129.xml"/><Relationship Id="rId6" Type="http://schemas.openxmlformats.org/officeDocument/2006/relationships/image" Target="../media/image33.png"/><Relationship Id="rId5" Type="http://schemas.openxmlformats.org/officeDocument/2006/relationships/image" Target="../media/image18.sv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50.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7.xml"/><Relationship Id="rId7" Type="http://schemas.openxmlformats.org/officeDocument/2006/relationships/image" Target="../media/image16.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8E9"/>
        </a:solidFill>
        <a:effectLst/>
      </p:bgPr>
    </p:bg>
    <p:spTree>
      <p:nvGrpSpPr>
        <p:cNvPr id="1" name="Shape 777"/>
        <p:cNvGrpSpPr/>
        <p:nvPr/>
      </p:nvGrpSpPr>
      <p:grpSpPr>
        <a:xfrm>
          <a:off x="0" y="0"/>
          <a:ext cx="0" cy="0"/>
          <a:chOff x="0" y="0"/>
          <a:chExt cx="0" cy="0"/>
        </a:xfrm>
      </p:grpSpPr>
      <p:sp>
        <p:nvSpPr>
          <p:cNvPr id="778" name="Google Shape;778;p30"/>
          <p:cNvSpPr/>
          <p:nvPr/>
        </p:nvSpPr>
        <p:spPr>
          <a:xfrm>
            <a:off x="395381" y="6379376"/>
            <a:ext cx="11391553" cy="39600"/>
          </a:xfrm>
          <a:custGeom>
            <a:avLst/>
            <a:gdLst/>
            <a:ahLst/>
            <a:cxnLst/>
            <a:rect l="l" t="t" r="r" b="b"/>
            <a:pathLst>
              <a:path w="266573" h="280" extrusionOk="0">
                <a:moveTo>
                  <a:pt x="0" y="1"/>
                </a:moveTo>
                <a:lnTo>
                  <a:pt x="0" y="279"/>
                </a:lnTo>
                <a:lnTo>
                  <a:pt x="266572" y="279"/>
                </a:lnTo>
                <a:lnTo>
                  <a:pt x="266572" y="1"/>
                </a:lnTo>
                <a:close/>
              </a:path>
            </a:pathLst>
          </a:custGeom>
          <a:solidFill>
            <a:srgbClr val="8B1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81" name="Google Shape;781;p30"/>
          <p:cNvGrpSpPr/>
          <p:nvPr/>
        </p:nvGrpSpPr>
        <p:grpSpPr>
          <a:xfrm>
            <a:off x="3926978" y="4883409"/>
            <a:ext cx="455652" cy="456675"/>
            <a:chOff x="2858675" y="2670400"/>
            <a:chExt cx="189350" cy="189775"/>
          </a:xfrm>
        </p:grpSpPr>
        <p:sp>
          <p:nvSpPr>
            <p:cNvPr id="782" name="Google Shape;782;p30"/>
            <p:cNvSpPr/>
            <p:nvPr/>
          </p:nvSpPr>
          <p:spPr>
            <a:xfrm>
              <a:off x="2951275" y="2670400"/>
              <a:ext cx="4550" cy="82000"/>
            </a:xfrm>
            <a:custGeom>
              <a:avLst/>
              <a:gdLst/>
              <a:ahLst/>
              <a:cxnLst/>
              <a:rect l="l" t="t" r="r" b="b"/>
              <a:pathLst>
                <a:path w="182" h="3280" extrusionOk="0">
                  <a:moveTo>
                    <a:pt x="83" y="1"/>
                  </a:moveTo>
                  <a:cubicBezTo>
                    <a:pt x="34" y="542"/>
                    <a:pt x="1" y="1099"/>
                    <a:pt x="1" y="1640"/>
                  </a:cubicBezTo>
                  <a:cubicBezTo>
                    <a:pt x="1" y="2197"/>
                    <a:pt x="34" y="2738"/>
                    <a:pt x="83" y="3279"/>
                  </a:cubicBezTo>
                  <a:cubicBezTo>
                    <a:pt x="149" y="2738"/>
                    <a:pt x="181" y="2197"/>
                    <a:pt x="181" y="1640"/>
                  </a:cubicBezTo>
                  <a:cubicBezTo>
                    <a:pt x="181" y="1099"/>
                    <a:pt x="149" y="542"/>
                    <a:pt x="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0"/>
            <p:cNvSpPr/>
            <p:nvPr/>
          </p:nvSpPr>
          <p:spPr>
            <a:xfrm>
              <a:off x="2951275" y="2778175"/>
              <a:ext cx="4550" cy="82000"/>
            </a:xfrm>
            <a:custGeom>
              <a:avLst/>
              <a:gdLst/>
              <a:ahLst/>
              <a:cxnLst/>
              <a:rect l="l" t="t" r="r" b="b"/>
              <a:pathLst>
                <a:path w="182" h="3280" extrusionOk="0">
                  <a:moveTo>
                    <a:pt x="83" y="1"/>
                  </a:moveTo>
                  <a:cubicBezTo>
                    <a:pt x="34" y="542"/>
                    <a:pt x="1" y="1083"/>
                    <a:pt x="1" y="1640"/>
                  </a:cubicBezTo>
                  <a:cubicBezTo>
                    <a:pt x="1" y="2181"/>
                    <a:pt x="34" y="2722"/>
                    <a:pt x="83" y="3279"/>
                  </a:cubicBezTo>
                  <a:cubicBezTo>
                    <a:pt x="149" y="2722"/>
                    <a:pt x="181" y="2181"/>
                    <a:pt x="181" y="1640"/>
                  </a:cubicBezTo>
                  <a:cubicBezTo>
                    <a:pt x="181" y="1083"/>
                    <a:pt x="149" y="542"/>
                    <a:pt x="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0"/>
            <p:cNvSpPr/>
            <p:nvPr/>
          </p:nvSpPr>
          <p:spPr>
            <a:xfrm>
              <a:off x="2858675" y="2763025"/>
              <a:ext cx="81975" cy="4525"/>
            </a:xfrm>
            <a:custGeom>
              <a:avLst/>
              <a:gdLst/>
              <a:ahLst/>
              <a:cxnLst/>
              <a:rect l="l" t="t" r="r" b="b"/>
              <a:pathLst>
                <a:path w="3279" h="181" extrusionOk="0">
                  <a:moveTo>
                    <a:pt x="1640" y="0"/>
                  </a:moveTo>
                  <a:cubicBezTo>
                    <a:pt x="1099" y="0"/>
                    <a:pt x="541" y="17"/>
                    <a:pt x="1" y="82"/>
                  </a:cubicBezTo>
                  <a:cubicBezTo>
                    <a:pt x="541" y="148"/>
                    <a:pt x="1099" y="181"/>
                    <a:pt x="1640" y="181"/>
                  </a:cubicBezTo>
                  <a:cubicBezTo>
                    <a:pt x="2197" y="181"/>
                    <a:pt x="2738" y="148"/>
                    <a:pt x="3279" y="82"/>
                  </a:cubicBezTo>
                  <a:cubicBezTo>
                    <a:pt x="2738" y="17"/>
                    <a:pt x="2197" y="0"/>
                    <a:pt x="164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0"/>
            <p:cNvSpPr/>
            <p:nvPr/>
          </p:nvSpPr>
          <p:spPr>
            <a:xfrm>
              <a:off x="2966050" y="2763025"/>
              <a:ext cx="81975" cy="4525"/>
            </a:xfrm>
            <a:custGeom>
              <a:avLst/>
              <a:gdLst/>
              <a:ahLst/>
              <a:cxnLst/>
              <a:rect l="l" t="t" r="r" b="b"/>
              <a:pathLst>
                <a:path w="3279" h="181" extrusionOk="0">
                  <a:moveTo>
                    <a:pt x="1639" y="0"/>
                  </a:moveTo>
                  <a:cubicBezTo>
                    <a:pt x="1098" y="0"/>
                    <a:pt x="557" y="17"/>
                    <a:pt x="0" y="82"/>
                  </a:cubicBezTo>
                  <a:cubicBezTo>
                    <a:pt x="557" y="148"/>
                    <a:pt x="1098" y="181"/>
                    <a:pt x="1639" y="181"/>
                  </a:cubicBezTo>
                  <a:cubicBezTo>
                    <a:pt x="2197" y="181"/>
                    <a:pt x="2737" y="148"/>
                    <a:pt x="3278" y="82"/>
                  </a:cubicBezTo>
                  <a:cubicBezTo>
                    <a:pt x="2737" y="17"/>
                    <a:pt x="2197" y="0"/>
                    <a:pt x="163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0"/>
          <p:cNvGrpSpPr/>
          <p:nvPr/>
        </p:nvGrpSpPr>
        <p:grpSpPr>
          <a:xfrm>
            <a:off x="7021945" y="5443403"/>
            <a:ext cx="227887" cy="227887"/>
            <a:chOff x="4207675" y="2947000"/>
            <a:chExt cx="94700" cy="94700"/>
          </a:xfrm>
        </p:grpSpPr>
        <p:sp>
          <p:nvSpPr>
            <p:cNvPr id="787" name="Google Shape;787;p30"/>
            <p:cNvSpPr/>
            <p:nvPr/>
          </p:nvSpPr>
          <p:spPr>
            <a:xfrm>
              <a:off x="4252750" y="2947000"/>
              <a:ext cx="4550" cy="41025"/>
            </a:xfrm>
            <a:custGeom>
              <a:avLst/>
              <a:gdLst/>
              <a:ahLst/>
              <a:cxnLst/>
              <a:rect l="l" t="t" r="r" b="b"/>
              <a:pathLst>
                <a:path w="182" h="1641" extrusionOk="0">
                  <a:moveTo>
                    <a:pt x="83" y="1"/>
                  </a:moveTo>
                  <a:cubicBezTo>
                    <a:pt x="34" y="280"/>
                    <a:pt x="1" y="542"/>
                    <a:pt x="1" y="821"/>
                  </a:cubicBezTo>
                  <a:cubicBezTo>
                    <a:pt x="1" y="1099"/>
                    <a:pt x="34" y="1378"/>
                    <a:pt x="83" y="1640"/>
                  </a:cubicBezTo>
                  <a:cubicBezTo>
                    <a:pt x="148" y="1378"/>
                    <a:pt x="181" y="1099"/>
                    <a:pt x="181" y="821"/>
                  </a:cubicBezTo>
                  <a:cubicBezTo>
                    <a:pt x="181" y="542"/>
                    <a:pt x="148" y="280"/>
                    <a:pt x="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30"/>
            <p:cNvSpPr/>
            <p:nvPr/>
          </p:nvSpPr>
          <p:spPr>
            <a:xfrm>
              <a:off x="4252750" y="3000700"/>
              <a:ext cx="4550" cy="41000"/>
            </a:xfrm>
            <a:custGeom>
              <a:avLst/>
              <a:gdLst/>
              <a:ahLst/>
              <a:cxnLst/>
              <a:rect l="l" t="t" r="r" b="b"/>
              <a:pathLst>
                <a:path w="182" h="1640" extrusionOk="0">
                  <a:moveTo>
                    <a:pt x="83" y="0"/>
                  </a:moveTo>
                  <a:cubicBezTo>
                    <a:pt x="34" y="263"/>
                    <a:pt x="1" y="541"/>
                    <a:pt x="1" y="820"/>
                  </a:cubicBezTo>
                  <a:cubicBezTo>
                    <a:pt x="1" y="1098"/>
                    <a:pt x="34" y="1377"/>
                    <a:pt x="83" y="1639"/>
                  </a:cubicBezTo>
                  <a:cubicBezTo>
                    <a:pt x="148" y="1377"/>
                    <a:pt x="181" y="1098"/>
                    <a:pt x="181" y="820"/>
                  </a:cubicBezTo>
                  <a:cubicBezTo>
                    <a:pt x="181" y="541"/>
                    <a:pt x="148" y="263"/>
                    <a:pt x="8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30"/>
            <p:cNvSpPr/>
            <p:nvPr/>
          </p:nvSpPr>
          <p:spPr>
            <a:xfrm>
              <a:off x="4207675" y="2992100"/>
              <a:ext cx="41000" cy="4525"/>
            </a:xfrm>
            <a:custGeom>
              <a:avLst/>
              <a:gdLst/>
              <a:ahLst/>
              <a:cxnLst/>
              <a:rect l="l" t="t" r="r" b="b"/>
              <a:pathLst>
                <a:path w="1640" h="181" extrusionOk="0">
                  <a:moveTo>
                    <a:pt x="820" y="0"/>
                  </a:moveTo>
                  <a:cubicBezTo>
                    <a:pt x="542" y="0"/>
                    <a:pt x="263" y="33"/>
                    <a:pt x="1" y="98"/>
                  </a:cubicBezTo>
                  <a:cubicBezTo>
                    <a:pt x="263" y="148"/>
                    <a:pt x="542" y="180"/>
                    <a:pt x="820" y="180"/>
                  </a:cubicBezTo>
                  <a:cubicBezTo>
                    <a:pt x="1099" y="180"/>
                    <a:pt x="1361" y="148"/>
                    <a:pt x="1640" y="98"/>
                  </a:cubicBezTo>
                  <a:cubicBezTo>
                    <a:pt x="1361" y="33"/>
                    <a:pt x="1099" y="0"/>
                    <a:pt x="8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30"/>
            <p:cNvSpPr/>
            <p:nvPr/>
          </p:nvSpPr>
          <p:spPr>
            <a:xfrm>
              <a:off x="4261375" y="2992100"/>
              <a:ext cx="41000" cy="4525"/>
            </a:xfrm>
            <a:custGeom>
              <a:avLst/>
              <a:gdLst/>
              <a:ahLst/>
              <a:cxnLst/>
              <a:rect l="l" t="t" r="r" b="b"/>
              <a:pathLst>
                <a:path w="1640" h="181" extrusionOk="0">
                  <a:moveTo>
                    <a:pt x="820" y="0"/>
                  </a:moveTo>
                  <a:cubicBezTo>
                    <a:pt x="541" y="0"/>
                    <a:pt x="262" y="33"/>
                    <a:pt x="0" y="98"/>
                  </a:cubicBezTo>
                  <a:cubicBezTo>
                    <a:pt x="262" y="148"/>
                    <a:pt x="541" y="180"/>
                    <a:pt x="820" y="180"/>
                  </a:cubicBezTo>
                  <a:cubicBezTo>
                    <a:pt x="1098" y="180"/>
                    <a:pt x="1361" y="148"/>
                    <a:pt x="1639" y="98"/>
                  </a:cubicBezTo>
                  <a:cubicBezTo>
                    <a:pt x="1361" y="33"/>
                    <a:pt x="1098" y="0"/>
                    <a:pt x="8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91" name="Google Shape;791;p30"/>
          <p:cNvSpPr/>
          <p:nvPr/>
        </p:nvSpPr>
        <p:spPr>
          <a:xfrm>
            <a:off x="5410609" y="5537065"/>
            <a:ext cx="40488" cy="40488"/>
          </a:xfrm>
          <a:custGeom>
            <a:avLst/>
            <a:gdLst/>
            <a:ahLst/>
            <a:cxnLst/>
            <a:rect l="l" t="t" r="r" b="b"/>
            <a:pathLst>
              <a:path w="673" h="673" extrusionOk="0">
                <a:moveTo>
                  <a:pt x="329" y="0"/>
                </a:moveTo>
                <a:cubicBezTo>
                  <a:pt x="148" y="0"/>
                  <a:pt x="1" y="148"/>
                  <a:pt x="1" y="344"/>
                </a:cubicBezTo>
                <a:cubicBezTo>
                  <a:pt x="1" y="525"/>
                  <a:pt x="148" y="672"/>
                  <a:pt x="329" y="672"/>
                </a:cubicBezTo>
                <a:cubicBezTo>
                  <a:pt x="525" y="672"/>
                  <a:pt x="673" y="525"/>
                  <a:pt x="673" y="344"/>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30"/>
          <p:cNvSpPr/>
          <p:nvPr/>
        </p:nvSpPr>
        <p:spPr>
          <a:xfrm>
            <a:off x="5851857" y="1046608"/>
            <a:ext cx="48451" cy="48451"/>
          </a:xfrm>
          <a:custGeom>
            <a:avLst/>
            <a:gdLst/>
            <a:ahLst/>
            <a:cxnLst/>
            <a:rect l="l" t="t" r="r" b="b"/>
            <a:pathLst>
              <a:path w="673" h="673" extrusionOk="0">
                <a:moveTo>
                  <a:pt x="328" y="0"/>
                </a:moveTo>
                <a:cubicBezTo>
                  <a:pt x="148" y="0"/>
                  <a:pt x="0" y="164"/>
                  <a:pt x="0" y="344"/>
                </a:cubicBezTo>
                <a:cubicBezTo>
                  <a:pt x="0" y="525"/>
                  <a:pt x="148" y="672"/>
                  <a:pt x="328" y="672"/>
                </a:cubicBezTo>
                <a:cubicBezTo>
                  <a:pt x="508" y="672"/>
                  <a:pt x="672" y="525"/>
                  <a:pt x="672" y="344"/>
                </a:cubicBezTo>
                <a:cubicBezTo>
                  <a:pt x="672" y="164"/>
                  <a:pt x="508" y="0"/>
                  <a:pt x="3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93" name="Google Shape;793;p30"/>
          <p:cNvGrpSpPr/>
          <p:nvPr/>
        </p:nvGrpSpPr>
        <p:grpSpPr>
          <a:xfrm>
            <a:off x="4452183" y="896133"/>
            <a:ext cx="272639" cy="272639"/>
            <a:chOff x="1976825" y="1493925"/>
            <a:chExt cx="94675" cy="94675"/>
          </a:xfrm>
        </p:grpSpPr>
        <p:sp>
          <p:nvSpPr>
            <p:cNvPr id="794" name="Google Shape;794;p30"/>
            <p:cNvSpPr/>
            <p:nvPr/>
          </p:nvSpPr>
          <p:spPr>
            <a:xfrm>
              <a:off x="2021900" y="1493925"/>
              <a:ext cx="4525" cy="41000"/>
            </a:xfrm>
            <a:custGeom>
              <a:avLst/>
              <a:gdLst/>
              <a:ahLst/>
              <a:cxnLst/>
              <a:rect l="l" t="t" r="r" b="b"/>
              <a:pathLst>
                <a:path w="181" h="1640" extrusionOk="0">
                  <a:moveTo>
                    <a:pt x="99" y="1"/>
                  </a:moveTo>
                  <a:cubicBezTo>
                    <a:pt x="33" y="263"/>
                    <a:pt x="0" y="541"/>
                    <a:pt x="0" y="820"/>
                  </a:cubicBezTo>
                  <a:cubicBezTo>
                    <a:pt x="0" y="1099"/>
                    <a:pt x="33" y="1361"/>
                    <a:pt x="99" y="1640"/>
                  </a:cubicBezTo>
                  <a:cubicBezTo>
                    <a:pt x="148" y="1377"/>
                    <a:pt x="181" y="1099"/>
                    <a:pt x="181" y="820"/>
                  </a:cubicBezTo>
                  <a:cubicBezTo>
                    <a:pt x="181" y="541"/>
                    <a:pt x="148" y="263"/>
                    <a:pt x="9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30"/>
            <p:cNvSpPr/>
            <p:nvPr/>
          </p:nvSpPr>
          <p:spPr>
            <a:xfrm>
              <a:off x="2021900" y="1547600"/>
              <a:ext cx="4525" cy="41000"/>
            </a:xfrm>
            <a:custGeom>
              <a:avLst/>
              <a:gdLst/>
              <a:ahLst/>
              <a:cxnLst/>
              <a:rect l="l" t="t" r="r" b="b"/>
              <a:pathLst>
                <a:path w="181" h="1640" extrusionOk="0">
                  <a:moveTo>
                    <a:pt x="99" y="1"/>
                  </a:moveTo>
                  <a:cubicBezTo>
                    <a:pt x="33" y="263"/>
                    <a:pt x="0" y="542"/>
                    <a:pt x="0" y="820"/>
                  </a:cubicBezTo>
                  <a:cubicBezTo>
                    <a:pt x="0" y="1099"/>
                    <a:pt x="33" y="1378"/>
                    <a:pt x="99" y="1640"/>
                  </a:cubicBezTo>
                  <a:cubicBezTo>
                    <a:pt x="148" y="1378"/>
                    <a:pt x="181" y="1099"/>
                    <a:pt x="181" y="820"/>
                  </a:cubicBezTo>
                  <a:cubicBezTo>
                    <a:pt x="181" y="542"/>
                    <a:pt x="148" y="263"/>
                    <a:pt x="9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30"/>
            <p:cNvSpPr/>
            <p:nvPr/>
          </p:nvSpPr>
          <p:spPr>
            <a:xfrm>
              <a:off x="1976825" y="1539000"/>
              <a:ext cx="41000" cy="4525"/>
            </a:xfrm>
            <a:custGeom>
              <a:avLst/>
              <a:gdLst/>
              <a:ahLst/>
              <a:cxnLst/>
              <a:rect l="l" t="t" r="r" b="b"/>
              <a:pathLst>
                <a:path w="1640" h="181" extrusionOk="0">
                  <a:moveTo>
                    <a:pt x="820" y="1"/>
                  </a:moveTo>
                  <a:cubicBezTo>
                    <a:pt x="541" y="1"/>
                    <a:pt x="279" y="33"/>
                    <a:pt x="0" y="99"/>
                  </a:cubicBezTo>
                  <a:cubicBezTo>
                    <a:pt x="279" y="148"/>
                    <a:pt x="541" y="181"/>
                    <a:pt x="820" y="181"/>
                  </a:cubicBezTo>
                  <a:cubicBezTo>
                    <a:pt x="1099" y="181"/>
                    <a:pt x="1377" y="148"/>
                    <a:pt x="1640" y="99"/>
                  </a:cubicBezTo>
                  <a:cubicBezTo>
                    <a:pt x="1377" y="33"/>
                    <a:pt x="1099" y="1"/>
                    <a:pt x="8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30"/>
            <p:cNvSpPr/>
            <p:nvPr/>
          </p:nvSpPr>
          <p:spPr>
            <a:xfrm>
              <a:off x="2030500" y="1539000"/>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98" name="Google Shape;798;p30"/>
          <p:cNvSpPr/>
          <p:nvPr/>
        </p:nvSpPr>
        <p:spPr>
          <a:xfrm>
            <a:off x="10389358" y="2369363"/>
            <a:ext cx="48452" cy="48452"/>
          </a:xfrm>
          <a:custGeom>
            <a:avLst/>
            <a:gdLst/>
            <a:ahLst/>
            <a:cxnLst/>
            <a:rect l="l" t="t" r="r" b="b"/>
            <a:pathLst>
              <a:path w="673" h="673" extrusionOk="0">
                <a:moveTo>
                  <a:pt x="329" y="0"/>
                </a:moveTo>
                <a:cubicBezTo>
                  <a:pt x="148" y="0"/>
                  <a:pt x="1" y="148"/>
                  <a:pt x="1" y="328"/>
                </a:cubicBezTo>
                <a:cubicBezTo>
                  <a:pt x="1" y="508"/>
                  <a:pt x="148" y="672"/>
                  <a:pt x="329" y="672"/>
                </a:cubicBezTo>
                <a:cubicBezTo>
                  <a:pt x="525" y="672"/>
                  <a:pt x="673" y="508"/>
                  <a:pt x="673" y="328"/>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99" name="Google Shape;799;p30"/>
          <p:cNvGrpSpPr/>
          <p:nvPr/>
        </p:nvGrpSpPr>
        <p:grpSpPr>
          <a:xfrm>
            <a:off x="870617" y="5420999"/>
            <a:ext cx="272639" cy="272639"/>
            <a:chOff x="1976825" y="1493925"/>
            <a:chExt cx="94675" cy="94675"/>
          </a:xfrm>
        </p:grpSpPr>
        <p:sp>
          <p:nvSpPr>
            <p:cNvPr id="800" name="Google Shape;800;p30"/>
            <p:cNvSpPr/>
            <p:nvPr/>
          </p:nvSpPr>
          <p:spPr>
            <a:xfrm>
              <a:off x="2021900" y="1493925"/>
              <a:ext cx="4525" cy="41000"/>
            </a:xfrm>
            <a:custGeom>
              <a:avLst/>
              <a:gdLst/>
              <a:ahLst/>
              <a:cxnLst/>
              <a:rect l="l" t="t" r="r" b="b"/>
              <a:pathLst>
                <a:path w="181" h="1640" extrusionOk="0">
                  <a:moveTo>
                    <a:pt x="99" y="1"/>
                  </a:moveTo>
                  <a:cubicBezTo>
                    <a:pt x="33" y="263"/>
                    <a:pt x="0" y="541"/>
                    <a:pt x="0" y="820"/>
                  </a:cubicBezTo>
                  <a:cubicBezTo>
                    <a:pt x="0" y="1099"/>
                    <a:pt x="33" y="1361"/>
                    <a:pt x="99" y="1640"/>
                  </a:cubicBezTo>
                  <a:cubicBezTo>
                    <a:pt x="148" y="1377"/>
                    <a:pt x="181" y="1099"/>
                    <a:pt x="181" y="820"/>
                  </a:cubicBezTo>
                  <a:cubicBezTo>
                    <a:pt x="181" y="541"/>
                    <a:pt x="148" y="263"/>
                    <a:pt x="9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30"/>
            <p:cNvSpPr/>
            <p:nvPr/>
          </p:nvSpPr>
          <p:spPr>
            <a:xfrm>
              <a:off x="2021900" y="1547600"/>
              <a:ext cx="4525" cy="41000"/>
            </a:xfrm>
            <a:custGeom>
              <a:avLst/>
              <a:gdLst/>
              <a:ahLst/>
              <a:cxnLst/>
              <a:rect l="l" t="t" r="r" b="b"/>
              <a:pathLst>
                <a:path w="181" h="1640" extrusionOk="0">
                  <a:moveTo>
                    <a:pt x="99" y="1"/>
                  </a:moveTo>
                  <a:cubicBezTo>
                    <a:pt x="33" y="263"/>
                    <a:pt x="0" y="542"/>
                    <a:pt x="0" y="820"/>
                  </a:cubicBezTo>
                  <a:cubicBezTo>
                    <a:pt x="0" y="1099"/>
                    <a:pt x="33" y="1378"/>
                    <a:pt x="99" y="1640"/>
                  </a:cubicBezTo>
                  <a:cubicBezTo>
                    <a:pt x="148" y="1378"/>
                    <a:pt x="181" y="1099"/>
                    <a:pt x="181" y="820"/>
                  </a:cubicBezTo>
                  <a:cubicBezTo>
                    <a:pt x="181" y="542"/>
                    <a:pt x="148" y="263"/>
                    <a:pt x="9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30"/>
            <p:cNvSpPr/>
            <p:nvPr/>
          </p:nvSpPr>
          <p:spPr>
            <a:xfrm>
              <a:off x="1976825" y="1539000"/>
              <a:ext cx="41000" cy="4525"/>
            </a:xfrm>
            <a:custGeom>
              <a:avLst/>
              <a:gdLst/>
              <a:ahLst/>
              <a:cxnLst/>
              <a:rect l="l" t="t" r="r" b="b"/>
              <a:pathLst>
                <a:path w="1640" h="181" extrusionOk="0">
                  <a:moveTo>
                    <a:pt x="820" y="1"/>
                  </a:moveTo>
                  <a:cubicBezTo>
                    <a:pt x="541" y="1"/>
                    <a:pt x="279" y="33"/>
                    <a:pt x="0" y="99"/>
                  </a:cubicBezTo>
                  <a:cubicBezTo>
                    <a:pt x="279" y="148"/>
                    <a:pt x="541" y="181"/>
                    <a:pt x="820" y="181"/>
                  </a:cubicBezTo>
                  <a:cubicBezTo>
                    <a:pt x="1099" y="181"/>
                    <a:pt x="1377" y="148"/>
                    <a:pt x="1640" y="99"/>
                  </a:cubicBezTo>
                  <a:cubicBezTo>
                    <a:pt x="1377" y="33"/>
                    <a:pt x="1099" y="1"/>
                    <a:pt x="8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30"/>
            <p:cNvSpPr/>
            <p:nvPr/>
          </p:nvSpPr>
          <p:spPr>
            <a:xfrm>
              <a:off x="2030500" y="1539000"/>
              <a:ext cx="41000" cy="4525"/>
            </a:xfrm>
            <a:custGeom>
              <a:avLst/>
              <a:gdLst/>
              <a:ahLst/>
              <a:cxnLst/>
              <a:rect l="l" t="t" r="r" b="b"/>
              <a:pathLst>
                <a:path w="1640" h="181" extrusionOk="0">
                  <a:moveTo>
                    <a:pt x="820" y="1"/>
                  </a:moveTo>
                  <a:cubicBezTo>
                    <a:pt x="542" y="1"/>
                    <a:pt x="279" y="33"/>
                    <a:pt x="1" y="99"/>
                  </a:cubicBezTo>
                  <a:cubicBezTo>
                    <a:pt x="279" y="148"/>
                    <a:pt x="542" y="181"/>
                    <a:pt x="820" y="181"/>
                  </a:cubicBezTo>
                  <a:cubicBezTo>
                    <a:pt x="1099" y="181"/>
                    <a:pt x="1378" y="148"/>
                    <a:pt x="1640" y="99"/>
                  </a:cubicBezTo>
                  <a:cubicBezTo>
                    <a:pt x="1378" y="33"/>
                    <a:pt x="1099" y="1"/>
                    <a:pt x="8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04" name="Google Shape;804;p30"/>
          <p:cNvSpPr/>
          <p:nvPr/>
        </p:nvSpPr>
        <p:spPr>
          <a:xfrm>
            <a:off x="8357009" y="2997065"/>
            <a:ext cx="40488" cy="40488"/>
          </a:xfrm>
          <a:custGeom>
            <a:avLst/>
            <a:gdLst/>
            <a:ahLst/>
            <a:cxnLst/>
            <a:rect l="l" t="t" r="r" b="b"/>
            <a:pathLst>
              <a:path w="673" h="673" extrusionOk="0">
                <a:moveTo>
                  <a:pt x="329" y="0"/>
                </a:moveTo>
                <a:cubicBezTo>
                  <a:pt x="148" y="0"/>
                  <a:pt x="1" y="148"/>
                  <a:pt x="1" y="344"/>
                </a:cubicBezTo>
                <a:cubicBezTo>
                  <a:pt x="1" y="525"/>
                  <a:pt x="148" y="672"/>
                  <a:pt x="329" y="672"/>
                </a:cubicBezTo>
                <a:cubicBezTo>
                  <a:pt x="525" y="672"/>
                  <a:pt x="673" y="525"/>
                  <a:pt x="673" y="344"/>
                </a:cubicBezTo>
                <a:cubicBezTo>
                  <a:pt x="673" y="148"/>
                  <a:pt x="525" y="0"/>
                  <a:pt x="32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F315C506-5095-4DD2-946E-2202211073C3}"/>
              </a:ext>
            </a:extLst>
          </p:cNvPr>
          <p:cNvSpPr txBox="1"/>
          <p:nvPr/>
        </p:nvSpPr>
        <p:spPr>
          <a:xfrm>
            <a:off x="186814" y="439868"/>
            <a:ext cx="12182316" cy="3901068"/>
          </a:xfrm>
          <a:prstGeom prst="rect">
            <a:avLst/>
          </a:prstGeom>
          <a:noFill/>
        </p:spPr>
        <p:txBody>
          <a:bodyPr wrap="square" rtlCol="0">
            <a:spAutoFit/>
          </a:bodyPr>
          <a:lstStyle/>
          <a:p>
            <a:pPr algn="ctr" defTabSz="1219170">
              <a:lnSpc>
                <a:spcPct val="150000"/>
              </a:lnSpc>
              <a:buClr>
                <a:srgbClr val="000000"/>
              </a:buClr>
            </a:pPr>
            <a:r>
              <a:rPr lang="en-US" sz="5500" b="1" kern="0" dirty="0">
                <a:solidFill>
                  <a:srgbClr val="8B1A47"/>
                </a:solidFill>
                <a:latin typeface="Arial"/>
                <a:cs typeface="Arial"/>
                <a:sym typeface="Arial"/>
              </a:rPr>
              <a:t>CHÀO MỪNG CÁC </a:t>
            </a:r>
            <a:r>
              <a:rPr lang="en-US" sz="5500" b="1" kern="0" dirty="0" smtClean="0">
                <a:solidFill>
                  <a:srgbClr val="8B1A47"/>
                </a:solidFill>
                <a:latin typeface="Arial"/>
                <a:cs typeface="Arial"/>
                <a:sym typeface="Arial"/>
              </a:rPr>
              <a:t>THẦY CÔ GIÁO VÀ CÁC EM HỌC SINH ĐẾN </a:t>
            </a:r>
            <a:r>
              <a:rPr lang="en-US" sz="5500" b="1" kern="0" dirty="0">
                <a:solidFill>
                  <a:srgbClr val="8B1A47"/>
                </a:solidFill>
                <a:latin typeface="Arial"/>
                <a:cs typeface="Arial"/>
                <a:sym typeface="Arial"/>
              </a:rPr>
              <a:t>VỚI BUỔI HỌC NGÀY HÔM NAY!</a:t>
            </a:r>
          </a:p>
        </p:txBody>
      </p:sp>
      <p:pic>
        <p:nvPicPr>
          <p:cNvPr id="222" name="Picture 8">
            <a:extLst>
              <a:ext uri="{FF2B5EF4-FFF2-40B4-BE49-F238E27FC236}">
                <a16:creationId xmlns:a16="http://schemas.microsoft.com/office/drawing/2014/main" id="{0FFA1D67-337E-4DA3-8FF6-5A4F47CC99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55146" y="4476151"/>
            <a:ext cx="3762348" cy="2291612"/>
          </a:xfrm>
          <a:prstGeom prst="rect">
            <a:avLst/>
          </a:prstGeom>
        </p:spPr>
      </p:pic>
      <p:pic>
        <p:nvPicPr>
          <p:cNvPr id="30" name="Picture 10">
            <a:extLst>
              <a:ext uri="{FF2B5EF4-FFF2-40B4-BE49-F238E27FC236}">
                <a16:creationId xmlns:a16="http://schemas.microsoft.com/office/drawing/2014/main" id="{B3B4BB28-7996-4E6E-A733-BF913981A9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8765" y="4066523"/>
            <a:ext cx="1448328" cy="2349797"/>
          </a:xfrm>
          <a:prstGeom prst="rect">
            <a:avLst/>
          </a:prstGeom>
        </p:spPr>
      </p:pic>
      <p:pic>
        <p:nvPicPr>
          <p:cNvPr id="31" name="Picture 8">
            <a:extLst>
              <a:ext uri="{FF2B5EF4-FFF2-40B4-BE49-F238E27FC236}">
                <a16:creationId xmlns:a16="http://schemas.microsoft.com/office/drawing/2014/main" id="{0B4B3886-9D87-4497-8CA7-E544E28C6C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56738" y="4783574"/>
            <a:ext cx="1184737" cy="1820127"/>
          </a:xfrm>
          <a:prstGeom prst="rect">
            <a:avLst/>
          </a:prstGeom>
        </p:spPr>
      </p:pic>
    </p:spTree>
    <p:extLst>
      <p:ext uri="{BB962C8B-B14F-4D97-AF65-F5344CB8AC3E}">
        <p14:creationId xmlns:p14="http://schemas.microsoft.com/office/powerpoint/2010/main" val="13018030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6204858" y="156755"/>
            <a:ext cx="5747656" cy="5708468"/>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7696201" y="5401509"/>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7978" y="2351314"/>
            <a:ext cx="1541416" cy="13301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ounded Rectangle 39">
            <a:hlinkClick r:id="rId8" action="ppaction://hlinksldjump"/>
            <a:extLst>
              <a:ext uri="{FF2B5EF4-FFF2-40B4-BE49-F238E27FC236}">
                <a16:creationId xmlns:a16="http://schemas.microsoft.com/office/drawing/2014/main" id="{87957CBB-2F5D-117E-3FEA-BFBEFD2CD2B1}"/>
              </a:ext>
            </a:extLst>
          </p:cNvPr>
          <p:cNvSpPr/>
          <p:nvPr/>
        </p:nvSpPr>
        <p:spPr>
          <a:xfrm>
            <a:off x="801068" y="191760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8" action="ppaction://hlinksldjump"/>
              </a:rPr>
              <a:t>1</a:t>
            </a:r>
            <a:r>
              <a:rPr kumimoji="0" lang="en-US"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9" action="ppaction://hlinksldjump"/>
              </a:rPr>
              <a:t> </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43">
            <a:extLst>
              <a:ext uri="{FF2B5EF4-FFF2-40B4-BE49-F238E27FC236}">
                <a16:creationId xmlns:a16="http://schemas.microsoft.com/office/drawing/2014/main" id="{F6C930A9-2FE3-1D3F-79C2-591CE45458A4}"/>
              </a:ext>
            </a:extLst>
          </p:cNvPr>
          <p:cNvSpPr/>
          <p:nvPr/>
        </p:nvSpPr>
        <p:spPr>
          <a:xfrm>
            <a:off x="2455866" y="187904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hlinkClick r:id="rId10" action="ppaction://hlinksldjump"/>
              </a:rPr>
              <a:t>2</a:t>
            </a:r>
            <a:endParaRPr kumimoji="0" lang="vi-VN" sz="4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44">
            <a:extLst>
              <a:ext uri="{FF2B5EF4-FFF2-40B4-BE49-F238E27FC236}">
                <a16:creationId xmlns:a16="http://schemas.microsoft.com/office/drawing/2014/main" id="{2A1C4169-1522-744F-607C-585FF03CA811}"/>
              </a:ext>
            </a:extLst>
          </p:cNvPr>
          <p:cNvSpPr/>
          <p:nvPr/>
        </p:nvSpPr>
        <p:spPr>
          <a:xfrm>
            <a:off x="4085235" y="187904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1" action="ppaction://hlinksldjump"/>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45">
            <a:extLst>
              <a:ext uri="{FF2B5EF4-FFF2-40B4-BE49-F238E27FC236}">
                <a16:creationId xmlns:a16="http://schemas.microsoft.com/office/drawing/2014/main" id="{615021AF-E3E5-B712-F515-599D2CF3B583}"/>
              </a:ext>
            </a:extLst>
          </p:cNvPr>
          <p:cNvSpPr/>
          <p:nvPr/>
        </p:nvSpPr>
        <p:spPr>
          <a:xfrm>
            <a:off x="1375036" y="355707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2" action="ppaction://hlinksldjump"/>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61">
            <a:hlinkClick r:id="rId9" action="ppaction://hlinksldjump"/>
            <a:extLst>
              <a:ext uri="{FF2B5EF4-FFF2-40B4-BE49-F238E27FC236}">
                <a16:creationId xmlns:a16="http://schemas.microsoft.com/office/drawing/2014/main" id="{242B6518-D1B2-E928-51FB-F18053FA0D65}"/>
              </a:ext>
            </a:extLst>
          </p:cNvPr>
          <p:cNvSpPr/>
          <p:nvPr/>
        </p:nvSpPr>
        <p:spPr>
          <a:xfrm>
            <a:off x="3580731" y="357080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3" action="ppaction://hlinksldjump"/>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6" name="Picture 25">
            <a:extLst>
              <a:ext uri="{FF2B5EF4-FFF2-40B4-BE49-F238E27FC236}">
                <a16:creationId xmlns:a16="http://schemas.microsoft.com/office/drawing/2014/main" id="{76F70337-7F0B-1E9B-221E-BF9E196C7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374" y="707977"/>
            <a:ext cx="495300" cy="438150"/>
          </a:xfrm>
          <a:prstGeom prst="rect">
            <a:avLst/>
          </a:prstGeom>
        </p:spPr>
      </p:pic>
      <p:sp>
        <p:nvSpPr>
          <p:cNvPr id="62" name="Rectangle 61"/>
          <p:cNvSpPr/>
          <p:nvPr/>
        </p:nvSpPr>
        <p:spPr>
          <a:xfrm>
            <a:off x="-1664351" y="51467"/>
            <a:ext cx="10915809" cy="969496"/>
          </a:xfrm>
          <a:prstGeom prst="rect">
            <a:avLst/>
          </a:prstGeom>
          <a:noFill/>
        </p:spPr>
        <p:txBody>
          <a:bodyPr wrap="square" lIns="91440" tIns="45720" rIns="91440" bIns="45720">
            <a:spAutoFit/>
          </a:bodyPr>
          <a:lstStyle/>
          <a:p>
            <a:pPr algn="ctr" defTabSz="914354">
              <a:buClr>
                <a:srgbClr val="000000"/>
              </a:buClr>
              <a:defRPr/>
            </a:pPr>
            <a:r>
              <a:rPr lang="vi-VN" sz="5700" b="1" kern="0" dirty="0">
                <a:ln w="6600">
                  <a:solidFill>
                    <a:srgbClr val="ED7D31"/>
                  </a:solidFill>
                  <a:prstDash val="solid"/>
                </a:ln>
                <a:solidFill>
                  <a:srgbClr val="FD5448"/>
                </a:solidFill>
                <a:latin typeface="Calibri" panose="020F0502020204030204" pitchFamily="34" charset="0"/>
                <a:ea typeface="#9Slide03 Roboto Black" panose="02000000000000000000" pitchFamily="2" charset="0"/>
                <a:cs typeface="Calibri" panose="020F0502020204030204" pitchFamily="34" charset="0"/>
                <a:sym typeface="Arial"/>
              </a:rPr>
              <a:t>VÒNG QUAY MAY MẮN</a:t>
            </a:r>
            <a:endParaRPr lang="en-US" sz="5700" b="1" kern="0" dirty="0">
              <a:ln w="6600">
                <a:solidFill>
                  <a:srgbClr val="ED7D31"/>
                </a:solidFill>
                <a:prstDash val="solid"/>
              </a:ln>
              <a:solidFill>
                <a:srgbClr val="FD5448"/>
              </a:solidFill>
              <a:latin typeface="Calibri" panose="020F0502020204030204" pitchFamily="34" charset="0"/>
              <a:ea typeface="#9Slide03 Roboto Black"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3172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par>
                    <p:cTn id="143" fill="hold">
                      <p:stCondLst>
                        <p:cond delay="indefinite"/>
                      </p:stCondLst>
                      <p:childTnLst>
                        <p:par>
                          <p:cTn id="144" fill="hold">
                            <p:stCondLst>
                              <p:cond delay="0"/>
                            </p:stCondLst>
                            <p:childTnLst>
                              <p:par>
                                <p:cTn id="145" presetID="19" presetClass="emph" presetSubtype="0" fill="hold" grpId="0" nodeType="clickEffect">
                                  <p:stCondLst>
                                    <p:cond delay="0"/>
                                  </p:stCondLst>
                                  <p:childTnLst>
                                    <p:animClr clrSpc="rgb" dir="cw">
                                      <p:cBhvr override="childStyle">
                                        <p:cTn id="146" dur="500" fill="hold"/>
                                        <p:tgtEl>
                                          <p:spTgt spid="7"/>
                                        </p:tgtEl>
                                        <p:attrNameLst>
                                          <p:attrName>style.color</p:attrName>
                                        </p:attrNameLst>
                                      </p:cBhvr>
                                      <p:to>
                                        <a:schemeClr val="accent2"/>
                                      </p:to>
                                    </p:animClr>
                                    <p:animClr clrSpc="rgb" dir="cw">
                                      <p:cBhvr>
                                        <p:cTn id="147" dur="500" fill="hold"/>
                                        <p:tgtEl>
                                          <p:spTgt spid="7"/>
                                        </p:tgtEl>
                                        <p:attrNameLst>
                                          <p:attrName>fillcolor</p:attrName>
                                        </p:attrNameLst>
                                      </p:cBhvr>
                                      <p:to>
                                        <a:schemeClr val="accent2"/>
                                      </p:to>
                                    </p:animClr>
                                    <p:set>
                                      <p:cBhvr>
                                        <p:cTn id="148" dur="500" fill="hold"/>
                                        <p:tgtEl>
                                          <p:spTgt spid="7"/>
                                        </p:tgtEl>
                                        <p:attrNameLst>
                                          <p:attrName>fill.type</p:attrName>
                                        </p:attrNameLst>
                                      </p:cBhvr>
                                      <p:to>
                                        <p:strVal val="solid"/>
                                      </p:to>
                                    </p:set>
                                    <p:set>
                                      <p:cBhvr>
                                        <p:cTn id="149" dur="500" fill="hold"/>
                                        <p:tgtEl>
                                          <p:spTgt spid="7"/>
                                        </p:tgtEl>
                                        <p:attrNameLst>
                                          <p:attrName>fill.on</p:attrName>
                                        </p:attrNameLst>
                                      </p:cBhvr>
                                      <p:to>
                                        <p:strVal val="true"/>
                                      </p:to>
                                    </p:set>
                                  </p:childTnLst>
                                </p:cTn>
                              </p:par>
                            </p:childTnLst>
                          </p:cTn>
                        </p:par>
                      </p:childTnLst>
                    </p:cTn>
                  </p:par>
                  <p:par>
                    <p:cTn id="150" fill="hold">
                      <p:stCondLst>
                        <p:cond delay="indefinite"/>
                      </p:stCondLst>
                      <p:childTnLst>
                        <p:par>
                          <p:cTn id="151" fill="hold">
                            <p:stCondLst>
                              <p:cond delay="0"/>
                            </p:stCondLst>
                            <p:childTnLst>
                              <p:par>
                                <p:cTn id="152" presetID="19" presetClass="emph" presetSubtype="0" fill="hold" grpId="0" nodeType="clickEffect">
                                  <p:stCondLst>
                                    <p:cond delay="0"/>
                                  </p:stCondLst>
                                  <p:childTnLst>
                                    <p:animClr clrSpc="rgb" dir="cw">
                                      <p:cBhvr override="childStyle">
                                        <p:cTn id="153" dur="500" fill="hold"/>
                                        <p:tgtEl>
                                          <p:spTgt spid="8"/>
                                        </p:tgtEl>
                                        <p:attrNameLst>
                                          <p:attrName>style.color</p:attrName>
                                        </p:attrNameLst>
                                      </p:cBhvr>
                                      <p:to>
                                        <a:schemeClr val="tx1"/>
                                      </p:to>
                                    </p:animClr>
                                    <p:animClr clrSpc="rgb" dir="cw">
                                      <p:cBhvr>
                                        <p:cTn id="154" dur="500" fill="hold"/>
                                        <p:tgtEl>
                                          <p:spTgt spid="8"/>
                                        </p:tgtEl>
                                        <p:attrNameLst>
                                          <p:attrName>fillcolor</p:attrName>
                                        </p:attrNameLst>
                                      </p:cBhvr>
                                      <p:to>
                                        <a:schemeClr val="tx1"/>
                                      </p:to>
                                    </p:animClr>
                                    <p:set>
                                      <p:cBhvr>
                                        <p:cTn id="155" dur="500" fill="hold"/>
                                        <p:tgtEl>
                                          <p:spTgt spid="8"/>
                                        </p:tgtEl>
                                        <p:attrNameLst>
                                          <p:attrName>fill.type</p:attrName>
                                        </p:attrNameLst>
                                      </p:cBhvr>
                                      <p:to>
                                        <p:strVal val="solid"/>
                                      </p:to>
                                    </p:set>
                                    <p:set>
                                      <p:cBhvr>
                                        <p:cTn id="156" dur="500" fill="hold"/>
                                        <p:tgtEl>
                                          <p:spTgt spid="8"/>
                                        </p:tgtEl>
                                        <p:attrNameLst>
                                          <p:attrName>fill.on</p:attrName>
                                        </p:attrNameLst>
                                      </p:cBhvr>
                                      <p:to>
                                        <p:strVal val="true"/>
                                      </p:to>
                                    </p:set>
                                  </p:childTnLst>
                                </p:cTn>
                              </p:par>
                            </p:childTnLst>
                          </p:cTn>
                        </p:par>
                      </p:childTnLst>
                    </p:cTn>
                  </p:par>
                  <p:par>
                    <p:cTn id="157" fill="hold">
                      <p:stCondLst>
                        <p:cond delay="indefinite"/>
                      </p:stCondLst>
                      <p:childTnLst>
                        <p:par>
                          <p:cTn id="158" fill="hold">
                            <p:stCondLst>
                              <p:cond delay="0"/>
                            </p:stCondLst>
                            <p:childTnLst>
                              <p:par>
                                <p:cTn id="159" presetID="19" presetClass="emph" presetSubtype="0" fill="hold" grpId="0" nodeType="clickEffect">
                                  <p:stCondLst>
                                    <p:cond delay="0"/>
                                  </p:stCondLst>
                                  <p:childTnLst>
                                    <p:animClr clrSpc="rgb" dir="cw">
                                      <p:cBhvr override="childStyle">
                                        <p:cTn id="160" dur="500" fill="hold"/>
                                        <p:tgtEl>
                                          <p:spTgt spid="13"/>
                                        </p:tgtEl>
                                        <p:attrNameLst>
                                          <p:attrName>style.color</p:attrName>
                                        </p:attrNameLst>
                                      </p:cBhvr>
                                      <p:to>
                                        <a:schemeClr val="tx1"/>
                                      </p:to>
                                    </p:animClr>
                                    <p:animClr clrSpc="rgb" dir="cw">
                                      <p:cBhvr>
                                        <p:cTn id="161" dur="500" fill="hold"/>
                                        <p:tgtEl>
                                          <p:spTgt spid="13"/>
                                        </p:tgtEl>
                                        <p:attrNameLst>
                                          <p:attrName>fillcolor</p:attrName>
                                        </p:attrNameLst>
                                      </p:cBhvr>
                                      <p:to>
                                        <a:schemeClr val="tx1"/>
                                      </p:to>
                                    </p:animClr>
                                    <p:set>
                                      <p:cBhvr>
                                        <p:cTn id="162" dur="500" fill="hold"/>
                                        <p:tgtEl>
                                          <p:spTgt spid="13"/>
                                        </p:tgtEl>
                                        <p:attrNameLst>
                                          <p:attrName>fill.type</p:attrName>
                                        </p:attrNameLst>
                                      </p:cBhvr>
                                      <p:to>
                                        <p:strVal val="solid"/>
                                      </p:to>
                                    </p:set>
                                    <p:set>
                                      <p:cBhvr>
                                        <p:cTn id="163" dur="500" fill="hold"/>
                                        <p:tgtEl>
                                          <p:spTgt spid="13"/>
                                        </p:tgtEl>
                                        <p:attrNameLst>
                                          <p:attrName>fill.on</p:attrName>
                                        </p:attrNameLst>
                                      </p:cBhvr>
                                      <p:to>
                                        <p:strVal val="true"/>
                                      </p:to>
                                    </p:set>
                                  </p:childTnLst>
                                </p:cTn>
                              </p:par>
                            </p:childTnLst>
                          </p:cTn>
                        </p:par>
                      </p:childTnLst>
                    </p:cTn>
                  </p:par>
                  <p:par>
                    <p:cTn id="164" fill="hold">
                      <p:stCondLst>
                        <p:cond delay="indefinite"/>
                      </p:stCondLst>
                      <p:childTnLst>
                        <p:par>
                          <p:cTn id="165" fill="hold">
                            <p:stCondLst>
                              <p:cond delay="0"/>
                            </p:stCondLst>
                            <p:childTnLst>
                              <p:par>
                                <p:cTn id="166" presetID="19" presetClass="emph" presetSubtype="0" fill="hold" grpId="0" nodeType="clickEffect">
                                  <p:stCondLst>
                                    <p:cond delay="0"/>
                                  </p:stCondLst>
                                  <p:childTnLst>
                                    <p:animClr clrSpc="rgb" dir="cw">
                                      <p:cBhvr override="childStyle">
                                        <p:cTn id="167" dur="500" fill="hold"/>
                                        <p:tgtEl>
                                          <p:spTgt spid="14"/>
                                        </p:tgtEl>
                                        <p:attrNameLst>
                                          <p:attrName>style.color</p:attrName>
                                        </p:attrNameLst>
                                      </p:cBhvr>
                                      <p:to>
                                        <a:schemeClr val="tx1"/>
                                      </p:to>
                                    </p:animClr>
                                    <p:animClr clrSpc="rgb" dir="cw">
                                      <p:cBhvr>
                                        <p:cTn id="168" dur="500" fill="hold"/>
                                        <p:tgtEl>
                                          <p:spTgt spid="14"/>
                                        </p:tgtEl>
                                        <p:attrNameLst>
                                          <p:attrName>fillcolor</p:attrName>
                                        </p:attrNameLst>
                                      </p:cBhvr>
                                      <p:to>
                                        <a:schemeClr val="tx1"/>
                                      </p:to>
                                    </p:animClr>
                                    <p:set>
                                      <p:cBhvr>
                                        <p:cTn id="169" dur="500" fill="hold"/>
                                        <p:tgtEl>
                                          <p:spTgt spid="14"/>
                                        </p:tgtEl>
                                        <p:attrNameLst>
                                          <p:attrName>fill.type</p:attrName>
                                        </p:attrNameLst>
                                      </p:cBhvr>
                                      <p:to>
                                        <p:strVal val="solid"/>
                                      </p:to>
                                    </p:set>
                                    <p:set>
                                      <p:cBhvr>
                                        <p:cTn id="170" dur="500" fill="hold"/>
                                        <p:tgtEl>
                                          <p:spTgt spid="14"/>
                                        </p:tgtEl>
                                        <p:attrNameLst>
                                          <p:attrName>fill.on</p:attrName>
                                        </p:attrNameLst>
                                      </p:cBhvr>
                                      <p:to>
                                        <p:strVal val="true"/>
                                      </p:to>
                                    </p:set>
                                  </p:childTnLst>
                                </p:cTn>
                              </p:par>
                              <p:par>
                                <p:cTn id="171" presetID="34" presetClass="emph" presetSubtype="0" repeatCount="indefinite" fill="hold" grpId="0" nodeType="withEffect">
                                  <p:stCondLst>
                                    <p:cond delay="0"/>
                                  </p:stCondLst>
                                  <p:iterate type="lt">
                                    <p:tmPct val="10000"/>
                                  </p:iterate>
                                  <p:childTnLst>
                                    <p:animMotion origin="layout" path="M 2.08333E-6 7.40741E-7 L 2.08333E-6 -0.02407 " pathEditMode="relative" rAng="0" ptsTypes="AA">
                                      <p:cBhvr>
                                        <p:cTn id="172" dur="250" accel="50000" decel="50000" autoRev="1" fill="hold">
                                          <p:stCondLst>
                                            <p:cond delay="0"/>
                                          </p:stCondLst>
                                        </p:cTn>
                                        <p:tgtEl>
                                          <p:spTgt spid="62"/>
                                        </p:tgtEl>
                                        <p:attrNameLst>
                                          <p:attrName>ppt_x</p:attrName>
                                          <p:attrName>ppt_y</p:attrName>
                                        </p:attrNameLst>
                                      </p:cBhvr>
                                      <p:rCtr x="0" y="-1204"/>
                                    </p:animMotion>
                                    <p:animRot by="1500000">
                                      <p:cBhvr>
                                        <p:cTn id="173" dur="125" fill="hold">
                                          <p:stCondLst>
                                            <p:cond delay="0"/>
                                          </p:stCondLst>
                                        </p:cTn>
                                        <p:tgtEl>
                                          <p:spTgt spid="62"/>
                                        </p:tgtEl>
                                        <p:attrNameLst>
                                          <p:attrName>r</p:attrName>
                                        </p:attrNameLst>
                                      </p:cBhvr>
                                    </p:animRot>
                                    <p:animRot by="-1500000">
                                      <p:cBhvr>
                                        <p:cTn id="174" dur="125" fill="hold">
                                          <p:stCondLst>
                                            <p:cond delay="125"/>
                                          </p:stCondLst>
                                        </p:cTn>
                                        <p:tgtEl>
                                          <p:spTgt spid="62"/>
                                        </p:tgtEl>
                                        <p:attrNameLst>
                                          <p:attrName>r</p:attrName>
                                        </p:attrNameLst>
                                      </p:cBhvr>
                                    </p:animRot>
                                    <p:animRot by="-1500000">
                                      <p:cBhvr>
                                        <p:cTn id="175" dur="125" fill="hold">
                                          <p:stCondLst>
                                            <p:cond delay="250"/>
                                          </p:stCondLst>
                                        </p:cTn>
                                        <p:tgtEl>
                                          <p:spTgt spid="62"/>
                                        </p:tgtEl>
                                        <p:attrNameLst>
                                          <p:attrName>r</p:attrName>
                                        </p:attrNameLst>
                                      </p:cBhvr>
                                    </p:animRot>
                                    <p:animRot by="1500000">
                                      <p:cBhvr>
                                        <p:cTn id="176" dur="125" fill="hold">
                                          <p:stCondLst>
                                            <p:cond delay="375"/>
                                          </p:stCondLst>
                                        </p:cTn>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7" restart="whenNotActive" fill="hold" evtFilter="cancelBubble" nodeType="interactiveSeq">
                <p:stCondLst>
                  <p:cond evt="onClick" delay="0">
                    <p:tgtEl>
                      <p:spTgt spid="25"/>
                    </p:tgtEl>
                  </p:cond>
                </p:stCondLst>
                <p:endSync evt="end" delay="0">
                  <p:rtn val="all"/>
                </p:endSync>
                <p:childTnLst>
                  <p:par>
                    <p:cTn id="178" fill="hold">
                      <p:stCondLst>
                        <p:cond delay="0"/>
                      </p:stCondLst>
                      <p:childTnLst>
                        <p:par>
                          <p:cTn id="179" fill="hold">
                            <p:stCondLst>
                              <p:cond delay="0"/>
                            </p:stCondLst>
                            <p:childTnLst>
                              <p:par>
                                <p:cTn id="180" presetID="8" presetClass="emph" presetSubtype="0" repeatCount="indefinite" fill="hold" nodeType="clickEffect">
                                  <p:stCondLst>
                                    <p:cond delay="0"/>
                                  </p:stCondLst>
                                  <p:endCondLst>
                                    <p:cond evt="onNext" delay="0">
                                      <p:tgtEl>
                                        <p:sldTgt/>
                                      </p:tgtEl>
                                    </p:cond>
                                  </p:endCondLst>
                                  <p:childTnLst>
                                    <p:animRot by="21600000">
                                      <p:cBhvr>
                                        <p:cTn id="181" dur="500" fill="hold"/>
                                        <p:tgtEl>
                                          <p:spTgt spid="22"/>
                                        </p:tgtEl>
                                        <p:attrNameLst>
                                          <p:attrName>r</p:attrName>
                                        </p:attrNameLst>
                                      </p:cBhvr>
                                    </p:animRot>
                                  </p:childTnLst>
                                </p:cTn>
                              </p:par>
                              <p:par>
                                <p:cTn id="182" presetID="1" presetClass="mediacall" presetSubtype="0" fill="hold" nodeType="withEffect">
                                  <p:stCondLst>
                                    <p:cond delay="0"/>
                                  </p:stCondLst>
                                  <p:childTnLst>
                                    <p:cmd type="call" cmd="playFrom(0.0)">
                                      <p:cBhvr>
                                        <p:cTn id="183" dur="30406" fill="hold"/>
                                        <p:tgtEl>
                                          <p:spTgt spid="3"/>
                                        </p:tgtEl>
                                      </p:cBhvr>
                                    </p:cmd>
                                  </p:childTnLst>
                                </p:cTn>
                              </p:par>
                            </p:childTnLst>
                          </p:cTn>
                        </p:par>
                      </p:childTnLst>
                    </p:cTn>
                  </p:par>
                </p:childTnLst>
              </p:cTn>
              <p:nextCondLst>
                <p:cond evt="onClick" delay="0">
                  <p:tgtEl>
                    <p:spTgt spid="25"/>
                  </p:tgtEl>
                </p:cond>
              </p:nextCondLst>
            </p:seq>
            <p:audio>
              <p:cMediaNode vol="80000">
                <p:cTn id="184"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7" grpId="0" animBg="1"/>
      <p:bldP spid="8" grpId="0" animBg="1"/>
      <p:bldP spid="13" grpId="0" animBg="1"/>
      <p:bldP spid="14" grpId="0" animBg="1"/>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xt">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4" y="5995537"/>
            <a:ext cx="568889" cy="561151"/>
          </a:xfrm>
          <a:prstGeom prst="ellipse">
            <a:avLst/>
          </a:prstGeom>
        </p:spPr>
      </p:pic>
      <p:pic>
        <p:nvPicPr>
          <p:cNvPr id="15" name="du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07720" y="4280872"/>
            <a:ext cx="854803" cy="854803"/>
          </a:xfrm>
          <a:prstGeom prst="ellipse">
            <a:avLst/>
          </a:prstGeom>
        </p:spPr>
      </p:pic>
      <p:pic>
        <p:nvPicPr>
          <p:cNvPr id="16" name="sai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0129" y="4142400"/>
            <a:ext cx="837291" cy="847141"/>
          </a:xfrm>
          <a:prstGeom prst="ellipse">
            <a:avLst/>
          </a:prstGeom>
        </p:spPr>
      </p:pic>
      <p:grpSp>
        <p:nvGrpSpPr>
          <p:cNvPr id="2" name="Group 1">
            <a:extLst>
              <a:ext uri="{FF2B5EF4-FFF2-40B4-BE49-F238E27FC236}">
                <a16:creationId xmlns:a16="http://schemas.microsoft.com/office/drawing/2014/main" id="{92D1A77A-FA83-49CD-8F8D-B28FF9EDC44A}"/>
              </a:ext>
            </a:extLst>
          </p:cNvPr>
          <p:cNvGrpSpPr/>
          <p:nvPr/>
        </p:nvGrpSpPr>
        <p:grpSpPr>
          <a:xfrm>
            <a:off x="432595" y="2738315"/>
            <a:ext cx="3638059" cy="1041083"/>
            <a:chOff x="1763745" y="1950466"/>
            <a:chExt cx="2357467" cy="1041082"/>
          </a:xfrm>
        </p:grpSpPr>
        <p:sp>
          <p:nvSpPr>
            <p:cNvPr id="9" name="Rectangle: Rounded Corners 8">
              <a:extLst>
                <a:ext uri="{FF2B5EF4-FFF2-40B4-BE49-F238E27FC236}">
                  <a16:creationId xmlns:a16="http://schemas.microsoft.com/office/drawing/2014/main" id="{E4A68D4E-D90C-43C7-B846-8214465FD71C}"/>
                </a:ext>
              </a:extLst>
            </p:cNvPr>
            <p:cNvSpPr/>
            <p:nvPr/>
          </p:nvSpPr>
          <p:spPr>
            <a:xfrm>
              <a:off x="1763745" y="1950466"/>
              <a:ext cx="2357467" cy="1041082"/>
            </a:xfrm>
            <a:prstGeom prst="roundRect">
              <a:avLst/>
            </a:prstGeom>
            <a:solidFill>
              <a:schemeClr val="bg1"/>
            </a:solidFill>
            <a:ln>
              <a:solidFill>
                <a:srgbClr val="89C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133" kern="0" dirty="0">
                <a:solidFill>
                  <a:srgbClr val="FFFFFF"/>
                </a:solidFill>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BA7310D9-496C-4CD4-B381-DDEB374EA9CB}"/>
                </a:ext>
              </a:extLst>
            </p:cNvPr>
            <p:cNvSpPr txBox="1"/>
            <p:nvPr/>
          </p:nvSpPr>
          <p:spPr>
            <a:xfrm>
              <a:off x="2064414" y="2213522"/>
              <a:ext cx="1702280" cy="666786"/>
            </a:xfrm>
            <a:prstGeom prst="rect">
              <a:avLst/>
            </a:prstGeom>
            <a:noFill/>
          </p:spPr>
          <p:txBody>
            <a:bodyPr wrap="square">
              <a:spAutoFit/>
            </a:bodyPr>
            <a:lstStyle/>
            <a:p>
              <a:pPr algn="ctr" defTabSz="1219170">
                <a:buClr>
                  <a:srgbClr val="000000"/>
                </a:buClr>
              </a:pPr>
              <a:r>
                <a:rPr lang="vi-VN" sz="3733"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A. </a:t>
              </a:r>
              <a:r>
                <a:rPr lang="en-GB" sz="3200"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Tăng</a:t>
              </a:r>
              <a:r>
                <a:rPr lang="en-GB" sz="3200"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3 </a:t>
              </a:r>
              <a:r>
                <a:rPr lang="en-GB" sz="3200"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lần</a:t>
              </a:r>
              <a:r>
                <a:rPr lang="vi-VN" sz="3733"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	</a:t>
              </a:r>
            </a:p>
          </p:txBody>
        </p:sp>
      </p:grpSp>
      <p:grpSp>
        <p:nvGrpSpPr>
          <p:cNvPr id="3" name="Group 2">
            <a:extLst>
              <a:ext uri="{FF2B5EF4-FFF2-40B4-BE49-F238E27FC236}">
                <a16:creationId xmlns:a16="http://schemas.microsoft.com/office/drawing/2014/main" id="{E0A8A870-83B3-4244-8B4D-394A56F15498}"/>
              </a:ext>
            </a:extLst>
          </p:cNvPr>
          <p:cNvGrpSpPr/>
          <p:nvPr/>
        </p:nvGrpSpPr>
        <p:grpSpPr>
          <a:xfrm>
            <a:off x="432595" y="4047082"/>
            <a:ext cx="3638059" cy="1041083"/>
            <a:chOff x="1763745" y="3259235"/>
            <a:chExt cx="2357467" cy="1041082"/>
          </a:xfrm>
        </p:grpSpPr>
        <p:sp>
          <p:nvSpPr>
            <p:cNvPr id="42" name="Rectangle: Rounded Corners 41">
              <a:extLst>
                <a:ext uri="{FF2B5EF4-FFF2-40B4-BE49-F238E27FC236}">
                  <a16:creationId xmlns:a16="http://schemas.microsoft.com/office/drawing/2014/main" id="{1A0160A6-3583-46A5-B73B-DA000A4F2CAF}"/>
                </a:ext>
              </a:extLst>
            </p:cNvPr>
            <p:cNvSpPr/>
            <p:nvPr/>
          </p:nvSpPr>
          <p:spPr>
            <a:xfrm>
              <a:off x="1763745" y="3259235"/>
              <a:ext cx="2357467" cy="1041082"/>
            </a:xfrm>
            <a:prstGeom prst="roundRect">
              <a:avLst/>
            </a:prstGeom>
            <a:solidFill>
              <a:schemeClr val="bg1"/>
            </a:solidFill>
            <a:ln>
              <a:solidFill>
                <a:srgbClr val="89C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133" kern="0" dirty="0">
                <a:solidFill>
                  <a:srgbClr val="FFFFFF"/>
                </a:solidFill>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4880C74B-5E11-43C2-BEB9-D71D51E95AAD}"/>
                </a:ext>
              </a:extLst>
            </p:cNvPr>
            <p:cNvSpPr txBox="1"/>
            <p:nvPr/>
          </p:nvSpPr>
          <p:spPr>
            <a:xfrm>
              <a:off x="2091338" y="3499719"/>
              <a:ext cx="1702280" cy="666786"/>
            </a:xfrm>
            <a:prstGeom prst="rect">
              <a:avLst/>
            </a:prstGeom>
            <a:noFill/>
          </p:spPr>
          <p:txBody>
            <a:bodyPr wrap="square">
              <a:spAutoFit/>
            </a:bodyPr>
            <a:lstStyle/>
            <a:p>
              <a:pPr algn="ctr" defTabSz="1219170">
                <a:buClr>
                  <a:srgbClr val="000000"/>
                </a:buClr>
              </a:pPr>
              <a:r>
                <a:rPr lang="vi-VN" sz="3733"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B. </a:t>
              </a:r>
              <a:r>
                <a:rPr lang="en-US" sz="3200" kern="0" dirty="0" err="1">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G</a:t>
              </a:r>
              <a:r>
                <a:rPr lang="en-US" sz="3200"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iảm</a:t>
              </a:r>
              <a:r>
                <a:rPr lang="en-US" sz="3200"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3 </a:t>
              </a:r>
              <a:r>
                <a:rPr lang="en-US" sz="3200"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lần</a:t>
              </a:r>
              <a:r>
                <a:rPr lang="vi-VN" sz="3733"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	</a:t>
              </a:r>
            </a:p>
          </p:txBody>
        </p:sp>
      </p:grpSp>
      <p:grpSp>
        <p:nvGrpSpPr>
          <p:cNvPr id="6" name="Group 5">
            <a:extLst>
              <a:ext uri="{FF2B5EF4-FFF2-40B4-BE49-F238E27FC236}">
                <a16:creationId xmlns:a16="http://schemas.microsoft.com/office/drawing/2014/main" id="{8E1E59F0-D9B6-4DAA-A6C0-DEADF83BA99B}"/>
              </a:ext>
            </a:extLst>
          </p:cNvPr>
          <p:cNvGrpSpPr/>
          <p:nvPr/>
        </p:nvGrpSpPr>
        <p:grpSpPr>
          <a:xfrm>
            <a:off x="6367056" y="2686439"/>
            <a:ext cx="3638059" cy="1509430"/>
            <a:chOff x="7643316" y="1898590"/>
            <a:chExt cx="2357467" cy="1509429"/>
          </a:xfrm>
        </p:grpSpPr>
        <p:sp>
          <p:nvSpPr>
            <p:cNvPr id="43" name="Rectangle: Rounded Corners 42">
              <a:extLst>
                <a:ext uri="{FF2B5EF4-FFF2-40B4-BE49-F238E27FC236}">
                  <a16:creationId xmlns:a16="http://schemas.microsoft.com/office/drawing/2014/main" id="{C1F5D437-05F8-47B3-8EFF-73061552500C}"/>
                </a:ext>
              </a:extLst>
            </p:cNvPr>
            <p:cNvSpPr/>
            <p:nvPr/>
          </p:nvSpPr>
          <p:spPr>
            <a:xfrm>
              <a:off x="7643316" y="1898590"/>
              <a:ext cx="2357467" cy="1041082"/>
            </a:xfrm>
            <a:prstGeom prst="roundRect">
              <a:avLst/>
            </a:prstGeom>
            <a:solidFill>
              <a:schemeClr val="bg1"/>
            </a:solidFill>
            <a:ln>
              <a:solidFill>
                <a:srgbClr val="89C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133" kern="0" dirty="0">
                <a:solidFill>
                  <a:srgbClr val="FFFFFF"/>
                </a:solidFill>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FC9D24CF-97A9-4915-B55F-7B31ECF29FE7}"/>
                </a:ext>
              </a:extLst>
            </p:cNvPr>
            <p:cNvSpPr txBox="1"/>
            <p:nvPr/>
          </p:nvSpPr>
          <p:spPr>
            <a:xfrm>
              <a:off x="7723927" y="2166783"/>
              <a:ext cx="1931913" cy="1241236"/>
            </a:xfrm>
            <a:prstGeom prst="rect">
              <a:avLst/>
            </a:prstGeom>
            <a:noFill/>
          </p:spPr>
          <p:txBody>
            <a:bodyPr wrap="square">
              <a:spAutoFit/>
            </a:bodyPr>
            <a:lstStyle/>
            <a:p>
              <a:pPr algn="ctr" defTabSz="1219170">
                <a:buClr>
                  <a:srgbClr val="000000"/>
                </a:buClr>
              </a:pPr>
              <a:r>
                <a:rPr lang="vi-VN" sz="3733"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C. </a:t>
              </a:r>
              <a:r>
                <a:rPr lang="en-US" sz="3200"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Giảm</a:t>
              </a:r>
              <a:r>
                <a:rPr lang="en-US" sz="3200"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2 </a:t>
              </a:r>
              <a:r>
                <a:rPr lang="en-US" sz="3200"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lần</a:t>
              </a:r>
              <a:endParaRPr lang="en-US" sz="3200" kern="0" dirty="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endParaRPr>
            </a:p>
            <a:p>
              <a:pPr algn="ctr" defTabSz="1219170">
                <a:buClr>
                  <a:srgbClr val="000000"/>
                </a:buClr>
              </a:pPr>
              <a:r>
                <a:rPr lang="vi-VN" sz="3733"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	</a:t>
              </a:r>
            </a:p>
          </p:txBody>
        </p:sp>
      </p:grpSp>
      <p:grpSp>
        <p:nvGrpSpPr>
          <p:cNvPr id="7" name="Group 6">
            <a:extLst>
              <a:ext uri="{FF2B5EF4-FFF2-40B4-BE49-F238E27FC236}">
                <a16:creationId xmlns:a16="http://schemas.microsoft.com/office/drawing/2014/main" id="{46C5D3B9-8DE4-49B9-9EE3-6826D3BE2720}"/>
              </a:ext>
            </a:extLst>
          </p:cNvPr>
          <p:cNvGrpSpPr/>
          <p:nvPr/>
        </p:nvGrpSpPr>
        <p:grpSpPr>
          <a:xfrm>
            <a:off x="6378527" y="3986670"/>
            <a:ext cx="3638059" cy="1041083"/>
            <a:chOff x="7625967" y="3137899"/>
            <a:chExt cx="2357467" cy="1041082"/>
          </a:xfrm>
        </p:grpSpPr>
        <p:sp>
          <p:nvSpPr>
            <p:cNvPr id="44" name="Rectangle: Rounded Corners 43">
              <a:extLst>
                <a:ext uri="{FF2B5EF4-FFF2-40B4-BE49-F238E27FC236}">
                  <a16:creationId xmlns:a16="http://schemas.microsoft.com/office/drawing/2014/main" id="{FC32D206-293C-4155-9139-490550899133}"/>
                </a:ext>
              </a:extLst>
            </p:cNvPr>
            <p:cNvSpPr/>
            <p:nvPr/>
          </p:nvSpPr>
          <p:spPr>
            <a:xfrm>
              <a:off x="7625967" y="3137899"/>
              <a:ext cx="2357467" cy="1041082"/>
            </a:xfrm>
            <a:prstGeom prst="roundRect">
              <a:avLst/>
            </a:prstGeom>
            <a:solidFill>
              <a:schemeClr val="bg1"/>
            </a:solidFill>
            <a:ln>
              <a:solidFill>
                <a:srgbClr val="89C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133" kern="0" dirty="0">
                <a:solidFill>
                  <a:srgbClr val="FFFFFF"/>
                </a:solidFill>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07B35C55-035A-466C-8867-B127549CA954}"/>
                </a:ext>
              </a:extLst>
            </p:cNvPr>
            <p:cNvSpPr txBox="1"/>
            <p:nvPr/>
          </p:nvSpPr>
          <p:spPr>
            <a:xfrm>
              <a:off x="7846464" y="3300634"/>
              <a:ext cx="1989651" cy="666785"/>
            </a:xfrm>
            <a:prstGeom prst="rect">
              <a:avLst/>
            </a:prstGeom>
            <a:noFill/>
          </p:spPr>
          <p:txBody>
            <a:bodyPr wrap="square">
              <a:spAutoFit/>
            </a:bodyPr>
            <a:lstStyle/>
            <a:p>
              <a:pPr algn="ctr" defTabSz="1219170">
                <a:buClr>
                  <a:srgbClr val="000000"/>
                </a:buClr>
              </a:pPr>
              <a:r>
                <a:rPr lang="vi-VN" sz="3733"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D. </a:t>
              </a:r>
              <a:r>
                <a:rPr lang="en-GB" sz="3200"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Tăng</a:t>
              </a:r>
              <a:r>
                <a:rPr lang="en-GB" sz="3200"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2 </a:t>
              </a:r>
              <a:r>
                <a:rPr lang="en-GB" sz="3200"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lần</a:t>
              </a:r>
              <a:r>
                <a:rPr lang="vi-VN" sz="3733"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	</a:t>
              </a:r>
            </a:p>
          </p:txBody>
        </p:sp>
      </p:grpSp>
      <p:pic>
        <p:nvPicPr>
          <p:cNvPr id="49" name="sai1">
            <a:extLst>
              <a:ext uri="{FF2B5EF4-FFF2-40B4-BE49-F238E27FC236}">
                <a16:creationId xmlns:a16="http://schemas.microsoft.com/office/drawing/2014/main" id="{FF9C42A5-8338-41C6-A95D-3ADE43E843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0984" y="2835284"/>
            <a:ext cx="837291" cy="847141"/>
          </a:xfrm>
          <a:prstGeom prst="ellipse">
            <a:avLst/>
          </a:prstGeom>
        </p:spPr>
      </p:pic>
      <p:pic>
        <p:nvPicPr>
          <p:cNvPr id="50" name="sai3">
            <a:extLst>
              <a:ext uri="{FF2B5EF4-FFF2-40B4-BE49-F238E27FC236}">
                <a16:creationId xmlns:a16="http://schemas.microsoft.com/office/drawing/2014/main" id="{469A7581-6A6D-4FD0-B938-7E4C0A72CE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82040" y="2842168"/>
            <a:ext cx="837291" cy="847141"/>
          </a:xfrm>
          <a:prstGeom prst="ellipse">
            <a:avLst/>
          </a:prstGeom>
        </p:spPr>
      </p:pic>
      <p:grpSp>
        <p:nvGrpSpPr>
          <p:cNvPr id="8" name="Group 7">
            <a:extLst>
              <a:ext uri="{FF2B5EF4-FFF2-40B4-BE49-F238E27FC236}">
                <a16:creationId xmlns:a16="http://schemas.microsoft.com/office/drawing/2014/main" id="{09492C3B-9588-43BA-95EB-6177F4DD07D7}"/>
              </a:ext>
            </a:extLst>
          </p:cNvPr>
          <p:cNvGrpSpPr/>
          <p:nvPr/>
        </p:nvGrpSpPr>
        <p:grpSpPr>
          <a:xfrm>
            <a:off x="313185" y="422803"/>
            <a:ext cx="11480839" cy="1926075"/>
            <a:chOff x="4031911" y="435142"/>
            <a:chExt cx="7860963" cy="1603208"/>
          </a:xfrm>
        </p:grpSpPr>
        <p:sp>
          <p:nvSpPr>
            <p:cNvPr id="21" name="Rectangle: Diagonal Corners Rounded 20">
              <a:extLst>
                <a:ext uri="{FF2B5EF4-FFF2-40B4-BE49-F238E27FC236}">
                  <a16:creationId xmlns:a16="http://schemas.microsoft.com/office/drawing/2014/main" id="{05FB9A41-FC10-402A-8CFD-8400722546BD}"/>
                </a:ext>
              </a:extLst>
            </p:cNvPr>
            <p:cNvSpPr/>
            <p:nvPr/>
          </p:nvSpPr>
          <p:spPr>
            <a:xfrm>
              <a:off x="4031911" y="453877"/>
              <a:ext cx="7763397" cy="1584473"/>
            </a:xfrm>
            <a:prstGeom prst="round2DiagRect">
              <a:avLst/>
            </a:prstGeom>
            <a:solidFill>
              <a:srgbClr val="F3D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133" kern="0" dirty="0">
                <a:solidFill>
                  <a:srgbClr val="0E4655"/>
                </a:solidFill>
                <a:latin typeface="Calibri" panose="020F0502020204030204" pitchFamily="34" charset="0"/>
                <a:cs typeface="Calibri" panose="020F0502020204030204" pitchFamily="34" charset="0"/>
                <a:sym typeface="Arial"/>
              </a:endParaRPr>
            </a:p>
          </p:txBody>
        </p:sp>
        <p:sp>
          <p:nvSpPr>
            <p:cNvPr id="51" name="TextBox 50">
              <a:extLst>
                <a:ext uri="{FF2B5EF4-FFF2-40B4-BE49-F238E27FC236}">
                  <a16:creationId xmlns:a16="http://schemas.microsoft.com/office/drawing/2014/main" id="{971DD89C-A137-4933-96D7-74FF01518F7C}"/>
                </a:ext>
              </a:extLst>
            </p:cNvPr>
            <p:cNvSpPr txBox="1"/>
            <p:nvPr/>
          </p:nvSpPr>
          <p:spPr>
            <a:xfrm>
              <a:off x="4113671" y="435142"/>
              <a:ext cx="7779203" cy="1569502"/>
            </a:xfrm>
            <a:prstGeom prst="rect">
              <a:avLst/>
            </a:prstGeom>
            <a:noFill/>
          </p:spPr>
          <p:txBody>
            <a:bodyPr wrap="square">
              <a:spAutoFit/>
            </a:bodyPr>
            <a:lstStyle/>
            <a:p>
              <a:pPr indent="253994" defTabSz="1219170">
                <a:lnSpc>
                  <a:spcPct val="115000"/>
                </a:lnSpc>
                <a:spcAft>
                  <a:spcPts val="500"/>
                </a:spcAft>
                <a:buClr>
                  <a:srgbClr val="000000"/>
                </a:buClr>
                <a:tabLst>
                  <a:tab pos="765792" algn="l"/>
                </a:tabLst>
              </a:pPr>
              <a:r>
                <a:rPr lang="vi-VN" sz="3733" b="1" kern="0" dirty="0">
                  <a:solidFill>
                    <a:srgbClr val="C00000"/>
                  </a:solidFill>
                  <a:latin typeface="Times New Roman" panose="02020603050405020304" pitchFamily="18" charset="0"/>
                  <a:ea typeface="Segoe UI" panose="020B0502040204020203" pitchFamily="34" charset="0"/>
                  <a:cs typeface="Times New Roman" panose="02020603050405020304" pitchFamily="18" charset="0"/>
                  <a:sym typeface="Arial"/>
                </a:rPr>
                <a:t>Câu 1.</a:t>
              </a:r>
              <a:r>
                <a:rPr lang="vi-VN" sz="3733" kern="0" dirty="0">
                  <a:solidFill>
                    <a:srgbClr val="C00000"/>
                  </a:solidFill>
                  <a:latin typeface="Times New Roman" panose="02020603050405020304" pitchFamily="18" charset="0"/>
                  <a:ea typeface="Segoe UI" panose="020B0502040204020203" pitchFamily="34" charset="0"/>
                  <a:cs typeface="Times New Roman" panose="02020603050405020304" pitchFamily="18" charset="0"/>
                  <a:sym typeface="Arial"/>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gấp</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smtClean="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733"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Arial"/>
              </a:endParaRPr>
            </a:p>
          </p:txBody>
        </p:sp>
      </p:grpSp>
      <p:pic>
        <p:nvPicPr>
          <p:cNvPr id="24" name="COUNTDOWN TIMER ( v 679 ) 30 sec with sound music effects 4K" descr="OPL20U25GSXzBJYl68kk8uQGfFKzs7yb1M4KJWUiLk6ZEvGF+qCIPSnY57AbBFCvTW$2023.15$.62+K4lPs7H94VUqPe2XwIsfPRnrXQE//QTEXxb8/8N4CNc6FpgZahzpTjFhMzSA7T/nHJa11DE8Ng2TP3iAmRczFlmslSuUNOgUeb6yRvs0=">
            <a:hlinkClick r:id="" action="ppaction://media"/>
            <a:extLst>
              <a:ext uri="{FF2B5EF4-FFF2-40B4-BE49-F238E27FC236}">
                <a16:creationId xmlns:a16="http://schemas.microsoft.com/office/drawing/2014/main" id="{DEAA34AE-CEDA-7B6A-A972-D7702D419F8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836083" y="5603358"/>
            <a:ext cx="1288269" cy="821355"/>
          </a:xfrm>
          <a:prstGeom prst="rect">
            <a:avLst/>
          </a:prstGeom>
        </p:spPr>
      </p:pic>
    </p:spTree>
    <p:extLst>
      <p:ext uri="{BB962C8B-B14F-4D97-AF65-F5344CB8AC3E}">
        <p14:creationId xmlns:p14="http://schemas.microsoft.com/office/powerpoint/2010/main" val="268573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
                                        </p:tgtEl>
                                      </p:cBhvr>
                                    </p:animEffect>
                                    <p:animScale>
                                      <p:cBhvr>
                                        <p:cTn id="28" dur="250" autoRev="1" fill="hold"/>
                                        <p:tgtEl>
                                          <p:spTgt spid="2"/>
                                        </p:tgtEl>
                                      </p:cBhvr>
                                      <p:by x="105000" y="105000"/>
                                    </p:animScale>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subTnLst>
                                    <p:audio>
                                      <p:cMediaNode vol="55000">
                                        <p:cTn display="0" masterRel="sameClick">
                                          <p:stCondLst>
                                            <p:cond evt="begin" delay="0">
                                              <p:tn val="29"/>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
                                        </p:tgtEl>
                                      </p:cBhvr>
                                    </p:animEffect>
                                    <p:animScale>
                                      <p:cBhvr>
                                        <p:cTn id="36" dur="250" autoRev="1" fill="hold"/>
                                        <p:tgtEl>
                                          <p:spTgt spid="3"/>
                                        </p:tgtEl>
                                      </p:cBhvr>
                                      <p:by x="105000" y="105000"/>
                                    </p:animScale>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7"/>
                                        </p:tgtEl>
                                      </p:cBhvr>
                                    </p:animEffect>
                                    <p:animScale>
                                      <p:cBhvr>
                                        <p:cTn id="52" dur="250" autoRev="1" fill="hold"/>
                                        <p:tgtEl>
                                          <p:spTgt spid="7"/>
                                        </p:tgtEl>
                                      </p:cBhvr>
                                      <p:by x="105000" y="105000"/>
                                    </p:animScale>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correctWAV.wav"/>
                                        </p:tgtEl>
                                      </p:cMediaNode>
                                    </p:audio>
                                  </p:subTnLst>
                                </p:cTn>
                              </p:par>
                            </p:childTnLst>
                          </p:cTn>
                        </p:par>
                      </p:childTnLst>
                    </p:cTn>
                  </p:par>
                </p:childTnLst>
              </p:cTn>
              <p:nextCondLst>
                <p:cond evt="onClick" delay="0">
                  <p:tgtEl>
                    <p:spTgt spid="7"/>
                  </p:tgtEl>
                </p:cond>
              </p:nextCondLst>
            </p:seq>
            <p:video>
              <p:cMediaNode vol="80000">
                <p:cTn id="55" fill="hold" display="0">
                  <p:stCondLst>
                    <p:cond delay="indefinite"/>
                  </p:stCondLst>
                </p:cTn>
                <p:tgtEl>
                  <p:spTgt spid="2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xt">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4" y="5995537"/>
            <a:ext cx="568889" cy="561151"/>
          </a:xfrm>
          <a:prstGeom prst="ellipse">
            <a:avLst/>
          </a:prstGeom>
        </p:spPr>
      </p:pic>
      <p:pic>
        <p:nvPicPr>
          <p:cNvPr id="15" name="du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8511" y="2784354"/>
            <a:ext cx="854803" cy="854803"/>
          </a:xfrm>
          <a:prstGeom prst="ellipse">
            <a:avLst/>
          </a:prstGeom>
        </p:spPr>
      </p:pic>
      <p:pic>
        <p:nvPicPr>
          <p:cNvPr id="16" name="sai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49675" y="4441719"/>
            <a:ext cx="837291" cy="847141"/>
          </a:xfrm>
          <a:prstGeom prst="ellipse">
            <a:avLst/>
          </a:prstGeom>
        </p:spPr>
      </p:pic>
      <p:grpSp>
        <p:nvGrpSpPr>
          <p:cNvPr id="2" name="Group 1">
            <a:extLst>
              <a:ext uri="{FF2B5EF4-FFF2-40B4-BE49-F238E27FC236}">
                <a16:creationId xmlns:a16="http://schemas.microsoft.com/office/drawing/2014/main" id="{92D1A77A-FA83-49CD-8F8D-B28FF9EDC44A}"/>
              </a:ext>
            </a:extLst>
          </p:cNvPr>
          <p:cNvGrpSpPr/>
          <p:nvPr/>
        </p:nvGrpSpPr>
        <p:grpSpPr>
          <a:xfrm>
            <a:off x="682342" y="2821084"/>
            <a:ext cx="3173221" cy="917740"/>
            <a:chOff x="1763745" y="1950466"/>
            <a:chExt cx="2357467" cy="1041082"/>
          </a:xfrm>
        </p:grpSpPr>
        <p:sp>
          <p:nvSpPr>
            <p:cNvPr id="9" name="Rectangle: Rounded Corners 8">
              <a:extLst>
                <a:ext uri="{FF2B5EF4-FFF2-40B4-BE49-F238E27FC236}">
                  <a16:creationId xmlns:a16="http://schemas.microsoft.com/office/drawing/2014/main" id="{E4A68D4E-D90C-43C7-B846-8214465FD71C}"/>
                </a:ext>
              </a:extLst>
            </p:cNvPr>
            <p:cNvSpPr/>
            <p:nvPr/>
          </p:nvSpPr>
          <p:spPr>
            <a:xfrm>
              <a:off x="1763745" y="1950466"/>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FFFFFF"/>
                </a:solidFill>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BA7310D9-496C-4CD4-B381-DDEB374EA9CB}"/>
                </a:ext>
              </a:extLst>
            </p:cNvPr>
            <p:cNvSpPr txBox="1"/>
            <p:nvPr/>
          </p:nvSpPr>
          <p:spPr>
            <a:xfrm>
              <a:off x="1795998" y="2122295"/>
              <a:ext cx="2325213" cy="570336"/>
            </a:xfrm>
            <a:prstGeom prst="rect">
              <a:avLst/>
            </a:prstGeom>
            <a:noFill/>
          </p:spPr>
          <p:txBody>
            <a:bodyPr wrap="square">
              <a:spAutoFit/>
            </a:bodyPr>
            <a:lstStyle/>
            <a:p>
              <a:pPr algn="ctr" defTabSz="1219170">
                <a:buClr>
                  <a:srgbClr val="000000"/>
                </a:buClr>
              </a:pPr>
              <a:r>
                <a:rPr lang="vi-VN" sz="2667"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A.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một</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đường</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thẳng</a:t>
              </a:r>
              <a:endParaRPr lang="vi-VN" sz="2667"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endParaRPr>
            </a:p>
          </p:txBody>
        </p:sp>
      </p:grpSp>
      <p:grpSp>
        <p:nvGrpSpPr>
          <p:cNvPr id="3" name="Group 2">
            <a:extLst>
              <a:ext uri="{FF2B5EF4-FFF2-40B4-BE49-F238E27FC236}">
                <a16:creationId xmlns:a16="http://schemas.microsoft.com/office/drawing/2014/main" id="{E0A8A870-83B3-4244-8B4D-394A56F15498}"/>
              </a:ext>
            </a:extLst>
          </p:cNvPr>
          <p:cNvGrpSpPr/>
          <p:nvPr/>
        </p:nvGrpSpPr>
        <p:grpSpPr>
          <a:xfrm>
            <a:off x="559093" y="4371119"/>
            <a:ext cx="3419716" cy="917741"/>
            <a:chOff x="1683421" y="3259235"/>
            <a:chExt cx="2478138" cy="1041082"/>
          </a:xfrm>
        </p:grpSpPr>
        <p:sp>
          <p:nvSpPr>
            <p:cNvPr id="42" name="Rectangle: Rounded Corners 41">
              <a:extLst>
                <a:ext uri="{FF2B5EF4-FFF2-40B4-BE49-F238E27FC236}">
                  <a16:creationId xmlns:a16="http://schemas.microsoft.com/office/drawing/2014/main" id="{1A0160A6-3583-46A5-B73B-DA000A4F2CAF}"/>
                </a:ext>
              </a:extLst>
            </p:cNvPr>
            <p:cNvSpPr/>
            <p:nvPr/>
          </p:nvSpPr>
          <p:spPr>
            <a:xfrm>
              <a:off x="1763745" y="3259235"/>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FFFFFF"/>
                </a:solidFill>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4880C74B-5E11-43C2-BEB9-D71D51E95AAD}"/>
                </a:ext>
              </a:extLst>
            </p:cNvPr>
            <p:cNvSpPr txBox="1"/>
            <p:nvPr/>
          </p:nvSpPr>
          <p:spPr>
            <a:xfrm>
              <a:off x="1683421" y="3467469"/>
              <a:ext cx="2478138" cy="570336"/>
            </a:xfrm>
            <a:prstGeom prst="rect">
              <a:avLst/>
            </a:prstGeom>
            <a:noFill/>
          </p:spPr>
          <p:txBody>
            <a:bodyPr wrap="square">
              <a:spAutoFit/>
            </a:bodyPr>
            <a:lstStyle/>
            <a:p>
              <a:pPr algn="ctr" defTabSz="1219170">
                <a:buClr>
                  <a:srgbClr val="000000"/>
                </a:buClr>
              </a:pPr>
              <a:r>
                <a:rPr lang="vi-VN" sz="2667"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B.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một</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đường</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cong</a:t>
              </a:r>
              <a:r>
                <a:rPr lang="vi-VN" sz="2667"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	</a:t>
              </a:r>
            </a:p>
          </p:txBody>
        </p:sp>
      </p:grpSp>
      <p:grpSp>
        <p:nvGrpSpPr>
          <p:cNvPr id="6" name="Group 5">
            <a:extLst>
              <a:ext uri="{FF2B5EF4-FFF2-40B4-BE49-F238E27FC236}">
                <a16:creationId xmlns:a16="http://schemas.microsoft.com/office/drawing/2014/main" id="{8E1E59F0-D9B6-4DAA-A6C0-DEADF83BA99B}"/>
              </a:ext>
            </a:extLst>
          </p:cNvPr>
          <p:cNvGrpSpPr/>
          <p:nvPr/>
        </p:nvGrpSpPr>
        <p:grpSpPr>
          <a:xfrm>
            <a:off x="6098930" y="2806650"/>
            <a:ext cx="4345967" cy="1244083"/>
            <a:chOff x="7619566" y="2061304"/>
            <a:chExt cx="2418493" cy="1187519"/>
          </a:xfrm>
        </p:grpSpPr>
        <p:sp>
          <p:nvSpPr>
            <p:cNvPr id="43" name="Rectangle: Rounded Corners 42">
              <a:extLst>
                <a:ext uri="{FF2B5EF4-FFF2-40B4-BE49-F238E27FC236}">
                  <a16:creationId xmlns:a16="http://schemas.microsoft.com/office/drawing/2014/main" id="{C1F5D437-05F8-47B3-8EFF-73061552500C}"/>
                </a:ext>
              </a:extLst>
            </p:cNvPr>
            <p:cNvSpPr/>
            <p:nvPr/>
          </p:nvSpPr>
          <p:spPr>
            <a:xfrm>
              <a:off x="7680592" y="2061304"/>
              <a:ext cx="2357467" cy="1041081"/>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FFFFFF"/>
                </a:solidFill>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FC9D24CF-97A9-4915-B55F-7B31ECF29FE7}"/>
                </a:ext>
              </a:extLst>
            </p:cNvPr>
            <p:cNvSpPr txBox="1"/>
            <p:nvPr/>
          </p:nvSpPr>
          <p:spPr>
            <a:xfrm>
              <a:off x="7619566" y="2212893"/>
              <a:ext cx="2385518" cy="1035930"/>
            </a:xfrm>
            <a:prstGeom prst="rect">
              <a:avLst/>
            </a:prstGeom>
            <a:noFill/>
          </p:spPr>
          <p:txBody>
            <a:bodyPr wrap="square">
              <a:spAutoFit/>
            </a:bodyPr>
            <a:lstStyle/>
            <a:p>
              <a:pPr algn="ctr" defTabSz="1219170">
                <a:buClr>
                  <a:srgbClr val="000000"/>
                </a:buClr>
              </a:pPr>
              <a:r>
                <a:rPr lang="vi-VN" sz="2667"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C.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một</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đường</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thẳng</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đi</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qua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gốc</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tọa</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độ</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a:t>
              </a:r>
              <a:r>
                <a:rPr lang="vi-VN" sz="2667" kern="0" dirty="0">
                  <a:solidFill>
                    <a:srgbClr val="FFFFFF"/>
                  </a:solidFill>
                  <a:latin typeface="Calibri" panose="020F0502020204030204" pitchFamily="34" charset="0"/>
                  <a:ea typeface="Segoe UI" panose="020B0502040204020203" pitchFamily="34" charset="0"/>
                  <a:cs typeface="Calibri" panose="020F0502020204030204" pitchFamily="34" charset="0"/>
                  <a:sym typeface="Arial"/>
                </a:rPr>
                <a:t>	</a:t>
              </a:r>
            </a:p>
          </p:txBody>
        </p:sp>
      </p:grpSp>
      <p:grpSp>
        <p:nvGrpSpPr>
          <p:cNvPr id="7" name="Group 6">
            <a:extLst>
              <a:ext uri="{FF2B5EF4-FFF2-40B4-BE49-F238E27FC236}">
                <a16:creationId xmlns:a16="http://schemas.microsoft.com/office/drawing/2014/main" id="{46C5D3B9-8DE4-49B9-9EE3-6826D3BE2720}"/>
              </a:ext>
            </a:extLst>
          </p:cNvPr>
          <p:cNvGrpSpPr/>
          <p:nvPr/>
        </p:nvGrpSpPr>
        <p:grpSpPr>
          <a:xfrm>
            <a:off x="5969766" y="4363918"/>
            <a:ext cx="4849568" cy="1139556"/>
            <a:chOff x="7533038" y="3137899"/>
            <a:chExt cx="2613399" cy="1041082"/>
          </a:xfrm>
        </p:grpSpPr>
        <p:sp>
          <p:nvSpPr>
            <p:cNvPr id="44" name="Rectangle: Rounded Corners 43">
              <a:extLst>
                <a:ext uri="{FF2B5EF4-FFF2-40B4-BE49-F238E27FC236}">
                  <a16:creationId xmlns:a16="http://schemas.microsoft.com/office/drawing/2014/main" id="{FC32D206-293C-4155-9139-490550899133}"/>
                </a:ext>
              </a:extLst>
            </p:cNvPr>
            <p:cNvSpPr/>
            <p:nvPr/>
          </p:nvSpPr>
          <p:spPr>
            <a:xfrm>
              <a:off x="7625967" y="3137899"/>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0E4655"/>
                </a:solidFill>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07B35C55-035A-466C-8867-B127549CA954}"/>
                </a:ext>
              </a:extLst>
            </p:cNvPr>
            <p:cNvSpPr txBox="1"/>
            <p:nvPr/>
          </p:nvSpPr>
          <p:spPr>
            <a:xfrm>
              <a:off x="7533038" y="3257381"/>
              <a:ext cx="2613399" cy="834286"/>
            </a:xfrm>
            <a:prstGeom prst="rect">
              <a:avLst/>
            </a:prstGeom>
            <a:noFill/>
          </p:spPr>
          <p:txBody>
            <a:bodyPr wrap="square">
              <a:spAutoFit/>
            </a:bodyPr>
            <a:lstStyle/>
            <a:p>
              <a:pPr algn="ctr" defTabSz="1219170">
                <a:buClr>
                  <a:srgbClr val="000000"/>
                </a:buClr>
              </a:pP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D.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một</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đường</a:t>
              </a:r>
              <a:r>
                <a:rPr lang="en-US" sz="2667" kern="0" dirty="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cong</a:t>
              </a:r>
              <a:r>
                <a:rPr lang="en-US" sz="2667" kern="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đi</a:t>
              </a:r>
              <a:r>
                <a:rPr lang="en-US" sz="2667" kern="0" dirty="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qua </a:t>
              </a:r>
              <a:r>
                <a:rPr lang="en-US" sz="2667" kern="0" dirty="0" err="1">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gốc</a:t>
              </a:r>
              <a:r>
                <a:rPr lang="en-US" sz="2667" kern="0" dirty="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tọa</a:t>
              </a:r>
              <a:r>
                <a:rPr lang="en-US" sz="2667" kern="0" dirty="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err="1">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độ</a:t>
              </a:r>
              <a:r>
                <a:rPr lang="en-US" sz="2667" kern="0" dirty="0">
                  <a:solidFill>
                    <a:srgbClr val="FFFFFF"/>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667" kern="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	</a:t>
              </a:r>
              <a:r>
                <a:rPr lang="vi-VN" sz="2667" kern="0" dirty="0">
                  <a:solidFill>
                    <a:srgbClr val="D9D9D9"/>
                  </a:solidFill>
                  <a:latin typeface="Calibri" panose="020F0502020204030204" pitchFamily="34" charset="0"/>
                  <a:ea typeface="Segoe UI" panose="020B0502040204020203" pitchFamily="34" charset="0"/>
                  <a:cs typeface="Calibri" panose="020F0502020204030204" pitchFamily="34" charset="0"/>
                  <a:sym typeface="Arial"/>
                </a:rPr>
                <a:t>	</a:t>
              </a:r>
            </a:p>
          </p:txBody>
        </p:sp>
      </p:grpSp>
      <p:pic>
        <p:nvPicPr>
          <p:cNvPr id="49" name="sai1">
            <a:extLst>
              <a:ext uri="{FF2B5EF4-FFF2-40B4-BE49-F238E27FC236}">
                <a16:creationId xmlns:a16="http://schemas.microsoft.com/office/drawing/2014/main" id="{FF9C42A5-8338-41C6-A95D-3ADE43E843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39202" y="2856383"/>
            <a:ext cx="837291" cy="847141"/>
          </a:xfrm>
          <a:prstGeom prst="ellipse">
            <a:avLst/>
          </a:prstGeom>
        </p:spPr>
      </p:pic>
      <p:pic>
        <p:nvPicPr>
          <p:cNvPr id="50" name="sai3">
            <a:extLst>
              <a:ext uri="{FF2B5EF4-FFF2-40B4-BE49-F238E27FC236}">
                <a16:creationId xmlns:a16="http://schemas.microsoft.com/office/drawing/2014/main" id="{469A7581-6A6D-4FD0-B938-7E4C0A72CE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9677" y="4443413"/>
            <a:ext cx="837291" cy="847141"/>
          </a:xfrm>
          <a:prstGeom prst="ellipse">
            <a:avLst/>
          </a:prstGeom>
        </p:spPr>
      </p:pic>
      <p:grpSp>
        <p:nvGrpSpPr>
          <p:cNvPr id="8" name="Group 7">
            <a:extLst>
              <a:ext uri="{FF2B5EF4-FFF2-40B4-BE49-F238E27FC236}">
                <a16:creationId xmlns:a16="http://schemas.microsoft.com/office/drawing/2014/main" id="{09492C3B-9588-43BA-95EB-6177F4DD07D7}"/>
              </a:ext>
            </a:extLst>
          </p:cNvPr>
          <p:cNvGrpSpPr/>
          <p:nvPr/>
        </p:nvGrpSpPr>
        <p:grpSpPr>
          <a:xfrm>
            <a:off x="725756" y="409071"/>
            <a:ext cx="10554908" cy="2006186"/>
            <a:chOff x="1843390" y="379619"/>
            <a:chExt cx="8650619" cy="1360900"/>
          </a:xfrm>
        </p:grpSpPr>
        <p:sp>
          <p:nvSpPr>
            <p:cNvPr id="21" name="Rectangle: Diagonal Corners Rounded 20">
              <a:extLst>
                <a:ext uri="{FF2B5EF4-FFF2-40B4-BE49-F238E27FC236}">
                  <a16:creationId xmlns:a16="http://schemas.microsoft.com/office/drawing/2014/main" id="{05FB9A41-FC10-402A-8CFD-8400722546BD}"/>
                </a:ext>
              </a:extLst>
            </p:cNvPr>
            <p:cNvSpPr/>
            <p:nvPr/>
          </p:nvSpPr>
          <p:spPr>
            <a:xfrm>
              <a:off x="1843390" y="379619"/>
              <a:ext cx="8505218" cy="1101260"/>
            </a:xfrm>
            <a:prstGeom prst="round2DiagRect">
              <a:avLst/>
            </a:prstGeom>
            <a:solidFill>
              <a:srgbClr val="89C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dirty="0">
                <a:solidFill>
                  <a:srgbClr val="0E4655"/>
                </a:solidFill>
                <a:latin typeface="Calibri" panose="020F0502020204030204" pitchFamily="34" charset="0"/>
                <a:cs typeface="Calibri" panose="020F0502020204030204" pitchFamily="34" charset="0"/>
                <a:sym typeface="Arial"/>
              </a:endParaRPr>
            </a:p>
          </p:txBody>
        </p:sp>
        <p:sp>
          <p:nvSpPr>
            <p:cNvPr id="51" name="TextBox 50">
              <a:extLst>
                <a:ext uri="{FF2B5EF4-FFF2-40B4-BE49-F238E27FC236}">
                  <a16:creationId xmlns:a16="http://schemas.microsoft.com/office/drawing/2014/main" id="{971DD89C-A137-4933-96D7-74FF01518F7C}"/>
                </a:ext>
              </a:extLst>
            </p:cNvPr>
            <p:cNvSpPr txBox="1"/>
            <p:nvPr/>
          </p:nvSpPr>
          <p:spPr>
            <a:xfrm>
              <a:off x="1922441" y="453385"/>
              <a:ext cx="8571568" cy="1287134"/>
            </a:xfrm>
            <a:prstGeom prst="rect">
              <a:avLst/>
            </a:prstGeom>
            <a:noFill/>
          </p:spPr>
          <p:txBody>
            <a:bodyPr wrap="square">
              <a:spAutoFit/>
            </a:bodyPr>
            <a:lstStyle/>
            <a:p>
              <a:pPr indent="253994" defTabSz="1219170">
                <a:lnSpc>
                  <a:spcPct val="115000"/>
                </a:lnSpc>
                <a:spcAft>
                  <a:spcPts val="500"/>
                </a:spcAft>
                <a:buClr>
                  <a:srgbClr val="000000"/>
                </a:buClr>
                <a:tabLst>
                  <a:tab pos="765792" algn="l"/>
                </a:tabLst>
              </a:pPr>
              <a:r>
                <a:rPr lang="vi-VN" sz="3400" b="1" kern="0" dirty="0">
                  <a:solidFill>
                    <a:srgbClr val="C00000"/>
                  </a:solidFill>
                  <a:latin typeface="Times New Roman" panose="02020603050405020304" pitchFamily="18" charset="0"/>
                  <a:ea typeface="Segoe UI" panose="020B0502040204020203" pitchFamily="34" charset="0"/>
                  <a:cs typeface="Times New Roman" panose="02020603050405020304" pitchFamily="18" charset="0"/>
                  <a:sym typeface="Arial"/>
                </a:rPr>
                <a:t>Câu 2.</a:t>
              </a:r>
              <a:r>
                <a:rPr lang="vi-VN" sz="3400"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Arial"/>
                </a:rPr>
                <a:t> </a:t>
              </a:r>
              <a:r>
                <a:rPr lang="en-US" sz="3400" dirty="0" err="1">
                  <a:solidFill>
                    <a:srgbClr val="FF0000"/>
                  </a:solidFill>
                  <a:latin typeface="Times New Roman" panose="02020603050405020304" pitchFamily="18" charset="0"/>
                  <a:cs typeface="Times New Roman" panose="02020603050405020304" pitchFamily="18" charset="0"/>
                </a:rPr>
                <a:t>Đồ</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thị</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biểu</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diễn</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sự</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phụ</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thuộc</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của</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cường</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độ</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dòng</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điện</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vào</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hiệu</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điện</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thế</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đặt</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vào</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hai</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đầu</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một</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điện</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trở</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là</a:t>
              </a:r>
              <a:r>
                <a:rPr lang="en-US" sz="3400" dirty="0" smtClean="0">
                  <a:solidFill>
                    <a:srgbClr val="FF0000"/>
                  </a:solidFill>
                  <a:latin typeface="Times New Roman" panose="02020603050405020304" pitchFamily="18" charset="0"/>
                  <a:cs typeface="Times New Roman" panose="02020603050405020304" pitchFamily="18" charset="0"/>
                </a:rPr>
                <a:t>:</a:t>
              </a:r>
              <a:endParaRPr lang="en-US" sz="3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Arial"/>
              </a:endParaRPr>
            </a:p>
          </p:txBody>
        </p:sp>
      </p:grpSp>
      <p:pic>
        <p:nvPicPr>
          <p:cNvPr id="23" name="COUNTDOWN TIMER ( v 679 ) 30 sec with sound music effects 4K" descr="OPL20U25GSXzBJYl68kk8uQGfFKzs7yb1M4KJWUiLk6ZEvGF+qCIPSnY57AbBFCvTW$2023.15$.62+K4lPs7H94VUqPe2XwIsfPRnrXQE//QTEXxb8/8N4CNc6FpgZahzpTjFhMzSA7T/nHJa11DE8Ng2TP3iAmRczFlmslSuUNOgUeb6yRvs0=">
            <a:hlinkClick r:id="" action="ppaction://media"/>
            <a:extLst>
              <a:ext uri="{FF2B5EF4-FFF2-40B4-BE49-F238E27FC236}">
                <a16:creationId xmlns:a16="http://schemas.microsoft.com/office/drawing/2014/main" id="{DEAA34AE-CEDA-7B6A-A972-D7702D419F8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239202" y="6027055"/>
            <a:ext cx="984382" cy="553715"/>
          </a:xfrm>
          <a:prstGeom prst="rect">
            <a:avLst/>
          </a:prstGeom>
        </p:spPr>
      </p:pic>
    </p:spTree>
    <p:extLst>
      <p:ext uri="{BB962C8B-B14F-4D97-AF65-F5344CB8AC3E}">
        <p14:creationId xmlns:p14="http://schemas.microsoft.com/office/powerpoint/2010/main" val="206855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
                                        </p:tgtEl>
                                      </p:cBhvr>
                                    </p:animEffect>
                                    <p:animScale>
                                      <p:cBhvr>
                                        <p:cTn id="28" dur="250" autoRev="1" fill="hold"/>
                                        <p:tgtEl>
                                          <p:spTgt spid="2"/>
                                        </p:tgtEl>
                                      </p:cBhvr>
                                      <p:by x="105000" y="105000"/>
                                    </p:animScale>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subTnLst>
                                    <p:audio>
                                      <p:cMediaNode vol="55000">
                                        <p:cTn display="0" masterRel="sameClick">
                                          <p:stCondLst>
                                            <p:cond evt="begin" delay="0">
                                              <p:tn val="29"/>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
                                        </p:tgtEl>
                                      </p:cBhvr>
                                    </p:animEffect>
                                    <p:animScale>
                                      <p:cBhvr>
                                        <p:cTn id="36" dur="250" autoRev="1" fill="hold"/>
                                        <p:tgtEl>
                                          <p:spTgt spid="3"/>
                                        </p:tgtEl>
                                      </p:cBhvr>
                                      <p:by x="105000" y="105000"/>
                                    </p:animScale>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correctWAV.wav"/>
                                        </p:tgtEl>
                                      </p:cMediaNode>
                                    </p:audio>
                                  </p:sub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7"/>
                                        </p:tgtEl>
                                      </p:cBhvr>
                                    </p:animEffect>
                                    <p:animScale>
                                      <p:cBhvr>
                                        <p:cTn id="52" dur="250" autoRev="1" fill="hold"/>
                                        <p:tgtEl>
                                          <p:spTgt spid="7"/>
                                        </p:tgtEl>
                                      </p:cBhvr>
                                      <p:by x="105000" y="105000"/>
                                    </p:animScale>
                                  </p:childTnLst>
                                </p:cTn>
                              </p:par>
                              <p:par>
                                <p:cTn id="53" presetID="1"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7"/>
                  </p:tgtEl>
                </p:cond>
              </p:nextCondLst>
            </p:seq>
            <p:video>
              <p:cMediaNode vol="80000">
                <p:cTn id="55" fill="hold" display="0">
                  <p:stCondLst>
                    <p:cond delay="indefinite"/>
                  </p:stCondLst>
                </p:cTn>
                <p:tgtEl>
                  <p:spTgt spid="2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xt">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4" y="5995537"/>
            <a:ext cx="568889" cy="561151"/>
          </a:xfrm>
          <a:prstGeom prst="ellipse">
            <a:avLst/>
          </a:prstGeom>
        </p:spPr>
      </p:pic>
      <p:pic>
        <p:nvPicPr>
          <p:cNvPr id="15" name="du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8511" y="2784354"/>
            <a:ext cx="854803" cy="854803"/>
          </a:xfrm>
          <a:prstGeom prst="ellipse">
            <a:avLst/>
          </a:prstGeom>
        </p:spPr>
      </p:pic>
      <p:pic>
        <p:nvPicPr>
          <p:cNvPr id="16" name="sai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49675" y="4441719"/>
            <a:ext cx="837291" cy="847141"/>
          </a:xfrm>
          <a:prstGeom prst="ellipse">
            <a:avLst/>
          </a:prstGeom>
        </p:spPr>
      </p:pic>
      <p:grpSp>
        <p:nvGrpSpPr>
          <p:cNvPr id="2" name="Group 1">
            <a:extLst>
              <a:ext uri="{FF2B5EF4-FFF2-40B4-BE49-F238E27FC236}">
                <a16:creationId xmlns:a16="http://schemas.microsoft.com/office/drawing/2014/main" id="{92D1A77A-FA83-49CD-8F8D-B28FF9EDC44A}"/>
              </a:ext>
            </a:extLst>
          </p:cNvPr>
          <p:cNvGrpSpPr/>
          <p:nvPr/>
        </p:nvGrpSpPr>
        <p:grpSpPr>
          <a:xfrm>
            <a:off x="676384" y="2554665"/>
            <a:ext cx="3459146" cy="1315745"/>
            <a:chOff x="1759678" y="1950466"/>
            <a:chExt cx="2361534" cy="1041082"/>
          </a:xfrm>
        </p:grpSpPr>
        <p:sp>
          <p:nvSpPr>
            <p:cNvPr id="9" name="Rectangle: Rounded Corners 8">
              <a:extLst>
                <a:ext uri="{FF2B5EF4-FFF2-40B4-BE49-F238E27FC236}">
                  <a16:creationId xmlns:a16="http://schemas.microsoft.com/office/drawing/2014/main" id="{E4A68D4E-D90C-43C7-B846-8214465FD71C}"/>
                </a:ext>
              </a:extLst>
            </p:cNvPr>
            <p:cNvSpPr/>
            <p:nvPr/>
          </p:nvSpPr>
          <p:spPr>
            <a:xfrm>
              <a:off x="1763745" y="1950466"/>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FFFFFF"/>
                </a:solidFill>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BA7310D9-496C-4CD4-B381-DDEB374EA9CB}"/>
                </a:ext>
              </a:extLst>
            </p:cNvPr>
            <p:cNvSpPr txBox="1"/>
            <p:nvPr/>
          </p:nvSpPr>
          <p:spPr>
            <a:xfrm>
              <a:off x="1759678" y="2099918"/>
              <a:ext cx="2361534" cy="754937"/>
            </a:xfrm>
            <a:prstGeom prst="rect">
              <a:avLst/>
            </a:prstGeom>
            <a:noFill/>
          </p:spPr>
          <p:txBody>
            <a:bodyPr wrap="square">
              <a:spAutoFit/>
            </a:bodyPr>
            <a:lstStyle/>
            <a:p>
              <a:pPr algn="ctr" defTabSz="1219170">
                <a:buClr>
                  <a:srgbClr val="000000"/>
                </a:buClr>
              </a:pPr>
              <a:r>
                <a:rPr lang="vi-VN" sz="2667"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A. </a:t>
              </a:r>
              <a:r>
                <a:rPr lang="vi-VN" altLang="en-US" sz="2800" dirty="0">
                  <a:latin typeface="Times New Roman" panose="02020603050405020304" pitchFamily="18" charset="0"/>
                  <a:cs typeface="Times New Roman" panose="02020603050405020304" pitchFamily="18" charset="0"/>
                </a:rPr>
                <a:t>Điện trở của dây dẫn tăng lên 10 lần</a:t>
              </a:r>
              <a:endParaRPr lang="vi-VN" sz="2667"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endParaRPr>
            </a:p>
          </p:txBody>
        </p:sp>
      </p:grpSp>
      <p:grpSp>
        <p:nvGrpSpPr>
          <p:cNvPr id="3" name="Group 2">
            <a:extLst>
              <a:ext uri="{FF2B5EF4-FFF2-40B4-BE49-F238E27FC236}">
                <a16:creationId xmlns:a16="http://schemas.microsoft.com/office/drawing/2014/main" id="{E0A8A870-83B3-4244-8B4D-394A56F15498}"/>
              </a:ext>
            </a:extLst>
          </p:cNvPr>
          <p:cNvGrpSpPr/>
          <p:nvPr/>
        </p:nvGrpSpPr>
        <p:grpSpPr>
          <a:xfrm>
            <a:off x="604425" y="4371117"/>
            <a:ext cx="3514376" cy="1514295"/>
            <a:chOff x="1714465" y="3259235"/>
            <a:chExt cx="2406747" cy="1263291"/>
          </a:xfrm>
        </p:grpSpPr>
        <p:sp>
          <p:nvSpPr>
            <p:cNvPr id="42" name="Rectangle: Rounded Corners 41">
              <a:extLst>
                <a:ext uri="{FF2B5EF4-FFF2-40B4-BE49-F238E27FC236}">
                  <a16:creationId xmlns:a16="http://schemas.microsoft.com/office/drawing/2014/main" id="{1A0160A6-3583-46A5-B73B-DA000A4F2CAF}"/>
                </a:ext>
              </a:extLst>
            </p:cNvPr>
            <p:cNvSpPr/>
            <p:nvPr/>
          </p:nvSpPr>
          <p:spPr>
            <a:xfrm>
              <a:off x="1763745" y="3259235"/>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FFFFFF"/>
                </a:solidFill>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4880C74B-5E11-43C2-BEB9-D71D51E95AAD}"/>
                </a:ext>
              </a:extLst>
            </p:cNvPr>
            <p:cNvSpPr txBox="1"/>
            <p:nvPr/>
          </p:nvSpPr>
          <p:spPr>
            <a:xfrm>
              <a:off x="1714465" y="3384166"/>
              <a:ext cx="2327201" cy="1138360"/>
            </a:xfrm>
            <a:prstGeom prst="rect">
              <a:avLst/>
            </a:prstGeom>
            <a:noFill/>
          </p:spPr>
          <p:txBody>
            <a:bodyPr wrap="square">
              <a:spAutoFit/>
            </a:bodyPr>
            <a:lstStyle/>
            <a:p>
              <a:pPr algn="ctr" defTabSz="1219170">
                <a:buClr>
                  <a:srgbClr val="000000"/>
                </a:buClr>
              </a:pPr>
              <a:r>
                <a:rPr lang="vi-VN" sz="2667"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B. </a:t>
              </a:r>
              <a:r>
                <a:rPr lang="vi-VN" altLang="en-US" sz="2800" dirty="0">
                  <a:latin typeface="Times New Roman" panose="02020603050405020304" pitchFamily="18" charset="0"/>
                  <a:cs typeface="Times New Roman" panose="02020603050405020304" pitchFamily="18" charset="0"/>
                </a:rPr>
                <a:t>Điện trở của dây dẫn tăng lên 2,5 lần </a:t>
              </a:r>
              <a:r>
                <a:rPr lang="vi-VN" sz="2667"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	</a:t>
              </a:r>
            </a:p>
          </p:txBody>
        </p:sp>
      </p:grpSp>
      <p:grpSp>
        <p:nvGrpSpPr>
          <p:cNvPr id="6" name="Group 5">
            <a:extLst>
              <a:ext uri="{FF2B5EF4-FFF2-40B4-BE49-F238E27FC236}">
                <a16:creationId xmlns:a16="http://schemas.microsoft.com/office/drawing/2014/main" id="{8E1E59F0-D9B6-4DAA-A6C0-DEADF83BA99B}"/>
              </a:ext>
            </a:extLst>
          </p:cNvPr>
          <p:cNvGrpSpPr/>
          <p:nvPr/>
        </p:nvGrpSpPr>
        <p:grpSpPr>
          <a:xfrm>
            <a:off x="6098930" y="2554665"/>
            <a:ext cx="4345967" cy="1337618"/>
            <a:chOff x="7619566" y="2061304"/>
            <a:chExt cx="2418493" cy="1041081"/>
          </a:xfrm>
        </p:grpSpPr>
        <p:sp>
          <p:nvSpPr>
            <p:cNvPr id="43" name="Rectangle: Rounded Corners 42">
              <a:extLst>
                <a:ext uri="{FF2B5EF4-FFF2-40B4-BE49-F238E27FC236}">
                  <a16:creationId xmlns:a16="http://schemas.microsoft.com/office/drawing/2014/main" id="{C1F5D437-05F8-47B3-8EFF-73061552500C}"/>
                </a:ext>
              </a:extLst>
            </p:cNvPr>
            <p:cNvSpPr/>
            <p:nvPr/>
          </p:nvSpPr>
          <p:spPr>
            <a:xfrm>
              <a:off x="7680592" y="2061304"/>
              <a:ext cx="2357467" cy="1041081"/>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FFFFFF"/>
                </a:solidFill>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FC9D24CF-97A9-4915-B55F-7B31ECF29FE7}"/>
                </a:ext>
              </a:extLst>
            </p:cNvPr>
            <p:cNvSpPr txBox="1"/>
            <p:nvPr/>
          </p:nvSpPr>
          <p:spPr>
            <a:xfrm>
              <a:off x="7619566" y="2212893"/>
              <a:ext cx="2385518" cy="742591"/>
            </a:xfrm>
            <a:prstGeom prst="rect">
              <a:avLst/>
            </a:prstGeom>
            <a:noFill/>
          </p:spPr>
          <p:txBody>
            <a:bodyPr wrap="square">
              <a:spAutoFit/>
            </a:bodyPr>
            <a:lstStyle/>
            <a:p>
              <a:pPr algn="ctr" defTabSz="1219170">
                <a:buClr>
                  <a:srgbClr val="000000"/>
                </a:buClr>
              </a:pPr>
              <a:r>
                <a:rPr lang="vi-VN" sz="2667"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C. </a:t>
              </a:r>
              <a:r>
                <a:rPr lang="vi-VN" altLang="en-US" sz="2800" dirty="0">
                  <a:latin typeface="Times New Roman" panose="02020603050405020304" pitchFamily="18" charset="0"/>
                  <a:cs typeface="Times New Roman" panose="02020603050405020304" pitchFamily="18" charset="0"/>
                </a:rPr>
                <a:t>Điện trở của dây dẫn giảm đi 10 lần </a:t>
              </a:r>
              <a:r>
                <a:rPr lang="vi-VN" sz="2667"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	</a:t>
              </a:r>
            </a:p>
          </p:txBody>
        </p:sp>
      </p:grpSp>
      <p:grpSp>
        <p:nvGrpSpPr>
          <p:cNvPr id="7" name="Group 6">
            <a:extLst>
              <a:ext uri="{FF2B5EF4-FFF2-40B4-BE49-F238E27FC236}">
                <a16:creationId xmlns:a16="http://schemas.microsoft.com/office/drawing/2014/main" id="{46C5D3B9-8DE4-49B9-9EE3-6826D3BE2720}"/>
              </a:ext>
            </a:extLst>
          </p:cNvPr>
          <p:cNvGrpSpPr/>
          <p:nvPr/>
        </p:nvGrpSpPr>
        <p:grpSpPr>
          <a:xfrm>
            <a:off x="6142212" y="4363917"/>
            <a:ext cx="4374647" cy="1255135"/>
            <a:chOff x="7625967" y="3137899"/>
            <a:chExt cx="2357467" cy="1041082"/>
          </a:xfrm>
        </p:grpSpPr>
        <p:sp>
          <p:nvSpPr>
            <p:cNvPr id="44" name="Rectangle: Rounded Corners 43">
              <a:extLst>
                <a:ext uri="{FF2B5EF4-FFF2-40B4-BE49-F238E27FC236}">
                  <a16:creationId xmlns:a16="http://schemas.microsoft.com/office/drawing/2014/main" id="{FC32D206-293C-4155-9139-490550899133}"/>
                </a:ext>
              </a:extLst>
            </p:cNvPr>
            <p:cNvSpPr/>
            <p:nvPr/>
          </p:nvSpPr>
          <p:spPr>
            <a:xfrm>
              <a:off x="7625967" y="3137899"/>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0E4655"/>
                </a:solidFill>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07B35C55-035A-466C-8867-B127549CA954}"/>
                </a:ext>
              </a:extLst>
            </p:cNvPr>
            <p:cNvSpPr txBox="1"/>
            <p:nvPr/>
          </p:nvSpPr>
          <p:spPr>
            <a:xfrm>
              <a:off x="7687665" y="3257382"/>
              <a:ext cx="2225057" cy="726323"/>
            </a:xfrm>
            <a:prstGeom prst="rect">
              <a:avLst/>
            </a:prstGeom>
            <a:noFill/>
          </p:spPr>
          <p:txBody>
            <a:bodyPr wrap="square">
              <a:spAutoFit/>
            </a:bodyPr>
            <a:lstStyle/>
            <a:p>
              <a:pPr algn="ctr" defTabSz="1219170">
                <a:buClr>
                  <a:srgbClr val="000000"/>
                </a:buClr>
              </a:pPr>
              <a:r>
                <a:rPr lang="en-US" sz="2667" kern="0"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sym typeface="Arial"/>
                </a:rPr>
                <a:t>D. </a:t>
              </a:r>
              <a:r>
                <a:rPr lang="vi-VN" altLang="en-US" sz="2800" dirty="0">
                  <a:latin typeface="Times New Roman" panose="02020603050405020304" pitchFamily="18" charset="0"/>
                  <a:cs typeface="Times New Roman" panose="02020603050405020304" pitchFamily="18" charset="0"/>
                </a:rPr>
                <a:t>Điện trở của dây dẫn </a:t>
              </a:r>
              <a:r>
                <a:rPr lang="en-GB" altLang="en-US" sz="2800" dirty="0" err="1" smtClean="0">
                  <a:latin typeface="Times New Roman" panose="02020603050405020304" pitchFamily="18" charset="0"/>
                  <a:cs typeface="Times New Roman" panose="02020603050405020304" pitchFamily="18" charset="0"/>
                </a:rPr>
                <a:t>giảm</a:t>
              </a:r>
              <a:r>
                <a:rPr lang="vi-VN" altLang="en-US" sz="2800" dirty="0" smtClean="0">
                  <a:latin typeface="Times New Roman" panose="02020603050405020304" pitchFamily="18" charset="0"/>
                  <a:cs typeface="Times New Roman" panose="02020603050405020304" pitchFamily="18" charset="0"/>
                </a:rPr>
                <a:t> </a:t>
              </a:r>
              <a:r>
                <a:rPr lang="en-GB" altLang="en-US" sz="2800" dirty="0" err="1" smtClean="0">
                  <a:latin typeface="Times New Roman" panose="02020603050405020304" pitchFamily="18" charset="0"/>
                  <a:cs typeface="Times New Roman" panose="02020603050405020304" pitchFamily="18" charset="0"/>
                </a:rPr>
                <a:t>đi</a:t>
              </a:r>
              <a:r>
                <a:rPr lang="en-GB" altLang="en-US" sz="2800" dirty="0" smtClean="0">
                  <a:latin typeface="Times New Roman" panose="02020603050405020304" pitchFamily="18" charset="0"/>
                  <a:cs typeface="Times New Roman" panose="02020603050405020304" pitchFamily="18" charset="0"/>
                </a:rPr>
                <a:t> </a:t>
              </a:r>
              <a:r>
                <a:rPr lang="vi-VN" altLang="en-US" sz="2800" dirty="0" smtClean="0">
                  <a:latin typeface="Times New Roman" panose="02020603050405020304" pitchFamily="18" charset="0"/>
                  <a:cs typeface="Times New Roman" panose="02020603050405020304" pitchFamily="18" charset="0"/>
                </a:rPr>
                <a:t>2,5 </a:t>
              </a:r>
              <a:r>
                <a:rPr lang="vi-VN" altLang="en-US" sz="2800" dirty="0">
                  <a:latin typeface="Times New Roman" panose="02020603050405020304" pitchFamily="18" charset="0"/>
                  <a:cs typeface="Times New Roman" panose="02020603050405020304" pitchFamily="18" charset="0"/>
                </a:rPr>
                <a:t>lần </a:t>
              </a:r>
              <a:r>
                <a:rPr lang="vi-VN" sz="2667" kern="0" dirty="0">
                  <a:solidFill>
                    <a:srgbClr val="D9D9D9"/>
                  </a:solidFill>
                  <a:latin typeface="Calibri" panose="020F0502020204030204" pitchFamily="34" charset="0"/>
                  <a:ea typeface="Segoe UI" panose="020B0502040204020203" pitchFamily="34" charset="0"/>
                  <a:cs typeface="Calibri" panose="020F0502020204030204" pitchFamily="34" charset="0"/>
                  <a:sym typeface="Arial"/>
                </a:rPr>
                <a:t>	</a:t>
              </a:r>
            </a:p>
          </p:txBody>
        </p:sp>
      </p:grpSp>
      <p:pic>
        <p:nvPicPr>
          <p:cNvPr id="49" name="sai1">
            <a:extLst>
              <a:ext uri="{FF2B5EF4-FFF2-40B4-BE49-F238E27FC236}">
                <a16:creationId xmlns:a16="http://schemas.microsoft.com/office/drawing/2014/main" id="{FF9C42A5-8338-41C6-A95D-3ADE43E843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94786" y="2771826"/>
            <a:ext cx="837291" cy="847141"/>
          </a:xfrm>
          <a:prstGeom prst="ellipse">
            <a:avLst/>
          </a:prstGeom>
        </p:spPr>
      </p:pic>
      <p:pic>
        <p:nvPicPr>
          <p:cNvPr id="50" name="sai3">
            <a:extLst>
              <a:ext uri="{FF2B5EF4-FFF2-40B4-BE49-F238E27FC236}">
                <a16:creationId xmlns:a16="http://schemas.microsoft.com/office/drawing/2014/main" id="{469A7581-6A6D-4FD0-B938-7E4C0A72CE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9677" y="4443413"/>
            <a:ext cx="837291" cy="847141"/>
          </a:xfrm>
          <a:prstGeom prst="ellipse">
            <a:avLst/>
          </a:prstGeom>
        </p:spPr>
      </p:pic>
      <p:grpSp>
        <p:nvGrpSpPr>
          <p:cNvPr id="8" name="Group 7">
            <a:extLst>
              <a:ext uri="{FF2B5EF4-FFF2-40B4-BE49-F238E27FC236}">
                <a16:creationId xmlns:a16="http://schemas.microsoft.com/office/drawing/2014/main" id="{09492C3B-9588-43BA-95EB-6177F4DD07D7}"/>
              </a:ext>
            </a:extLst>
          </p:cNvPr>
          <p:cNvGrpSpPr/>
          <p:nvPr/>
        </p:nvGrpSpPr>
        <p:grpSpPr>
          <a:xfrm>
            <a:off x="1106049" y="356663"/>
            <a:ext cx="9985763" cy="1678404"/>
            <a:chOff x="1843390" y="379619"/>
            <a:chExt cx="8505218" cy="1138548"/>
          </a:xfrm>
          <a:solidFill>
            <a:schemeClr val="bg1">
              <a:lumMod val="10000"/>
              <a:lumOff val="90000"/>
            </a:schemeClr>
          </a:solidFill>
        </p:grpSpPr>
        <p:sp>
          <p:nvSpPr>
            <p:cNvPr id="21" name="Rectangle: Diagonal Corners Rounded 20">
              <a:extLst>
                <a:ext uri="{FF2B5EF4-FFF2-40B4-BE49-F238E27FC236}">
                  <a16:creationId xmlns:a16="http://schemas.microsoft.com/office/drawing/2014/main" id="{05FB9A41-FC10-402A-8CFD-8400722546BD}"/>
                </a:ext>
              </a:extLst>
            </p:cNvPr>
            <p:cNvSpPr/>
            <p:nvPr/>
          </p:nvSpPr>
          <p:spPr>
            <a:xfrm>
              <a:off x="1843390" y="379619"/>
              <a:ext cx="8505218" cy="1101260"/>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dirty="0">
                <a:solidFill>
                  <a:srgbClr val="0E4655"/>
                </a:solidFill>
                <a:latin typeface="Calibri" panose="020F0502020204030204" pitchFamily="34" charset="0"/>
                <a:cs typeface="Calibri" panose="020F0502020204030204" pitchFamily="34" charset="0"/>
                <a:sym typeface="Arial"/>
              </a:endParaRPr>
            </a:p>
          </p:txBody>
        </p:sp>
        <p:sp>
          <p:nvSpPr>
            <p:cNvPr id="51" name="TextBox 50">
              <a:extLst>
                <a:ext uri="{FF2B5EF4-FFF2-40B4-BE49-F238E27FC236}">
                  <a16:creationId xmlns:a16="http://schemas.microsoft.com/office/drawing/2014/main" id="{971DD89C-A137-4933-96D7-74FF01518F7C}"/>
                </a:ext>
              </a:extLst>
            </p:cNvPr>
            <p:cNvSpPr txBox="1"/>
            <p:nvPr/>
          </p:nvSpPr>
          <p:spPr>
            <a:xfrm>
              <a:off x="1922441" y="453385"/>
              <a:ext cx="8416133" cy="1064782"/>
            </a:xfrm>
            <a:prstGeom prst="rect">
              <a:avLst/>
            </a:prstGeom>
            <a:grpFill/>
          </p:spPr>
          <p:txBody>
            <a:bodyPr wrap="square">
              <a:spAutoFit/>
            </a:bodyPr>
            <a:lstStyle/>
            <a:p>
              <a:pPr algn="just"/>
              <a:r>
                <a:rPr lang="vi-VN" sz="3200" b="1" kern="0" dirty="0">
                  <a:solidFill>
                    <a:srgbClr val="C00000"/>
                  </a:solidFill>
                  <a:latin typeface="Times New Roman" panose="02020603050405020304" pitchFamily="18" charset="0"/>
                  <a:ea typeface="Segoe UI" panose="020B0502040204020203" pitchFamily="34" charset="0"/>
                  <a:cs typeface="Times New Roman" panose="02020603050405020304" pitchFamily="18" charset="0"/>
                  <a:sym typeface="Arial"/>
                </a:rPr>
                <a:t>Câu </a:t>
              </a:r>
              <a:r>
                <a:rPr lang="en-GB" sz="3200" b="1" kern="0" dirty="0" smtClean="0">
                  <a:solidFill>
                    <a:srgbClr val="C00000"/>
                  </a:solidFill>
                  <a:latin typeface="Times New Roman" panose="02020603050405020304" pitchFamily="18" charset="0"/>
                  <a:ea typeface="Segoe UI" panose="020B0502040204020203" pitchFamily="34" charset="0"/>
                  <a:cs typeface="Times New Roman" panose="02020603050405020304" pitchFamily="18" charset="0"/>
                  <a:sym typeface="Arial"/>
                </a:rPr>
                <a:t>3</a:t>
              </a:r>
              <a:r>
                <a:rPr lang="vi-VN" sz="3200" b="1" kern="0" dirty="0" smtClean="0">
                  <a:solidFill>
                    <a:srgbClr val="C00000"/>
                  </a:solidFill>
                  <a:latin typeface="Times New Roman" panose="02020603050405020304" pitchFamily="18" charset="0"/>
                  <a:ea typeface="Segoe UI" panose="020B0502040204020203" pitchFamily="34" charset="0"/>
                  <a:cs typeface="Times New Roman" panose="02020603050405020304" pitchFamily="18" charset="0"/>
                  <a:sym typeface="Arial"/>
                </a:rPr>
                <a:t>.</a:t>
              </a:r>
              <a:r>
                <a:rPr lang="vi-VN" sz="3200" kern="0" dirty="0" smtClean="0">
                  <a:solidFill>
                    <a:srgbClr val="C00000"/>
                  </a:solidFill>
                  <a:latin typeface="Calibri" panose="020F0502020204030204" pitchFamily="34" charset="0"/>
                  <a:ea typeface="Segoe UI" panose="020B0502040204020203" pitchFamily="34" charset="0"/>
                  <a:cs typeface="Calibri" panose="020F0502020204030204" pitchFamily="34" charset="0"/>
                  <a:sym typeface="Arial"/>
                </a:rPr>
                <a:t> </a:t>
              </a:r>
              <a:r>
                <a:rPr lang="vi-VN" altLang="en-US" sz="3200" dirty="0">
                  <a:solidFill>
                    <a:srgbClr val="FF0000"/>
                  </a:solidFill>
                  <a:latin typeface="Times New Roman" panose="02020603050405020304" pitchFamily="18" charset="0"/>
                  <a:cs typeface="Times New Roman" panose="02020603050405020304" pitchFamily="18" charset="0"/>
                </a:rPr>
                <a:t>Xét các dây dẫn được làm từ cùng một loại vật liệu, nếu chiều dài dây dẫn giảm đi 5 lần và tiết diện tăng 2 lần thì điện trở của dây dẫn thay đổi như thế nào?</a:t>
              </a:r>
            </a:p>
          </p:txBody>
        </p:sp>
      </p:grpSp>
      <p:pic>
        <p:nvPicPr>
          <p:cNvPr id="23" name="COUNTDOWN TIMER ( v 679 ) 30 sec with sound music effects 4K" descr="OPL20U25GSXzBJYl68kk8uQGfFKzs7yb1M4KJWUiLk6ZEvGF+qCIPSnY57AbBFCvTW$2023.15$.62+K4lPs7H94VUqPe2XwIsfPRnrXQE//QTEXxb8/8N4CNc6FpgZahzpTjFhMzSA7T/nHJa11DE8Ng2TP3iAmRczFlmslSuUNOgUeb6yRvs0=">
            <a:hlinkClick r:id="" action="ppaction://media"/>
            <a:extLst>
              <a:ext uri="{FF2B5EF4-FFF2-40B4-BE49-F238E27FC236}">
                <a16:creationId xmlns:a16="http://schemas.microsoft.com/office/drawing/2014/main" id="{DEAA34AE-CEDA-7B6A-A972-D7702D419F8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720856" y="5885412"/>
            <a:ext cx="1295603" cy="780005"/>
          </a:xfrm>
          <a:prstGeom prst="rect">
            <a:avLst/>
          </a:prstGeom>
        </p:spPr>
      </p:pic>
    </p:spTree>
    <p:extLst>
      <p:ext uri="{BB962C8B-B14F-4D97-AF65-F5344CB8AC3E}">
        <p14:creationId xmlns:p14="http://schemas.microsoft.com/office/powerpoint/2010/main" val="19795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
                                        </p:tgtEl>
                                      </p:cBhvr>
                                    </p:animEffect>
                                    <p:animScale>
                                      <p:cBhvr>
                                        <p:cTn id="28" dur="250" autoRev="1" fill="hold"/>
                                        <p:tgtEl>
                                          <p:spTgt spid="2"/>
                                        </p:tgtEl>
                                      </p:cBhvr>
                                      <p:by x="105000" y="105000"/>
                                    </p:animScale>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subTnLst>
                                    <p:audio>
                                      <p:cMediaNode vol="55000">
                                        <p:cTn display="0" masterRel="sameClick">
                                          <p:stCondLst>
                                            <p:cond evt="begin" delay="0">
                                              <p:tn val="29"/>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
                                        </p:tgtEl>
                                      </p:cBhvr>
                                    </p:animEffect>
                                    <p:animScale>
                                      <p:cBhvr>
                                        <p:cTn id="36" dur="250" autoRev="1" fill="hold"/>
                                        <p:tgtEl>
                                          <p:spTgt spid="3"/>
                                        </p:tgtEl>
                                      </p:cBhvr>
                                      <p:by x="105000" y="105000"/>
                                    </p:animScale>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correctWAV.wav"/>
                                        </p:tgtEl>
                                      </p:cMediaNode>
                                    </p:audio>
                                  </p:sub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7"/>
                                        </p:tgtEl>
                                      </p:cBhvr>
                                    </p:animEffect>
                                    <p:animScale>
                                      <p:cBhvr>
                                        <p:cTn id="52" dur="250" autoRev="1" fill="hold"/>
                                        <p:tgtEl>
                                          <p:spTgt spid="7"/>
                                        </p:tgtEl>
                                      </p:cBhvr>
                                      <p:by x="105000" y="105000"/>
                                    </p:animScale>
                                  </p:childTnLst>
                                </p:cTn>
                              </p:par>
                              <p:par>
                                <p:cTn id="53" presetID="1"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7"/>
                  </p:tgtEl>
                </p:cond>
              </p:nextCondLst>
            </p:seq>
            <p:video>
              <p:cMediaNode vol="80000">
                <p:cTn id="55" fill="hold" display="0">
                  <p:stCondLst>
                    <p:cond delay="indefinite"/>
                  </p:stCondLst>
                </p:cTn>
                <p:tgtEl>
                  <p:spTgt spid="2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xt">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4" y="5995537"/>
            <a:ext cx="568889" cy="561151"/>
          </a:xfrm>
          <a:prstGeom prst="ellipse">
            <a:avLst/>
          </a:prstGeom>
        </p:spPr>
      </p:pic>
      <p:pic>
        <p:nvPicPr>
          <p:cNvPr id="15" name="du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2540" y="2887188"/>
            <a:ext cx="854803" cy="854803"/>
          </a:xfrm>
          <a:prstGeom prst="ellipse">
            <a:avLst/>
          </a:prstGeom>
        </p:spPr>
      </p:pic>
      <p:pic>
        <p:nvPicPr>
          <p:cNvPr id="16" name="sai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49675" y="4441719"/>
            <a:ext cx="837291" cy="847141"/>
          </a:xfrm>
          <a:prstGeom prst="ellipse">
            <a:avLst/>
          </a:prstGeom>
        </p:spPr>
      </p:pic>
      <p:grpSp>
        <p:nvGrpSpPr>
          <p:cNvPr id="2" name="Group 1">
            <a:extLst>
              <a:ext uri="{FF2B5EF4-FFF2-40B4-BE49-F238E27FC236}">
                <a16:creationId xmlns:a16="http://schemas.microsoft.com/office/drawing/2014/main" id="{92D1A77A-FA83-49CD-8F8D-B28FF9EDC44A}"/>
              </a:ext>
            </a:extLst>
          </p:cNvPr>
          <p:cNvGrpSpPr/>
          <p:nvPr/>
        </p:nvGrpSpPr>
        <p:grpSpPr>
          <a:xfrm>
            <a:off x="7181237" y="2874727"/>
            <a:ext cx="2268756" cy="867264"/>
            <a:chOff x="1614947" y="1950466"/>
            <a:chExt cx="2506265" cy="1041082"/>
          </a:xfrm>
        </p:grpSpPr>
        <p:sp>
          <p:nvSpPr>
            <p:cNvPr id="9" name="Rectangle: Rounded Corners 8">
              <a:extLst>
                <a:ext uri="{FF2B5EF4-FFF2-40B4-BE49-F238E27FC236}">
                  <a16:creationId xmlns:a16="http://schemas.microsoft.com/office/drawing/2014/main" id="{E4A68D4E-D90C-43C7-B846-8214465FD71C}"/>
                </a:ext>
              </a:extLst>
            </p:cNvPr>
            <p:cNvSpPr/>
            <p:nvPr/>
          </p:nvSpPr>
          <p:spPr>
            <a:xfrm>
              <a:off x="1763745" y="1950466"/>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b="1" kern="0" dirty="0">
                <a:solidFill>
                  <a:srgbClr val="FFFFFF"/>
                </a:solidFill>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BA7310D9-496C-4CD4-B381-DDEB374EA9CB}"/>
                </a:ext>
              </a:extLst>
            </p:cNvPr>
            <p:cNvSpPr txBox="1"/>
            <p:nvPr/>
          </p:nvSpPr>
          <p:spPr>
            <a:xfrm>
              <a:off x="1614947" y="2147027"/>
              <a:ext cx="2361534" cy="628084"/>
            </a:xfrm>
            <a:prstGeom prst="rect">
              <a:avLst/>
            </a:prstGeom>
            <a:noFill/>
          </p:spPr>
          <p:txBody>
            <a:bodyPr wrap="square">
              <a:spAutoFit/>
            </a:bodyPr>
            <a:lstStyle/>
            <a:p>
              <a:pPr algn="ctr" defTabSz="1219170">
                <a:buClr>
                  <a:srgbClr val="000000"/>
                </a:buClr>
              </a:pPr>
              <a:r>
                <a:rPr lang="en-GB" sz="28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C</a:t>
              </a:r>
              <a:r>
                <a:rPr lang="vi-VN" sz="2800" b="1" kern="0" dirty="0" smtClean="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 </a:t>
              </a:r>
              <a:r>
                <a:rPr lang="en-GB" altLang="en-US" sz="2800" b="1" dirty="0" smtClean="0">
                  <a:latin typeface="Times New Roman" panose="02020603050405020304" pitchFamily="18" charset="0"/>
                  <a:cs typeface="Times New Roman" panose="02020603050405020304" pitchFamily="18" charset="0"/>
                </a:rPr>
                <a:t>4 A</a:t>
              </a:r>
              <a:endParaRPr lang="vi-VN" sz="28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endParaRPr>
            </a:p>
          </p:txBody>
        </p:sp>
      </p:grpSp>
      <p:grpSp>
        <p:nvGrpSpPr>
          <p:cNvPr id="3" name="Group 2">
            <a:extLst>
              <a:ext uri="{FF2B5EF4-FFF2-40B4-BE49-F238E27FC236}">
                <a16:creationId xmlns:a16="http://schemas.microsoft.com/office/drawing/2014/main" id="{E0A8A870-83B3-4244-8B4D-394A56F15498}"/>
              </a:ext>
            </a:extLst>
          </p:cNvPr>
          <p:cNvGrpSpPr/>
          <p:nvPr/>
        </p:nvGrpSpPr>
        <p:grpSpPr>
          <a:xfrm>
            <a:off x="1515265" y="4371116"/>
            <a:ext cx="2312017" cy="1047218"/>
            <a:chOff x="1714465" y="3259235"/>
            <a:chExt cx="2406747" cy="1405095"/>
          </a:xfrm>
        </p:grpSpPr>
        <p:sp>
          <p:nvSpPr>
            <p:cNvPr id="42" name="Rectangle: Rounded Corners 41">
              <a:extLst>
                <a:ext uri="{FF2B5EF4-FFF2-40B4-BE49-F238E27FC236}">
                  <a16:creationId xmlns:a16="http://schemas.microsoft.com/office/drawing/2014/main" id="{1A0160A6-3583-46A5-B73B-DA000A4F2CAF}"/>
                </a:ext>
              </a:extLst>
            </p:cNvPr>
            <p:cNvSpPr/>
            <p:nvPr/>
          </p:nvSpPr>
          <p:spPr>
            <a:xfrm>
              <a:off x="1763745" y="3259235"/>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b="1" kern="0" dirty="0">
                <a:solidFill>
                  <a:srgbClr val="FFFFFF"/>
                </a:solidFill>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4880C74B-5E11-43C2-BEB9-D71D51E95AAD}"/>
                </a:ext>
              </a:extLst>
            </p:cNvPr>
            <p:cNvSpPr txBox="1"/>
            <p:nvPr/>
          </p:nvSpPr>
          <p:spPr>
            <a:xfrm>
              <a:off x="1714465" y="3384166"/>
              <a:ext cx="2327201" cy="1280164"/>
            </a:xfrm>
            <a:prstGeom prst="rect">
              <a:avLst/>
            </a:prstGeom>
            <a:noFill/>
          </p:spPr>
          <p:txBody>
            <a:bodyPr wrap="square">
              <a:spAutoFit/>
            </a:bodyPr>
            <a:lstStyle/>
            <a:p>
              <a:pPr algn="ctr" defTabSz="1219170">
                <a:buClr>
                  <a:srgbClr val="000000"/>
                </a:buClr>
              </a:pPr>
              <a:r>
                <a:rPr lang="vi-VN" sz="28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B. </a:t>
              </a:r>
              <a:r>
                <a:rPr lang="en-GB" sz="2800" b="1" kern="0" dirty="0" smtClean="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0,</a:t>
              </a:r>
              <a:r>
                <a:rPr lang="en-GB" altLang="en-US" sz="2800" b="1" dirty="0" smtClean="0">
                  <a:latin typeface="Times New Roman" panose="02020603050405020304" pitchFamily="18" charset="0"/>
                  <a:cs typeface="Times New Roman" panose="02020603050405020304" pitchFamily="18" charset="0"/>
                </a:rPr>
                <a:t>44 A</a:t>
              </a:r>
              <a:r>
                <a:rPr lang="vi-VN" sz="28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	</a:t>
              </a:r>
            </a:p>
          </p:txBody>
        </p:sp>
      </p:grpSp>
      <p:grpSp>
        <p:nvGrpSpPr>
          <p:cNvPr id="6" name="Group 5">
            <a:extLst>
              <a:ext uri="{FF2B5EF4-FFF2-40B4-BE49-F238E27FC236}">
                <a16:creationId xmlns:a16="http://schemas.microsoft.com/office/drawing/2014/main" id="{8E1E59F0-D9B6-4DAA-A6C0-DEADF83BA99B}"/>
              </a:ext>
            </a:extLst>
          </p:cNvPr>
          <p:cNvGrpSpPr/>
          <p:nvPr/>
        </p:nvGrpSpPr>
        <p:grpSpPr>
          <a:xfrm>
            <a:off x="1515265" y="2830669"/>
            <a:ext cx="2158950" cy="801277"/>
            <a:chOff x="7619566" y="2061304"/>
            <a:chExt cx="2418493" cy="1041081"/>
          </a:xfrm>
        </p:grpSpPr>
        <p:sp>
          <p:nvSpPr>
            <p:cNvPr id="43" name="Rectangle: Rounded Corners 42">
              <a:extLst>
                <a:ext uri="{FF2B5EF4-FFF2-40B4-BE49-F238E27FC236}">
                  <a16:creationId xmlns:a16="http://schemas.microsoft.com/office/drawing/2014/main" id="{C1F5D437-05F8-47B3-8EFF-73061552500C}"/>
                </a:ext>
              </a:extLst>
            </p:cNvPr>
            <p:cNvSpPr/>
            <p:nvPr/>
          </p:nvSpPr>
          <p:spPr>
            <a:xfrm>
              <a:off x="7680592" y="2061304"/>
              <a:ext cx="2357467" cy="1041081"/>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b="1" kern="0" dirty="0">
                <a:solidFill>
                  <a:srgbClr val="FFFFFF"/>
                </a:solidFill>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FC9D24CF-97A9-4915-B55F-7B31ECF29FE7}"/>
                </a:ext>
              </a:extLst>
            </p:cNvPr>
            <p:cNvSpPr txBox="1"/>
            <p:nvPr/>
          </p:nvSpPr>
          <p:spPr>
            <a:xfrm>
              <a:off x="7619566" y="2212893"/>
              <a:ext cx="2385518" cy="679808"/>
            </a:xfrm>
            <a:prstGeom prst="rect">
              <a:avLst/>
            </a:prstGeom>
            <a:noFill/>
          </p:spPr>
          <p:txBody>
            <a:bodyPr wrap="square">
              <a:spAutoFit/>
            </a:bodyPr>
            <a:lstStyle/>
            <a:p>
              <a:pPr algn="ctr" defTabSz="1219170">
                <a:buClr>
                  <a:srgbClr val="000000"/>
                </a:buClr>
              </a:pPr>
              <a:r>
                <a:rPr lang="en-GB" sz="28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A</a:t>
              </a:r>
              <a:r>
                <a:rPr lang="vi-VN" sz="2800" b="1" kern="0" dirty="0" smtClean="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 </a:t>
              </a:r>
              <a:r>
                <a:rPr lang="en-GB" altLang="en-US" sz="2800" b="1" dirty="0" smtClean="0">
                  <a:latin typeface="Times New Roman" panose="02020603050405020304" pitchFamily="18" charset="0"/>
                  <a:cs typeface="Times New Roman" panose="02020603050405020304" pitchFamily="18" charset="0"/>
                </a:rPr>
                <a:t>4,4 A</a:t>
              </a:r>
              <a:r>
                <a:rPr lang="vi-VN" sz="28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	</a:t>
              </a:r>
            </a:p>
          </p:txBody>
        </p:sp>
      </p:grpSp>
      <p:grpSp>
        <p:nvGrpSpPr>
          <p:cNvPr id="7" name="Group 6">
            <a:extLst>
              <a:ext uri="{FF2B5EF4-FFF2-40B4-BE49-F238E27FC236}">
                <a16:creationId xmlns:a16="http://schemas.microsoft.com/office/drawing/2014/main" id="{46C5D3B9-8DE4-49B9-9EE3-6826D3BE2720}"/>
              </a:ext>
            </a:extLst>
          </p:cNvPr>
          <p:cNvGrpSpPr/>
          <p:nvPr/>
        </p:nvGrpSpPr>
        <p:grpSpPr>
          <a:xfrm>
            <a:off x="7258910" y="4364992"/>
            <a:ext cx="2191083" cy="849106"/>
            <a:chOff x="7625967" y="3137899"/>
            <a:chExt cx="2357467" cy="1041082"/>
          </a:xfrm>
        </p:grpSpPr>
        <p:sp>
          <p:nvSpPr>
            <p:cNvPr id="44" name="Rectangle: Rounded Corners 43">
              <a:extLst>
                <a:ext uri="{FF2B5EF4-FFF2-40B4-BE49-F238E27FC236}">
                  <a16:creationId xmlns:a16="http://schemas.microsoft.com/office/drawing/2014/main" id="{FC32D206-293C-4155-9139-490550899133}"/>
                </a:ext>
              </a:extLst>
            </p:cNvPr>
            <p:cNvSpPr/>
            <p:nvPr/>
          </p:nvSpPr>
          <p:spPr>
            <a:xfrm>
              <a:off x="7625967" y="3137899"/>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b="1" kern="0" dirty="0">
                <a:solidFill>
                  <a:srgbClr val="0E4655"/>
                </a:solidFill>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07B35C55-035A-466C-8867-B127549CA954}"/>
                </a:ext>
              </a:extLst>
            </p:cNvPr>
            <p:cNvSpPr txBox="1"/>
            <p:nvPr/>
          </p:nvSpPr>
          <p:spPr>
            <a:xfrm>
              <a:off x="7687666" y="3257382"/>
              <a:ext cx="2225057" cy="641516"/>
            </a:xfrm>
            <a:prstGeom prst="rect">
              <a:avLst/>
            </a:prstGeom>
            <a:noFill/>
          </p:spPr>
          <p:txBody>
            <a:bodyPr wrap="square">
              <a:spAutoFit/>
            </a:bodyPr>
            <a:lstStyle/>
            <a:p>
              <a:pPr algn="ctr" defTabSz="1219170">
                <a:buClr>
                  <a:srgbClr val="000000"/>
                </a:buClr>
              </a:pPr>
              <a:r>
                <a:rPr lang="en-US" sz="2800" b="1" kern="0"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sym typeface="Arial"/>
                </a:rPr>
                <a:t>D. </a:t>
              </a:r>
              <a:r>
                <a:rPr lang="en-GB" altLang="en-US" sz="2800" b="1" dirty="0" smtClean="0">
                  <a:latin typeface="Times New Roman" panose="02020603050405020304" pitchFamily="18" charset="0"/>
                  <a:cs typeface="Times New Roman" panose="02020603050405020304" pitchFamily="18" charset="0"/>
                </a:rPr>
                <a:t>0,4A</a:t>
              </a:r>
              <a:r>
                <a:rPr lang="vi-VN" sz="2800" b="1" kern="0" dirty="0">
                  <a:solidFill>
                    <a:srgbClr val="D9D9D9"/>
                  </a:solidFill>
                  <a:latin typeface="Calibri" panose="020F0502020204030204" pitchFamily="34" charset="0"/>
                  <a:ea typeface="Segoe UI" panose="020B0502040204020203" pitchFamily="34" charset="0"/>
                  <a:cs typeface="Calibri" panose="020F0502020204030204" pitchFamily="34" charset="0"/>
                  <a:sym typeface="Arial"/>
                </a:rPr>
                <a:t>	</a:t>
              </a:r>
            </a:p>
          </p:txBody>
        </p:sp>
      </p:grpSp>
      <p:pic>
        <p:nvPicPr>
          <p:cNvPr id="49" name="sai1">
            <a:extLst>
              <a:ext uri="{FF2B5EF4-FFF2-40B4-BE49-F238E27FC236}">
                <a16:creationId xmlns:a16="http://schemas.microsoft.com/office/drawing/2014/main" id="{FF9C42A5-8338-41C6-A95D-3ADE43E843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80766" y="2837196"/>
            <a:ext cx="837291" cy="847141"/>
          </a:xfrm>
          <a:prstGeom prst="ellipse">
            <a:avLst/>
          </a:prstGeom>
        </p:spPr>
      </p:pic>
      <p:pic>
        <p:nvPicPr>
          <p:cNvPr id="50" name="sai3">
            <a:extLst>
              <a:ext uri="{FF2B5EF4-FFF2-40B4-BE49-F238E27FC236}">
                <a16:creationId xmlns:a16="http://schemas.microsoft.com/office/drawing/2014/main" id="{469A7581-6A6D-4FD0-B938-7E4C0A72CE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80765" y="4468538"/>
            <a:ext cx="837291" cy="847141"/>
          </a:xfrm>
          <a:prstGeom prst="ellipse">
            <a:avLst/>
          </a:prstGeom>
        </p:spPr>
      </p:pic>
      <p:grpSp>
        <p:nvGrpSpPr>
          <p:cNvPr id="8" name="Group 7">
            <a:extLst>
              <a:ext uri="{FF2B5EF4-FFF2-40B4-BE49-F238E27FC236}">
                <a16:creationId xmlns:a16="http://schemas.microsoft.com/office/drawing/2014/main" id="{09492C3B-9588-43BA-95EB-6177F4DD07D7}"/>
              </a:ext>
            </a:extLst>
          </p:cNvPr>
          <p:cNvGrpSpPr/>
          <p:nvPr/>
        </p:nvGrpSpPr>
        <p:grpSpPr>
          <a:xfrm>
            <a:off x="1106049" y="356663"/>
            <a:ext cx="9985763" cy="1623435"/>
            <a:chOff x="1843390" y="379619"/>
            <a:chExt cx="8505218" cy="1101260"/>
          </a:xfrm>
          <a:solidFill>
            <a:schemeClr val="bg1">
              <a:lumMod val="10000"/>
              <a:lumOff val="90000"/>
            </a:schemeClr>
          </a:solidFill>
        </p:grpSpPr>
        <p:sp>
          <p:nvSpPr>
            <p:cNvPr id="21" name="Rectangle: Diagonal Corners Rounded 20">
              <a:extLst>
                <a:ext uri="{FF2B5EF4-FFF2-40B4-BE49-F238E27FC236}">
                  <a16:creationId xmlns:a16="http://schemas.microsoft.com/office/drawing/2014/main" id="{05FB9A41-FC10-402A-8CFD-8400722546BD}"/>
                </a:ext>
              </a:extLst>
            </p:cNvPr>
            <p:cNvSpPr/>
            <p:nvPr/>
          </p:nvSpPr>
          <p:spPr>
            <a:xfrm>
              <a:off x="1843390" y="379619"/>
              <a:ext cx="8505218" cy="1101260"/>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dirty="0">
                <a:solidFill>
                  <a:srgbClr val="0E4655"/>
                </a:solidFill>
                <a:latin typeface="Calibri" panose="020F0502020204030204" pitchFamily="34" charset="0"/>
                <a:cs typeface="Calibri" panose="020F0502020204030204" pitchFamily="34" charset="0"/>
                <a:sym typeface="Arial"/>
              </a:endParaRPr>
            </a:p>
          </p:txBody>
        </p:sp>
        <p:sp>
          <p:nvSpPr>
            <p:cNvPr id="51" name="TextBox 50">
              <a:extLst>
                <a:ext uri="{FF2B5EF4-FFF2-40B4-BE49-F238E27FC236}">
                  <a16:creationId xmlns:a16="http://schemas.microsoft.com/office/drawing/2014/main" id="{971DD89C-A137-4933-96D7-74FF01518F7C}"/>
                </a:ext>
              </a:extLst>
            </p:cNvPr>
            <p:cNvSpPr txBox="1"/>
            <p:nvPr/>
          </p:nvSpPr>
          <p:spPr>
            <a:xfrm>
              <a:off x="1922441" y="453385"/>
              <a:ext cx="8416133" cy="939514"/>
            </a:xfrm>
            <a:prstGeom prst="rect">
              <a:avLst/>
            </a:prstGeom>
            <a:grpFill/>
          </p:spPr>
          <p:txBody>
            <a:bodyPr wrap="square">
              <a:spAutoFit/>
            </a:bodyPr>
            <a:lstStyle/>
            <a:p>
              <a:r>
                <a:rPr lang="vi-VN" sz="2800" b="1" kern="0" dirty="0">
                  <a:solidFill>
                    <a:schemeClr val="accent5">
                      <a:lumMod val="10000"/>
                    </a:schemeClr>
                  </a:solidFill>
                  <a:latin typeface="+mj-lt"/>
                  <a:ea typeface="Segoe UI" panose="020B0502040204020203" pitchFamily="34" charset="0"/>
                  <a:cs typeface="Times New Roman" panose="02020603050405020304" pitchFamily="18" charset="0"/>
                  <a:sym typeface="Arial"/>
                </a:rPr>
                <a:t>Câu </a:t>
              </a:r>
              <a:r>
                <a:rPr lang="en-GB" sz="2800" b="1" kern="0" dirty="0">
                  <a:solidFill>
                    <a:schemeClr val="accent5">
                      <a:lumMod val="10000"/>
                    </a:schemeClr>
                  </a:solidFill>
                  <a:latin typeface="+mj-lt"/>
                  <a:ea typeface="Segoe UI" panose="020B0502040204020203" pitchFamily="34" charset="0"/>
                  <a:cs typeface="Times New Roman" panose="02020603050405020304" pitchFamily="18" charset="0"/>
                  <a:sym typeface="Arial"/>
                </a:rPr>
                <a:t>4</a:t>
              </a:r>
              <a:r>
                <a:rPr lang="vi-VN" sz="2800" b="1" kern="0" dirty="0" smtClean="0">
                  <a:solidFill>
                    <a:schemeClr val="accent5">
                      <a:lumMod val="10000"/>
                    </a:schemeClr>
                  </a:solidFill>
                  <a:latin typeface="+mj-lt"/>
                  <a:ea typeface="Segoe UI" panose="020B0502040204020203" pitchFamily="34" charset="0"/>
                  <a:cs typeface="Times New Roman" panose="02020603050405020304" pitchFamily="18" charset="0"/>
                  <a:sym typeface="Arial"/>
                </a:rPr>
                <a:t>.</a:t>
              </a:r>
              <a:r>
                <a:rPr lang="vi-VN" sz="2800" kern="0" dirty="0" smtClean="0">
                  <a:solidFill>
                    <a:schemeClr val="accent5">
                      <a:lumMod val="10000"/>
                    </a:schemeClr>
                  </a:solidFill>
                  <a:latin typeface="+mj-lt"/>
                  <a:ea typeface="Segoe UI" panose="020B0502040204020203" pitchFamily="34" charset="0"/>
                  <a:cs typeface="Calibri" panose="020F0502020204030204" pitchFamily="34" charset="0"/>
                  <a:sym typeface="Arial"/>
                </a:rPr>
                <a:t> </a:t>
              </a:r>
              <a:r>
                <a:rPr lang="en-GB" sz="2800" dirty="0" err="1">
                  <a:solidFill>
                    <a:schemeClr val="accent5">
                      <a:lumMod val="10000"/>
                    </a:schemeClr>
                  </a:solidFill>
                  <a:latin typeface="+mj-lt"/>
                </a:rPr>
                <a:t>Hiệu</a:t>
              </a:r>
              <a:r>
                <a:rPr lang="en-GB" sz="2800" dirty="0">
                  <a:solidFill>
                    <a:schemeClr val="accent5">
                      <a:lumMod val="10000"/>
                    </a:schemeClr>
                  </a:solidFill>
                  <a:latin typeface="+mj-lt"/>
                </a:rPr>
                <a:t> </a:t>
              </a:r>
              <a:r>
                <a:rPr lang="en-GB" sz="2800" dirty="0" err="1">
                  <a:solidFill>
                    <a:schemeClr val="accent5">
                      <a:lumMod val="10000"/>
                    </a:schemeClr>
                  </a:solidFill>
                  <a:latin typeface="+mj-lt"/>
                </a:rPr>
                <a:t>điện</a:t>
              </a:r>
              <a:r>
                <a:rPr lang="en-GB" sz="2800" dirty="0">
                  <a:solidFill>
                    <a:schemeClr val="accent5">
                      <a:lumMod val="10000"/>
                    </a:schemeClr>
                  </a:solidFill>
                  <a:latin typeface="+mj-lt"/>
                </a:rPr>
                <a:t> </a:t>
              </a:r>
              <a:r>
                <a:rPr lang="en-GB" sz="2800" dirty="0" err="1">
                  <a:solidFill>
                    <a:schemeClr val="accent5">
                      <a:lumMod val="10000"/>
                    </a:schemeClr>
                  </a:solidFill>
                  <a:latin typeface="+mj-lt"/>
                </a:rPr>
                <a:t>thế</a:t>
              </a:r>
              <a:r>
                <a:rPr lang="en-GB" sz="2800" dirty="0">
                  <a:solidFill>
                    <a:schemeClr val="accent5">
                      <a:lumMod val="10000"/>
                    </a:schemeClr>
                  </a:solidFill>
                  <a:latin typeface="+mj-lt"/>
                </a:rPr>
                <a:t> </a:t>
              </a:r>
              <a:r>
                <a:rPr lang="en-GB" sz="2800" dirty="0" err="1">
                  <a:solidFill>
                    <a:schemeClr val="accent5">
                      <a:lumMod val="10000"/>
                    </a:schemeClr>
                  </a:solidFill>
                  <a:latin typeface="+mj-lt"/>
                </a:rPr>
                <a:t>giữa</a:t>
              </a:r>
              <a:r>
                <a:rPr lang="en-GB" sz="2800" dirty="0">
                  <a:solidFill>
                    <a:schemeClr val="accent5">
                      <a:lumMod val="10000"/>
                    </a:schemeClr>
                  </a:solidFill>
                  <a:latin typeface="+mj-lt"/>
                </a:rPr>
                <a:t> </a:t>
              </a:r>
              <a:r>
                <a:rPr lang="en-GB" sz="2800" dirty="0" err="1">
                  <a:solidFill>
                    <a:schemeClr val="accent5">
                      <a:lumMod val="10000"/>
                    </a:schemeClr>
                  </a:solidFill>
                  <a:latin typeface="+mj-lt"/>
                </a:rPr>
                <a:t>hai</a:t>
              </a:r>
              <a:r>
                <a:rPr lang="en-GB" sz="2800" dirty="0">
                  <a:solidFill>
                    <a:schemeClr val="accent5">
                      <a:lumMod val="10000"/>
                    </a:schemeClr>
                  </a:solidFill>
                  <a:latin typeface="+mj-lt"/>
                </a:rPr>
                <a:t> </a:t>
              </a:r>
              <a:r>
                <a:rPr lang="en-GB" sz="2800" dirty="0" err="1">
                  <a:solidFill>
                    <a:schemeClr val="accent5">
                      <a:lumMod val="10000"/>
                    </a:schemeClr>
                  </a:solidFill>
                  <a:latin typeface="+mj-lt"/>
                </a:rPr>
                <a:t>đầu</a:t>
              </a:r>
              <a:r>
                <a:rPr lang="en-GB" sz="2800" dirty="0">
                  <a:solidFill>
                    <a:schemeClr val="accent5">
                      <a:lumMod val="10000"/>
                    </a:schemeClr>
                  </a:solidFill>
                  <a:latin typeface="+mj-lt"/>
                </a:rPr>
                <a:t> </a:t>
              </a:r>
              <a:r>
                <a:rPr lang="en-GB" sz="2800" dirty="0" err="1">
                  <a:solidFill>
                    <a:schemeClr val="accent5">
                      <a:lumMod val="10000"/>
                    </a:schemeClr>
                  </a:solidFill>
                  <a:latin typeface="+mj-lt"/>
                </a:rPr>
                <a:t>bàn</a:t>
              </a:r>
              <a:r>
                <a:rPr lang="en-GB" sz="2800" dirty="0">
                  <a:solidFill>
                    <a:schemeClr val="accent5">
                      <a:lumMod val="10000"/>
                    </a:schemeClr>
                  </a:solidFill>
                  <a:latin typeface="+mj-lt"/>
                </a:rPr>
                <a:t> </a:t>
              </a:r>
              <a:r>
                <a:rPr lang="en-GB" sz="2800" dirty="0" err="1">
                  <a:solidFill>
                    <a:schemeClr val="accent5">
                      <a:lumMod val="10000"/>
                    </a:schemeClr>
                  </a:solidFill>
                  <a:latin typeface="+mj-lt"/>
                </a:rPr>
                <a:t>là</a:t>
              </a:r>
              <a:r>
                <a:rPr lang="en-GB" sz="2800" dirty="0">
                  <a:solidFill>
                    <a:schemeClr val="accent5">
                      <a:lumMod val="10000"/>
                    </a:schemeClr>
                  </a:solidFill>
                  <a:latin typeface="+mj-lt"/>
                </a:rPr>
                <a:t> </a:t>
              </a:r>
              <a:r>
                <a:rPr lang="en-GB" sz="2800" dirty="0" err="1">
                  <a:solidFill>
                    <a:schemeClr val="accent5">
                      <a:lumMod val="10000"/>
                    </a:schemeClr>
                  </a:solidFill>
                  <a:latin typeface="+mj-lt"/>
                </a:rPr>
                <a:t>điện</a:t>
              </a:r>
              <a:r>
                <a:rPr lang="en-GB" sz="2800" dirty="0">
                  <a:solidFill>
                    <a:schemeClr val="accent5">
                      <a:lumMod val="10000"/>
                    </a:schemeClr>
                  </a:solidFill>
                  <a:latin typeface="+mj-lt"/>
                </a:rPr>
                <a:t> </a:t>
              </a:r>
              <a:r>
                <a:rPr lang="en-GB" sz="2800" dirty="0" err="1">
                  <a:solidFill>
                    <a:schemeClr val="accent5">
                      <a:lumMod val="10000"/>
                    </a:schemeClr>
                  </a:solidFill>
                  <a:latin typeface="+mj-lt"/>
                </a:rPr>
                <a:t>là</a:t>
              </a:r>
              <a:r>
                <a:rPr lang="en-GB" sz="2800" dirty="0">
                  <a:solidFill>
                    <a:schemeClr val="accent5">
                      <a:lumMod val="10000"/>
                    </a:schemeClr>
                  </a:solidFill>
                  <a:latin typeface="+mj-lt"/>
                </a:rPr>
                <a:t> 220V, </a:t>
              </a:r>
              <a:r>
                <a:rPr lang="en-GB" sz="2800" dirty="0" err="1">
                  <a:solidFill>
                    <a:schemeClr val="accent5">
                      <a:lumMod val="10000"/>
                    </a:schemeClr>
                  </a:solidFill>
                  <a:latin typeface="+mj-lt"/>
                </a:rPr>
                <a:t>điện</a:t>
              </a:r>
              <a:r>
                <a:rPr lang="en-GB" sz="2800" dirty="0">
                  <a:solidFill>
                    <a:schemeClr val="accent5">
                      <a:lumMod val="10000"/>
                    </a:schemeClr>
                  </a:solidFill>
                  <a:latin typeface="+mj-lt"/>
                </a:rPr>
                <a:t> </a:t>
              </a:r>
              <a:r>
                <a:rPr lang="en-GB" sz="2800" dirty="0" err="1">
                  <a:solidFill>
                    <a:schemeClr val="accent5">
                      <a:lumMod val="10000"/>
                    </a:schemeClr>
                  </a:solidFill>
                  <a:latin typeface="+mj-lt"/>
                </a:rPr>
                <a:t>trở</a:t>
              </a:r>
              <a:r>
                <a:rPr lang="en-GB" sz="2800" dirty="0">
                  <a:solidFill>
                    <a:schemeClr val="accent5">
                      <a:lumMod val="10000"/>
                    </a:schemeClr>
                  </a:solidFill>
                  <a:latin typeface="+mj-lt"/>
                </a:rPr>
                <a:t> </a:t>
              </a:r>
              <a:r>
                <a:rPr lang="en-GB" sz="2800" dirty="0" err="1">
                  <a:solidFill>
                    <a:schemeClr val="accent5">
                      <a:lumMod val="10000"/>
                    </a:schemeClr>
                  </a:solidFill>
                  <a:latin typeface="+mj-lt"/>
                </a:rPr>
                <a:t>của</a:t>
              </a:r>
              <a:r>
                <a:rPr lang="en-GB" sz="2800" dirty="0">
                  <a:solidFill>
                    <a:schemeClr val="accent5">
                      <a:lumMod val="10000"/>
                    </a:schemeClr>
                  </a:solidFill>
                  <a:latin typeface="+mj-lt"/>
                </a:rPr>
                <a:t> </a:t>
              </a:r>
              <a:r>
                <a:rPr lang="en-GB" sz="2800" dirty="0" err="1">
                  <a:solidFill>
                    <a:schemeClr val="accent5">
                      <a:lumMod val="10000"/>
                    </a:schemeClr>
                  </a:solidFill>
                  <a:latin typeface="+mj-lt"/>
                </a:rPr>
                <a:t>dây</a:t>
              </a:r>
              <a:r>
                <a:rPr lang="en-GB" sz="2800" dirty="0">
                  <a:solidFill>
                    <a:schemeClr val="accent5">
                      <a:lumMod val="10000"/>
                    </a:schemeClr>
                  </a:solidFill>
                  <a:latin typeface="+mj-lt"/>
                </a:rPr>
                <a:t> </a:t>
              </a:r>
              <a:r>
                <a:rPr lang="en-GB" sz="2800" dirty="0" err="1">
                  <a:solidFill>
                    <a:schemeClr val="accent5">
                      <a:lumMod val="10000"/>
                    </a:schemeClr>
                  </a:solidFill>
                  <a:latin typeface="+mj-lt"/>
                </a:rPr>
                <a:t>nung</a:t>
              </a:r>
              <a:r>
                <a:rPr lang="en-GB" sz="2800" dirty="0">
                  <a:solidFill>
                    <a:schemeClr val="accent5">
                      <a:lumMod val="10000"/>
                    </a:schemeClr>
                  </a:solidFill>
                  <a:latin typeface="+mj-lt"/>
                </a:rPr>
                <a:t> </a:t>
              </a:r>
              <a:r>
                <a:rPr lang="en-GB" sz="2800" dirty="0" err="1">
                  <a:solidFill>
                    <a:schemeClr val="accent5">
                      <a:lumMod val="10000"/>
                    </a:schemeClr>
                  </a:solidFill>
                  <a:latin typeface="+mj-lt"/>
                </a:rPr>
                <a:t>nóng</a:t>
              </a:r>
              <a:r>
                <a:rPr lang="en-GB" sz="2800" dirty="0">
                  <a:solidFill>
                    <a:schemeClr val="accent5">
                      <a:lumMod val="10000"/>
                    </a:schemeClr>
                  </a:solidFill>
                  <a:latin typeface="+mj-lt"/>
                </a:rPr>
                <a:t> </a:t>
              </a:r>
              <a:r>
                <a:rPr lang="en-GB" sz="2800" dirty="0" err="1">
                  <a:solidFill>
                    <a:schemeClr val="accent5">
                      <a:lumMod val="10000"/>
                    </a:schemeClr>
                  </a:solidFill>
                  <a:latin typeface="+mj-lt"/>
                </a:rPr>
                <a:t>của</a:t>
              </a:r>
              <a:r>
                <a:rPr lang="en-GB" sz="2800" dirty="0">
                  <a:solidFill>
                    <a:schemeClr val="accent5">
                      <a:lumMod val="10000"/>
                    </a:schemeClr>
                  </a:solidFill>
                  <a:latin typeface="+mj-lt"/>
                </a:rPr>
                <a:t> </a:t>
              </a:r>
              <a:r>
                <a:rPr lang="en-GB" sz="2800" dirty="0" err="1">
                  <a:solidFill>
                    <a:schemeClr val="accent5">
                      <a:lumMod val="10000"/>
                    </a:schemeClr>
                  </a:solidFill>
                  <a:latin typeface="+mj-lt"/>
                </a:rPr>
                <a:t>bàn</a:t>
              </a:r>
              <a:r>
                <a:rPr lang="en-GB" sz="2800" dirty="0">
                  <a:solidFill>
                    <a:schemeClr val="accent5">
                      <a:lumMod val="10000"/>
                    </a:schemeClr>
                  </a:solidFill>
                  <a:latin typeface="+mj-lt"/>
                </a:rPr>
                <a:t> </a:t>
              </a:r>
              <a:r>
                <a:rPr lang="en-GB" sz="2800" dirty="0" err="1">
                  <a:solidFill>
                    <a:schemeClr val="accent5">
                      <a:lumMod val="10000"/>
                    </a:schemeClr>
                  </a:solidFill>
                  <a:latin typeface="+mj-lt"/>
                </a:rPr>
                <a:t>là</a:t>
              </a:r>
              <a:r>
                <a:rPr lang="en-GB" sz="2800" dirty="0">
                  <a:solidFill>
                    <a:schemeClr val="accent5">
                      <a:lumMod val="10000"/>
                    </a:schemeClr>
                  </a:solidFill>
                  <a:latin typeface="+mj-lt"/>
                </a:rPr>
                <a:t> </a:t>
              </a:r>
              <a:r>
                <a:rPr lang="en-GB" sz="2800" dirty="0" err="1">
                  <a:solidFill>
                    <a:schemeClr val="accent5">
                      <a:lumMod val="10000"/>
                    </a:schemeClr>
                  </a:solidFill>
                  <a:latin typeface="+mj-lt"/>
                </a:rPr>
                <a:t>là</a:t>
              </a:r>
              <a:r>
                <a:rPr lang="en-GB" sz="2800" dirty="0">
                  <a:solidFill>
                    <a:schemeClr val="accent5">
                      <a:lumMod val="10000"/>
                    </a:schemeClr>
                  </a:solidFill>
                  <a:latin typeface="+mj-lt"/>
                </a:rPr>
                <a:t> 50 Ω. </a:t>
              </a:r>
              <a:r>
                <a:rPr lang="en-GB" sz="2800" dirty="0" err="1">
                  <a:solidFill>
                    <a:schemeClr val="accent5">
                      <a:lumMod val="10000"/>
                    </a:schemeClr>
                  </a:solidFill>
                  <a:latin typeface="+mj-lt"/>
                </a:rPr>
                <a:t>Cường</a:t>
              </a:r>
              <a:r>
                <a:rPr lang="en-GB" sz="2800" dirty="0">
                  <a:solidFill>
                    <a:schemeClr val="accent5">
                      <a:lumMod val="10000"/>
                    </a:schemeClr>
                  </a:solidFill>
                  <a:latin typeface="+mj-lt"/>
                </a:rPr>
                <a:t> </a:t>
              </a:r>
              <a:r>
                <a:rPr lang="en-GB" sz="2800" dirty="0" err="1">
                  <a:solidFill>
                    <a:schemeClr val="accent5">
                      <a:lumMod val="10000"/>
                    </a:schemeClr>
                  </a:solidFill>
                  <a:latin typeface="+mj-lt"/>
                </a:rPr>
                <a:t>độ</a:t>
              </a:r>
              <a:r>
                <a:rPr lang="en-GB" sz="2800" dirty="0">
                  <a:solidFill>
                    <a:schemeClr val="accent5">
                      <a:lumMod val="10000"/>
                    </a:schemeClr>
                  </a:solidFill>
                  <a:latin typeface="+mj-lt"/>
                </a:rPr>
                <a:t> </a:t>
              </a:r>
              <a:r>
                <a:rPr lang="en-GB" sz="2800" dirty="0" err="1">
                  <a:solidFill>
                    <a:schemeClr val="accent5">
                      <a:lumMod val="10000"/>
                    </a:schemeClr>
                  </a:solidFill>
                  <a:latin typeface="+mj-lt"/>
                </a:rPr>
                <a:t>dòng</a:t>
              </a:r>
              <a:r>
                <a:rPr lang="en-GB" sz="2800" dirty="0">
                  <a:solidFill>
                    <a:schemeClr val="accent5">
                      <a:lumMod val="10000"/>
                    </a:schemeClr>
                  </a:solidFill>
                  <a:latin typeface="+mj-lt"/>
                </a:rPr>
                <a:t> </a:t>
              </a:r>
              <a:r>
                <a:rPr lang="en-GB" sz="2800" dirty="0" err="1">
                  <a:solidFill>
                    <a:schemeClr val="accent5">
                      <a:lumMod val="10000"/>
                    </a:schemeClr>
                  </a:solidFill>
                  <a:latin typeface="+mj-lt"/>
                </a:rPr>
                <a:t>điện</a:t>
              </a:r>
              <a:r>
                <a:rPr lang="en-GB" sz="2800" dirty="0">
                  <a:solidFill>
                    <a:schemeClr val="accent5">
                      <a:lumMod val="10000"/>
                    </a:schemeClr>
                  </a:solidFill>
                  <a:latin typeface="+mj-lt"/>
                </a:rPr>
                <a:t> </a:t>
              </a:r>
              <a:r>
                <a:rPr lang="en-GB" sz="2800" dirty="0" err="1">
                  <a:solidFill>
                    <a:schemeClr val="accent5">
                      <a:lumMod val="10000"/>
                    </a:schemeClr>
                  </a:solidFill>
                  <a:latin typeface="+mj-lt"/>
                </a:rPr>
                <a:t>chạy</a:t>
              </a:r>
              <a:r>
                <a:rPr lang="en-GB" sz="2800" dirty="0">
                  <a:solidFill>
                    <a:schemeClr val="accent5">
                      <a:lumMod val="10000"/>
                    </a:schemeClr>
                  </a:solidFill>
                  <a:latin typeface="+mj-lt"/>
                </a:rPr>
                <a:t> qua </a:t>
              </a:r>
              <a:r>
                <a:rPr lang="en-GB" sz="2800" dirty="0" err="1">
                  <a:solidFill>
                    <a:schemeClr val="accent5">
                      <a:lumMod val="10000"/>
                    </a:schemeClr>
                  </a:solidFill>
                  <a:latin typeface="+mj-lt"/>
                </a:rPr>
                <a:t>dây</a:t>
              </a:r>
              <a:r>
                <a:rPr lang="en-GB" sz="2800" dirty="0">
                  <a:solidFill>
                    <a:schemeClr val="accent5">
                      <a:lumMod val="10000"/>
                    </a:schemeClr>
                  </a:solidFill>
                  <a:latin typeface="+mj-lt"/>
                </a:rPr>
                <a:t> </a:t>
              </a:r>
              <a:r>
                <a:rPr lang="en-GB" sz="2800" dirty="0" err="1">
                  <a:solidFill>
                    <a:schemeClr val="accent5">
                      <a:lumMod val="10000"/>
                    </a:schemeClr>
                  </a:solidFill>
                  <a:latin typeface="+mj-lt"/>
                </a:rPr>
                <a:t>nung</a:t>
              </a:r>
              <a:r>
                <a:rPr lang="en-GB" sz="2800" dirty="0">
                  <a:solidFill>
                    <a:schemeClr val="accent5">
                      <a:lumMod val="10000"/>
                    </a:schemeClr>
                  </a:solidFill>
                  <a:latin typeface="+mj-lt"/>
                </a:rPr>
                <a:t> </a:t>
              </a:r>
              <a:r>
                <a:rPr lang="en-GB" sz="2800" dirty="0" err="1">
                  <a:solidFill>
                    <a:schemeClr val="accent5">
                      <a:lumMod val="10000"/>
                    </a:schemeClr>
                  </a:solidFill>
                  <a:latin typeface="+mj-lt"/>
                </a:rPr>
                <a:t>nóng</a:t>
              </a:r>
              <a:r>
                <a:rPr lang="en-GB" sz="2800" dirty="0">
                  <a:solidFill>
                    <a:schemeClr val="accent5">
                      <a:lumMod val="10000"/>
                    </a:schemeClr>
                  </a:solidFill>
                  <a:latin typeface="+mj-lt"/>
                </a:rPr>
                <a:t> </a:t>
              </a:r>
              <a:r>
                <a:rPr lang="en-GB" sz="2800" dirty="0" err="1">
                  <a:solidFill>
                    <a:schemeClr val="accent5">
                      <a:lumMod val="10000"/>
                    </a:schemeClr>
                  </a:solidFill>
                  <a:latin typeface="+mj-lt"/>
                </a:rPr>
                <a:t>của</a:t>
              </a:r>
              <a:r>
                <a:rPr lang="en-GB" sz="2800" dirty="0">
                  <a:solidFill>
                    <a:schemeClr val="accent5">
                      <a:lumMod val="10000"/>
                    </a:schemeClr>
                  </a:solidFill>
                  <a:latin typeface="+mj-lt"/>
                </a:rPr>
                <a:t> </a:t>
              </a:r>
              <a:r>
                <a:rPr lang="en-GB" sz="2800" dirty="0" err="1">
                  <a:solidFill>
                    <a:schemeClr val="accent5">
                      <a:lumMod val="10000"/>
                    </a:schemeClr>
                  </a:solidFill>
                  <a:latin typeface="+mj-lt"/>
                </a:rPr>
                <a:t>bàn</a:t>
              </a:r>
              <a:r>
                <a:rPr lang="en-GB" sz="2800" dirty="0">
                  <a:solidFill>
                    <a:schemeClr val="accent5">
                      <a:lumMod val="10000"/>
                    </a:schemeClr>
                  </a:solidFill>
                  <a:latin typeface="+mj-lt"/>
                </a:rPr>
                <a:t> </a:t>
              </a:r>
              <a:r>
                <a:rPr lang="en-GB" sz="2800" dirty="0" err="1">
                  <a:solidFill>
                    <a:schemeClr val="accent5">
                      <a:lumMod val="10000"/>
                    </a:schemeClr>
                  </a:solidFill>
                  <a:latin typeface="+mj-lt"/>
                </a:rPr>
                <a:t>là</a:t>
              </a:r>
              <a:r>
                <a:rPr lang="en-GB" sz="2800" dirty="0">
                  <a:solidFill>
                    <a:schemeClr val="accent5">
                      <a:lumMod val="10000"/>
                    </a:schemeClr>
                  </a:solidFill>
                  <a:latin typeface="+mj-lt"/>
                </a:rPr>
                <a:t> </a:t>
              </a:r>
              <a:r>
                <a:rPr lang="en-GB" sz="2800" dirty="0" err="1">
                  <a:solidFill>
                    <a:schemeClr val="accent5">
                      <a:lumMod val="10000"/>
                    </a:schemeClr>
                  </a:solidFill>
                  <a:latin typeface="+mj-lt"/>
                </a:rPr>
                <a:t>là</a:t>
              </a:r>
              <a:r>
                <a:rPr lang="en-GB" sz="2800" dirty="0">
                  <a:solidFill>
                    <a:schemeClr val="accent5">
                      <a:lumMod val="10000"/>
                    </a:schemeClr>
                  </a:solidFill>
                  <a:latin typeface="+mj-lt"/>
                </a:rPr>
                <a:t> </a:t>
              </a:r>
              <a:r>
                <a:rPr lang="en-GB" sz="2800" dirty="0" err="1">
                  <a:solidFill>
                    <a:schemeClr val="accent5">
                      <a:lumMod val="10000"/>
                    </a:schemeClr>
                  </a:solidFill>
                  <a:latin typeface="+mj-lt"/>
                </a:rPr>
                <a:t>bao</a:t>
              </a:r>
              <a:r>
                <a:rPr lang="en-GB" sz="2800" dirty="0">
                  <a:solidFill>
                    <a:schemeClr val="accent5">
                      <a:lumMod val="10000"/>
                    </a:schemeClr>
                  </a:solidFill>
                  <a:latin typeface="+mj-lt"/>
                </a:rPr>
                <a:t> </a:t>
              </a:r>
              <a:r>
                <a:rPr lang="en-GB" sz="2800" dirty="0" err="1">
                  <a:solidFill>
                    <a:schemeClr val="accent5">
                      <a:lumMod val="10000"/>
                    </a:schemeClr>
                  </a:solidFill>
                  <a:latin typeface="+mj-lt"/>
                </a:rPr>
                <a:t>nhiêu</a:t>
              </a:r>
              <a:r>
                <a:rPr lang="en-GB" sz="2800" dirty="0">
                  <a:solidFill>
                    <a:schemeClr val="accent5">
                      <a:lumMod val="10000"/>
                    </a:schemeClr>
                  </a:solidFill>
                  <a:latin typeface="+mj-lt"/>
                </a:rPr>
                <a:t>?</a:t>
              </a:r>
            </a:p>
          </p:txBody>
        </p:sp>
      </p:grpSp>
      <p:pic>
        <p:nvPicPr>
          <p:cNvPr id="23" name="COUNTDOWN TIMER ( v 679 ) 30 sec with sound music effects 4K" descr="OPL20U25GSXzBJYl68kk8uQGfFKzs7yb1M4KJWUiLk6ZEvGF+qCIPSnY57AbBFCvTW$2023.15$.62+K4lPs7H94VUqPe2XwIsfPRnrXQE//QTEXxb8/8N4CNc6FpgZahzpTjFhMzSA7T/nHJa11DE8Ng2TP3iAmRczFlmslSuUNOgUeb6yRvs0=">
            <a:hlinkClick r:id="" action="ppaction://media"/>
            <a:extLst>
              <a:ext uri="{FF2B5EF4-FFF2-40B4-BE49-F238E27FC236}">
                <a16:creationId xmlns:a16="http://schemas.microsoft.com/office/drawing/2014/main" id="{DEAA34AE-CEDA-7B6A-A972-D7702D419F8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27343" y="5639753"/>
            <a:ext cx="1956390" cy="711567"/>
          </a:xfrm>
          <a:prstGeom prst="rect">
            <a:avLst/>
          </a:prstGeom>
        </p:spPr>
      </p:pic>
    </p:spTree>
    <p:extLst>
      <p:ext uri="{BB962C8B-B14F-4D97-AF65-F5344CB8AC3E}">
        <p14:creationId xmlns:p14="http://schemas.microsoft.com/office/powerpoint/2010/main" val="117508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
                                        </p:tgtEl>
                                      </p:cBhvr>
                                    </p:animEffect>
                                    <p:animScale>
                                      <p:cBhvr>
                                        <p:cTn id="28" dur="250" autoRev="1" fill="hold"/>
                                        <p:tgtEl>
                                          <p:spTgt spid="2"/>
                                        </p:tgtEl>
                                      </p:cBhvr>
                                      <p:by x="105000" y="105000"/>
                                    </p:animScale>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subTnLst>
                                    <p:audio>
                                      <p:cMediaNode vol="55000">
                                        <p:cTn display="0" masterRel="sameClick">
                                          <p:stCondLst>
                                            <p:cond evt="begin" delay="0">
                                              <p:tn val="29"/>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
                                        </p:tgtEl>
                                      </p:cBhvr>
                                    </p:animEffect>
                                    <p:animScale>
                                      <p:cBhvr>
                                        <p:cTn id="36" dur="250" autoRev="1" fill="hold"/>
                                        <p:tgtEl>
                                          <p:spTgt spid="3"/>
                                        </p:tgtEl>
                                      </p:cBhvr>
                                      <p:by x="105000" y="105000"/>
                                    </p:animScale>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correctWAV.wav"/>
                                        </p:tgtEl>
                                      </p:cMediaNode>
                                    </p:audio>
                                  </p:sub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7"/>
                                        </p:tgtEl>
                                      </p:cBhvr>
                                    </p:animEffect>
                                    <p:animScale>
                                      <p:cBhvr>
                                        <p:cTn id="52" dur="250" autoRev="1" fill="hold"/>
                                        <p:tgtEl>
                                          <p:spTgt spid="7"/>
                                        </p:tgtEl>
                                      </p:cBhvr>
                                      <p:by x="105000" y="105000"/>
                                    </p:animScale>
                                  </p:childTnLst>
                                </p:cTn>
                              </p:par>
                              <p:par>
                                <p:cTn id="53" presetID="1"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7"/>
                  </p:tgtEl>
                </p:cond>
              </p:nextCondLst>
            </p:seq>
            <p:video>
              <p:cMediaNode vol="80000">
                <p:cTn id="55" fill="hold" display="0">
                  <p:stCondLst>
                    <p:cond delay="indefinite"/>
                  </p:stCondLst>
                </p:cTn>
                <p:tgtEl>
                  <p:spTgt spid="2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xt">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4" y="5995537"/>
            <a:ext cx="568889" cy="561151"/>
          </a:xfrm>
          <a:prstGeom prst="ellipse">
            <a:avLst/>
          </a:prstGeom>
        </p:spPr>
      </p:pic>
      <p:pic>
        <p:nvPicPr>
          <p:cNvPr id="15" name="du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0040" y="4482350"/>
            <a:ext cx="854803" cy="854803"/>
          </a:xfrm>
          <a:prstGeom prst="ellipse">
            <a:avLst/>
          </a:prstGeom>
        </p:spPr>
      </p:pic>
      <p:pic>
        <p:nvPicPr>
          <p:cNvPr id="16" name="sai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26205" y="4570764"/>
            <a:ext cx="837291" cy="847141"/>
          </a:xfrm>
          <a:prstGeom prst="ellipse">
            <a:avLst/>
          </a:prstGeom>
        </p:spPr>
      </p:pic>
      <p:grpSp>
        <p:nvGrpSpPr>
          <p:cNvPr id="2" name="Group 1">
            <a:extLst>
              <a:ext uri="{FF2B5EF4-FFF2-40B4-BE49-F238E27FC236}">
                <a16:creationId xmlns:a16="http://schemas.microsoft.com/office/drawing/2014/main" id="{92D1A77A-FA83-49CD-8F8D-B28FF9EDC44A}"/>
              </a:ext>
            </a:extLst>
          </p:cNvPr>
          <p:cNvGrpSpPr/>
          <p:nvPr/>
        </p:nvGrpSpPr>
        <p:grpSpPr>
          <a:xfrm>
            <a:off x="1346968" y="3181587"/>
            <a:ext cx="2400363" cy="774650"/>
            <a:chOff x="1740053" y="2378607"/>
            <a:chExt cx="1868247" cy="612941"/>
          </a:xfrm>
        </p:grpSpPr>
        <p:sp>
          <p:nvSpPr>
            <p:cNvPr id="9" name="Rectangle: Rounded Corners 8">
              <a:extLst>
                <a:ext uri="{FF2B5EF4-FFF2-40B4-BE49-F238E27FC236}">
                  <a16:creationId xmlns:a16="http://schemas.microsoft.com/office/drawing/2014/main" id="{E4A68D4E-D90C-43C7-B846-8214465FD71C}"/>
                </a:ext>
              </a:extLst>
            </p:cNvPr>
            <p:cNvSpPr/>
            <p:nvPr/>
          </p:nvSpPr>
          <p:spPr>
            <a:xfrm>
              <a:off x="1763745" y="2378607"/>
              <a:ext cx="1844555" cy="612941"/>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000" b="1"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45" name="TextBox 44">
              <a:extLst>
                <a:ext uri="{FF2B5EF4-FFF2-40B4-BE49-F238E27FC236}">
                  <a16:creationId xmlns:a16="http://schemas.microsoft.com/office/drawing/2014/main" id="{BA7310D9-496C-4CD4-B381-DDEB374EA9CB}"/>
                </a:ext>
              </a:extLst>
            </p:cNvPr>
            <p:cNvSpPr txBox="1"/>
            <p:nvPr/>
          </p:nvSpPr>
          <p:spPr>
            <a:xfrm>
              <a:off x="1740053" y="2460148"/>
              <a:ext cx="1630754" cy="438350"/>
            </a:xfrm>
            <a:prstGeom prst="rect">
              <a:avLst/>
            </a:prstGeom>
            <a:noFill/>
          </p:spPr>
          <p:txBody>
            <a:bodyPr wrap="square">
              <a:spAutoFit/>
            </a:bodyPr>
            <a:lstStyle/>
            <a:p>
              <a:pPr algn="ctr" defTabSz="1219170">
                <a:buClr>
                  <a:srgbClr val="000000"/>
                </a:buClr>
              </a:pPr>
              <a:r>
                <a:rPr lang="vi-VN" sz="30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A. </a:t>
              </a:r>
              <a:r>
                <a:rPr lang="en-US" sz="3000" b="1" dirty="0" smtClean="0">
                  <a:latin typeface="Times New Roman" panose="02020603050405020304" pitchFamily="18" charset="0"/>
                  <a:cs typeface="Times New Roman" panose="02020603050405020304" pitchFamily="18" charset="0"/>
                </a:rPr>
                <a:t>150 </a:t>
              </a:r>
              <a:r>
                <a:rPr lang="en-US" sz="3000" b="1" dirty="0">
                  <a:latin typeface="Times New Roman" panose="02020603050405020304" pitchFamily="18" charset="0"/>
                  <a:cs typeface="Times New Roman" panose="02020603050405020304" pitchFamily="18" charset="0"/>
                </a:rPr>
                <a:t>V</a:t>
              </a:r>
              <a:endParaRPr lang="vi-VN" sz="30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endParaRPr>
            </a:p>
          </p:txBody>
        </p:sp>
      </p:grpSp>
      <p:grpSp>
        <p:nvGrpSpPr>
          <p:cNvPr id="3" name="Group 2">
            <a:extLst>
              <a:ext uri="{FF2B5EF4-FFF2-40B4-BE49-F238E27FC236}">
                <a16:creationId xmlns:a16="http://schemas.microsoft.com/office/drawing/2014/main" id="{E0A8A870-83B3-4244-8B4D-394A56F15498}"/>
              </a:ext>
            </a:extLst>
          </p:cNvPr>
          <p:cNvGrpSpPr/>
          <p:nvPr/>
        </p:nvGrpSpPr>
        <p:grpSpPr>
          <a:xfrm>
            <a:off x="6961687" y="4498928"/>
            <a:ext cx="2351995" cy="1157777"/>
            <a:chOff x="1763745" y="3259235"/>
            <a:chExt cx="2357467" cy="1437966"/>
          </a:xfrm>
        </p:grpSpPr>
        <p:sp>
          <p:nvSpPr>
            <p:cNvPr id="42" name="Rectangle: Rounded Corners 41">
              <a:extLst>
                <a:ext uri="{FF2B5EF4-FFF2-40B4-BE49-F238E27FC236}">
                  <a16:creationId xmlns:a16="http://schemas.microsoft.com/office/drawing/2014/main" id="{1A0160A6-3583-46A5-B73B-DA000A4F2CAF}"/>
                </a:ext>
              </a:extLst>
            </p:cNvPr>
            <p:cNvSpPr/>
            <p:nvPr/>
          </p:nvSpPr>
          <p:spPr>
            <a:xfrm>
              <a:off x="1763745" y="3259235"/>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000" b="1"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46" name="TextBox 45">
              <a:extLst>
                <a:ext uri="{FF2B5EF4-FFF2-40B4-BE49-F238E27FC236}">
                  <a16:creationId xmlns:a16="http://schemas.microsoft.com/office/drawing/2014/main" id="{4880C74B-5E11-43C2-BEB9-D71D51E95AAD}"/>
                </a:ext>
              </a:extLst>
            </p:cNvPr>
            <p:cNvSpPr txBox="1"/>
            <p:nvPr/>
          </p:nvSpPr>
          <p:spPr>
            <a:xfrm>
              <a:off x="1763745" y="3435741"/>
              <a:ext cx="2327201" cy="1261460"/>
            </a:xfrm>
            <a:prstGeom prst="rect">
              <a:avLst/>
            </a:prstGeom>
            <a:noFill/>
          </p:spPr>
          <p:txBody>
            <a:bodyPr wrap="square">
              <a:spAutoFit/>
            </a:bodyPr>
            <a:lstStyle/>
            <a:p>
              <a:pPr algn="ctr" defTabSz="1219170">
                <a:buClr>
                  <a:srgbClr val="000000"/>
                </a:buClr>
              </a:pPr>
              <a:r>
                <a:rPr lang="en-GB" sz="30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D</a:t>
              </a:r>
              <a:r>
                <a:rPr lang="vi-VN" sz="3000" b="1" kern="0" dirty="0" smtClean="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 </a:t>
              </a:r>
              <a:r>
                <a:rPr lang="en-GB" sz="3000" b="1" dirty="0" smtClean="0">
                  <a:latin typeface="Times New Roman" panose="02020603050405020304" pitchFamily="18" charset="0"/>
                  <a:cs typeface="Times New Roman" panose="02020603050405020304" pitchFamily="18" charset="0"/>
                  <a:sym typeface="Arial"/>
                </a:rPr>
                <a:t>0,15 </a:t>
              </a:r>
              <a:r>
                <a:rPr lang="en-GB" altLang="en-US" sz="3000" b="1" dirty="0" smtClean="0">
                  <a:latin typeface="Times New Roman" panose="02020603050405020304" pitchFamily="18" charset="0"/>
                  <a:cs typeface="Times New Roman" panose="02020603050405020304" pitchFamily="18" charset="0"/>
                </a:rPr>
                <a:t>V</a:t>
              </a:r>
              <a:r>
                <a:rPr lang="vi-VN" sz="30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	</a:t>
              </a:r>
            </a:p>
          </p:txBody>
        </p:sp>
      </p:grpSp>
      <p:grpSp>
        <p:nvGrpSpPr>
          <p:cNvPr id="6" name="Group 5">
            <a:extLst>
              <a:ext uri="{FF2B5EF4-FFF2-40B4-BE49-F238E27FC236}">
                <a16:creationId xmlns:a16="http://schemas.microsoft.com/office/drawing/2014/main" id="{8E1E59F0-D9B6-4DAA-A6C0-DEADF83BA99B}"/>
              </a:ext>
            </a:extLst>
          </p:cNvPr>
          <p:cNvGrpSpPr/>
          <p:nvPr/>
        </p:nvGrpSpPr>
        <p:grpSpPr>
          <a:xfrm>
            <a:off x="1429992" y="4588382"/>
            <a:ext cx="2334067" cy="777605"/>
            <a:chOff x="7680592" y="2061304"/>
            <a:chExt cx="2357467" cy="1041081"/>
          </a:xfrm>
        </p:grpSpPr>
        <p:sp>
          <p:nvSpPr>
            <p:cNvPr id="43" name="Rectangle: Rounded Corners 42">
              <a:extLst>
                <a:ext uri="{FF2B5EF4-FFF2-40B4-BE49-F238E27FC236}">
                  <a16:creationId xmlns:a16="http://schemas.microsoft.com/office/drawing/2014/main" id="{C1F5D437-05F8-47B3-8EFF-73061552500C}"/>
                </a:ext>
              </a:extLst>
            </p:cNvPr>
            <p:cNvSpPr/>
            <p:nvPr/>
          </p:nvSpPr>
          <p:spPr>
            <a:xfrm>
              <a:off x="7680592" y="2061304"/>
              <a:ext cx="2357467" cy="1041081"/>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000" b="1"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47" name="TextBox 46">
              <a:extLst>
                <a:ext uri="{FF2B5EF4-FFF2-40B4-BE49-F238E27FC236}">
                  <a16:creationId xmlns:a16="http://schemas.microsoft.com/office/drawing/2014/main" id="{FC9D24CF-97A9-4915-B55F-7B31ECF29FE7}"/>
                </a:ext>
              </a:extLst>
            </p:cNvPr>
            <p:cNvSpPr txBox="1"/>
            <p:nvPr/>
          </p:nvSpPr>
          <p:spPr>
            <a:xfrm>
              <a:off x="7972438" y="2220709"/>
              <a:ext cx="1773773" cy="741709"/>
            </a:xfrm>
            <a:prstGeom prst="rect">
              <a:avLst/>
            </a:prstGeom>
            <a:noFill/>
          </p:spPr>
          <p:txBody>
            <a:bodyPr wrap="square">
              <a:spAutoFit/>
            </a:bodyPr>
            <a:lstStyle/>
            <a:p>
              <a:pPr algn="ctr" defTabSz="1219170">
                <a:buClr>
                  <a:srgbClr val="000000"/>
                </a:buClr>
              </a:pPr>
              <a:r>
                <a:rPr lang="en-GB" sz="30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B</a:t>
              </a:r>
              <a:r>
                <a:rPr lang="vi-VN" sz="3000" b="1" kern="0" dirty="0" smtClean="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 </a:t>
              </a:r>
              <a:r>
                <a:rPr lang="en-GB" sz="3000" b="1" dirty="0" smtClean="0">
                  <a:latin typeface="Times New Roman" panose="02020603050405020304" pitchFamily="18" charset="0"/>
                  <a:cs typeface="Times New Roman" panose="02020603050405020304" pitchFamily="18" charset="0"/>
                  <a:sym typeface="Arial"/>
                </a:rPr>
                <a:t>15 </a:t>
              </a:r>
              <a:r>
                <a:rPr lang="en-GB" altLang="en-US" sz="3000" b="1" dirty="0" smtClean="0">
                  <a:latin typeface="Times New Roman" panose="02020603050405020304" pitchFamily="18" charset="0"/>
                  <a:cs typeface="Times New Roman" panose="02020603050405020304" pitchFamily="18" charset="0"/>
                </a:rPr>
                <a:t>V</a:t>
              </a:r>
              <a:r>
                <a:rPr lang="vi-VN" sz="3000" b="1" kern="0" dirty="0">
                  <a:solidFill>
                    <a:srgbClr val="FFFFFF"/>
                  </a:solidFill>
                  <a:latin typeface="Times New Roman" panose="02020603050405020304" pitchFamily="18" charset="0"/>
                  <a:ea typeface="Segoe UI" panose="020B0502040204020203" pitchFamily="34" charset="0"/>
                  <a:cs typeface="Times New Roman" panose="02020603050405020304" pitchFamily="18" charset="0"/>
                  <a:sym typeface="Arial"/>
                </a:rPr>
                <a:t>	</a:t>
              </a:r>
            </a:p>
          </p:txBody>
        </p:sp>
      </p:grpSp>
      <p:grpSp>
        <p:nvGrpSpPr>
          <p:cNvPr id="7" name="Group 6">
            <a:extLst>
              <a:ext uri="{FF2B5EF4-FFF2-40B4-BE49-F238E27FC236}">
                <a16:creationId xmlns:a16="http://schemas.microsoft.com/office/drawing/2014/main" id="{46C5D3B9-8DE4-49B9-9EE3-6826D3BE2720}"/>
              </a:ext>
            </a:extLst>
          </p:cNvPr>
          <p:cNvGrpSpPr/>
          <p:nvPr/>
        </p:nvGrpSpPr>
        <p:grpSpPr>
          <a:xfrm>
            <a:off x="6961688" y="3065987"/>
            <a:ext cx="2239462" cy="924943"/>
            <a:chOff x="7697952" y="3197155"/>
            <a:chExt cx="2357467" cy="1041082"/>
          </a:xfrm>
        </p:grpSpPr>
        <p:sp>
          <p:nvSpPr>
            <p:cNvPr id="44" name="Rectangle: Rounded Corners 43">
              <a:extLst>
                <a:ext uri="{FF2B5EF4-FFF2-40B4-BE49-F238E27FC236}">
                  <a16:creationId xmlns:a16="http://schemas.microsoft.com/office/drawing/2014/main" id="{FC32D206-293C-4155-9139-490550899133}"/>
                </a:ext>
              </a:extLst>
            </p:cNvPr>
            <p:cNvSpPr/>
            <p:nvPr/>
          </p:nvSpPr>
          <p:spPr>
            <a:xfrm>
              <a:off x="7697952" y="3197155"/>
              <a:ext cx="2357467" cy="1041082"/>
            </a:xfrm>
            <a:prstGeom prst="roundRect">
              <a:avLst/>
            </a:prstGeom>
            <a:solidFill>
              <a:schemeClr val="bg1"/>
            </a:solidFill>
            <a:ln>
              <a:solidFill>
                <a:srgbClr val="F3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000" b="1" kern="0" dirty="0">
                <a:solidFill>
                  <a:srgbClr val="0E4655"/>
                </a:solidFill>
                <a:latin typeface="Times New Roman" panose="02020603050405020304" pitchFamily="18" charset="0"/>
                <a:cs typeface="Times New Roman" panose="02020603050405020304" pitchFamily="18" charset="0"/>
                <a:sym typeface="Arial"/>
              </a:endParaRPr>
            </a:p>
          </p:txBody>
        </p:sp>
        <p:sp>
          <p:nvSpPr>
            <p:cNvPr id="48" name="TextBox 47">
              <a:extLst>
                <a:ext uri="{FF2B5EF4-FFF2-40B4-BE49-F238E27FC236}">
                  <a16:creationId xmlns:a16="http://schemas.microsoft.com/office/drawing/2014/main" id="{07B35C55-035A-466C-8867-B127549CA954}"/>
                </a:ext>
              </a:extLst>
            </p:cNvPr>
            <p:cNvSpPr txBox="1"/>
            <p:nvPr/>
          </p:nvSpPr>
          <p:spPr>
            <a:xfrm>
              <a:off x="7697952" y="3441701"/>
              <a:ext cx="2225057" cy="623560"/>
            </a:xfrm>
            <a:prstGeom prst="rect">
              <a:avLst/>
            </a:prstGeom>
            <a:noFill/>
          </p:spPr>
          <p:txBody>
            <a:bodyPr wrap="square">
              <a:spAutoFit/>
            </a:bodyPr>
            <a:lstStyle/>
            <a:p>
              <a:pPr algn="ctr" defTabSz="1219170">
                <a:buClr>
                  <a:srgbClr val="000000"/>
                </a:buClr>
              </a:pPr>
              <a:r>
                <a:rPr lang="en-US" sz="3000" b="1" kern="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r>
                <a:rPr lang="en-US" sz="3000" b="1" kern="0" dirty="0"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GB" sz="3000" b="1" dirty="0" smtClean="0">
                  <a:latin typeface="Times New Roman" panose="02020603050405020304" pitchFamily="18" charset="0"/>
                  <a:cs typeface="Times New Roman" panose="02020603050405020304" pitchFamily="18" charset="0"/>
                  <a:sym typeface="Arial"/>
                </a:rPr>
                <a:t>1,5 </a:t>
              </a:r>
              <a:r>
                <a:rPr lang="en-GB" altLang="en-US" sz="3000" b="1" dirty="0" smtClean="0">
                  <a:latin typeface="Times New Roman" panose="02020603050405020304" pitchFamily="18" charset="0"/>
                  <a:cs typeface="Times New Roman" panose="02020603050405020304" pitchFamily="18" charset="0"/>
                </a:rPr>
                <a:t>V</a:t>
              </a:r>
              <a:endParaRPr lang="vi-VN" sz="3000" b="1" kern="0" dirty="0">
                <a:solidFill>
                  <a:srgbClr val="D9D9D9"/>
                </a:solidFill>
                <a:latin typeface="Times New Roman" panose="02020603050405020304" pitchFamily="18" charset="0"/>
                <a:ea typeface="Segoe UI" panose="020B0502040204020203" pitchFamily="34" charset="0"/>
                <a:cs typeface="Times New Roman" panose="02020603050405020304" pitchFamily="18" charset="0"/>
                <a:sym typeface="Arial"/>
              </a:endParaRPr>
            </a:p>
          </p:txBody>
        </p:sp>
      </p:grpSp>
      <p:pic>
        <p:nvPicPr>
          <p:cNvPr id="49" name="sai1">
            <a:extLst>
              <a:ext uri="{FF2B5EF4-FFF2-40B4-BE49-F238E27FC236}">
                <a16:creationId xmlns:a16="http://schemas.microsoft.com/office/drawing/2014/main" id="{FF9C42A5-8338-41C6-A95D-3ADE43E843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78369" y="3156024"/>
            <a:ext cx="837291" cy="847141"/>
          </a:xfrm>
          <a:prstGeom prst="ellipse">
            <a:avLst/>
          </a:prstGeom>
        </p:spPr>
      </p:pic>
      <p:pic>
        <p:nvPicPr>
          <p:cNvPr id="50" name="sai3">
            <a:extLst>
              <a:ext uri="{FF2B5EF4-FFF2-40B4-BE49-F238E27FC236}">
                <a16:creationId xmlns:a16="http://schemas.microsoft.com/office/drawing/2014/main" id="{469A7581-6A6D-4FD0-B938-7E4C0A72CE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26206" y="3093551"/>
            <a:ext cx="837291" cy="847141"/>
          </a:xfrm>
          <a:prstGeom prst="ellipse">
            <a:avLst/>
          </a:prstGeom>
        </p:spPr>
      </p:pic>
      <p:grpSp>
        <p:nvGrpSpPr>
          <p:cNvPr id="8" name="Group 7">
            <a:extLst>
              <a:ext uri="{FF2B5EF4-FFF2-40B4-BE49-F238E27FC236}">
                <a16:creationId xmlns:a16="http://schemas.microsoft.com/office/drawing/2014/main" id="{09492C3B-9588-43BA-95EB-6177F4DD07D7}"/>
              </a:ext>
            </a:extLst>
          </p:cNvPr>
          <p:cNvGrpSpPr/>
          <p:nvPr/>
        </p:nvGrpSpPr>
        <p:grpSpPr>
          <a:xfrm>
            <a:off x="1021208" y="197422"/>
            <a:ext cx="10525760" cy="2555457"/>
            <a:chOff x="1771128" y="271597"/>
            <a:chExt cx="8683368" cy="1733498"/>
          </a:xfrm>
        </p:grpSpPr>
        <p:sp>
          <p:nvSpPr>
            <p:cNvPr id="21" name="Rectangle: Diagonal Corners Rounded 20">
              <a:extLst>
                <a:ext uri="{FF2B5EF4-FFF2-40B4-BE49-F238E27FC236}">
                  <a16:creationId xmlns:a16="http://schemas.microsoft.com/office/drawing/2014/main" id="{05FB9A41-FC10-402A-8CFD-8400722546BD}"/>
                </a:ext>
              </a:extLst>
            </p:cNvPr>
            <p:cNvSpPr/>
            <p:nvPr/>
          </p:nvSpPr>
          <p:spPr>
            <a:xfrm>
              <a:off x="1771128" y="271597"/>
              <a:ext cx="8505218" cy="1733498"/>
            </a:xfrm>
            <a:prstGeom prst="round2DiagRect">
              <a:avLst/>
            </a:prstGeom>
            <a:solidFill>
              <a:srgbClr val="89C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dirty="0">
                <a:solidFill>
                  <a:srgbClr val="0E4655"/>
                </a:solidFill>
                <a:latin typeface="Calibri" panose="020F0502020204030204" pitchFamily="34" charset="0"/>
                <a:cs typeface="Calibri" panose="020F0502020204030204" pitchFamily="34" charset="0"/>
                <a:sym typeface="Arial"/>
              </a:endParaRPr>
            </a:p>
          </p:txBody>
        </p:sp>
        <p:sp>
          <p:nvSpPr>
            <p:cNvPr id="51" name="TextBox 50">
              <a:extLst>
                <a:ext uri="{FF2B5EF4-FFF2-40B4-BE49-F238E27FC236}">
                  <a16:creationId xmlns:a16="http://schemas.microsoft.com/office/drawing/2014/main" id="{971DD89C-A137-4933-96D7-74FF01518F7C}"/>
                </a:ext>
              </a:extLst>
            </p:cNvPr>
            <p:cNvSpPr txBox="1"/>
            <p:nvPr/>
          </p:nvSpPr>
          <p:spPr>
            <a:xfrm>
              <a:off x="2038363" y="364496"/>
              <a:ext cx="8416133" cy="1503961"/>
            </a:xfrm>
            <a:prstGeom prst="rect">
              <a:avLst/>
            </a:prstGeom>
            <a:noFill/>
          </p:spPr>
          <p:txBody>
            <a:bodyPr wrap="square">
              <a:spAutoFit/>
            </a:bodyPr>
            <a:lstStyle/>
            <a:p>
              <a:pPr>
                <a:lnSpc>
                  <a:spcPct val="150000"/>
                </a:lnSpc>
              </a:pPr>
              <a:r>
                <a:rPr lang="vi-VN" sz="3200" b="1" kern="0" dirty="0">
                  <a:solidFill>
                    <a:schemeClr val="tx1">
                      <a:lumMod val="10000"/>
                    </a:schemeClr>
                  </a:solidFill>
                  <a:ea typeface="Segoe UI" panose="020B0502040204020203" pitchFamily="34" charset="0"/>
                  <a:cs typeface="Times New Roman" panose="02020603050405020304" pitchFamily="18" charset="0"/>
                  <a:sym typeface="Arial"/>
                </a:rPr>
                <a:t>Câu </a:t>
              </a:r>
              <a:r>
                <a:rPr lang="en-GB" sz="3200" b="1" kern="0" dirty="0">
                  <a:solidFill>
                    <a:schemeClr val="tx1">
                      <a:lumMod val="10000"/>
                    </a:schemeClr>
                  </a:solidFill>
                  <a:ea typeface="Segoe UI" panose="020B0502040204020203" pitchFamily="34" charset="0"/>
                  <a:cs typeface="Times New Roman" panose="02020603050405020304" pitchFamily="18" charset="0"/>
                  <a:sym typeface="Arial"/>
                </a:rPr>
                <a:t>5</a:t>
              </a:r>
              <a:r>
                <a:rPr lang="vi-VN" sz="3200" b="1" kern="0" dirty="0" smtClean="0">
                  <a:solidFill>
                    <a:schemeClr val="tx1">
                      <a:lumMod val="10000"/>
                    </a:schemeClr>
                  </a:solidFill>
                  <a:ea typeface="Segoe UI" panose="020B0502040204020203" pitchFamily="34" charset="0"/>
                  <a:cs typeface="Times New Roman" panose="02020603050405020304" pitchFamily="18" charset="0"/>
                  <a:sym typeface="Arial"/>
                </a:rPr>
                <a:t>.</a:t>
              </a:r>
              <a:r>
                <a:rPr lang="vi-VN" sz="3200" kern="0" dirty="0" smtClean="0">
                  <a:solidFill>
                    <a:schemeClr val="tx1">
                      <a:lumMod val="10000"/>
                    </a:schemeClr>
                  </a:solidFill>
                  <a:ea typeface="Segoe UI" panose="020B0502040204020203" pitchFamily="34" charset="0"/>
                  <a:cs typeface="Calibri" panose="020F0502020204030204" pitchFamily="34" charset="0"/>
                  <a:sym typeface="Arial"/>
                </a:rPr>
                <a:t> </a:t>
              </a:r>
              <a:r>
                <a:rPr lang="en-US" sz="3200" dirty="0" err="1">
                  <a:solidFill>
                    <a:schemeClr val="tx1">
                      <a:lumMod val="10000"/>
                    </a:schemeClr>
                  </a:solidFill>
                  <a:cs typeface="Calibri" panose="020F0502020204030204" pitchFamily="34" charset="0"/>
                </a:rPr>
                <a:t>Một</a:t>
              </a:r>
              <a:r>
                <a:rPr lang="en-US" sz="3200" dirty="0">
                  <a:solidFill>
                    <a:schemeClr val="tx1">
                      <a:lumMod val="10000"/>
                    </a:schemeClr>
                  </a:solidFill>
                  <a:cs typeface="Calibri" panose="020F0502020204030204" pitchFamily="34" charset="0"/>
                </a:rPr>
                <a:t> </a:t>
              </a:r>
              <a:r>
                <a:rPr lang="en-US" sz="3200" dirty="0" err="1">
                  <a:solidFill>
                    <a:schemeClr val="tx1">
                      <a:lumMod val="10000"/>
                    </a:schemeClr>
                  </a:solidFill>
                  <a:cs typeface="Calibri" panose="020F0502020204030204" pitchFamily="34" charset="0"/>
                </a:rPr>
                <a:t>dây</a:t>
              </a:r>
              <a:r>
                <a:rPr lang="en-US" sz="3200" dirty="0">
                  <a:solidFill>
                    <a:schemeClr val="tx1">
                      <a:lumMod val="10000"/>
                    </a:schemeClr>
                  </a:solidFill>
                  <a:cs typeface="Calibri" panose="020F0502020204030204" pitchFamily="34" charset="0"/>
                </a:rPr>
                <a:t> </a:t>
              </a:r>
              <a:r>
                <a:rPr lang="en-US" sz="3200" dirty="0" err="1">
                  <a:solidFill>
                    <a:schemeClr val="tx1">
                      <a:lumMod val="10000"/>
                    </a:schemeClr>
                  </a:solidFill>
                  <a:cs typeface="Calibri" panose="020F0502020204030204" pitchFamily="34" charset="0"/>
                </a:rPr>
                <a:t>dẫn</a:t>
              </a:r>
              <a:r>
                <a:rPr lang="en-US" sz="3200" dirty="0">
                  <a:solidFill>
                    <a:schemeClr val="tx1">
                      <a:lumMod val="10000"/>
                    </a:schemeClr>
                  </a:solidFill>
                  <a:cs typeface="Calibri" panose="020F0502020204030204" pitchFamily="34" charset="0"/>
                </a:rPr>
                <a:t> </a:t>
              </a:r>
              <a:r>
                <a:rPr lang="en-US" sz="3200" dirty="0" err="1">
                  <a:solidFill>
                    <a:schemeClr val="tx1">
                      <a:lumMod val="10000"/>
                    </a:schemeClr>
                  </a:solidFill>
                  <a:cs typeface="Calibri" panose="020F0502020204030204" pitchFamily="34" charset="0"/>
                </a:rPr>
                <a:t>có</a:t>
              </a:r>
              <a:r>
                <a:rPr lang="en-US" sz="3200" dirty="0">
                  <a:solidFill>
                    <a:schemeClr val="tx1">
                      <a:lumMod val="10000"/>
                    </a:schemeClr>
                  </a:solidFill>
                  <a:cs typeface="Calibri" panose="020F0502020204030204" pitchFamily="34" charset="0"/>
                </a:rPr>
                <a:t> </a:t>
              </a:r>
              <a:r>
                <a:rPr lang="en-US" sz="3200" dirty="0" err="1">
                  <a:solidFill>
                    <a:schemeClr val="tx1">
                      <a:lumMod val="10000"/>
                    </a:schemeClr>
                  </a:solidFill>
                  <a:cs typeface="Calibri" panose="020F0502020204030204" pitchFamily="34" charset="0"/>
                </a:rPr>
                <a:t>điện</a:t>
              </a:r>
              <a:r>
                <a:rPr lang="en-US" sz="3200" dirty="0">
                  <a:solidFill>
                    <a:schemeClr val="tx1">
                      <a:lumMod val="10000"/>
                    </a:schemeClr>
                  </a:solidFill>
                  <a:cs typeface="Calibri" panose="020F0502020204030204" pitchFamily="34" charset="0"/>
                </a:rPr>
                <a:t> </a:t>
              </a:r>
              <a:r>
                <a:rPr lang="en-US" sz="3200" dirty="0" err="1">
                  <a:solidFill>
                    <a:schemeClr val="tx1">
                      <a:lumMod val="10000"/>
                    </a:schemeClr>
                  </a:solidFill>
                  <a:cs typeface="Calibri" panose="020F0502020204030204" pitchFamily="34" charset="0"/>
                </a:rPr>
                <a:t>trở</a:t>
              </a:r>
              <a:r>
                <a:rPr lang="en-US" sz="3200" dirty="0">
                  <a:solidFill>
                    <a:schemeClr val="tx1">
                      <a:lumMod val="10000"/>
                    </a:schemeClr>
                  </a:solidFill>
                  <a:cs typeface="Calibri" panose="020F0502020204030204" pitchFamily="34" charset="0"/>
                </a:rPr>
                <a:t> 50 </a:t>
              </a:r>
              <a:r>
                <a:rPr lang="el-GR" altLang="vi-VN" sz="3200" kern="0" dirty="0">
                  <a:solidFill>
                    <a:schemeClr val="tx1">
                      <a:lumMod val="10000"/>
                    </a:schemeClr>
                  </a:solidFill>
                  <a:cs typeface="Calibri" panose="020F0502020204030204" pitchFamily="34" charset="0"/>
                </a:rPr>
                <a:t>Ω </a:t>
              </a:r>
              <a:r>
                <a:rPr lang="vi-VN" sz="3200" dirty="0">
                  <a:solidFill>
                    <a:schemeClr val="tx1">
                      <a:lumMod val="10000"/>
                    </a:schemeClr>
                  </a:solidFill>
                  <a:cs typeface="Calibri" panose="020F0502020204030204" pitchFamily="34" charset="0"/>
                </a:rPr>
                <a:t> chịu được dòng điện có cường độ lớn nhất là </a:t>
              </a:r>
              <a:r>
                <a:rPr lang="en-GB" sz="3200" dirty="0">
                  <a:solidFill>
                    <a:schemeClr val="tx1">
                      <a:lumMod val="10000"/>
                    </a:schemeClr>
                  </a:solidFill>
                  <a:cs typeface="Calibri" panose="020F0502020204030204" pitchFamily="34" charset="0"/>
                </a:rPr>
                <a:t>0,3</a:t>
              </a:r>
              <a:r>
                <a:rPr lang="vi-VN" sz="3200" dirty="0">
                  <a:solidFill>
                    <a:schemeClr val="tx1">
                      <a:lumMod val="10000"/>
                    </a:schemeClr>
                  </a:solidFill>
                  <a:cs typeface="Calibri" panose="020F0502020204030204" pitchFamily="34" charset="0"/>
                </a:rPr>
                <a:t>A. </a:t>
              </a:r>
              <a:r>
                <a:rPr lang="vi-VN" sz="3200" dirty="0" smtClean="0">
                  <a:solidFill>
                    <a:schemeClr val="tx1">
                      <a:lumMod val="10000"/>
                    </a:schemeClr>
                  </a:solidFill>
                  <a:cs typeface="Calibri" panose="020F0502020204030204" pitchFamily="34" charset="0"/>
                </a:rPr>
                <a:t>Hiệu </a:t>
              </a:r>
              <a:r>
                <a:rPr lang="vi-VN" sz="3200" dirty="0">
                  <a:solidFill>
                    <a:schemeClr val="tx1">
                      <a:lumMod val="10000"/>
                    </a:schemeClr>
                  </a:solidFill>
                  <a:cs typeface="Calibri" panose="020F0502020204030204" pitchFamily="34" charset="0"/>
                </a:rPr>
                <a:t>điện thế lớn nhất đặt giữa hai đầu dây dẫn đó là:</a:t>
              </a:r>
              <a:endParaRPr lang="en-US" sz="3200" dirty="0">
                <a:solidFill>
                  <a:schemeClr val="tx1">
                    <a:lumMod val="10000"/>
                  </a:schemeClr>
                </a:solidFill>
                <a:cs typeface="Calibri" panose="020F0502020204030204" pitchFamily="34" charset="0"/>
              </a:endParaRPr>
            </a:p>
          </p:txBody>
        </p:sp>
      </p:grpSp>
      <p:pic>
        <p:nvPicPr>
          <p:cNvPr id="23" name="COUNTDOWN TIMER ( v 679 ) 30 sec with sound music effects 4K" descr="OPL20U25GSXzBJYl68kk8uQGfFKzs7yb1M4KJWUiLk6ZEvGF+qCIPSnY57AbBFCvTW$2023.15$.62+K4lPs7H94VUqPe2XwIsfPRnrXQE//QTEXxb8/8N4CNc6FpgZahzpTjFhMzSA7T/nHJa11DE8Ng2TP3iAmRczFlmslSuUNOgUeb6yRvs0=">
            <a:hlinkClick r:id="" action="ppaction://media"/>
            <a:extLst>
              <a:ext uri="{FF2B5EF4-FFF2-40B4-BE49-F238E27FC236}">
                <a16:creationId xmlns:a16="http://schemas.microsoft.com/office/drawing/2014/main" id="{DEAA34AE-CEDA-7B6A-A972-D7702D419F8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703975" y="5656706"/>
            <a:ext cx="1952006" cy="815142"/>
          </a:xfrm>
          <a:prstGeom prst="rect">
            <a:avLst/>
          </a:prstGeom>
        </p:spPr>
      </p:pic>
    </p:spTree>
    <p:extLst>
      <p:ext uri="{BB962C8B-B14F-4D97-AF65-F5344CB8AC3E}">
        <p14:creationId xmlns:p14="http://schemas.microsoft.com/office/powerpoint/2010/main" val="253432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
                                        </p:tgtEl>
                                      </p:cBhvr>
                                    </p:animEffect>
                                    <p:animScale>
                                      <p:cBhvr>
                                        <p:cTn id="28" dur="250" autoRev="1" fill="hold"/>
                                        <p:tgtEl>
                                          <p:spTgt spid="2"/>
                                        </p:tgtEl>
                                      </p:cBhvr>
                                      <p:by x="105000" y="105000"/>
                                    </p:animScale>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subTnLst>
                                    <p:audio>
                                      <p:cMediaNode vol="55000">
                                        <p:cTn display="0" masterRel="sameClick">
                                          <p:stCondLst>
                                            <p:cond evt="begin" delay="0">
                                              <p:tn val="29"/>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
                                        </p:tgtEl>
                                      </p:cBhvr>
                                    </p:animEffect>
                                    <p:animScale>
                                      <p:cBhvr>
                                        <p:cTn id="36" dur="250" autoRev="1" fill="hold"/>
                                        <p:tgtEl>
                                          <p:spTgt spid="3"/>
                                        </p:tgtEl>
                                      </p:cBhvr>
                                      <p:by x="105000" y="105000"/>
                                    </p:animScale>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correctWAV.wav"/>
                                        </p:tgtEl>
                                      </p:cMediaNode>
                                    </p:audio>
                                  </p:sub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7"/>
                                        </p:tgtEl>
                                      </p:cBhvr>
                                    </p:animEffect>
                                    <p:animScale>
                                      <p:cBhvr>
                                        <p:cTn id="52" dur="250" autoRev="1" fill="hold"/>
                                        <p:tgtEl>
                                          <p:spTgt spid="7"/>
                                        </p:tgtEl>
                                      </p:cBhvr>
                                      <p:by x="105000" y="105000"/>
                                    </p:animScale>
                                  </p:childTnLst>
                                </p:cTn>
                              </p:par>
                              <p:par>
                                <p:cTn id="53" presetID="1"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7"/>
                  </p:tgtEl>
                </p:cond>
              </p:nextCondLst>
            </p:seq>
            <p:video>
              <p:cMediaNode vol="80000">
                <p:cTn id="55" fill="hold" display="0">
                  <p:stCondLst>
                    <p:cond delay="indefinite"/>
                  </p:stCondLst>
                </p:cTn>
                <p:tgtEl>
                  <p:spTgt spid="2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13" name="Picture 12">
            <a:extLst>
              <a:ext uri="{FF2B5EF4-FFF2-40B4-BE49-F238E27FC236}">
                <a16:creationId xmlns:a16="http://schemas.microsoft.com/office/drawing/2014/main" id="{6A97A241-06DA-6AA7-D5B5-6943E853267A}"/>
              </a:ext>
            </a:extLst>
          </p:cNvPr>
          <p:cNvPicPr>
            <a:picLocks noChangeAspect="1"/>
          </p:cNvPicPr>
          <p:nvPr/>
        </p:nvPicPr>
        <p:blipFill>
          <a:blip r:embed="rId3"/>
          <a:stretch>
            <a:fillRect/>
          </a:stretch>
        </p:blipFill>
        <p:spPr>
          <a:xfrm>
            <a:off x="128338" y="1251285"/>
            <a:ext cx="5700295" cy="5700295"/>
          </a:xfrm>
          <a:prstGeom prst="rect">
            <a:avLst/>
          </a:prstGeom>
        </p:spPr>
      </p:pic>
      <p:sp>
        <p:nvSpPr>
          <p:cNvPr id="14" name="Google Shape;928;p37">
            <a:extLst>
              <a:ext uri="{FF2B5EF4-FFF2-40B4-BE49-F238E27FC236}">
                <a16:creationId xmlns:a16="http://schemas.microsoft.com/office/drawing/2014/main" id="{BD2214AC-05C8-3304-5434-56EF3FDE16FA}"/>
              </a:ext>
            </a:extLst>
          </p:cNvPr>
          <p:cNvSpPr txBox="1">
            <a:spLocks/>
          </p:cNvSpPr>
          <p:nvPr/>
        </p:nvSpPr>
        <p:spPr>
          <a:xfrm>
            <a:off x="192350" y="487684"/>
            <a:ext cx="5572268"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1pPr>
            <a:lvl2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2pPr>
            <a:lvl3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3pPr>
            <a:lvl4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4pPr>
            <a:lvl5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5pPr>
            <a:lvl6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6pPr>
            <a:lvl7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7pPr>
            <a:lvl8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8pPr>
            <a:lvl9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9pPr>
          </a:lstStyle>
          <a:p>
            <a:pPr algn="ctr" defTabSz="1219170">
              <a:buClr>
                <a:srgbClr val="073533"/>
              </a:buClr>
            </a:pPr>
            <a:r>
              <a:rPr lang="en-US" sz="5867" kern="0" dirty="0">
                <a:solidFill>
                  <a:srgbClr val="073533"/>
                </a:solidFill>
                <a:sym typeface="Mina"/>
              </a:rPr>
              <a:t>GIẢI MẬT THƯ</a:t>
            </a:r>
          </a:p>
        </p:txBody>
      </p:sp>
      <p:pic>
        <p:nvPicPr>
          <p:cNvPr id="7170" name="Picture 2" descr="Letter ">
            <a:extLst>
              <a:ext uri="{FF2B5EF4-FFF2-40B4-BE49-F238E27FC236}">
                <a16:creationId xmlns:a16="http://schemas.microsoft.com/office/drawing/2014/main" id="{4BB6E391-6286-0090-B1DD-D30E0D3E7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165" y="1461526"/>
            <a:ext cx="495968" cy="4959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09256FE-8D86-8B6B-FE36-48C8758ACBBA}"/>
              </a:ext>
            </a:extLst>
          </p:cNvPr>
          <p:cNvSpPr txBox="1"/>
          <p:nvPr/>
        </p:nvSpPr>
        <p:spPr>
          <a:xfrm>
            <a:off x="5886401" y="1325992"/>
            <a:ext cx="4091828" cy="708014"/>
          </a:xfrm>
          <a:prstGeom prst="rect">
            <a:avLst/>
          </a:prstGeom>
          <a:noFill/>
        </p:spPr>
        <p:txBody>
          <a:bodyPr wrap="square" rtlCol="0">
            <a:spAutoFit/>
          </a:bodyPr>
          <a:lstStyle>
            <a:defPPr>
              <a:defRPr lang="en-US"/>
            </a:defPPr>
            <a:lvl1pPr algn="ctr">
              <a:defRPr sz="2400">
                <a:latin typeface="Roboto" panose="02000000000000000000" pitchFamily="2" charset="0"/>
                <a:ea typeface="Roboto" panose="02000000000000000000" pitchFamily="2" charset="0"/>
              </a:defRPr>
            </a:lvl1pPr>
          </a:lstStyle>
          <a:p>
            <a:pPr algn="l" defTabSz="914354">
              <a:lnSpc>
                <a:spcPct val="150000"/>
              </a:lnSpc>
              <a:defRPr/>
            </a:pPr>
            <a:r>
              <a:rPr lang="en-US" sz="2667" dirty="0" err="1">
                <a:solidFill>
                  <a:prstClr val="black"/>
                </a:solidFill>
                <a:latin typeface="Arial" panose="020B0604020202020204" pitchFamily="34" charset="0"/>
                <a:cs typeface="Arial" panose="020B0604020202020204" pitchFamily="34" charset="0"/>
                <a:sym typeface="Arial"/>
              </a:rPr>
              <a:t>Có</a:t>
            </a:r>
            <a:r>
              <a:rPr lang="en-US" sz="2667" dirty="0">
                <a:solidFill>
                  <a:prstClr val="black"/>
                </a:solidFill>
                <a:latin typeface="Arial" panose="020B0604020202020204" pitchFamily="34" charset="0"/>
                <a:cs typeface="Arial" panose="020B0604020202020204" pitchFamily="34" charset="0"/>
                <a:sym typeface="Arial"/>
              </a:rPr>
              <a:t> </a:t>
            </a:r>
            <a:r>
              <a:rPr lang="en-US" sz="2667" dirty="0" smtClean="0">
                <a:solidFill>
                  <a:prstClr val="black"/>
                </a:solidFill>
                <a:latin typeface="Arial" panose="020B0604020202020204" pitchFamily="34" charset="0"/>
                <a:cs typeface="Arial" panose="020B0604020202020204" pitchFamily="34" charset="0"/>
                <a:sym typeface="Arial"/>
              </a:rPr>
              <a:t>3 </a:t>
            </a:r>
            <a:r>
              <a:rPr lang="en-US" sz="2667" dirty="0" err="1">
                <a:solidFill>
                  <a:prstClr val="black"/>
                </a:solidFill>
                <a:latin typeface="Arial" panose="020B0604020202020204" pitchFamily="34" charset="0"/>
                <a:cs typeface="Arial" panose="020B0604020202020204" pitchFamily="34" charset="0"/>
                <a:sym typeface="Arial"/>
              </a:rPr>
              <a:t>mật</a:t>
            </a:r>
            <a:r>
              <a:rPr lang="en-US" sz="2667" dirty="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thư</a:t>
            </a:r>
            <a:endParaRPr lang="en-US" sz="2667" dirty="0">
              <a:solidFill>
                <a:prstClr val="black"/>
              </a:solidFill>
              <a:latin typeface="Arial" panose="020B0604020202020204" pitchFamily="34" charset="0"/>
              <a:cs typeface="Arial" panose="020B0604020202020204" pitchFamily="34" charset="0"/>
              <a:sym typeface="Arial"/>
            </a:endParaRPr>
          </a:p>
        </p:txBody>
      </p:sp>
      <p:pic>
        <p:nvPicPr>
          <p:cNvPr id="20" name="Picture 2" descr="Letter ">
            <a:extLst>
              <a:ext uri="{FF2B5EF4-FFF2-40B4-BE49-F238E27FC236}">
                <a16:creationId xmlns:a16="http://schemas.microsoft.com/office/drawing/2014/main" id="{35DBD576-360F-4C6D-1427-BE34D0FCA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408" y="2252395"/>
            <a:ext cx="495968" cy="4959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0149869-63B1-64E9-7092-8AC926B2D7D5}"/>
              </a:ext>
            </a:extLst>
          </p:cNvPr>
          <p:cNvSpPr txBox="1"/>
          <p:nvPr/>
        </p:nvSpPr>
        <p:spPr>
          <a:xfrm>
            <a:off x="5911644" y="2116862"/>
            <a:ext cx="5680588" cy="708014"/>
          </a:xfrm>
          <a:prstGeom prst="rect">
            <a:avLst/>
          </a:prstGeom>
          <a:noFill/>
        </p:spPr>
        <p:txBody>
          <a:bodyPr wrap="square" rtlCol="0">
            <a:spAutoFit/>
          </a:bodyPr>
          <a:lstStyle>
            <a:defPPr>
              <a:defRPr lang="en-US"/>
            </a:defPPr>
            <a:lvl1pPr algn="ctr">
              <a:defRPr sz="2400">
                <a:latin typeface="Roboto" panose="02000000000000000000" pitchFamily="2" charset="0"/>
                <a:ea typeface="Roboto" panose="02000000000000000000" pitchFamily="2" charset="0"/>
              </a:defRPr>
            </a:lvl1pPr>
          </a:lstStyle>
          <a:p>
            <a:pPr algn="l" defTabSz="914354">
              <a:lnSpc>
                <a:spcPct val="150000"/>
              </a:lnSpc>
              <a:defRPr/>
            </a:pPr>
            <a:r>
              <a:rPr lang="en-US" sz="2667" dirty="0" err="1" smtClean="0">
                <a:solidFill>
                  <a:prstClr val="black"/>
                </a:solidFill>
                <a:latin typeface="Arial" panose="020B0604020202020204" pitchFamily="34" charset="0"/>
                <a:cs typeface="Arial" panose="020B0604020202020204" pitchFamily="34" charset="0"/>
                <a:sym typeface="Arial"/>
              </a:rPr>
              <a:t>Các</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nhóm</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lần</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lượt</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giải</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các</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mật</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thư</a:t>
            </a:r>
            <a:endParaRPr lang="en-US" sz="2667" dirty="0">
              <a:solidFill>
                <a:prstClr val="black"/>
              </a:solidFill>
              <a:latin typeface="Arial" panose="020B0604020202020204" pitchFamily="34" charset="0"/>
              <a:cs typeface="Arial" panose="020B0604020202020204" pitchFamily="34" charset="0"/>
              <a:sym typeface="Arial"/>
            </a:endParaRPr>
          </a:p>
        </p:txBody>
      </p:sp>
      <p:pic>
        <p:nvPicPr>
          <p:cNvPr id="22" name="Picture 2" descr="Letter ">
            <a:extLst>
              <a:ext uri="{FF2B5EF4-FFF2-40B4-BE49-F238E27FC236}">
                <a16:creationId xmlns:a16="http://schemas.microsoft.com/office/drawing/2014/main" id="{54A66294-3D63-2902-705A-FE43F6079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408" y="3094137"/>
            <a:ext cx="495968" cy="49596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E6E8E99-899D-17AE-6A46-D341BC419F8C}"/>
              </a:ext>
            </a:extLst>
          </p:cNvPr>
          <p:cNvSpPr txBox="1"/>
          <p:nvPr/>
        </p:nvSpPr>
        <p:spPr>
          <a:xfrm>
            <a:off x="5911644" y="2958604"/>
            <a:ext cx="5912512" cy="1939377"/>
          </a:xfrm>
          <a:prstGeom prst="rect">
            <a:avLst/>
          </a:prstGeom>
          <a:noFill/>
        </p:spPr>
        <p:txBody>
          <a:bodyPr wrap="square" rtlCol="0">
            <a:spAutoFit/>
          </a:bodyPr>
          <a:lstStyle>
            <a:defPPr>
              <a:defRPr lang="en-US"/>
            </a:defPPr>
            <a:lvl1pPr algn="ctr">
              <a:defRPr sz="2400">
                <a:latin typeface="Roboto" panose="02000000000000000000" pitchFamily="2" charset="0"/>
                <a:ea typeface="Roboto" panose="02000000000000000000" pitchFamily="2" charset="0"/>
              </a:defRPr>
            </a:lvl1pPr>
          </a:lstStyle>
          <a:p>
            <a:pPr algn="l" defTabSz="914354">
              <a:lnSpc>
                <a:spcPct val="150000"/>
              </a:lnSpc>
              <a:defRPr/>
            </a:pPr>
            <a:r>
              <a:rPr lang="en-US" sz="2667" dirty="0" err="1" smtClean="0">
                <a:solidFill>
                  <a:prstClr val="black"/>
                </a:solidFill>
                <a:latin typeface="Arial" panose="020B0604020202020204" pitchFamily="34" charset="0"/>
                <a:cs typeface="Arial" panose="020B0604020202020204" pitchFamily="34" charset="0"/>
                <a:sym typeface="Arial"/>
              </a:rPr>
              <a:t>Nhóm</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nào</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giải</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đúng</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nội</a:t>
            </a:r>
            <a:r>
              <a:rPr lang="en-US" sz="2667" dirty="0" smtClean="0">
                <a:solidFill>
                  <a:prstClr val="black"/>
                </a:solidFill>
                <a:latin typeface="Arial" panose="020B0604020202020204" pitchFamily="34" charset="0"/>
                <a:cs typeface="Arial" panose="020B0604020202020204" pitchFamily="34" charset="0"/>
                <a:sym typeface="Arial"/>
              </a:rPr>
              <a:t> dung </a:t>
            </a:r>
            <a:r>
              <a:rPr lang="en-US" sz="2667" dirty="0" err="1" smtClean="0">
                <a:solidFill>
                  <a:prstClr val="black"/>
                </a:solidFill>
                <a:latin typeface="Arial" panose="020B0604020202020204" pitchFamily="34" charset="0"/>
                <a:cs typeface="Arial" panose="020B0604020202020204" pitchFamily="34" charset="0"/>
                <a:sym typeface="Arial"/>
              </a:rPr>
              <a:t>mỗi</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mật</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thư</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sẽ</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nhận</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được</a:t>
            </a:r>
            <a:r>
              <a:rPr lang="en-US" sz="2667" dirty="0" smtClean="0">
                <a:solidFill>
                  <a:prstClr val="black"/>
                </a:solidFill>
                <a:latin typeface="Arial" panose="020B0604020202020204" pitchFamily="34" charset="0"/>
                <a:cs typeface="Arial" panose="020B0604020202020204" pitchFamily="34" charset="0"/>
                <a:sym typeface="Arial"/>
              </a:rPr>
              <a:t> 1 </a:t>
            </a:r>
            <a:r>
              <a:rPr lang="en-US" sz="2667" dirty="0" err="1" smtClean="0">
                <a:solidFill>
                  <a:prstClr val="black"/>
                </a:solidFill>
                <a:latin typeface="Arial" panose="020B0604020202020204" pitchFamily="34" charset="0"/>
                <a:cs typeface="Arial" panose="020B0604020202020204" pitchFamily="34" charset="0"/>
                <a:sym typeface="Arial"/>
              </a:rPr>
              <a:t>dữ</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kiện</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liên</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quan</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tới</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mật</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thư</a:t>
            </a:r>
            <a:r>
              <a:rPr lang="en-US" sz="2667" dirty="0" smtClean="0">
                <a:solidFill>
                  <a:prstClr val="black"/>
                </a:solidFill>
                <a:latin typeface="Arial" panose="020B0604020202020204" pitchFamily="34" charset="0"/>
                <a:cs typeface="Arial" panose="020B0604020202020204" pitchFamily="34" charset="0"/>
                <a:sym typeface="Arial"/>
              </a:rPr>
              <a:t>.</a:t>
            </a:r>
            <a:endParaRPr lang="en-US" sz="2667" dirty="0">
              <a:solidFill>
                <a:prstClr val="black"/>
              </a:solidFill>
              <a:latin typeface="Arial" panose="020B0604020202020204" pitchFamily="34" charset="0"/>
              <a:cs typeface="Arial" panose="020B0604020202020204" pitchFamily="34" charset="0"/>
              <a:sym typeface="Arial"/>
            </a:endParaRPr>
          </a:p>
        </p:txBody>
      </p:sp>
      <p:pic>
        <p:nvPicPr>
          <p:cNvPr id="24" name="Picture 2" descr="Letter ">
            <a:extLst>
              <a:ext uri="{FF2B5EF4-FFF2-40B4-BE49-F238E27FC236}">
                <a16:creationId xmlns:a16="http://schemas.microsoft.com/office/drawing/2014/main" id="{9B10BEBC-B081-E823-B418-C8BCC1DFA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408" y="5000898"/>
            <a:ext cx="495968" cy="49596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B019A04-89E5-2DAD-15A2-2936BDF16D38}"/>
              </a:ext>
            </a:extLst>
          </p:cNvPr>
          <p:cNvSpPr txBox="1"/>
          <p:nvPr/>
        </p:nvSpPr>
        <p:spPr>
          <a:xfrm>
            <a:off x="5911644" y="4803985"/>
            <a:ext cx="5912512" cy="1323696"/>
          </a:xfrm>
          <a:prstGeom prst="rect">
            <a:avLst/>
          </a:prstGeom>
          <a:noFill/>
        </p:spPr>
        <p:txBody>
          <a:bodyPr wrap="square" rtlCol="0">
            <a:spAutoFit/>
          </a:bodyPr>
          <a:lstStyle>
            <a:defPPr>
              <a:defRPr lang="en-US"/>
            </a:defPPr>
            <a:lvl1pPr algn="ctr">
              <a:defRPr sz="2400">
                <a:latin typeface="Roboto" panose="02000000000000000000" pitchFamily="2" charset="0"/>
                <a:ea typeface="Roboto" panose="02000000000000000000" pitchFamily="2" charset="0"/>
              </a:defRPr>
            </a:lvl1pPr>
          </a:lstStyle>
          <a:p>
            <a:pPr algn="l" defTabSz="914354">
              <a:lnSpc>
                <a:spcPct val="150000"/>
              </a:lnSpc>
              <a:defRPr/>
            </a:pPr>
            <a:r>
              <a:rPr lang="en-US" sz="2667" dirty="0" err="1">
                <a:solidFill>
                  <a:prstClr val="black"/>
                </a:solidFill>
                <a:latin typeface="Arial" panose="020B0604020202020204" pitchFamily="34" charset="0"/>
                <a:cs typeface="Arial" panose="020B0604020202020204" pitchFamily="34" charset="0"/>
                <a:sym typeface="Arial"/>
              </a:rPr>
              <a:t>Nhóm</a:t>
            </a:r>
            <a:r>
              <a:rPr lang="en-US" sz="2667" dirty="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tìm</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được</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từ</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khóa</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của</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mật</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thư</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là</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nhóm</a:t>
            </a:r>
            <a:r>
              <a:rPr lang="en-US" sz="2667" dirty="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chiến</a:t>
            </a:r>
            <a:r>
              <a:rPr lang="en-US" sz="2667" dirty="0" smtClean="0">
                <a:solidFill>
                  <a:prstClr val="black"/>
                </a:solidFill>
                <a:latin typeface="Arial" panose="020B0604020202020204" pitchFamily="34" charset="0"/>
                <a:cs typeface="Arial" panose="020B0604020202020204" pitchFamily="34" charset="0"/>
                <a:sym typeface="Arial"/>
              </a:rPr>
              <a:t> </a:t>
            </a:r>
            <a:r>
              <a:rPr lang="en-US" sz="2667" dirty="0" err="1" smtClean="0">
                <a:solidFill>
                  <a:prstClr val="black"/>
                </a:solidFill>
                <a:latin typeface="Arial" panose="020B0604020202020204" pitchFamily="34" charset="0"/>
                <a:cs typeface="Arial" panose="020B0604020202020204" pitchFamily="34" charset="0"/>
                <a:sym typeface="Arial"/>
              </a:rPr>
              <a:t>thắng</a:t>
            </a:r>
            <a:r>
              <a:rPr lang="en-US" sz="2667" dirty="0" smtClean="0">
                <a:solidFill>
                  <a:prstClr val="black"/>
                </a:solidFill>
                <a:latin typeface="Arial" panose="020B0604020202020204" pitchFamily="34" charset="0"/>
                <a:cs typeface="Arial" panose="020B0604020202020204" pitchFamily="34" charset="0"/>
                <a:sym typeface="Arial"/>
              </a:rPr>
              <a:t>.</a:t>
            </a:r>
            <a:endParaRPr lang="en-US" sz="2667"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967778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8CF4F3-78EA-49AA-A26E-CE257589933C}"/>
              </a:ext>
            </a:extLst>
          </p:cNvPr>
          <p:cNvSpPr/>
          <p:nvPr/>
        </p:nvSpPr>
        <p:spPr>
          <a:xfrm>
            <a:off x="857840" y="1006234"/>
            <a:ext cx="10925626" cy="2436532"/>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F75AA4-41EC-4F98-80E1-6AFBBE859D19}"/>
              </a:ext>
            </a:extLst>
          </p:cNvPr>
          <p:cNvSpPr txBox="1"/>
          <p:nvPr/>
        </p:nvSpPr>
        <p:spPr>
          <a:xfrm>
            <a:off x="1150071" y="1208837"/>
            <a:ext cx="10645704" cy="2031325"/>
          </a:xfrm>
          <a:prstGeom prst="rect">
            <a:avLst/>
          </a:prstGeom>
          <a:noFill/>
        </p:spPr>
        <p:txBody>
          <a:bodyPr wrap="square" rtlCol="0">
            <a:spAutoFit/>
          </a:bodyPr>
          <a:lstStyle/>
          <a:p>
            <a:pPr>
              <a:lnSpc>
                <a:spcPct val="150000"/>
              </a:lnSpc>
            </a:pP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Một</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dẫn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nicrom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dài</a:t>
            </a:r>
            <a:r>
              <a:rPr lang="en-US" sz="2800" dirty="0">
                <a:latin typeface="Arial" panose="020B0604020202020204" pitchFamily="34" charset="0"/>
                <a:cs typeface="Arial" panose="020B0604020202020204" pitchFamily="34" charset="0"/>
              </a:rPr>
              <a:t> 15m, </a:t>
            </a:r>
            <a:r>
              <a:rPr lang="en-US" sz="2800" dirty="0" err="1">
                <a:latin typeface="Arial" panose="020B0604020202020204" pitchFamily="34" charset="0"/>
                <a:cs typeface="Arial" panose="020B0604020202020204" pitchFamily="34" charset="0"/>
              </a:rPr>
              <a:t>tiết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diện</a:t>
            </a:r>
            <a:r>
              <a:rPr lang="en-US" sz="2800" dirty="0">
                <a:latin typeface="Arial" panose="020B0604020202020204" pitchFamily="34" charset="0"/>
                <a:cs typeface="Arial" panose="020B0604020202020204" pitchFamily="34" charset="0"/>
              </a:rPr>
              <a:t> 0,3 mm</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mắc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U.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suất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nicrom</a:t>
            </a:r>
            <a:r>
              <a:rPr lang="en-US" sz="2800" dirty="0">
                <a:latin typeface="Arial" panose="020B0604020202020204" pitchFamily="34" charset="0"/>
                <a:cs typeface="Arial" panose="020B0604020202020204" pitchFamily="34" charset="0"/>
              </a:rPr>
              <a:t> 1,1.10</a:t>
            </a:r>
            <a:r>
              <a:rPr lang="en-US" sz="2800" baseline="30000" dirty="0">
                <a:latin typeface="Arial" panose="020B0604020202020204" pitchFamily="34" charset="0"/>
                <a:cs typeface="Arial" panose="020B0604020202020204" pitchFamily="34" charset="0"/>
              </a:rPr>
              <a:t>-6</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Ω.m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dẫn</a:t>
            </a:r>
            <a:r>
              <a:rPr lang="en-US" sz="2800" dirty="0">
                <a:latin typeface="Arial" panose="020B0604020202020204" pitchFamily="34" charset="0"/>
                <a:cs typeface="Arial" panose="020B0604020202020204" pitchFamily="34" charset="0"/>
              </a:rPr>
              <a:t>.</a:t>
            </a:r>
          </a:p>
        </p:txBody>
      </p:sp>
      <p:sp>
        <p:nvSpPr>
          <p:cNvPr id="3" name="Rectangle: Rounded Corners 2">
            <a:extLst>
              <a:ext uri="{FF2B5EF4-FFF2-40B4-BE49-F238E27FC236}">
                <a16:creationId xmlns:a16="http://schemas.microsoft.com/office/drawing/2014/main" id="{585D056E-3A75-8677-EEA6-FD0D58D1CE0E}"/>
              </a:ext>
            </a:extLst>
          </p:cNvPr>
          <p:cNvSpPr/>
          <p:nvPr/>
        </p:nvSpPr>
        <p:spPr>
          <a:xfrm>
            <a:off x="5007005" y="3446253"/>
            <a:ext cx="1597981" cy="630314"/>
          </a:xfrm>
          <a:prstGeom prst="roundRect">
            <a:avLst/>
          </a:prstGeom>
          <a:solidFill>
            <a:srgbClr val="D83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GIẢI</a:t>
            </a:r>
          </a:p>
        </p:txBody>
      </p:sp>
      <p:sp>
        <p:nvSpPr>
          <p:cNvPr id="6" name="Rectangle: Rounded Corners 5">
            <a:extLst>
              <a:ext uri="{FF2B5EF4-FFF2-40B4-BE49-F238E27FC236}">
                <a16:creationId xmlns:a16="http://schemas.microsoft.com/office/drawing/2014/main" id="{883B9149-E5F4-A93B-6686-52E7E138A85D}"/>
              </a:ext>
            </a:extLst>
          </p:cNvPr>
          <p:cNvSpPr/>
          <p:nvPr/>
        </p:nvSpPr>
        <p:spPr>
          <a:xfrm>
            <a:off x="857840" y="4099061"/>
            <a:ext cx="7758260" cy="2442661"/>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Google Shape;1924;p44">
                <a:extLst>
                  <a:ext uri="{FF2B5EF4-FFF2-40B4-BE49-F238E27FC236}">
                    <a16:creationId xmlns:a16="http://schemas.microsoft.com/office/drawing/2014/main" id="{2F50636B-685B-0E18-9694-8A9CFF27FB7B}"/>
                  </a:ext>
                </a:extLst>
              </p:cNvPr>
              <p:cNvSpPr txBox="1">
                <a:spLocks/>
              </p:cNvSpPr>
              <p:nvPr/>
            </p:nvSpPr>
            <p:spPr>
              <a:xfrm>
                <a:off x="904779" y="4691078"/>
                <a:ext cx="7879736"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defTabSz="1088556">
                  <a:lnSpc>
                    <a:spcPct val="115000"/>
                  </a:lnSpc>
                  <a:spcBef>
                    <a:spcPct val="50000"/>
                  </a:spcBef>
                  <a:spcAft>
                    <a:spcPts val="1000"/>
                  </a:spcAft>
                </a:pPr>
                <a14:m>
                  <m:oMathPara xmlns:m="http://schemas.openxmlformats.org/officeDocument/2006/math">
                    <m:oMathParaPr>
                      <m:jc m:val="centerGroup"/>
                    </m:oMathParaPr>
                    <m:oMath xmlns:m="http://schemas.openxmlformats.org/officeDocument/2006/math">
                      <m:r>
                        <m:rPr>
                          <m:nor/>
                        </m:rPr>
                        <a:rPr lang="en-US" sz="3200" b="1" dirty="0"/>
                        <m:t>Đ</m:t>
                      </m:r>
                      <m:r>
                        <m:rPr>
                          <m:nor/>
                        </m:rPr>
                        <a:rPr lang="en-US" sz="3200" b="1" dirty="0"/>
                        <m:t>i</m:t>
                      </m:r>
                      <m:r>
                        <m:rPr>
                          <m:nor/>
                        </m:rPr>
                        <a:rPr lang="en-US" sz="3200" b="1" dirty="0"/>
                        <m:t>ệ</m:t>
                      </m:r>
                      <m:r>
                        <m:rPr>
                          <m:nor/>
                        </m:rPr>
                        <a:rPr lang="en-US" sz="3200" b="1" dirty="0"/>
                        <m:t>n</m:t>
                      </m:r>
                      <m:r>
                        <m:rPr>
                          <m:nor/>
                        </m:rPr>
                        <a:rPr lang="en-US" sz="3200" b="1" dirty="0"/>
                        <m:t> </m:t>
                      </m:r>
                      <m:r>
                        <m:rPr>
                          <m:nor/>
                        </m:rPr>
                        <a:rPr lang="en-US" sz="3200" b="1" dirty="0"/>
                        <m:t>tr</m:t>
                      </m:r>
                      <m:r>
                        <m:rPr>
                          <m:nor/>
                        </m:rPr>
                        <a:rPr lang="en-US" sz="3200" b="1" dirty="0"/>
                        <m:t>ở </m:t>
                      </m:r>
                      <m:r>
                        <m:rPr>
                          <m:nor/>
                        </m:rPr>
                        <a:rPr lang="en-US" sz="3200" b="1" dirty="0"/>
                        <m:t>c</m:t>
                      </m:r>
                      <m:r>
                        <m:rPr>
                          <m:nor/>
                        </m:rPr>
                        <a:rPr lang="en-US" sz="3200" b="1" dirty="0"/>
                        <m:t>ủ</m:t>
                      </m:r>
                      <m:r>
                        <m:rPr>
                          <m:nor/>
                        </m:rPr>
                        <a:rPr lang="en-US" sz="3200" b="1" dirty="0"/>
                        <m:t>a</m:t>
                      </m:r>
                      <m:r>
                        <m:rPr>
                          <m:nor/>
                        </m:rPr>
                        <a:rPr lang="en-US" sz="3200" b="1" dirty="0"/>
                        <m:t> </m:t>
                      </m:r>
                      <m:r>
                        <m:rPr>
                          <m:nor/>
                        </m:rPr>
                        <a:rPr lang="en-US" sz="3200" b="1" dirty="0"/>
                        <m:t>d</m:t>
                      </m:r>
                      <m:r>
                        <m:rPr>
                          <m:nor/>
                        </m:rPr>
                        <a:rPr lang="en-US" sz="3200" b="1" dirty="0"/>
                        <m:t>â</m:t>
                      </m:r>
                      <m:r>
                        <m:rPr>
                          <m:nor/>
                        </m:rPr>
                        <a:rPr lang="en-US" sz="3200" b="1" dirty="0"/>
                        <m:t>y</m:t>
                      </m:r>
                      <m:r>
                        <m:rPr>
                          <m:nor/>
                        </m:rPr>
                        <a:rPr lang="en-US" sz="3200" b="1" dirty="0"/>
                        <m:t> </m:t>
                      </m:r>
                      <m:r>
                        <m:rPr>
                          <m:nor/>
                        </m:rPr>
                        <a:rPr lang="en-US" sz="3200" b="1" dirty="0"/>
                        <m:t>d</m:t>
                      </m:r>
                      <m:r>
                        <m:rPr>
                          <m:nor/>
                        </m:rPr>
                        <a:rPr lang="en-US" sz="3200" b="1" dirty="0"/>
                        <m:t>ẫ</m:t>
                      </m:r>
                      <m:r>
                        <m:rPr>
                          <m:nor/>
                        </m:rPr>
                        <a:rPr lang="en-US" sz="3200" b="1" dirty="0"/>
                        <m:t>n</m:t>
                      </m:r>
                      <m:r>
                        <m:rPr>
                          <m:nor/>
                        </m:rPr>
                        <a:rPr lang="en-US" sz="3200" b="1" dirty="0"/>
                        <m:t> </m:t>
                      </m:r>
                      <m:r>
                        <m:rPr>
                          <m:nor/>
                        </m:rPr>
                        <a:rPr lang="en-US" sz="3200" b="1" dirty="0"/>
                        <m:t>l</m:t>
                      </m:r>
                      <m:r>
                        <m:rPr>
                          <m:nor/>
                        </m:rPr>
                        <a:rPr lang="en-US" sz="3200" b="1" dirty="0"/>
                        <m:t>à:</m:t>
                      </m:r>
                    </m:oMath>
                  </m:oMathPara>
                </a14:m>
                <a:endParaRPr lang="en-US" sz="3200" b="1" dirty="0"/>
              </a:p>
              <a:p>
                <a:pPr defTabSz="1088556">
                  <a:lnSpc>
                    <a:spcPct val="115000"/>
                  </a:lnSpc>
                  <a:spcBef>
                    <a:spcPct val="50000"/>
                  </a:spcBef>
                  <a:spcAft>
                    <a:spcPts val="1000"/>
                  </a:spcAft>
                </a:pPr>
                <a14:m>
                  <m:oMathPara xmlns:m="http://schemas.openxmlformats.org/officeDocument/2006/math">
                    <m:oMathParaPr>
                      <m:jc m:val="centerGroup"/>
                    </m:oMathParaPr>
                    <m:oMath xmlns:m="http://schemas.openxmlformats.org/officeDocument/2006/math">
                      <m:r>
                        <m:rPr>
                          <m:nor/>
                        </m:rPr>
                        <a:rPr lang="en-US" sz="3200" b="1" dirty="0"/>
                        <m:t> </m:t>
                      </m:r>
                      <m:r>
                        <a:rPr lang="en-US" sz="3200" b="1">
                          <a:latin typeface="Cambria Math" panose="02040503050406030204" pitchFamily="18" charset="0"/>
                        </a:rPr>
                        <m:t>𝑅</m:t>
                      </m:r>
                      <m:r>
                        <a:rPr lang="en-US" sz="3200" b="1">
                          <a:latin typeface="Cambria Math" panose="02040503050406030204" pitchFamily="18" charset="0"/>
                        </a:rPr>
                        <m:t>=</m:t>
                      </m:r>
                      <m:r>
                        <a:rPr lang="en-US" sz="3200" b="1">
                          <a:latin typeface="Cambria Math" panose="02040503050406030204" pitchFamily="18" charset="0"/>
                        </a:rPr>
                        <m:t>𝜌</m:t>
                      </m:r>
                      <m:f>
                        <m:fPr>
                          <m:ctrlPr>
                            <a:rPr lang="en-US" sz="3200" b="1" i="1">
                              <a:latin typeface="Cambria Math" panose="02040503050406030204" pitchFamily="18" charset="0"/>
                            </a:rPr>
                          </m:ctrlPr>
                        </m:fPr>
                        <m:num>
                          <m:r>
                            <a:rPr lang="en-US" sz="3200" b="1">
                              <a:latin typeface="Cambria Math" panose="02040503050406030204" pitchFamily="18" charset="0"/>
                            </a:rPr>
                            <m:t>𝑙</m:t>
                          </m:r>
                        </m:num>
                        <m:den>
                          <m:r>
                            <a:rPr lang="en-US" sz="3200" b="1">
                              <a:latin typeface="Cambria Math" panose="02040503050406030204" pitchFamily="18" charset="0"/>
                            </a:rPr>
                            <m:t>𝑆</m:t>
                          </m:r>
                        </m:den>
                      </m:f>
                      <m:r>
                        <a:rPr lang="en-US" sz="3200" b="1">
                          <a:latin typeface="Cambria Math" panose="02040503050406030204" pitchFamily="18" charset="0"/>
                        </a:rPr>
                        <m:t>=</m:t>
                      </m:r>
                      <m:f>
                        <m:fPr>
                          <m:ctrlPr>
                            <a:rPr lang="en-US" sz="3200" b="1" i="1">
                              <a:latin typeface="Cambria Math" panose="02040503050406030204" pitchFamily="18" charset="0"/>
                            </a:rPr>
                          </m:ctrlPr>
                        </m:fPr>
                        <m:num>
                          <m:r>
                            <a:rPr lang="en-US" sz="3200" b="1">
                              <a:latin typeface="Cambria Math" panose="02040503050406030204" pitchFamily="18" charset="0"/>
                            </a:rPr>
                            <m:t>1,1.1</m:t>
                          </m:r>
                          <m:sSup>
                            <m:sSupPr>
                              <m:ctrlPr>
                                <a:rPr lang="en-US" sz="3200" b="1" i="1">
                                  <a:latin typeface="Cambria Math" panose="02040503050406030204" pitchFamily="18" charset="0"/>
                                </a:rPr>
                              </m:ctrlPr>
                            </m:sSupPr>
                            <m:e>
                              <m:r>
                                <a:rPr lang="en-US" sz="3200" b="1">
                                  <a:latin typeface="Cambria Math" panose="02040503050406030204" pitchFamily="18" charset="0"/>
                                </a:rPr>
                                <m:t>0</m:t>
                              </m:r>
                            </m:e>
                            <m:sup>
                              <m:r>
                                <a:rPr lang="en-US" sz="3200" b="1">
                                  <a:latin typeface="Cambria Math" panose="02040503050406030204" pitchFamily="18" charset="0"/>
                                </a:rPr>
                                <m:t>−6</m:t>
                              </m:r>
                            </m:sup>
                          </m:sSup>
                          <m:r>
                            <a:rPr lang="en-US" sz="3200" b="1">
                              <a:latin typeface="Cambria Math" panose="02040503050406030204" pitchFamily="18" charset="0"/>
                            </a:rPr>
                            <m:t>.15</m:t>
                          </m:r>
                        </m:num>
                        <m:den>
                          <m:r>
                            <a:rPr lang="en-US" sz="3200" b="1">
                              <a:latin typeface="Cambria Math" panose="02040503050406030204" pitchFamily="18" charset="0"/>
                            </a:rPr>
                            <m:t>0,3.1</m:t>
                          </m:r>
                          <m:sSup>
                            <m:sSupPr>
                              <m:ctrlPr>
                                <a:rPr lang="en-US" sz="3200" b="1" i="1">
                                  <a:latin typeface="Cambria Math" panose="02040503050406030204" pitchFamily="18" charset="0"/>
                                </a:rPr>
                              </m:ctrlPr>
                            </m:sSupPr>
                            <m:e>
                              <m:r>
                                <a:rPr lang="en-US" sz="3200" b="1">
                                  <a:latin typeface="Cambria Math" panose="02040503050406030204" pitchFamily="18" charset="0"/>
                                </a:rPr>
                                <m:t>0</m:t>
                              </m:r>
                            </m:e>
                            <m:sup>
                              <m:r>
                                <a:rPr lang="en-US" sz="3200" b="1">
                                  <a:latin typeface="Cambria Math" panose="02040503050406030204" pitchFamily="18" charset="0"/>
                                </a:rPr>
                                <m:t>−6</m:t>
                              </m:r>
                            </m:sup>
                          </m:sSup>
                        </m:den>
                      </m:f>
                      <m:r>
                        <a:rPr lang="en-US" sz="3200" b="1">
                          <a:latin typeface="Cambria Math" panose="02040503050406030204" pitchFamily="18" charset="0"/>
                        </a:rPr>
                        <m:t>=55 </m:t>
                      </m:r>
                      <m:r>
                        <a:rPr lang="en-US" sz="3200" b="1">
                          <a:latin typeface="Cambria Math" panose="02040503050406030204" pitchFamily="18" charset="0"/>
                        </a:rPr>
                        <m:t>𝛺</m:t>
                      </m:r>
                    </m:oMath>
                  </m:oMathPara>
                </a14:m>
                <a:endParaRPr lang="en-US" sz="3200" b="1" dirty="0"/>
              </a:p>
            </p:txBody>
          </p:sp>
        </mc:Choice>
        <mc:Fallback xmlns="">
          <p:sp>
            <p:nvSpPr>
              <p:cNvPr id="7" name="Google Shape;1924;p44">
                <a:extLst>
                  <a:ext uri="{FF2B5EF4-FFF2-40B4-BE49-F238E27FC236}">
                    <a16:creationId xmlns:a16="http://schemas.microsoft.com/office/drawing/2014/main" id="{2F50636B-685B-0E18-9694-8A9CFF27FB7B}"/>
                  </a:ext>
                </a:extLst>
              </p:cNvPr>
              <p:cNvSpPr txBox="1">
                <a:spLocks noRot="1" noChangeAspect="1" noMove="1" noResize="1" noEditPoints="1" noAdjustHandles="1" noChangeArrowheads="1" noChangeShapeType="1" noTextEdit="1"/>
              </p:cNvSpPr>
              <p:nvPr/>
            </p:nvSpPr>
            <p:spPr>
              <a:xfrm>
                <a:off x="904779" y="4691078"/>
                <a:ext cx="7879736" cy="1090534"/>
              </a:xfrm>
              <a:prstGeom prst="rect">
                <a:avLst/>
              </a:prstGeom>
              <a:blipFill>
                <a:blip r:embed="rId4"/>
                <a:stretch>
                  <a:fillRect t="-34831" b="-30899"/>
                </a:stretch>
              </a:blipFill>
              <a:ln>
                <a:noFill/>
              </a:ln>
            </p:spPr>
            <p:txBody>
              <a:bodyPr/>
              <a:lstStyle/>
              <a:p>
                <a:r>
                  <a:rPr lang="en-GB">
                    <a:noFill/>
                  </a:rPr>
                  <a:t> </a:t>
                </a:r>
              </a:p>
            </p:txBody>
          </p:sp>
        </mc:Fallback>
      </mc:AlternateContent>
      <p:sp>
        <p:nvSpPr>
          <p:cNvPr id="9" name="Google Shape;928;p37">
            <a:extLst>
              <a:ext uri="{FF2B5EF4-FFF2-40B4-BE49-F238E27FC236}">
                <a16:creationId xmlns:a16="http://schemas.microsoft.com/office/drawing/2014/main" id="{3EA7F04F-7341-35E2-0CFE-9154FF238B5B}"/>
              </a:ext>
            </a:extLst>
          </p:cNvPr>
          <p:cNvSpPr txBox="1">
            <a:spLocks/>
          </p:cNvSpPr>
          <p:nvPr/>
        </p:nvSpPr>
        <p:spPr>
          <a:xfrm>
            <a:off x="1642440" y="349939"/>
            <a:ext cx="3364565" cy="763600"/>
          </a:xfrm>
          <a:prstGeom prst="rect">
            <a:avLst/>
          </a:prstGeom>
          <a:solidFill>
            <a:schemeClr val="accent4"/>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indent="0" algn="ctr">
              <a:buClr>
                <a:schemeClr val="dk1"/>
              </a:buClr>
              <a:buSzPts val="3500"/>
              <a:buFont typeface="Mina"/>
              <a:buNone/>
              <a:defRPr sz="4000" b="1">
                <a:solidFill>
                  <a:schemeClr val="dk1"/>
                </a:solidFill>
                <a:latin typeface="Fira Sans Condensed Black" panose="020F0502020204030204" pitchFamily="34" charset="0"/>
                <a:ea typeface="Mina"/>
                <a:cs typeface="Mina"/>
                <a:sym typeface="Mina"/>
              </a:defRPr>
            </a:lvl1pPr>
            <a:lvl2pPr>
              <a:buClr>
                <a:schemeClr val="dk1"/>
              </a:buClr>
              <a:buSzPts val="3500"/>
              <a:buFont typeface="Mina"/>
              <a:buNone/>
              <a:defRPr sz="3500" b="1">
                <a:solidFill>
                  <a:schemeClr val="dk1"/>
                </a:solidFill>
                <a:latin typeface="Mina"/>
                <a:ea typeface="Mina"/>
                <a:cs typeface="Mina"/>
                <a:sym typeface="Mina"/>
              </a:defRPr>
            </a:lvl2pPr>
            <a:lvl3pPr>
              <a:buClr>
                <a:schemeClr val="dk1"/>
              </a:buClr>
              <a:buSzPts val="3500"/>
              <a:buFont typeface="Mina"/>
              <a:buNone/>
              <a:defRPr sz="3500" b="1">
                <a:solidFill>
                  <a:schemeClr val="dk1"/>
                </a:solidFill>
                <a:latin typeface="Mina"/>
                <a:ea typeface="Mina"/>
                <a:cs typeface="Mina"/>
                <a:sym typeface="Mina"/>
              </a:defRPr>
            </a:lvl3pPr>
            <a:lvl4pPr>
              <a:buClr>
                <a:schemeClr val="dk1"/>
              </a:buClr>
              <a:buSzPts val="3500"/>
              <a:buFont typeface="Mina"/>
              <a:buNone/>
              <a:defRPr sz="3500" b="1">
                <a:solidFill>
                  <a:schemeClr val="dk1"/>
                </a:solidFill>
                <a:latin typeface="Mina"/>
                <a:ea typeface="Mina"/>
                <a:cs typeface="Mina"/>
                <a:sym typeface="Mina"/>
              </a:defRPr>
            </a:lvl4pPr>
            <a:lvl5pPr>
              <a:buClr>
                <a:schemeClr val="dk1"/>
              </a:buClr>
              <a:buSzPts val="3500"/>
              <a:buFont typeface="Mina"/>
              <a:buNone/>
              <a:defRPr sz="3500" b="1">
                <a:solidFill>
                  <a:schemeClr val="dk1"/>
                </a:solidFill>
                <a:latin typeface="Mina"/>
                <a:ea typeface="Mina"/>
                <a:cs typeface="Mina"/>
                <a:sym typeface="Mina"/>
              </a:defRPr>
            </a:lvl5pPr>
            <a:lvl6pPr>
              <a:buClr>
                <a:schemeClr val="dk1"/>
              </a:buClr>
              <a:buSzPts val="3500"/>
              <a:buFont typeface="Mina"/>
              <a:buNone/>
              <a:defRPr sz="3500" b="1">
                <a:solidFill>
                  <a:schemeClr val="dk1"/>
                </a:solidFill>
                <a:latin typeface="Mina"/>
                <a:ea typeface="Mina"/>
                <a:cs typeface="Mina"/>
                <a:sym typeface="Mina"/>
              </a:defRPr>
            </a:lvl6pPr>
            <a:lvl7pPr>
              <a:buClr>
                <a:schemeClr val="dk1"/>
              </a:buClr>
              <a:buSzPts val="3500"/>
              <a:buFont typeface="Mina"/>
              <a:buNone/>
              <a:defRPr sz="3500" b="1">
                <a:solidFill>
                  <a:schemeClr val="dk1"/>
                </a:solidFill>
                <a:latin typeface="Mina"/>
                <a:ea typeface="Mina"/>
                <a:cs typeface="Mina"/>
                <a:sym typeface="Mina"/>
              </a:defRPr>
            </a:lvl7pPr>
            <a:lvl8pPr>
              <a:buClr>
                <a:schemeClr val="dk1"/>
              </a:buClr>
              <a:buSzPts val="3500"/>
              <a:buFont typeface="Mina"/>
              <a:buNone/>
              <a:defRPr sz="3500" b="1">
                <a:solidFill>
                  <a:schemeClr val="dk1"/>
                </a:solidFill>
                <a:latin typeface="Mina"/>
                <a:ea typeface="Mina"/>
                <a:cs typeface="Mina"/>
                <a:sym typeface="Mina"/>
              </a:defRPr>
            </a:lvl8pPr>
            <a:lvl9pPr>
              <a:buClr>
                <a:schemeClr val="dk1"/>
              </a:buClr>
              <a:buSzPts val="3500"/>
              <a:buFont typeface="Mina"/>
              <a:buNone/>
              <a:defRPr sz="3500" b="1">
                <a:solidFill>
                  <a:schemeClr val="dk1"/>
                </a:solidFill>
                <a:latin typeface="Mina"/>
                <a:ea typeface="Mina"/>
                <a:cs typeface="Mina"/>
                <a:sym typeface="Mina"/>
              </a:defRPr>
            </a:lvl9pPr>
          </a:lstStyle>
          <a:p>
            <a:pPr algn="l" defTabSz="1219170">
              <a:buClr>
                <a:srgbClr val="073763"/>
              </a:buClr>
              <a:defRPr/>
            </a:pPr>
            <a:r>
              <a:rPr lang="en-US" sz="4267" kern="0" dirty="0" smtClean="0">
                <a:solidFill>
                  <a:srgbClr val="073763"/>
                </a:solidFill>
              </a:rPr>
              <a:t>  MẬT </a:t>
            </a:r>
            <a:r>
              <a:rPr lang="en-US" sz="4267" kern="0" dirty="0">
                <a:solidFill>
                  <a:srgbClr val="073763"/>
                </a:solidFill>
              </a:rPr>
              <a:t>THƯ 1</a:t>
            </a:r>
          </a:p>
        </p:txBody>
      </p:sp>
      <p:pic>
        <p:nvPicPr>
          <p:cNvPr id="10" name="Picture 9">
            <a:extLst>
              <a:ext uri="{FF2B5EF4-FFF2-40B4-BE49-F238E27FC236}">
                <a16:creationId xmlns:a16="http://schemas.microsoft.com/office/drawing/2014/main" id="{A1951F72-DFF2-F9A4-150D-E371DAA2A23C}"/>
              </a:ext>
            </a:extLst>
          </p:cNvPr>
          <p:cNvPicPr>
            <a:picLocks noChangeAspect="1"/>
          </p:cNvPicPr>
          <p:nvPr/>
        </p:nvPicPr>
        <p:blipFill>
          <a:blip r:embed="rId5"/>
          <a:stretch>
            <a:fillRect/>
          </a:stretch>
        </p:blipFill>
        <p:spPr>
          <a:xfrm>
            <a:off x="129411" y="105321"/>
            <a:ext cx="1550737" cy="1550737"/>
          </a:xfrm>
          <a:prstGeom prst="rect">
            <a:avLst/>
          </a:prstGeom>
        </p:spPr>
      </p:pic>
      <p:pic>
        <p:nvPicPr>
          <p:cNvPr id="5" name="2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65265" y="5390707"/>
            <a:ext cx="2838894" cy="1291856"/>
          </a:xfrm>
          <a:prstGeom prst="rect">
            <a:avLst/>
          </a:prstGeom>
        </p:spPr>
      </p:pic>
    </p:spTree>
    <p:extLst>
      <p:ext uri="{BB962C8B-B14F-4D97-AF65-F5344CB8AC3E}">
        <p14:creationId xmlns:p14="http://schemas.microsoft.com/office/powerpoint/2010/main" val="2846478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childTnLst>
        </p:cTn>
      </p:par>
    </p:tnLst>
    <p:bldLst>
      <p:bldP spid="4" grpId="0"/>
      <p:bldP spid="3" grpId="0" animBg="1"/>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8CF4F3-78EA-49AA-A26E-CE257589933C}"/>
              </a:ext>
            </a:extLst>
          </p:cNvPr>
          <p:cNvSpPr/>
          <p:nvPr/>
        </p:nvSpPr>
        <p:spPr>
          <a:xfrm>
            <a:off x="867265" y="832566"/>
            <a:ext cx="10916239" cy="2369506"/>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F75AA4-41EC-4F98-80E1-6AFBBE859D19}"/>
              </a:ext>
            </a:extLst>
          </p:cNvPr>
          <p:cNvSpPr txBox="1"/>
          <p:nvPr/>
        </p:nvSpPr>
        <p:spPr>
          <a:xfrm>
            <a:off x="1129705" y="883092"/>
            <a:ext cx="10653800" cy="2031325"/>
          </a:xfrm>
          <a:prstGeom prst="rect">
            <a:avLst/>
          </a:prstGeom>
          <a:noFill/>
        </p:spPr>
        <p:txBody>
          <a:bodyPr wrap="square" rtlCol="0">
            <a:spAutoFit/>
          </a:bodyPr>
          <a:lstStyle/>
          <a:p>
            <a:pPr>
              <a:lnSpc>
                <a:spcPct val="150000"/>
              </a:lnSpc>
            </a:pP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dẫn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nicrom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dài</a:t>
            </a:r>
            <a:r>
              <a:rPr lang="en-US" sz="2800" dirty="0">
                <a:latin typeface="Arial" panose="020B0604020202020204" pitchFamily="34" charset="0"/>
                <a:cs typeface="Arial" panose="020B0604020202020204" pitchFamily="34" charset="0"/>
              </a:rPr>
              <a:t> 15m, </a:t>
            </a:r>
            <a:r>
              <a:rPr lang="en-US" sz="2800" dirty="0" err="1">
                <a:latin typeface="Arial" panose="020B0604020202020204" pitchFamily="34" charset="0"/>
                <a:cs typeface="Arial" panose="020B0604020202020204" pitchFamily="34" charset="0"/>
              </a:rPr>
              <a:t>tiết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diện</a:t>
            </a:r>
            <a:r>
              <a:rPr lang="en-US" sz="2800" dirty="0">
                <a:latin typeface="Arial" panose="020B0604020202020204" pitchFamily="34" charset="0"/>
                <a:cs typeface="Arial" panose="020B0604020202020204" pitchFamily="34" charset="0"/>
              </a:rPr>
              <a:t> 0,3mm</a:t>
            </a:r>
            <a:r>
              <a:rPr lang="en-US" sz="2800" baseline="30000" dirty="0">
                <a:latin typeface="Arial" panose="020B0604020202020204" pitchFamily="34" charset="0"/>
                <a:cs typeface="Arial" panose="020B0604020202020204" pitchFamily="34" charset="0"/>
              </a:rPr>
              <a:t>2 </a:t>
            </a:r>
            <a:r>
              <a:rPr lang="en-US" sz="2800" dirty="0" err="1" smtClean="0">
                <a:latin typeface="Arial" panose="020B0604020202020204" pitchFamily="34" charset="0"/>
                <a:cs typeface="Arial" panose="020B0604020202020204" pitchFamily="34" charset="0"/>
              </a:rPr>
              <a:t>được</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mắc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220V.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suất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nicrom</a:t>
            </a:r>
            <a:r>
              <a:rPr lang="en-US" sz="2800" dirty="0">
                <a:latin typeface="Arial" panose="020B0604020202020204" pitchFamily="34" charset="0"/>
                <a:cs typeface="Arial" panose="020B0604020202020204" pitchFamily="34" charset="0"/>
              </a:rPr>
              <a:t> 1,1.10</a:t>
            </a:r>
            <a:r>
              <a:rPr lang="en-US" sz="2800" baseline="30000" dirty="0">
                <a:latin typeface="Arial" panose="020B0604020202020204" pitchFamily="34" charset="0"/>
                <a:cs typeface="Arial" panose="020B0604020202020204" pitchFamily="34" charset="0"/>
              </a:rPr>
              <a:t>-6</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Ωm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chạy</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dẫn</a:t>
            </a:r>
            <a:r>
              <a:rPr lang="en-US" sz="2800" dirty="0">
                <a:latin typeface="Arial" panose="020B0604020202020204" pitchFamily="34" charset="0"/>
                <a:cs typeface="Arial" panose="020B0604020202020204" pitchFamily="34" charset="0"/>
              </a:rPr>
              <a:t>.</a:t>
            </a:r>
          </a:p>
        </p:txBody>
      </p:sp>
      <p:sp>
        <p:nvSpPr>
          <p:cNvPr id="6" name="Rectangle: Rounded Corners 5">
            <a:extLst>
              <a:ext uri="{FF2B5EF4-FFF2-40B4-BE49-F238E27FC236}">
                <a16:creationId xmlns:a16="http://schemas.microsoft.com/office/drawing/2014/main" id="{883B9149-E5F4-A93B-6686-52E7E138A85D}"/>
              </a:ext>
            </a:extLst>
          </p:cNvPr>
          <p:cNvSpPr/>
          <p:nvPr/>
        </p:nvSpPr>
        <p:spPr>
          <a:xfrm>
            <a:off x="796021" y="3771645"/>
            <a:ext cx="8090684" cy="3086355"/>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Google Shape;1924;p44">
                <a:extLst>
                  <a:ext uri="{FF2B5EF4-FFF2-40B4-BE49-F238E27FC236}">
                    <a16:creationId xmlns:a16="http://schemas.microsoft.com/office/drawing/2014/main" id="{2F50636B-685B-0E18-9694-8A9CFF27FB7B}"/>
                  </a:ext>
                </a:extLst>
              </p:cNvPr>
              <p:cNvSpPr txBox="1">
                <a:spLocks/>
              </p:cNvSpPr>
              <p:nvPr/>
            </p:nvSpPr>
            <p:spPr>
              <a:xfrm>
                <a:off x="864105" y="4198938"/>
                <a:ext cx="7879736" cy="2070166"/>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defTabSz="1088556">
                  <a:lnSpc>
                    <a:spcPct val="115000"/>
                  </a:lnSpc>
                  <a:spcBef>
                    <a:spcPct val="50000"/>
                  </a:spcBef>
                  <a:spcAft>
                    <a:spcPts val="1000"/>
                  </a:spcAft>
                </a:pPr>
                <a:endParaRPr lang="en-US" sz="3200" i="1" dirty="0" smtClean="0">
                  <a:latin typeface="Cambria Math" panose="02040503050406030204" pitchFamily="18" charset="0"/>
                </a:endParaRPr>
              </a:p>
              <a:p>
                <a:pPr defTabSz="1088556">
                  <a:lnSpc>
                    <a:spcPct val="115000"/>
                  </a:lnSpc>
                  <a:spcBef>
                    <a:spcPct val="50000"/>
                  </a:spcBef>
                  <a:spcAft>
                    <a:spcPts val="1000"/>
                  </a:spcAft>
                </a:pPr>
                <a:r>
                  <a:rPr lang="en-US" sz="3200" dirty="0">
                    <a:latin typeface="Arial" panose="020B0604020202020204" pitchFamily="34" charset="0"/>
                    <a:cs typeface="Arial" panose="020B0604020202020204" pitchFamily="34" charset="0"/>
                  </a:rPr>
                  <a:t>cường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dòng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chạy</a:t>
                </a:r>
                <a:r>
                  <a:rPr lang="en-US" sz="3200" dirty="0">
                    <a:latin typeface="Arial" panose="020B0604020202020204" pitchFamily="34" charset="0"/>
                    <a:cs typeface="Arial" panose="020B0604020202020204" pitchFamily="34" charset="0"/>
                  </a:rPr>
                  <a:t> qua </a:t>
                </a:r>
                <a:r>
                  <a:rPr lang="en-US" sz="3200" dirty="0" err="1">
                    <a:latin typeface="Arial" panose="020B0604020202020204" pitchFamily="34" charset="0"/>
                    <a:cs typeface="Arial" panose="020B0604020202020204" pitchFamily="34" charset="0"/>
                  </a:rPr>
                  <a:t>dây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dẫn </a:t>
                </a:r>
                <a:r>
                  <a:rPr lang="en-GB" sz="3200" i="1" dirty="0">
                    <a:latin typeface="Cambria Math" panose="02040503050406030204" pitchFamily="18" charset="0"/>
                  </a:rPr>
                  <a:t> </a:t>
                </a:r>
                <a14:m>
                  <m:oMath xmlns:m="http://schemas.openxmlformats.org/officeDocument/2006/math">
                    <m:r>
                      <a:rPr lang="en-US" sz="3200" i="1">
                        <a:latin typeface="Cambria Math" panose="02040503050406030204" pitchFamily="18" charset="0"/>
                      </a:rPr>
                      <m:t>⇒</m:t>
                    </m:r>
                  </m:oMath>
                </a14:m>
                <a:r>
                  <a:rPr lang="en-US" sz="3200" b="1" dirty="0"/>
                  <a:t> </a:t>
                </a:r>
                <a14:m>
                  <m:oMath xmlns:m="http://schemas.openxmlformats.org/officeDocument/2006/math">
                    <m:r>
                      <a:rPr lang="en-US" sz="3200" b="1" i="1">
                        <a:latin typeface="Cambria Math" panose="02040503050406030204" pitchFamily="18" charset="0"/>
                      </a:rPr>
                      <m:t>𝑰</m:t>
                    </m:r>
                    <m:r>
                      <a:rPr lang="en-US" sz="3200" b="1" i="1">
                        <a:latin typeface="Cambria Math" panose="02040503050406030204" pitchFamily="18" charset="0"/>
                      </a:rPr>
                      <m:t>=</m:t>
                    </m:r>
                    <m:f>
                      <m:fPr>
                        <m:ctrlPr>
                          <a:rPr lang="en-US" sz="3200" b="1" i="1">
                            <a:latin typeface="Cambria Math" panose="02040503050406030204" pitchFamily="18" charset="0"/>
                          </a:rPr>
                        </m:ctrlPr>
                      </m:fPr>
                      <m:num>
                        <m:r>
                          <a:rPr lang="en-US" sz="3200" b="1" i="1">
                            <a:latin typeface="Cambria Math" panose="02040503050406030204" pitchFamily="18" charset="0"/>
                          </a:rPr>
                          <m:t>𝑼</m:t>
                        </m:r>
                      </m:num>
                      <m:den>
                        <m:r>
                          <a:rPr lang="en-US" sz="3200" b="1" i="1">
                            <a:latin typeface="Cambria Math" panose="02040503050406030204" pitchFamily="18" charset="0"/>
                          </a:rPr>
                          <m:t>𝑹</m:t>
                        </m:r>
                      </m:den>
                    </m:f>
                    <m:r>
                      <a:rPr lang="en-US" sz="3200" b="1" i="1">
                        <a:latin typeface="Cambria Math" panose="02040503050406030204" pitchFamily="18" charset="0"/>
                      </a:rPr>
                      <m:t>=</m:t>
                    </m:r>
                    <m:f>
                      <m:fPr>
                        <m:ctrlPr>
                          <a:rPr lang="en-US" sz="3200" b="1" i="1">
                            <a:latin typeface="Cambria Math" panose="02040503050406030204" pitchFamily="18" charset="0"/>
                          </a:rPr>
                        </m:ctrlPr>
                      </m:fPr>
                      <m:num>
                        <m:r>
                          <a:rPr lang="en-US" sz="3200" b="1" i="1">
                            <a:latin typeface="Cambria Math" panose="02040503050406030204" pitchFamily="18" charset="0"/>
                          </a:rPr>
                          <m:t>𝟐𝟐𝟎</m:t>
                        </m:r>
                      </m:num>
                      <m:den>
                        <m:r>
                          <a:rPr lang="en-US" sz="3200" b="1" i="1">
                            <a:latin typeface="Cambria Math" panose="02040503050406030204" pitchFamily="18" charset="0"/>
                          </a:rPr>
                          <m:t>𝟓𝟓</m:t>
                        </m:r>
                      </m:den>
                    </m:f>
                    <m:r>
                      <a:rPr lang="en-US" sz="3200" b="1" i="1">
                        <a:latin typeface="Cambria Math" panose="02040503050406030204" pitchFamily="18" charset="0"/>
                      </a:rPr>
                      <m:t>=</m:t>
                    </m:r>
                    <m:r>
                      <a:rPr lang="en-US" sz="3200" b="1" i="1">
                        <a:latin typeface="Cambria Math" panose="02040503050406030204" pitchFamily="18" charset="0"/>
                      </a:rPr>
                      <m:t>𝟒</m:t>
                    </m:r>
                    <m:r>
                      <a:rPr lang="en-US" sz="3200" b="1" i="1">
                        <a:latin typeface="Cambria Math" panose="02040503050406030204" pitchFamily="18" charset="0"/>
                      </a:rPr>
                      <m:t>𝑨</m:t>
                    </m:r>
                  </m:oMath>
                </a14:m>
                <a:endParaRPr lang="en-US" sz="3200" b="1" dirty="0"/>
              </a:p>
            </p:txBody>
          </p:sp>
        </mc:Choice>
        <mc:Fallback xmlns="">
          <p:sp>
            <p:nvSpPr>
              <p:cNvPr id="7" name="Google Shape;1924;p44">
                <a:extLst>
                  <a:ext uri="{FF2B5EF4-FFF2-40B4-BE49-F238E27FC236}">
                    <a16:creationId xmlns:a16="http://schemas.microsoft.com/office/drawing/2014/main" id="{2F50636B-685B-0E18-9694-8A9CFF27FB7B}"/>
                  </a:ext>
                </a:extLst>
              </p:cNvPr>
              <p:cNvSpPr txBox="1">
                <a:spLocks noRot="1" noChangeAspect="1" noMove="1" noResize="1" noEditPoints="1" noAdjustHandles="1" noChangeArrowheads="1" noChangeShapeType="1" noTextEdit="1"/>
              </p:cNvSpPr>
              <p:nvPr/>
            </p:nvSpPr>
            <p:spPr>
              <a:xfrm>
                <a:off x="864105" y="4198938"/>
                <a:ext cx="7879736" cy="2070166"/>
              </a:xfrm>
              <a:prstGeom prst="rect">
                <a:avLst/>
              </a:prstGeom>
              <a:blipFill>
                <a:blip r:embed="rId4"/>
                <a:stretch>
                  <a:fillRect r="-2012" b="-8850"/>
                </a:stretch>
              </a:blipFill>
              <a:ln>
                <a:noFill/>
              </a:ln>
            </p:spPr>
            <p:txBody>
              <a:bodyPr/>
              <a:lstStyle/>
              <a:p>
                <a:r>
                  <a:rPr lang="en-GB">
                    <a:noFill/>
                  </a:rPr>
                  <a:t> </a:t>
                </a:r>
              </a:p>
            </p:txBody>
          </p:sp>
        </mc:Fallback>
      </mc:AlternateContent>
      <p:pic>
        <p:nvPicPr>
          <p:cNvPr id="8" name="Picture 7">
            <a:extLst>
              <a:ext uri="{FF2B5EF4-FFF2-40B4-BE49-F238E27FC236}">
                <a16:creationId xmlns:a16="http://schemas.microsoft.com/office/drawing/2014/main" id="{A1951F72-DFF2-F9A4-150D-E371DAA2A23C}"/>
              </a:ext>
            </a:extLst>
          </p:cNvPr>
          <p:cNvPicPr>
            <a:picLocks noChangeAspect="1"/>
          </p:cNvPicPr>
          <p:nvPr/>
        </p:nvPicPr>
        <p:blipFill>
          <a:blip r:embed="rId5"/>
          <a:stretch>
            <a:fillRect/>
          </a:stretch>
        </p:blipFill>
        <p:spPr>
          <a:xfrm>
            <a:off x="225662" y="-58499"/>
            <a:ext cx="1550737" cy="1550737"/>
          </a:xfrm>
          <a:prstGeom prst="rect">
            <a:avLst/>
          </a:prstGeom>
        </p:spPr>
      </p:pic>
      <p:sp>
        <p:nvSpPr>
          <p:cNvPr id="9" name="Google Shape;928;p37">
            <a:extLst>
              <a:ext uri="{FF2B5EF4-FFF2-40B4-BE49-F238E27FC236}">
                <a16:creationId xmlns:a16="http://schemas.microsoft.com/office/drawing/2014/main" id="{3EA7F04F-7341-35E2-0CFE-9154FF238B5B}"/>
              </a:ext>
            </a:extLst>
          </p:cNvPr>
          <p:cNvSpPr txBox="1">
            <a:spLocks/>
          </p:cNvSpPr>
          <p:nvPr/>
        </p:nvSpPr>
        <p:spPr>
          <a:xfrm>
            <a:off x="1680147" y="238816"/>
            <a:ext cx="3364565" cy="763600"/>
          </a:xfrm>
          <a:prstGeom prst="rect">
            <a:avLst/>
          </a:prstGeom>
          <a:solidFill>
            <a:schemeClr val="accent4"/>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indent="0" algn="ctr">
              <a:buClr>
                <a:schemeClr val="dk1"/>
              </a:buClr>
              <a:buSzPts val="3500"/>
              <a:buFont typeface="Mina"/>
              <a:buNone/>
              <a:defRPr sz="4000" b="1">
                <a:solidFill>
                  <a:schemeClr val="dk1"/>
                </a:solidFill>
                <a:latin typeface="Fira Sans Condensed Black" panose="020F0502020204030204" pitchFamily="34" charset="0"/>
                <a:ea typeface="Mina"/>
                <a:cs typeface="Mina"/>
                <a:sym typeface="Mina"/>
              </a:defRPr>
            </a:lvl1pPr>
            <a:lvl2pPr>
              <a:buClr>
                <a:schemeClr val="dk1"/>
              </a:buClr>
              <a:buSzPts val="3500"/>
              <a:buFont typeface="Mina"/>
              <a:buNone/>
              <a:defRPr sz="3500" b="1">
                <a:solidFill>
                  <a:schemeClr val="dk1"/>
                </a:solidFill>
                <a:latin typeface="Mina"/>
                <a:ea typeface="Mina"/>
                <a:cs typeface="Mina"/>
                <a:sym typeface="Mina"/>
              </a:defRPr>
            </a:lvl2pPr>
            <a:lvl3pPr>
              <a:buClr>
                <a:schemeClr val="dk1"/>
              </a:buClr>
              <a:buSzPts val="3500"/>
              <a:buFont typeface="Mina"/>
              <a:buNone/>
              <a:defRPr sz="3500" b="1">
                <a:solidFill>
                  <a:schemeClr val="dk1"/>
                </a:solidFill>
                <a:latin typeface="Mina"/>
                <a:ea typeface="Mina"/>
                <a:cs typeface="Mina"/>
                <a:sym typeface="Mina"/>
              </a:defRPr>
            </a:lvl3pPr>
            <a:lvl4pPr>
              <a:buClr>
                <a:schemeClr val="dk1"/>
              </a:buClr>
              <a:buSzPts val="3500"/>
              <a:buFont typeface="Mina"/>
              <a:buNone/>
              <a:defRPr sz="3500" b="1">
                <a:solidFill>
                  <a:schemeClr val="dk1"/>
                </a:solidFill>
                <a:latin typeface="Mina"/>
                <a:ea typeface="Mina"/>
                <a:cs typeface="Mina"/>
                <a:sym typeface="Mina"/>
              </a:defRPr>
            </a:lvl4pPr>
            <a:lvl5pPr>
              <a:buClr>
                <a:schemeClr val="dk1"/>
              </a:buClr>
              <a:buSzPts val="3500"/>
              <a:buFont typeface="Mina"/>
              <a:buNone/>
              <a:defRPr sz="3500" b="1">
                <a:solidFill>
                  <a:schemeClr val="dk1"/>
                </a:solidFill>
                <a:latin typeface="Mina"/>
                <a:ea typeface="Mina"/>
                <a:cs typeface="Mina"/>
                <a:sym typeface="Mina"/>
              </a:defRPr>
            </a:lvl5pPr>
            <a:lvl6pPr>
              <a:buClr>
                <a:schemeClr val="dk1"/>
              </a:buClr>
              <a:buSzPts val="3500"/>
              <a:buFont typeface="Mina"/>
              <a:buNone/>
              <a:defRPr sz="3500" b="1">
                <a:solidFill>
                  <a:schemeClr val="dk1"/>
                </a:solidFill>
                <a:latin typeface="Mina"/>
                <a:ea typeface="Mina"/>
                <a:cs typeface="Mina"/>
                <a:sym typeface="Mina"/>
              </a:defRPr>
            </a:lvl6pPr>
            <a:lvl7pPr>
              <a:buClr>
                <a:schemeClr val="dk1"/>
              </a:buClr>
              <a:buSzPts val="3500"/>
              <a:buFont typeface="Mina"/>
              <a:buNone/>
              <a:defRPr sz="3500" b="1">
                <a:solidFill>
                  <a:schemeClr val="dk1"/>
                </a:solidFill>
                <a:latin typeface="Mina"/>
                <a:ea typeface="Mina"/>
                <a:cs typeface="Mina"/>
                <a:sym typeface="Mina"/>
              </a:defRPr>
            </a:lvl7pPr>
            <a:lvl8pPr>
              <a:buClr>
                <a:schemeClr val="dk1"/>
              </a:buClr>
              <a:buSzPts val="3500"/>
              <a:buFont typeface="Mina"/>
              <a:buNone/>
              <a:defRPr sz="3500" b="1">
                <a:solidFill>
                  <a:schemeClr val="dk1"/>
                </a:solidFill>
                <a:latin typeface="Mina"/>
                <a:ea typeface="Mina"/>
                <a:cs typeface="Mina"/>
                <a:sym typeface="Mina"/>
              </a:defRPr>
            </a:lvl8pPr>
            <a:lvl9pPr>
              <a:buClr>
                <a:schemeClr val="dk1"/>
              </a:buClr>
              <a:buSzPts val="3500"/>
              <a:buFont typeface="Mina"/>
              <a:buNone/>
              <a:defRPr sz="3500" b="1">
                <a:solidFill>
                  <a:schemeClr val="dk1"/>
                </a:solidFill>
                <a:latin typeface="Mina"/>
                <a:ea typeface="Mina"/>
                <a:cs typeface="Mina"/>
                <a:sym typeface="Mina"/>
              </a:defRPr>
            </a:lvl9pPr>
          </a:lstStyle>
          <a:p>
            <a:pPr algn="l" defTabSz="1219170">
              <a:buClr>
                <a:srgbClr val="073763"/>
              </a:buClr>
              <a:defRPr/>
            </a:pPr>
            <a:r>
              <a:rPr lang="en-US" sz="4267" kern="0" dirty="0" smtClean="0">
                <a:solidFill>
                  <a:srgbClr val="073763"/>
                </a:solidFill>
              </a:rPr>
              <a:t>  MẬT </a:t>
            </a:r>
            <a:r>
              <a:rPr lang="en-US" sz="4267" kern="0" dirty="0">
                <a:solidFill>
                  <a:srgbClr val="073763"/>
                </a:solidFill>
              </a:rPr>
              <a:t>THƯ 2</a:t>
            </a:r>
          </a:p>
        </p:txBody>
      </p:sp>
      <mc:AlternateContent xmlns:mc="http://schemas.openxmlformats.org/markup-compatibility/2006" xmlns:a14="http://schemas.microsoft.com/office/drawing/2010/main">
        <mc:Choice Requires="a14">
          <p:sp>
            <p:nvSpPr>
              <p:cNvPr id="10" name="Google Shape;1924;p44">
                <a:extLst>
                  <a:ext uri="{FF2B5EF4-FFF2-40B4-BE49-F238E27FC236}">
                    <a16:creationId xmlns:a16="http://schemas.microsoft.com/office/drawing/2014/main" id="{2F50636B-685B-0E18-9694-8A9CFF27FB7B}"/>
                  </a:ext>
                </a:extLst>
              </p:cNvPr>
              <p:cNvSpPr txBox="1">
                <a:spLocks/>
              </p:cNvSpPr>
              <p:nvPr/>
            </p:nvSpPr>
            <p:spPr>
              <a:xfrm>
                <a:off x="776492" y="3524187"/>
                <a:ext cx="7879736"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defTabSz="1088556">
                  <a:lnSpc>
                    <a:spcPct val="115000"/>
                  </a:lnSpc>
                  <a:spcBef>
                    <a:spcPct val="50000"/>
                  </a:spcBef>
                  <a:spcAft>
                    <a:spcPts val="1000"/>
                  </a:spcAft>
                </a:pPr>
                <a:endParaRPr lang="en-US" sz="3200" b="1" dirty="0" smtClean="0">
                  <a:latin typeface="Cambria Math" panose="02040503050406030204" pitchFamily="18" charset="0"/>
                </a:endParaRPr>
              </a:p>
              <a:p>
                <a:pPr defTabSz="1088556">
                  <a:lnSpc>
                    <a:spcPct val="115000"/>
                  </a:lnSpc>
                  <a:spcBef>
                    <a:spcPct val="50000"/>
                  </a:spcBef>
                  <a:spcAft>
                    <a:spcPts val="1000"/>
                  </a:spcAft>
                </a:pPr>
                <a14:m>
                  <m:oMathPara xmlns:m="http://schemas.openxmlformats.org/officeDocument/2006/math">
                    <m:oMathParaPr>
                      <m:jc m:val="centerGroup"/>
                    </m:oMathParaPr>
                    <m:oMath xmlns:m="http://schemas.openxmlformats.org/officeDocument/2006/math">
                      <m:r>
                        <a:rPr lang="en-US" sz="3200" b="1">
                          <a:latin typeface="Cambria Math" panose="02040503050406030204" pitchFamily="18" charset="0"/>
                        </a:rPr>
                        <m:t>𝑅</m:t>
                      </m:r>
                      <m:r>
                        <a:rPr lang="en-US" sz="3200" b="1">
                          <a:latin typeface="Cambria Math" panose="02040503050406030204" pitchFamily="18" charset="0"/>
                        </a:rPr>
                        <m:t>=</m:t>
                      </m:r>
                      <m:r>
                        <a:rPr lang="en-US" sz="3200" b="1">
                          <a:latin typeface="Cambria Math" panose="02040503050406030204" pitchFamily="18" charset="0"/>
                        </a:rPr>
                        <m:t>𝜌</m:t>
                      </m:r>
                      <m:f>
                        <m:fPr>
                          <m:ctrlPr>
                            <a:rPr lang="en-US" sz="3200" b="1" i="1">
                              <a:latin typeface="Cambria Math" panose="02040503050406030204" pitchFamily="18" charset="0"/>
                            </a:rPr>
                          </m:ctrlPr>
                        </m:fPr>
                        <m:num>
                          <m:r>
                            <a:rPr lang="en-US" sz="3200" b="1">
                              <a:latin typeface="Cambria Math" panose="02040503050406030204" pitchFamily="18" charset="0"/>
                            </a:rPr>
                            <m:t>𝑙</m:t>
                          </m:r>
                        </m:num>
                        <m:den>
                          <m:r>
                            <a:rPr lang="en-US" sz="3200" b="1">
                              <a:latin typeface="Cambria Math" panose="02040503050406030204" pitchFamily="18" charset="0"/>
                            </a:rPr>
                            <m:t>𝑆</m:t>
                          </m:r>
                        </m:den>
                      </m:f>
                      <m:r>
                        <a:rPr lang="en-US" sz="3200" b="1">
                          <a:latin typeface="Cambria Math" panose="02040503050406030204" pitchFamily="18" charset="0"/>
                        </a:rPr>
                        <m:t>=</m:t>
                      </m:r>
                      <m:f>
                        <m:fPr>
                          <m:ctrlPr>
                            <a:rPr lang="en-US" sz="3200" b="1" i="1">
                              <a:latin typeface="Cambria Math" panose="02040503050406030204" pitchFamily="18" charset="0"/>
                            </a:rPr>
                          </m:ctrlPr>
                        </m:fPr>
                        <m:num>
                          <m:r>
                            <a:rPr lang="en-US" sz="3200" b="1">
                              <a:latin typeface="Cambria Math" panose="02040503050406030204" pitchFamily="18" charset="0"/>
                            </a:rPr>
                            <m:t>1,1.1</m:t>
                          </m:r>
                          <m:sSup>
                            <m:sSupPr>
                              <m:ctrlPr>
                                <a:rPr lang="en-US" sz="3200" b="1" i="1">
                                  <a:latin typeface="Cambria Math" panose="02040503050406030204" pitchFamily="18" charset="0"/>
                                </a:rPr>
                              </m:ctrlPr>
                            </m:sSupPr>
                            <m:e>
                              <m:r>
                                <a:rPr lang="en-US" sz="3200" b="1">
                                  <a:latin typeface="Cambria Math" panose="02040503050406030204" pitchFamily="18" charset="0"/>
                                </a:rPr>
                                <m:t>0</m:t>
                              </m:r>
                            </m:e>
                            <m:sup>
                              <m:r>
                                <a:rPr lang="en-US" sz="3200" b="1">
                                  <a:latin typeface="Cambria Math" panose="02040503050406030204" pitchFamily="18" charset="0"/>
                                </a:rPr>
                                <m:t>−6</m:t>
                              </m:r>
                            </m:sup>
                          </m:sSup>
                          <m:r>
                            <a:rPr lang="en-US" sz="3200" b="1">
                              <a:latin typeface="Cambria Math" panose="02040503050406030204" pitchFamily="18" charset="0"/>
                            </a:rPr>
                            <m:t>.15</m:t>
                          </m:r>
                        </m:num>
                        <m:den>
                          <m:r>
                            <a:rPr lang="en-US" sz="3200" b="1">
                              <a:latin typeface="Cambria Math" panose="02040503050406030204" pitchFamily="18" charset="0"/>
                            </a:rPr>
                            <m:t>0,3.1</m:t>
                          </m:r>
                          <m:sSup>
                            <m:sSupPr>
                              <m:ctrlPr>
                                <a:rPr lang="en-US" sz="3200" b="1" i="1">
                                  <a:latin typeface="Cambria Math" panose="02040503050406030204" pitchFamily="18" charset="0"/>
                                </a:rPr>
                              </m:ctrlPr>
                            </m:sSupPr>
                            <m:e>
                              <m:r>
                                <a:rPr lang="en-US" sz="3200" b="1">
                                  <a:latin typeface="Cambria Math" panose="02040503050406030204" pitchFamily="18" charset="0"/>
                                </a:rPr>
                                <m:t>0</m:t>
                              </m:r>
                            </m:e>
                            <m:sup>
                              <m:r>
                                <a:rPr lang="en-US" sz="3200" b="1">
                                  <a:latin typeface="Cambria Math" panose="02040503050406030204" pitchFamily="18" charset="0"/>
                                </a:rPr>
                                <m:t>−6</m:t>
                              </m:r>
                            </m:sup>
                          </m:sSup>
                        </m:den>
                      </m:f>
                      <m:r>
                        <a:rPr lang="en-US" sz="3200" b="1">
                          <a:latin typeface="Cambria Math" panose="02040503050406030204" pitchFamily="18" charset="0"/>
                        </a:rPr>
                        <m:t>=55 </m:t>
                      </m:r>
                      <m:r>
                        <a:rPr lang="en-US" sz="3200" b="1">
                          <a:latin typeface="Cambria Math" panose="02040503050406030204" pitchFamily="18" charset="0"/>
                        </a:rPr>
                        <m:t>𝛺</m:t>
                      </m:r>
                    </m:oMath>
                  </m:oMathPara>
                </a14:m>
                <a:endParaRPr lang="en-US" sz="3200" b="1" dirty="0"/>
              </a:p>
            </p:txBody>
          </p:sp>
        </mc:Choice>
        <mc:Fallback xmlns="">
          <p:sp>
            <p:nvSpPr>
              <p:cNvPr id="10" name="Google Shape;1924;p44">
                <a:extLst>
                  <a:ext uri="{FF2B5EF4-FFF2-40B4-BE49-F238E27FC236}">
                    <a16:creationId xmlns:a16="http://schemas.microsoft.com/office/drawing/2014/main" id="{2F50636B-685B-0E18-9694-8A9CFF27FB7B}"/>
                  </a:ext>
                </a:extLst>
              </p:cNvPr>
              <p:cNvSpPr txBox="1">
                <a:spLocks noRot="1" noChangeAspect="1" noMove="1" noResize="1" noEditPoints="1" noAdjustHandles="1" noChangeArrowheads="1" noChangeShapeType="1" noTextEdit="1"/>
              </p:cNvSpPr>
              <p:nvPr/>
            </p:nvSpPr>
            <p:spPr>
              <a:xfrm>
                <a:off x="776492" y="3524187"/>
                <a:ext cx="7879736" cy="1090534"/>
              </a:xfrm>
              <a:prstGeom prst="rect">
                <a:avLst/>
              </a:prstGeom>
              <a:blipFill>
                <a:blip r:embed="rId6"/>
                <a:stretch>
                  <a:fillRect b="-41899"/>
                </a:stretch>
              </a:blipFill>
              <a:ln>
                <a:noFill/>
              </a:ln>
            </p:spPr>
            <p:txBody>
              <a:bodyPr/>
              <a:lstStyle/>
              <a:p>
                <a:r>
                  <a:rPr lang="en-GB">
                    <a:noFill/>
                  </a:rPr>
                  <a:t> </a:t>
                </a:r>
              </a:p>
            </p:txBody>
          </p:sp>
        </mc:Fallback>
      </mc:AlternateContent>
      <p:pic>
        <p:nvPicPr>
          <p:cNvPr id="12" name="3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74318" y="5090474"/>
            <a:ext cx="2964051" cy="1331173"/>
          </a:xfrm>
          <a:prstGeom prst="rect">
            <a:avLst/>
          </a:prstGeom>
        </p:spPr>
      </p:pic>
      <p:sp>
        <p:nvSpPr>
          <p:cNvPr id="13" name="Rectangle: Rounded Corners 2">
            <a:extLst>
              <a:ext uri="{FF2B5EF4-FFF2-40B4-BE49-F238E27FC236}">
                <a16:creationId xmlns:a16="http://schemas.microsoft.com/office/drawing/2014/main" id="{585D056E-3A75-8677-EEA6-FD0D58D1CE0E}"/>
              </a:ext>
            </a:extLst>
          </p:cNvPr>
          <p:cNvSpPr/>
          <p:nvPr/>
        </p:nvSpPr>
        <p:spPr>
          <a:xfrm>
            <a:off x="5044712" y="3141331"/>
            <a:ext cx="1597981" cy="630314"/>
          </a:xfrm>
          <a:prstGeom prst="roundRect">
            <a:avLst/>
          </a:prstGeom>
          <a:solidFill>
            <a:srgbClr val="D83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GIẢI</a:t>
            </a:r>
          </a:p>
        </p:txBody>
      </p:sp>
    </p:spTree>
    <p:extLst>
      <p:ext uri="{BB962C8B-B14F-4D97-AF65-F5344CB8AC3E}">
        <p14:creationId xmlns:p14="http://schemas.microsoft.com/office/powerpoint/2010/main" val="36109404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3000"/>
                                  </p:iterate>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3000"/>
                                  </p:iterate>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video>
              <p:cMediaNode vol="80000">
                <p:cTn id="33" fill="hold" display="0">
                  <p:stCondLst>
                    <p:cond delay="indefinite"/>
                  </p:stCondLst>
                </p:cTn>
                <p:tgtEl>
                  <p:spTgt spid="12"/>
                </p:tgtEl>
              </p:cMediaNode>
            </p:video>
          </p:childTnLst>
        </p:cTn>
      </p:par>
    </p:tnLst>
    <p:bldLst>
      <p:bldP spid="4" grpId="0"/>
      <p:bldP spid="6" grpId="0" animBg="1"/>
      <p:bldP spid="7" grpId="0"/>
      <p:bldP spid="10"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8CF4F3-78EA-49AA-A26E-CE257589933C}"/>
              </a:ext>
            </a:extLst>
          </p:cNvPr>
          <p:cNvSpPr/>
          <p:nvPr/>
        </p:nvSpPr>
        <p:spPr>
          <a:xfrm>
            <a:off x="1442301" y="935538"/>
            <a:ext cx="9624767" cy="3372512"/>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F75AA4-41EC-4F98-80E1-6AFBBE859D19}"/>
              </a:ext>
            </a:extLst>
          </p:cNvPr>
          <p:cNvSpPr txBox="1"/>
          <p:nvPr/>
        </p:nvSpPr>
        <p:spPr>
          <a:xfrm>
            <a:off x="1535251" y="1091497"/>
            <a:ext cx="9434780" cy="3046988"/>
          </a:xfrm>
          <a:prstGeom prst="rect">
            <a:avLst/>
          </a:prstGeom>
          <a:noFill/>
        </p:spPr>
        <p:txBody>
          <a:bodyPr wrap="square" rtlCol="0">
            <a:spAutoFit/>
          </a:bodyPr>
          <a:lstStyle/>
          <a:p>
            <a:pPr algn="just">
              <a:lnSpc>
                <a:spcPct val="150000"/>
              </a:lnSpc>
            </a:pPr>
            <a:r>
              <a:rPr lang="en-GB" altLang="vi-VN" sz="3200" dirty="0" smtClean="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Đặt vào hai đầu cuộn dây dẫn một hiệu điện thế </a:t>
            </a:r>
            <a:r>
              <a:rPr lang="vi-VN" sz="3200" dirty="0" smtClean="0">
                <a:latin typeface="Arial" panose="020B0604020202020204" pitchFamily="34" charset="0"/>
                <a:cs typeface="Arial" panose="020B0604020202020204" pitchFamily="34" charset="0"/>
              </a:rPr>
              <a:t>U </a:t>
            </a:r>
            <a:r>
              <a:rPr lang="vi-VN" sz="3200" dirty="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8,5V </a:t>
            </a:r>
            <a:r>
              <a:rPr lang="vi-VN" sz="3200" dirty="0">
                <a:latin typeface="Arial" panose="020B0604020202020204" pitchFamily="34" charset="0"/>
                <a:cs typeface="Arial" panose="020B0604020202020204" pitchFamily="34" charset="0"/>
              </a:rPr>
              <a:t>thì cường độ dòng điện qua dây </a:t>
            </a:r>
            <a:r>
              <a:rPr lang="en-GB" sz="3200" dirty="0" err="1" smtClean="0">
                <a:latin typeface="Arial" panose="020B0604020202020204" pitchFamily="34" charset="0"/>
                <a:cs typeface="Arial" panose="020B0604020202020204" pitchFamily="34" charset="0"/>
              </a:rPr>
              <a:t>dẫn</a:t>
            </a:r>
            <a:r>
              <a:rPr lang="en-GB"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là </a:t>
            </a:r>
            <a:r>
              <a:rPr lang="vi-VN" sz="3200" dirty="0">
                <a:latin typeface="Arial" panose="020B0604020202020204" pitchFamily="34" charset="0"/>
                <a:cs typeface="Arial" panose="020B0604020202020204" pitchFamily="34" charset="0"/>
              </a:rPr>
              <a:t>I = </a:t>
            </a:r>
            <a:r>
              <a:rPr lang="vi-VN" sz="3200" dirty="0" smtClean="0">
                <a:latin typeface="Arial" panose="020B0604020202020204" pitchFamily="34" charset="0"/>
                <a:cs typeface="Arial" panose="020B0604020202020204" pitchFamily="34" charset="0"/>
              </a:rPr>
              <a:t>2,5A</a:t>
            </a:r>
            <a:r>
              <a:rPr lang="vi-VN" sz="3200" dirty="0">
                <a:latin typeface="Arial" panose="020B0604020202020204" pitchFamily="34" charset="0"/>
                <a:cs typeface="Arial" panose="020B0604020202020204" pitchFamily="34" charset="0"/>
              </a:rPr>
              <a:t>. Biết cuộn dây dài </a:t>
            </a:r>
            <a:r>
              <a:rPr lang="vi-VN" sz="3200" dirty="0" smtClean="0">
                <a:latin typeface="Arial" panose="020B0604020202020204" pitchFamily="34" charset="0"/>
                <a:cs typeface="Arial" panose="020B0604020202020204" pitchFamily="34" charset="0"/>
              </a:rPr>
              <a:t>300m </a:t>
            </a:r>
            <a:r>
              <a:rPr lang="vi-VN" sz="3200" dirty="0">
                <a:latin typeface="Arial" panose="020B0604020202020204" pitchFamily="34" charset="0"/>
                <a:cs typeface="Arial" panose="020B0604020202020204" pitchFamily="34" charset="0"/>
              </a:rPr>
              <a:t>và có tiết diện </a:t>
            </a:r>
            <a:r>
              <a:rPr lang="vi-VN" sz="3200" dirty="0" smtClean="0">
                <a:latin typeface="Arial" panose="020B0604020202020204" pitchFamily="34" charset="0"/>
                <a:cs typeface="Arial" panose="020B0604020202020204" pitchFamily="34" charset="0"/>
              </a:rPr>
              <a:t>1,5 </a:t>
            </a:r>
            <a:r>
              <a:rPr lang="vi-VN" sz="3200" dirty="0">
                <a:latin typeface="Arial" panose="020B0604020202020204" pitchFamily="34" charset="0"/>
                <a:cs typeface="Arial" panose="020B0604020202020204" pitchFamily="34" charset="0"/>
              </a:rPr>
              <a:t>mm</a:t>
            </a:r>
            <a:r>
              <a:rPr lang="vi-VN" sz="3200" baseline="30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Hỏi cuộn dây dẫn làm bằng chất gì?</a:t>
            </a:r>
            <a:endParaRPr lang="en-GB" sz="3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951F72-DFF2-F9A4-150D-E371DAA2A23C}"/>
              </a:ext>
            </a:extLst>
          </p:cNvPr>
          <p:cNvPicPr>
            <a:picLocks noChangeAspect="1"/>
          </p:cNvPicPr>
          <p:nvPr/>
        </p:nvPicPr>
        <p:blipFill>
          <a:blip r:embed="rId4"/>
          <a:stretch>
            <a:fillRect/>
          </a:stretch>
        </p:blipFill>
        <p:spPr>
          <a:xfrm>
            <a:off x="265458" y="160446"/>
            <a:ext cx="1550737" cy="1550737"/>
          </a:xfrm>
          <a:prstGeom prst="rect">
            <a:avLst/>
          </a:prstGeom>
        </p:spPr>
      </p:pic>
      <p:sp>
        <p:nvSpPr>
          <p:cNvPr id="6" name="Google Shape;928;p37">
            <a:extLst>
              <a:ext uri="{FF2B5EF4-FFF2-40B4-BE49-F238E27FC236}">
                <a16:creationId xmlns:a16="http://schemas.microsoft.com/office/drawing/2014/main" id="{3EA7F04F-7341-35E2-0CFE-9154FF238B5B}"/>
              </a:ext>
            </a:extLst>
          </p:cNvPr>
          <p:cNvSpPr txBox="1">
            <a:spLocks/>
          </p:cNvSpPr>
          <p:nvPr/>
        </p:nvSpPr>
        <p:spPr>
          <a:xfrm>
            <a:off x="1738796" y="258312"/>
            <a:ext cx="3364565" cy="763600"/>
          </a:xfrm>
          <a:prstGeom prst="rect">
            <a:avLst/>
          </a:prstGeom>
          <a:solidFill>
            <a:schemeClr val="accent4"/>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indent="0" algn="ctr">
              <a:buClr>
                <a:schemeClr val="dk1"/>
              </a:buClr>
              <a:buSzPts val="3500"/>
              <a:buFont typeface="Mina"/>
              <a:buNone/>
              <a:defRPr sz="4000" b="1">
                <a:solidFill>
                  <a:schemeClr val="dk1"/>
                </a:solidFill>
                <a:latin typeface="Fira Sans Condensed Black" panose="020F0502020204030204" pitchFamily="34" charset="0"/>
                <a:ea typeface="Mina"/>
                <a:cs typeface="Mina"/>
                <a:sym typeface="Mina"/>
              </a:defRPr>
            </a:lvl1pPr>
            <a:lvl2pPr>
              <a:buClr>
                <a:schemeClr val="dk1"/>
              </a:buClr>
              <a:buSzPts val="3500"/>
              <a:buFont typeface="Mina"/>
              <a:buNone/>
              <a:defRPr sz="3500" b="1">
                <a:solidFill>
                  <a:schemeClr val="dk1"/>
                </a:solidFill>
                <a:latin typeface="Mina"/>
                <a:ea typeface="Mina"/>
                <a:cs typeface="Mina"/>
                <a:sym typeface="Mina"/>
              </a:defRPr>
            </a:lvl2pPr>
            <a:lvl3pPr>
              <a:buClr>
                <a:schemeClr val="dk1"/>
              </a:buClr>
              <a:buSzPts val="3500"/>
              <a:buFont typeface="Mina"/>
              <a:buNone/>
              <a:defRPr sz="3500" b="1">
                <a:solidFill>
                  <a:schemeClr val="dk1"/>
                </a:solidFill>
                <a:latin typeface="Mina"/>
                <a:ea typeface="Mina"/>
                <a:cs typeface="Mina"/>
                <a:sym typeface="Mina"/>
              </a:defRPr>
            </a:lvl3pPr>
            <a:lvl4pPr>
              <a:buClr>
                <a:schemeClr val="dk1"/>
              </a:buClr>
              <a:buSzPts val="3500"/>
              <a:buFont typeface="Mina"/>
              <a:buNone/>
              <a:defRPr sz="3500" b="1">
                <a:solidFill>
                  <a:schemeClr val="dk1"/>
                </a:solidFill>
                <a:latin typeface="Mina"/>
                <a:ea typeface="Mina"/>
                <a:cs typeface="Mina"/>
                <a:sym typeface="Mina"/>
              </a:defRPr>
            </a:lvl4pPr>
            <a:lvl5pPr>
              <a:buClr>
                <a:schemeClr val="dk1"/>
              </a:buClr>
              <a:buSzPts val="3500"/>
              <a:buFont typeface="Mina"/>
              <a:buNone/>
              <a:defRPr sz="3500" b="1">
                <a:solidFill>
                  <a:schemeClr val="dk1"/>
                </a:solidFill>
                <a:latin typeface="Mina"/>
                <a:ea typeface="Mina"/>
                <a:cs typeface="Mina"/>
                <a:sym typeface="Mina"/>
              </a:defRPr>
            </a:lvl5pPr>
            <a:lvl6pPr>
              <a:buClr>
                <a:schemeClr val="dk1"/>
              </a:buClr>
              <a:buSzPts val="3500"/>
              <a:buFont typeface="Mina"/>
              <a:buNone/>
              <a:defRPr sz="3500" b="1">
                <a:solidFill>
                  <a:schemeClr val="dk1"/>
                </a:solidFill>
                <a:latin typeface="Mina"/>
                <a:ea typeface="Mina"/>
                <a:cs typeface="Mina"/>
                <a:sym typeface="Mina"/>
              </a:defRPr>
            </a:lvl6pPr>
            <a:lvl7pPr>
              <a:buClr>
                <a:schemeClr val="dk1"/>
              </a:buClr>
              <a:buSzPts val="3500"/>
              <a:buFont typeface="Mina"/>
              <a:buNone/>
              <a:defRPr sz="3500" b="1">
                <a:solidFill>
                  <a:schemeClr val="dk1"/>
                </a:solidFill>
                <a:latin typeface="Mina"/>
                <a:ea typeface="Mina"/>
                <a:cs typeface="Mina"/>
                <a:sym typeface="Mina"/>
              </a:defRPr>
            </a:lvl7pPr>
            <a:lvl8pPr>
              <a:buClr>
                <a:schemeClr val="dk1"/>
              </a:buClr>
              <a:buSzPts val="3500"/>
              <a:buFont typeface="Mina"/>
              <a:buNone/>
              <a:defRPr sz="3500" b="1">
                <a:solidFill>
                  <a:schemeClr val="dk1"/>
                </a:solidFill>
                <a:latin typeface="Mina"/>
                <a:ea typeface="Mina"/>
                <a:cs typeface="Mina"/>
                <a:sym typeface="Mina"/>
              </a:defRPr>
            </a:lvl8pPr>
            <a:lvl9pPr>
              <a:buClr>
                <a:schemeClr val="dk1"/>
              </a:buClr>
              <a:buSzPts val="3500"/>
              <a:buFont typeface="Mina"/>
              <a:buNone/>
              <a:defRPr sz="3500" b="1">
                <a:solidFill>
                  <a:schemeClr val="dk1"/>
                </a:solidFill>
                <a:latin typeface="Mina"/>
                <a:ea typeface="Mina"/>
                <a:cs typeface="Mina"/>
                <a:sym typeface="Mina"/>
              </a:defRPr>
            </a:lvl9pPr>
          </a:lstStyle>
          <a:p>
            <a:pPr algn="l" defTabSz="1219170">
              <a:buClr>
                <a:srgbClr val="073763"/>
              </a:buClr>
              <a:defRPr/>
            </a:pPr>
            <a:r>
              <a:rPr lang="en-US" sz="4267" kern="0" dirty="0" smtClean="0">
                <a:solidFill>
                  <a:srgbClr val="073763"/>
                </a:solidFill>
              </a:rPr>
              <a:t>  MẬT </a:t>
            </a:r>
            <a:r>
              <a:rPr lang="en-US" sz="4267" kern="0" dirty="0">
                <a:solidFill>
                  <a:srgbClr val="073763"/>
                </a:solidFill>
              </a:rPr>
              <a:t>THƯ 3</a:t>
            </a:r>
          </a:p>
        </p:txBody>
      </p:sp>
      <p:pic>
        <p:nvPicPr>
          <p:cNvPr id="7" name="4 Minute Countdown Timer with Music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49707" y="5088969"/>
            <a:ext cx="2620324" cy="1311639"/>
          </a:xfrm>
          <a:prstGeom prst="rect">
            <a:avLst/>
          </a:prstGeom>
        </p:spPr>
      </p:pic>
    </p:spTree>
    <p:extLst>
      <p:ext uri="{BB962C8B-B14F-4D97-AF65-F5344CB8AC3E}">
        <p14:creationId xmlns:p14="http://schemas.microsoft.com/office/powerpoint/2010/main" val="33844559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3252333" y="1817633"/>
            <a:ext cx="1780119" cy="2065158"/>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993;p59">
            <a:extLst>
              <a:ext uri="{FF2B5EF4-FFF2-40B4-BE49-F238E27FC236}">
                <a16:creationId xmlns:a16="http://schemas.microsoft.com/office/drawing/2014/main" id="{D29D1033-C7AD-4994-9961-6AFE9AC95C46}"/>
              </a:ext>
            </a:extLst>
          </p:cNvPr>
          <p:cNvSpPr/>
          <p:nvPr/>
        </p:nvSpPr>
        <p:spPr>
          <a:xfrm rot="11613447">
            <a:off x="6117677" y="1824255"/>
            <a:ext cx="1956594" cy="2051915"/>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632813" y="1565408"/>
            <a:ext cx="2034946" cy="2134084"/>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4" descr="Biểu tượng điện miễn phí">
            <a:extLst>
              <a:ext uri="{FF2B5EF4-FFF2-40B4-BE49-F238E27FC236}">
                <a16:creationId xmlns:a16="http://schemas.microsoft.com/office/drawing/2014/main" id="{A01655CB-ACE1-4370-985D-E50C41BB9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58" y="2437506"/>
            <a:ext cx="862340" cy="8623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iểu tượng miễn phí plugin">
            <a:extLst>
              <a:ext uri="{FF2B5EF4-FFF2-40B4-BE49-F238E27FC236}">
                <a16:creationId xmlns:a16="http://schemas.microsoft.com/office/drawing/2014/main" id="{8DBB6C59-8035-4079-9B88-BC5103533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3104" y="2399208"/>
            <a:ext cx="845820" cy="845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Biểu tượng bóng đèn miễn phí">
            <a:extLst>
              <a:ext uri="{FF2B5EF4-FFF2-40B4-BE49-F238E27FC236}">
                <a16:creationId xmlns:a16="http://schemas.microsoft.com/office/drawing/2014/main" id="{F60EF04A-F95B-4415-A2BF-059EEDEF5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482" y="2589276"/>
            <a:ext cx="836531" cy="8365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747046D-3EBC-4ADF-A870-028063271EE3}"/>
              </a:ext>
            </a:extLst>
          </p:cNvPr>
          <p:cNvSpPr txBox="1"/>
          <p:nvPr/>
        </p:nvSpPr>
        <p:spPr>
          <a:xfrm>
            <a:off x="1903798" y="597491"/>
            <a:ext cx="8720210" cy="830997"/>
          </a:xfrm>
          <a:prstGeom prst="rect">
            <a:avLst/>
          </a:prstGeom>
          <a:noFill/>
        </p:spPr>
        <p:txBody>
          <a:bodyPr wrap="square" rtlCol="0">
            <a:spAutoFit/>
          </a:bodyPr>
          <a:lstStyle/>
          <a:p>
            <a:pPr algn="ctr"/>
            <a:r>
              <a:rPr lang="en-US" sz="4800" b="1" spc="-150" dirty="0">
                <a:solidFill>
                  <a:srgbClr val="00A19D"/>
                </a:solidFill>
                <a:latin typeface="Times New Roman" panose="02020603050405020304" pitchFamily="18" charset="0"/>
                <a:cs typeface="Times New Roman" panose="02020603050405020304" pitchFamily="18" charset="0"/>
              </a:rPr>
              <a:t>ĐIỆN TRỞ - ĐỊNH LUẬT OHM</a:t>
            </a:r>
          </a:p>
        </p:txBody>
      </p:sp>
      <p:sp>
        <p:nvSpPr>
          <p:cNvPr id="16" name="TextBox 15">
            <a:extLst>
              <a:ext uri="{FF2B5EF4-FFF2-40B4-BE49-F238E27FC236}">
                <a16:creationId xmlns:a16="http://schemas.microsoft.com/office/drawing/2014/main" id="{B8C4DB99-31BF-455C-9647-0A4D61824F0F}"/>
              </a:ext>
            </a:extLst>
          </p:cNvPr>
          <p:cNvSpPr txBox="1"/>
          <p:nvPr/>
        </p:nvSpPr>
        <p:spPr>
          <a:xfrm>
            <a:off x="-228208" y="3965124"/>
            <a:ext cx="3174159" cy="646331"/>
          </a:xfrm>
          <a:prstGeom prst="rect">
            <a:avLst/>
          </a:prstGeom>
          <a:noFill/>
        </p:spPr>
        <p:txBody>
          <a:bodyPr wrap="square" rtlCol="0">
            <a:spAutoFit/>
          </a:bodyPr>
          <a:lstStyle/>
          <a:p>
            <a:pPr algn="ctr"/>
            <a:r>
              <a:rPr lang="en-US" sz="3600" b="1" dirty="0" err="1">
                <a:solidFill>
                  <a:srgbClr val="E05D5D"/>
                </a:solidFill>
                <a:latin typeface="Calibri" panose="020F0502020204030204" pitchFamily="34" charset="0"/>
              </a:rPr>
              <a:t>Điện</a:t>
            </a:r>
            <a:r>
              <a:rPr lang="en-US" sz="3600" b="1" dirty="0">
                <a:solidFill>
                  <a:srgbClr val="E05D5D"/>
                </a:solidFill>
                <a:latin typeface="Calibri" panose="020F0502020204030204" pitchFamily="34" charset="0"/>
              </a:rPr>
              <a:t> </a:t>
            </a:r>
            <a:r>
              <a:rPr lang="en-US" sz="3600" b="1" dirty="0" err="1">
                <a:solidFill>
                  <a:srgbClr val="E05D5D"/>
                </a:solidFill>
                <a:latin typeface="Calibri" panose="020F0502020204030204" pitchFamily="34" charset="0"/>
              </a:rPr>
              <a:t>Trở</a:t>
            </a:r>
            <a:endParaRPr lang="en-US" sz="3600" b="1" dirty="0">
              <a:solidFill>
                <a:srgbClr val="E05D5D"/>
              </a:solidFill>
              <a:latin typeface="Calibri" panose="020F0502020204030204" pitchFamily="34" charset="0"/>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2812601" y="4076916"/>
            <a:ext cx="3174159" cy="2308324"/>
          </a:xfrm>
          <a:prstGeom prst="rect">
            <a:avLst/>
          </a:prstGeom>
          <a:noFill/>
        </p:spPr>
        <p:txBody>
          <a:bodyPr wrap="square" rtlCol="0">
            <a:spAutoFit/>
          </a:bodyPr>
          <a:lstStyle/>
          <a:p>
            <a:pPr algn="ctr"/>
            <a:r>
              <a:rPr lang="vi-VN" sz="3600" b="1" dirty="0">
                <a:solidFill>
                  <a:srgbClr val="E05D5D"/>
                </a:solidFill>
                <a:latin typeface="Calibri" panose="020F0502020204030204" pitchFamily="34" charset="0"/>
                <a:ea typeface="Calibri" panose="020F0502020204030204" pitchFamily="34" charset="0"/>
                <a:cs typeface="Calibri" panose="020F0502020204030204" pitchFamily="34" charset="0"/>
              </a:rPr>
              <a:t>Sự phụ thuộc của cường độ dòng điện vào hiệu điện thế</a:t>
            </a:r>
            <a:endParaRPr lang="en-US" sz="3600" b="1" dirty="0">
              <a:solidFill>
                <a:srgbClr val="E05D5D"/>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A96446B-1509-47FB-B5F8-0E423071835F}"/>
              </a:ext>
            </a:extLst>
          </p:cNvPr>
          <p:cNvSpPr txBox="1"/>
          <p:nvPr/>
        </p:nvSpPr>
        <p:spPr>
          <a:xfrm>
            <a:off x="5658793" y="4391573"/>
            <a:ext cx="2956692" cy="1200329"/>
          </a:xfrm>
          <a:prstGeom prst="rect">
            <a:avLst/>
          </a:prstGeom>
          <a:noFill/>
        </p:spPr>
        <p:txBody>
          <a:bodyPr wrap="square" rtlCol="0">
            <a:spAutoFit/>
          </a:bodyPr>
          <a:lstStyle/>
          <a:p>
            <a:pPr algn="ctr"/>
            <a:r>
              <a:rPr lang="en-US" sz="3600" b="1" dirty="0" err="1">
                <a:solidFill>
                  <a:srgbClr val="E05D5D"/>
                </a:solidFill>
                <a:latin typeface="Calibri" panose="020F0502020204030204" pitchFamily="34" charset="0"/>
              </a:rPr>
              <a:t>Định</a:t>
            </a:r>
            <a:r>
              <a:rPr lang="en-US" sz="3600" b="1" dirty="0">
                <a:solidFill>
                  <a:srgbClr val="E05D5D"/>
                </a:solidFill>
                <a:latin typeface="Calibri" panose="020F0502020204030204" pitchFamily="34" charset="0"/>
              </a:rPr>
              <a:t> </a:t>
            </a:r>
            <a:r>
              <a:rPr lang="en-US" sz="3600" b="1" dirty="0" err="1">
                <a:solidFill>
                  <a:srgbClr val="E05D5D"/>
                </a:solidFill>
                <a:latin typeface="Calibri" panose="020F0502020204030204" pitchFamily="34" charset="0"/>
              </a:rPr>
              <a:t>Luật</a:t>
            </a:r>
            <a:r>
              <a:rPr lang="en-US" sz="3600" b="1" dirty="0">
                <a:solidFill>
                  <a:srgbClr val="E05D5D"/>
                </a:solidFill>
                <a:latin typeface="Calibri" panose="020F0502020204030204" pitchFamily="34" charset="0"/>
              </a:rPr>
              <a:t> Ohm</a:t>
            </a:r>
          </a:p>
        </p:txBody>
      </p:sp>
      <p:sp>
        <p:nvSpPr>
          <p:cNvPr id="19" name="Google Shape;2993;p59">
            <a:extLst>
              <a:ext uri="{FF2B5EF4-FFF2-40B4-BE49-F238E27FC236}">
                <a16:creationId xmlns:a16="http://schemas.microsoft.com/office/drawing/2014/main" id="{D29D1033-C7AD-4994-9961-6AFE9AC95C46}"/>
              </a:ext>
            </a:extLst>
          </p:cNvPr>
          <p:cNvSpPr/>
          <p:nvPr/>
        </p:nvSpPr>
        <p:spPr>
          <a:xfrm rot="11613447">
            <a:off x="9441012" y="1769747"/>
            <a:ext cx="1956594" cy="2051915"/>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Picture 14" descr="Biểu tượng bóng đèn miễn phí">
            <a:extLst>
              <a:ext uri="{FF2B5EF4-FFF2-40B4-BE49-F238E27FC236}">
                <a16:creationId xmlns:a16="http://schemas.microsoft.com/office/drawing/2014/main" id="{F60EF04A-F95B-4415-A2BF-059EEDEF5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5636" y="2463315"/>
            <a:ext cx="836531" cy="83653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A96446B-1509-47FB-B5F8-0E423071835F}"/>
              </a:ext>
            </a:extLst>
          </p:cNvPr>
          <p:cNvSpPr txBox="1"/>
          <p:nvPr/>
        </p:nvSpPr>
        <p:spPr>
          <a:xfrm>
            <a:off x="8832952" y="4076915"/>
            <a:ext cx="3177447" cy="2554545"/>
          </a:xfrm>
          <a:prstGeom prst="rect">
            <a:avLst/>
          </a:prstGeom>
          <a:noFill/>
        </p:spPr>
        <p:txBody>
          <a:bodyPr wrap="square" rtlCol="0">
            <a:spAutoFit/>
          </a:bodyPr>
          <a:lstStyle/>
          <a:p>
            <a:pPr algn="just"/>
            <a:r>
              <a:rPr lang="en-US" sz="3200" b="1" dirty="0" err="1" smtClean="0">
                <a:solidFill>
                  <a:srgbClr val="E05D5D"/>
                </a:solidFill>
                <a:latin typeface="Calibri" panose="020F0502020204030204" pitchFamily="34" charset="0"/>
              </a:rPr>
              <a:t>Điện</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trở</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của</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dây</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dẫn</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phụ</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thuộc</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vào</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kích</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thước</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và</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bản</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chất</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của</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dây</a:t>
            </a:r>
            <a:r>
              <a:rPr lang="en-US" sz="3200" b="1" dirty="0" smtClean="0">
                <a:solidFill>
                  <a:srgbClr val="E05D5D"/>
                </a:solidFill>
                <a:latin typeface="Calibri" panose="020F0502020204030204" pitchFamily="34" charset="0"/>
              </a:rPr>
              <a:t> </a:t>
            </a:r>
            <a:r>
              <a:rPr lang="en-US" sz="3200" b="1" dirty="0" err="1" smtClean="0">
                <a:solidFill>
                  <a:srgbClr val="E05D5D"/>
                </a:solidFill>
                <a:latin typeface="Calibri" panose="020F0502020204030204" pitchFamily="34" charset="0"/>
              </a:rPr>
              <a:t>dẫn</a:t>
            </a:r>
            <a:endParaRPr lang="en-US" sz="3200" b="1" dirty="0">
              <a:solidFill>
                <a:srgbClr val="E05D5D"/>
              </a:solidFill>
              <a:latin typeface="Calibri" panose="020F0502020204030204" pitchFamily="34" charset="0"/>
            </a:endParaRPr>
          </a:p>
        </p:txBody>
      </p:sp>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25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750"/>
                            </p:stCondLst>
                            <p:childTnLst>
                              <p:par>
                                <p:cTn id="16" presetID="22" presetClass="entr" presetSubtype="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par>
                                <p:cTn id="58" presetID="53" presetClass="entr" presetSubtype="16"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fltVal val="0"/>
                                          </p:val>
                                        </p:tav>
                                        <p:tav tm="100000">
                                          <p:val>
                                            <p:strVal val="#ppt_w"/>
                                          </p:val>
                                        </p:tav>
                                      </p:tavLst>
                                    </p:anim>
                                    <p:anim calcmode="lin" valueType="num">
                                      <p:cBhvr>
                                        <p:cTn id="61" dur="500" fill="hold"/>
                                        <p:tgtEl>
                                          <p:spTgt spid="20"/>
                                        </p:tgtEl>
                                        <p:attrNameLst>
                                          <p:attrName>ppt_h</p:attrName>
                                        </p:attrNameLst>
                                      </p:cBhvr>
                                      <p:tavLst>
                                        <p:tav tm="0">
                                          <p:val>
                                            <p:fltVal val="0"/>
                                          </p:val>
                                        </p:tav>
                                        <p:tav tm="100000">
                                          <p:val>
                                            <p:strVal val="#ppt_h"/>
                                          </p:val>
                                        </p:tav>
                                      </p:tavLst>
                                    </p:anim>
                                    <p:animEffect transition="in" filter="fade">
                                      <p:cBhvr>
                                        <p:cTn id="62" dur="500"/>
                                        <p:tgtEl>
                                          <p:spTgt spid="20"/>
                                        </p:tgtEl>
                                      </p:cBhvr>
                                    </p:animEffect>
                                  </p:childTnLst>
                                </p:cTn>
                              </p:par>
                            </p:childTnLst>
                          </p:cTn>
                        </p:par>
                        <p:par>
                          <p:cTn id="63" fill="hold">
                            <p:stCondLst>
                              <p:cond delay="500"/>
                            </p:stCondLst>
                            <p:childTnLst>
                              <p:par>
                                <p:cTn id="64" presetID="22" presetClass="entr" presetSubtype="1"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up)">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6" grpId="0"/>
      <p:bldP spid="17" grpId="0"/>
      <p:bldP spid="18" grpId="0"/>
      <p:bldP spid="19"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669A0B0-CA42-4963-8E46-ECA90A69F34A}"/>
              </a:ext>
            </a:extLst>
          </p:cNvPr>
          <p:cNvSpPr/>
          <p:nvPr/>
        </p:nvSpPr>
        <p:spPr>
          <a:xfrm>
            <a:off x="4566560" y="182999"/>
            <a:ext cx="7160384" cy="5671046"/>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08CF4F3-78EA-49AA-A26E-CE257589933C}"/>
              </a:ext>
            </a:extLst>
          </p:cNvPr>
          <p:cNvSpPr/>
          <p:nvPr/>
        </p:nvSpPr>
        <p:spPr>
          <a:xfrm>
            <a:off x="169683" y="413256"/>
            <a:ext cx="4030630" cy="623264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F75AA4-41EC-4F98-80E1-6AFBBE859D19}"/>
              </a:ext>
            </a:extLst>
          </p:cNvPr>
          <p:cNvSpPr txBox="1"/>
          <p:nvPr/>
        </p:nvSpPr>
        <p:spPr>
          <a:xfrm>
            <a:off x="939158" y="382644"/>
            <a:ext cx="1970313" cy="834011"/>
          </a:xfrm>
          <a:prstGeom prst="rect">
            <a:avLst/>
          </a:prstGeom>
          <a:noFill/>
        </p:spPr>
        <p:txBody>
          <a:bodyPr wrap="square" rtlCol="0">
            <a:spAutoFit/>
          </a:bodyPr>
          <a:lstStyle/>
          <a:p>
            <a:pPr>
              <a:lnSpc>
                <a:spcPct val="150000"/>
              </a:lnSpc>
            </a:pPr>
            <a:r>
              <a:rPr lang="en-US" altLang="vi-VN" sz="3600" u="sng" dirty="0">
                <a:solidFill>
                  <a:srgbClr val="E05D5D"/>
                </a:solidFill>
                <a:latin typeface="Calibri" panose="020F0502020204030204" pitchFamily="34" charset="0"/>
                <a:cs typeface="Calibri" panose="020F0502020204030204" pitchFamily="34" charset="0"/>
              </a:rPr>
              <a:t>TÓM TẮT</a:t>
            </a:r>
            <a:endParaRPr lang="en-US" sz="3600" dirty="0">
              <a:solidFill>
                <a:srgbClr val="E05D5D"/>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A9A86DD-7731-46D4-961F-A41FB0DD4B5B}"/>
              </a:ext>
            </a:extLst>
          </p:cNvPr>
          <p:cNvSpPr txBox="1"/>
          <p:nvPr/>
        </p:nvSpPr>
        <p:spPr>
          <a:xfrm>
            <a:off x="308516" y="1180178"/>
            <a:ext cx="4008349" cy="4832092"/>
          </a:xfrm>
          <a:prstGeom prst="rect">
            <a:avLst/>
          </a:prstGeom>
          <a:noFill/>
        </p:spPr>
        <p:txBody>
          <a:bodyPr wrap="square" rtlCol="0">
            <a:spAutoFit/>
          </a:bodyPr>
          <a:lstStyle/>
          <a:p>
            <a:pPr>
              <a:lnSpc>
                <a:spcPct val="150000"/>
              </a:lnSpc>
              <a:spcBef>
                <a:spcPct val="50000"/>
              </a:spcBef>
              <a:buFontTx/>
              <a:buNone/>
            </a:pP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U</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 </a:t>
            </a: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 </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8,5</a:t>
            </a:r>
            <a:r>
              <a:rPr lang="el-GR" altLang="vi-VN" sz="2800" kern="0" dirty="0" smtClean="0">
                <a:latin typeface="Calibri" panose="020F0502020204030204" pitchFamily="34" charset="0"/>
                <a:cs typeface="Calibri" panose="020F0502020204030204" pitchFamily="34" charset="0"/>
              </a:rPr>
              <a:t> </a:t>
            </a:r>
            <a:r>
              <a:rPr lang="en-GB" altLang="vi-VN" sz="2800" kern="0" dirty="0">
                <a:solidFill>
                  <a:schemeClr val="tx1">
                    <a:lumMod val="85000"/>
                    <a:lumOff val="15000"/>
                  </a:schemeClr>
                </a:solidFill>
                <a:latin typeface="Calibri" panose="020F0502020204030204" pitchFamily="34" charset="0"/>
                <a:cs typeface="Calibri" panose="020F0502020204030204" pitchFamily="34" charset="0"/>
              </a:rPr>
              <a:t>V</a:t>
            </a:r>
            <a:r>
              <a:rPr lang="vi-VN" altLang="vi-VN" sz="2800" dirty="0" smtClean="0">
                <a:latin typeface="Calibri" panose="020F0502020204030204" pitchFamily="34" charset="0"/>
                <a:cs typeface="Calibri" panose="020F0502020204030204" pitchFamily="34" charset="0"/>
              </a:rPr>
              <a:t> </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 </a:t>
            </a:r>
            <a:endParaRPr lang="en-US" altLang="vi-VN" sz="28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50000"/>
              </a:lnSpc>
              <a:spcBef>
                <a:spcPct val="50000"/>
              </a:spcBef>
              <a:buFontTx/>
              <a:buNone/>
            </a:pP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I = </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2,5A</a:t>
            </a:r>
          </a:p>
          <a:p>
            <a:pPr>
              <a:lnSpc>
                <a:spcPct val="150000"/>
              </a:lnSpc>
              <a:spcBef>
                <a:spcPct val="50000"/>
              </a:spcBef>
              <a:buFontTx/>
              <a:buNone/>
            </a:pP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l</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 = 300m</a:t>
            </a:r>
          </a:p>
          <a:p>
            <a:pPr>
              <a:lnSpc>
                <a:spcPct val="150000"/>
              </a:lnSpc>
              <a:spcBef>
                <a:spcPct val="50000"/>
              </a:spcBef>
              <a:buFontTx/>
              <a:buNone/>
            </a:pP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S = 1,5</a:t>
            </a:r>
            <a:r>
              <a:rPr lang="vi-VN" sz="2800" dirty="0" smtClean="0">
                <a:cs typeface="Arial" panose="020B0604020202020204" pitchFamily="34" charset="0"/>
              </a:rPr>
              <a:t>mm</a:t>
            </a:r>
            <a:r>
              <a:rPr lang="vi-VN" sz="2800" baseline="30000" dirty="0" smtClean="0">
                <a:cs typeface="Arial" panose="020B0604020202020204" pitchFamily="34" charset="0"/>
              </a:rPr>
              <a:t>2</a:t>
            </a:r>
            <a:r>
              <a:rPr lang="en-GB" sz="2800" dirty="0" smtClean="0">
                <a:cs typeface="Arial" panose="020B0604020202020204" pitchFamily="34" charset="0"/>
              </a:rPr>
              <a:t> = 1,5.10</a:t>
            </a:r>
            <a:r>
              <a:rPr lang="en-GB" sz="2800" baseline="30000" dirty="0" smtClean="0">
                <a:cs typeface="Arial" panose="020B0604020202020204" pitchFamily="34" charset="0"/>
              </a:rPr>
              <a:t> -6</a:t>
            </a:r>
            <a:r>
              <a:rPr lang="en-GB" sz="2800" dirty="0" smtClean="0">
                <a:cs typeface="Arial" panose="020B0604020202020204" pitchFamily="34" charset="0"/>
              </a:rPr>
              <a:t> </a:t>
            </a:r>
            <a:r>
              <a:rPr lang="vi-VN" sz="2800" dirty="0" smtClean="0">
                <a:cs typeface="Arial" panose="020B0604020202020204" pitchFamily="34" charset="0"/>
              </a:rPr>
              <a:t>m</a:t>
            </a:r>
            <a:r>
              <a:rPr lang="vi-VN" sz="2800" baseline="30000" dirty="0" smtClean="0">
                <a:cs typeface="Arial" panose="020B0604020202020204" pitchFamily="34" charset="0"/>
              </a:rPr>
              <a:t>2 </a:t>
            </a:r>
            <a:r>
              <a:rPr lang="en-GB" sz="2800" baseline="30000" dirty="0" smtClean="0">
                <a:cs typeface="Arial" panose="020B0604020202020204" pitchFamily="34" charset="0"/>
              </a:rPr>
              <a:t> </a:t>
            </a:r>
          </a:p>
          <a:p>
            <a:pPr>
              <a:lnSpc>
                <a:spcPct val="150000"/>
              </a:lnSpc>
              <a:spcBef>
                <a:spcPct val="50000"/>
              </a:spcBef>
              <a:buFontTx/>
              <a:buNone/>
            </a:pPr>
            <a:r>
              <a:rPr lang="en-US" altLang="vi-VN" sz="2800" dirty="0" err="1" smtClean="0">
                <a:solidFill>
                  <a:schemeClr val="tx1">
                    <a:lumMod val="85000"/>
                    <a:lumOff val="15000"/>
                  </a:schemeClr>
                </a:solidFill>
                <a:latin typeface="Calibri" panose="020F0502020204030204" pitchFamily="34" charset="0"/>
                <a:cs typeface="Calibri" panose="020F0502020204030204" pitchFamily="34" charset="0"/>
              </a:rPr>
              <a:t>Cuộn</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 </a:t>
            </a:r>
            <a:r>
              <a:rPr lang="en-US" altLang="vi-VN" sz="2800" dirty="0" err="1" smtClean="0">
                <a:solidFill>
                  <a:schemeClr val="tx1">
                    <a:lumMod val="85000"/>
                    <a:lumOff val="15000"/>
                  </a:schemeClr>
                </a:solidFill>
                <a:latin typeface="Calibri" panose="020F0502020204030204" pitchFamily="34" charset="0"/>
                <a:cs typeface="Calibri" panose="020F0502020204030204" pitchFamily="34" charset="0"/>
              </a:rPr>
              <a:t>dây</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 </a:t>
            </a:r>
            <a:r>
              <a:rPr lang="en-US" altLang="vi-VN" sz="2800" dirty="0" err="1" smtClean="0">
                <a:solidFill>
                  <a:schemeClr val="tx1">
                    <a:lumMod val="85000"/>
                    <a:lumOff val="15000"/>
                  </a:schemeClr>
                </a:solidFill>
                <a:latin typeface="Calibri" panose="020F0502020204030204" pitchFamily="34" charset="0"/>
                <a:cs typeface="Calibri" panose="020F0502020204030204" pitchFamily="34" charset="0"/>
              </a:rPr>
              <a:t>dẫn</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 </a:t>
            </a:r>
            <a:r>
              <a:rPr lang="en-US" altLang="vi-VN" sz="2800" dirty="0" err="1" smtClean="0">
                <a:solidFill>
                  <a:schemeClr val="tx1">
                    <a:lumMod val="85000"/>
                    <a:lumOff val="15000"/>
                  </a:schemeClr>
                </a:solidFill>
                <a:latin typeface="Calibri" panose="020F0502020204030204" pitchFamily="34" charset="0"/>
                <a:cs typeface="Calibri" panose="020F0502020204030204" pitchFamily="34" charset="0"/>
              </a:rPr>
              <a:t>làm</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 </a:t>
            </a:r>
            <a:r>
              <a:rPr lang="en-US" altLang="vi-VN" sz="2800" dirty="0" err="1" smtClean="0">
                <a:solidFill>
                  <a:schemeClr val="tx1">
                    <a:lumMod val="85000"/>
                    <a:lumOff val="15000"/>
                  </a:schemeClr>
                </a:solidFill>
                <a:latin typeface="Calibri" panose="020F0502020204030204" pitchFamily="34" charset="0"/>
                <a:cs typeface="Calibri" panose="020F0502020204030204" pitchFamily="34" charset="0"/>
              </a:rPr>
              <a:t>bằng</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 </a:t>
            </a:r>
            <a:r>
              <a:rPr lang="en-US" altLang="vi-VN" sz="2800" dirty="0" err="1" smtClean="0">
                <a:solidFill>
                  <a:schemeClr val="tx1">
                    <a:lumMod val="85000"/>
                    <a:lumOff val="15000"/>
                  </a:schemeClr>
                </a:solidFill>
                <a:latin typeface="Calibri" panose="020F0502020204030204" pitchFamily="34" charset="0"/>
                <a:cs typeface="Calibri" panose="020F0502020204030204" pitchFamily="34" charset="0"/>
              </a:rPr>
              <a:t>chất</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 </a:t>
            </a:r>
            <a:r>
              <a:rPr lang="en-US" altLang="vi-VN" sz="2800" dirty="0" err="1" smtClean="0">
                <a:solidFill>
                  <a:schemeClr val="tx1">
                    <a:lumMod val="85000"/>
                    <a:lumOff val="15000"/>
                  </a:schemeClr>
                </a:solidFill>
                <a:latin typeface="Calibri" panose="020F0502020204030204" pitchFamily="34" charset="0"/>
                <a:cs typeface="Calibri" panose="020F0502020204030204" pitchFamily="34" charset="0"/>
              </a:rPr>
              <a:t>gì</a:t>
            </a:r>
            <a:r>
              <a:rPr lang="en-US" altLang="vi-VN" sz="2800" dirty="0" smtClean="0">
                <a:solidFill>
                  <a:schemeClr val="tx1">
                    <a:lumMod val="85000"/>
                    <a:lumOff val="15000"/>
                  </a:schemeClr>
                </a:solidFill>
                <a:latin typeface="Calibri" panose="020F0502020204030204" pitchFamily="34" charset="0"/>
                <a:cs typeface="Calibri" panose="020F0502020204030204" pitchFamily="34" charset="0"/>
              </a:rPr>
              <a:t> ?</a:t>
            </a:r>
            <a:endParaRPr lang="el-GR" altLang="vi-VN" sz="28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290B2B-0674-4F72-8AA8-1914DE00AB3F}"/>
              </a:ext>
            </a:extLst>
          </p:cNvPr>
          <p:cNvSpPr txBox="1"/>
          <p:nvPr/>
        </p:nvSpPr>
        <p:spPr>
          <a:xfrm>
            <a:off x="7257205" y="0"/>
            <a:ext cx="3446261" cy="923330"/>
          </a:xfrm>
          <a:prstGeom prst="rect">
            <a:avLst/>
          </a:prstGeom>
          <a:noFill/>
        </p:spPr>
        <p:txBody>
          <a:bodyPr wrap="square" rtlCol="0">
            <a:spAutoFit/>
          </a:bodyPr>
          <a:lstStyle/>
          <a:p>
            <a:pPr>
              <a:lnSpc>
                <a:spcPct val="150000"/>
              </a:lnSpc>
            </a:pPr>
            <a:r>
              <a:rPr lang="en-US" altLang="vi-VN" sz="3600" u="sng" dirty="0" smtClean="0">
                <a:solidFill>
                  <a:srgbClr val="E05D5D"/>
                </a:solidFill>
                <a:latin typeface="Calibri" panose="020F0502020204030204" pitchFamily="34" charset="0"/>
                <a:cs typeface="Calibri" panose="020F0502020204030204" pitchFamily="34" charset="0"/>
              </a:rPr>
              <a:t>HƯỚNG DẪN</a:t>
            </a:r>
            <a:endParaRPr lang="en-US" sz="3600" dirty="0">
              <a:solidFill>
                <a:srgbClr val="E05D5D"/>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AF4AF60-8DF4-4804-A57A-11E5E01FCEE7}"/>
              </a:ext>
            </a:extLst>
          </p:cNvPr>
          <p:cNvSpPr txBox="1"/>
          <p:nvPr/>
        </p:nvSpPr>
        <p:spPr>
          <a:xfrm>
            <a:off x="5086340" y="799649"/>
            <a:ext cx="5783470" cy="684803"/>
          </a:xfrm>
          <a:prstGeom prst="rect">
            <a:avLst/>
          </a:prstGeom>
          <a:noFill/>
        </p:spPr>
        <p:txBody>
          <a:bodyPr wrap="square" rtlCol="0">
            <a:spAutoFit/>
          </a:bodyPr>
          <a:lstStyle/>
          <a:p>
            <a:pPr>
              <a:lnSpc>
                <a:spcPct val="150000"/>
              </a:lnSpc>
              <a:spcBef>
                <a:spcPct val="0"/>
              </a:spcBef>
              <a:buFontTx/>
              <a:buNone/>
            </a:pPr>
            <a:r>
              <a:rPr lang="vi-VN" altLang="vi-VN" sz="2800" dirty="0">
                <a:solidFill>
                  <a:schemeClr val="tx1">
                    <a:lumMod val="85000"/>
                    <a:lumOff val="15000"/>
                  </a:schemeClr>
                </a:solidFill>
                <a:latin typeface="Calibri" panose="020F0502020204030204" pitchFamily="34" charset="0"/>
                <a:cs typeface="Calibri" panose="020F0502020204030204" pitchFamily="34" charset="0"/>
              </a:rPr>
              <a:t>Áp dụng công thức:</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67DC4A-0D8F-4691-A86E-BDBF07DB3ED3}"/>
                  </a:ext>
                </a:extLst>
              </p:cNvPr>
              <p:cNvSpPr txBox="1"/>
              <p:nvPr/>
            </p:nvSpPr>
            <p:spPr>
              <a:xfrm>
                <a:off x="4876070" y="1484452"/>
                <a:ext cx="5577701" cy="1175515"/>
              </a:xfrm>
              <a:prstGeom prst="rect">
                <a:avLst/>
              </a:prstGeom>
              <a:noFill/>
            </p:spPr>
            <p:txBody>
              <a:bodyPr wrap="square" rtlCol="0">
                <a:spAutoFit/>
              </a:bodyPr>
              <a:lstStyle/>
              <a:p>
                <a:pPr algn="ctr" defTabSz="1219170">
                  <a:lnSpc>
                    <a:spcPct val="150000"/>
                  </a:lnSpc>
                  <a:buClr>
                    <a:srgbClr val="000000"/>
                  </a:buClr>
                </a:pPr>
                <a:r>
                  <a:rPr lang="en-US" altLang="vi-VN" sz="2800" kern="0" dirty="0">
                    <a:solidFill>
                      <a:schemeClr val="tx1">
                        <a:lumMod val="85000"/>
                        <a:lumOff val="15000"/>
                      </a:schemeClr>
                    </a:solidFill>
                    <a:latin typeface="Calibri" panose="020F0502020204030204" pitchFamily="34" charset="0"/>
                    <a:cs typeface="Calibri" panose="020F0502020204030204" pitchFamily="34" charset="0"/>
                  </a:rPr>
                  <a:t>R</a:t>
                </a:r>
                <a:r>
                  <a:rPr lang="en-US" altLang="vi-VN" sz="2800" kern="0" dirty="0" smtClean="0">
                    <a:solidFill>
                      <a:schemeClr val="tx1">
                        <a:lumMod val="85000"/>
                        <a:lumOff val="15000"/>
                      </a:schemeClr>
                    </a:solidFill>
                    <a:latin typeface="Calibri" panose="020F0502020204030204" pitchFamily="34" charset="0"/>
                    <a:cs typeface="Calibri" panose="020F0502020204030204" pitchFamily="34" charset="0"/>
                  </a:rPr>
                  <a:t> </a:t>
                </a:r>
                <a:r>
                  <a:rPr lang="en-US" altLang="vi-VN" sz="2800" kern="0" dirty="0">
                    <a:solidFill>
                      <a:schemeClr val="tx1">
                        <a:lumMod val="85000"/>
                        <a:lumOff val="15000"/>
                      </a:schemeClr>
                    </a:solidFill>
                    <a:latin typeface="Calibri" panose="020F0502020204030204" pitchFamily="34" charset="0"/>
                    <a:cs typeface="Calibri" panose="020F0502020204030204" pitchFamily="34" charset="0"/>
                  </a:rPr>
                  <a:t>=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U</m:t>
                        </m:r>
                      </m:num>
                      <m:den>
                        <m:r>
                          <m:rPr>
                            <m:nor/>
                          </m:rPr>
                          <a:rPr lang="en-GB" altLang="vi-VN" sz="2800" b="0" i="0" dirty="0" smtClean="0">
                            <a:solidFill>
                              <a:schemeClr val="tx1">
                                <a:lumMod val="85000"/>
                                <a:lumOff val="15000"/>
                              </a:schemeClr>
                            </a:solidFill>
                            <a:latin typeface="Cambria Math" panose="02040503050406030204" pitchFamily="18" charset="0"/>
                            <a:cs typeface="Calibri" panose="020F0502020204030204" pitchFamily="34" charset="0"/>
                          </a:rPr>
                          <m:t>I</m:t>
                        </m:r>
                      </m:den>
                    </m:f>
                  </m:oMath>
                </a14:m>
                <a:r>
                  <a:rPr lang="en-US" sz="2800" kern="0" dirty="0">
                    <a:solidFill>
                      <a:schemeClr val="tx1">
                        <a:lumMod val="85000"/>
                        <a:lumOff val="15000"/>
                      </a:schemeClr>
                    </a:solidFill>
                    <a:latin typeface="Calibri" panose="020F0502020204030204" pitchFamily="34" charset="0"/>
                    <a:cs typeface="Calibri" panose="020F0502020204030204" pitchFamily="34" charset="0"/>
                    <a:sym typeface="Arial"/>
                  </a:rPr>
                  <a:t>  </a:t>
                </a:r>
                <a:r>
                  <a:rPr lang="en-US" sz="2800" kern="0" dirty="0" smtClean="0">
                    <a:solidFill>
                      <a:schemeClr val="tx1">
                        <a:lumMod val="85000"/>
                        <a:lumOff val="15000"/>
                      </a:schemeClr>
                    </a:solidFill>
                    <a:latin typeface="Calibri" panose="020F0502020204030204" pitchFamily="34" charset="0"/>
                    <a:cs typeface="Calibri" panose="020F0502020204030204" pitchFamily="34" charset="0"/>
                    <a:sym typeface="Arial"/>
                  </a:rPr>
                  <a:t>=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GB" altLang="vi-VN" sz="2800" b="0" i="0" dirty="0" smtClean="0">
                            <a:solidFill>
                              <a:schemeClr val="tx1">
                                <a:lumMod val="85000"/>
                                <a:lumOff val="15000"/>
                              </a:schemeClr>
                            </a:solidFill>
                            <a:latin typeface="Calibri" panose="020F0502020204030204" pitchFamily="34" charset="0"/>
                            <a:cs typeface="Calibri" panose="020F0502020204030204" pitchFamily="34" charset="0"/>
                          </a:rPr>
                          <m:t>8,5</m:t>
                        </m:r>
                      </m:num>
                      <m:den>
                        <m:r>
                          <m:rPr>
                            <m:nor/>
                          </m:rPr>
                          <a:rPr lang="en-GB" altLang="vi-VN" sz="2800" b="0" i="0" dirty="0" smtClean="0">
                            <a:solidFill>
                              <a:schemeClr val="tx1">
                                <a:lumMod val="85000"/>
                                <a:lumOff val="15000"/>
                              </a:schemeClr>
                            </a:solidFill>
                            <a:latin typeface="Cambria Math" panose="02040503050406030204" pitchFamily="18" charset="0"/>
                            <a:cs typeface="Calibri" panose="020F0502020204030204" pitchFamily="34" charset="0"/>
                          </a:rPr>
                          <m:t>2,5</m:t>
                        </m:r>
                      </m:den>
                    </m:f>
                  </m:oMath>
                </a14:m>
                <a:r>
                  <a:rPr lang="en-US" sz="2800" dirty="0" smtClean="0">
                    <a:solidFill>
                      <a:schemeClr val="tx1">
                        <a:lumMod val="85000"/>
                        <a:lumOff val="15000"/>
                      </a:schemeClr>
                    </a:solidFill>
                    <a:latin typeface="Calibri" panose="020F0502020204030204" pitchFamily="34" charset="0"/>
                    <a:cs typeface="Calibri" panose="020F0502020204030204" pitchFamily="34" charset="0"/>
                    <a:sym typeface="Arial"/>
                  </a:rPr>
                  <a:t>  </a:t>
                </a:r>
                <a:r>
                  <a:rPr lang="en-US" sz="2800" dirty="0" smtClean="0">
                    <a:solidFill>
                      <a:schemeClr val="tx1">
                        <a:lumMod val="85000"/>
                        <a:lumOff val="15000"/>
                      </a:schemeClr>
                    </a:solidFill>
                    <a:latin typeface="Calibri" panose="020F0502020204030204" pitchFamily="34" charset="0"/>
                    <a:cs typeface="Calibri" panose="020F0502020204030204" pitchFamily="34" charset="0"/>
                  </a:rPr>
                  <a:t>= 3,4(</a:t>
                </a:r>
                <a:r>
                  <a:rPr lang="el-GR" altLang="vi-VN" sz="2800" kern="0" dirty="0">
                    <a:solidFill>
                      <a:schemeClr val="tx1">
                        <a:lumMod val="85000"/>
                        <a:lumOff val="15000"/>
                      </a:schemeClr>
                    </a:solidFill>
                    <a:latin typeface="Calibri" panose="020F0502020204030204" pitchFamily="34" charset="0"/>
                    <a:cs typeface="Calibri" panose="020F0502020204030204" pitchFamily="34" charset="0"/>
                  </a:rPr>
                  <a:t>Ω</a:t>
                </a:r>
                <a:r>
                  <a:rPr lang="en-US" sz="2800" dirty="0" smtClean="0">
                    <a:solidFill>
                      <a:schemeClr val="tx1">
                        <a:lumMod val="85000"/>
                        <a:lumOff val="15000"/>
                      </a:schemeClr>
                    </a:solidFill>
                    <a:latin typeface="Calibri" panose="020F0502020204030204" pitchFamily="34" charset="0"/>
                    <a:cs typeface="Calibri" panose="020F0502020204030204" pitchFamily="34" charset="0"/>
                  </a:rPr>
                  <a:t>)</a:t>
                </a:r>
                <a:endParaRPr lang="en-VN" sz="2800" dirty="0">
                  <a:solidFill>
                    <a:schemeClr val="tx1">
                      <a:lumMod val="85000"/>
                      <a:lumOff val="15000"/>
                    </a:schemeClr>
                  </a:solidFill>
                  <a:latin typeface="Calibri" panose="020F0502020204030204" pitchFamily="34" charset="0"/>
                  <a:cs typeface="Calibri" panose="020F0502020204030204" pitchFamily="34" charset="0"/>
                </a:endParaRPr>
              </a:p>
            </p:txBody>
          </p:sp>
        </mc:Choice>
        <mc:Fallback xmlns="">
          <p:sp>
            <p:nvSpPr>
              <p:cNvPr id="9" name="TextBox 8">
                <a:extLst>
                  <a:ext uri="{FF2B5EF4-FFF2-40B4-BE49-F238E27FC236}">
                    <a16:creationId xmlns:a16="http://schemas.microsoft.com/office/drawing/2014/main" id="{7A67DC4A-0D8F-4691-A86E-BDBF07DB3ED3}"/>
                  </a:ext>
                </a:extLst>
              </p:cNvPr>
              <p:cNvSpPr txBox="1">
                <a:spLocks noRot="1" noChangeAspect="1" noMove="1" noResize="1" noEditPoints="1" noAdjustHandles="1" noChangeArrowheads="1" noChangeShapeType="1" noTextEdit="1"/>
              </p:cNvSpPr>
              <p:nvPr/>
            </p:nvSpPr>
            <p:spPr>
              <a:xfrm>
                <a:off x="4876070" y="1484452"/>
                <a:ext cx="5577701" cy="1175515"/>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797180" y="2710051"/>
                <a:ext cx="6251149" cy="22032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𝑅</m:t>
                      </m:r>
                      <m:r>
                        <a:rPr lang="en-US" sz="2800" i="1" smtClean="0">
                          <a:latin typeface="Cambria Math" panose="02040503050406030204" pitchFamily="18" charset="0"/>
                        </a:rPr>
                        <m:t>=</m:t>
                      </m:r>
                      <m:r>
                        <a:rPr lang="en-US" sz="2800" i="1" smtClean="0">
                          <a:latin typeface="Cambria Math" panose="02040503050406030204" pitchFamily="18" charset="0"/>
                        </a:rPr>
                        <m:t>𝜌</m:t>
                      </m:r>
                      <m:f>
                        <m:fPr>
                          <m:ctrlPr>
                            <a:rPr lang="en-US" sz="2800" i="1">
                              <a:latin typeface="Cambria Math" panose="02040503050406030204" pitchFamily="18" charset="0"/>
                            </a:rPr>
                          </m:ctrlPr>
                        </m:fPr>
                        <m:num>
                          <m:r>
                            <a:rPr lang="en-US" sz="2800" i="1">
                              <a:latin typeface="Cambria Math" panose="02040503050406030204" pitchFamily="18" charset="0"/>
                            </a:rPr>
                            <m:t>𝑙</m:t>
                          </m:r>
                        </m:num>
                        <m:den>
                          <m:r>
                            <a:rPr lang="en-US" sz="2800" i="1">
                              <a:latin typeface="Cambria Math" panose="02040503050406030204" pitchFamily="18" charset="0"/>
                            </a:rPr>
                            <m:t>𝑆</m:t>
                          </m:r>
                        </m:den>
                      </m:f>
                      <m:r>
                        <a:rPr lang="en-US" sz="2800" i="1">
                          <a:latin typeface="Cambria Math" panose="02040503050406030204" pitchFamily="18" charset="0"/>
                        </a:rPr>
                        <m:t>⇒</m:t>
                      </m:r>
                      <m:r>
                        <a:rPr lang="en-US" sz="2800" i="1">
                          <a:latin typeface="Cambria Math" panose="02040503050406030204" pitchFamily="18" charset="0"/>
                        </a:rPr>
                        <m:t>𝜌</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𝑅</m:t>
                          </m:r>
                          <m:r>
                            <a:rPr lang="en-US" sz="2800" i="1">
                              <a:latin typeface="Cambria Math" panose="02040503050406030204" pitchFamily="18" charset="0"/>
                            </a:rPr>
                            <m:t>.</m:t>
                          </m:r>
                          <m:r>
                            <a:rPr lang="en-US" sz="2800" i="1">
                              <a:latin typeface="Cambria Math" panose="02040503050406030204" pitchFamily="18" charset="0"/>
                            </a:rPr>
                            <m:t>𝑆</m:t>
                          </m:r>
                        </m:num>
                        <m:den>
                          <m:r>
                            <a:rPr lang="en-GB" sz="2800" b="0" i="1" smtClean="0">
                              <a:latin typeface="Cambria Math" panose="02040503050406030204" pitchFamily="18" charset="0"/>
                            </a:rPr>
                            <m:t>𝑙</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GB" sz="2800" b="0" i="1" smtClean="0">
                              <a:latin typeface="Cambria Math" panose="02040503050406030204" pitchFamily="18" charset="0"/>
                            </a:rPr>
                            <m:t>3,4 </m:t>
                          </m:r>
                          <m:r>
                            <a:rPr lang="en-US" sz="2800" i="1">
                              <a:latin typeface="Cambria Math" panose="02040503050406030204" pitchFamily="18" charset="0"/>
                            </a:rPr>
                            <m:t>.</m:t>
                          </m:r>
                          <m:r>
                            <m:rPr>
                              <m:nor/>
                            </m:rPr>
                            <a:rPr lang="en-GB" sz="2800" b="0" i="0" smtClean="0">
                              <a:latin typeface="Cambria Math" panose="02040503050406030204" pitchFamily="18" charset="0"/>
                            </a:rPr>
                            <m:t> </m:t>
                          </m:r>
                          <m:r>
                            <m:rPr>
                              <m:nor/>
                            </m:rPr>
                            <a:rPr lang="en-GB" sz="2800" dirty="0">
                              <a:cs typeface="Arial" panose="020B0604020202020204" pitchFamily="34" charset="0"/>
                            </a:rPr>
                            <m:t>1,5 . 10</m:t>
                          </m:r>
                          <m:r>
                            <m:rPr>
                              <m:nor/>
                            </m:rPr>
                            <a:rPr lang="en-GB" sz="2800" baseline="30000" dirty="0">
                              <a:cs typeface="Arial" panose="020B0604020202020204" pitchFamily="34" charset="0"/>
                            </a:rPr>
                            <m:t> −6</m:t>
                          </m:r>
                        </m:num>
                        <m:den>
                          <m:r>
                            <a:rPr lang="en-GB" sz="2800" b="0" i="1" smtClean="0">
                              <a:latin typeface="Cambria Math" panose="02040503050406030204" pitchFamily="18" charset="0"/>
                            </a:rPr>
                            <m:t>300</m:t>
                          </m:r>
                        </m:den>
                      </m:f>
                    </m:oMath>
                  </m:oMathPara>
                </a14:m>
                <a:endParaRPr lang="en-GB" sz="2800" i="1" dirty="0" smtClean="0">
                  <a:latin typeface="Cambria Math" panose="02040503050406030204" pitchFamily="18" charset="0"/>
                </a:endParaRPr>
              </a:p>
              <a:p>
                <a:r>
                  <a:rPr lang="en-US" sz="2800" dirty="0" smtClean="0"/>
                  <a:t>                                      </a:t>
                </a:r>
              </a:p>
              <a:p>
                <a:r>
                  <a:rPr lang="en-US" sz="2800" dirty="0"/>
                  <a:t> </a:t>
                </a:r>
                <a:r>
                  <a:rPr lang="en-US" sz="2800" dirty="0" smtClean="0"/>
                  <a:t>                                       </a:t>
                </a:r>
                <a14:m>
                  <m:oMath xmlns:m="http://schemas.openxmlformats.org/officeDocument/2006/math">
                    <m:r>
                      <a:rPr lang="en-US" sz="2800" i="1">
                        <a:latin typeface="Cambria Math" panose="02040503050406030204" pitchFamily="18" charset="0"/>
                      </a:rPr>
                      <m:t>=</m:t>
                    </m:r>
                  </m:oMath>
                </a14:m>
                <a:r>
                  <a:rPr lang="en-GB" sz="2800" dirty="0">
                    <a:cs typeface="Arial" panose="020B0604020202020204" pitchFamily="34" charset="0"/>
                  </a:rPr>
                  <a:t> </a:t>
                </a:r>
                <a:r>
                  <a:rPr lang="en-GB" sz="2800" dirty="0" smtClean="0">
                    <a:cs typeface="Arial" panose="020B0604020202020204" pitchFamily="34" charset="0"/>
                  </a:rPr>
                  <a:t>1,7 </a:t>
                </a:r>
                <a:r>
                  <a:rPr lang="en-GB" sz="2800" dirty="0">
                    <a:cs typeface="Arial" panose="020B0604020202020204" pitchFamily="34" charset="0"/>
                  </a:rPr>
                  <a:t>. 10</a:t>
                </a:r>
                <a:r>
                  <a:rPr lang="en-GB" sz="2800" baseline="30000" dirty="0">
                    <a:cs typeface="Arial" panose="020B0604020202020204" pitchFamily="34" charset="0"/>
                  </a:rPr>
                  <a:t> </a:t>
                </a:r>
                <a:r>
                  <a:rPr lang="en-GB" sz="2800" baseline="30000" dirty="0" smtClean="0">
                    <a:cs typeface="Arial" panose="020B0604020202020204" pitchFamily="34" charset="0"/>
                  </a:rPr>
                  <a:t>-8</a:t>
                </a:r>
                <a:r>
                  <a:rPr lang="en-GB" sz="2800" dirty="0" smtClean="0">
                    <a:cs typeface="Arial" panose="020B0604020202020204" pitchFamily="34" charset="0"/>
                  </a:rPr>
                  <a:t> (</a:t>
                </a:r>
                <a:r>
                  <a:rPr lang="el-GR" altLang="vi-VN" sz="2800" kern="0" dirty="0" smtClean="0">
                    <a:solidFill>
                      <a:schemeClr val="tx1">
                        <a:lumMod val="85000"/>
                        <a:lumOff val="15000"/>
                      </a:schemeClr>
                    </a:solidFill>
                    <a:latin typeface="Calibri" panose="020F0502020204030204" pitchFamily="34" charset="0"/>
                    <a:cs typeface="Calibri" panose="020F0502020204030204" pitchFamily="34" charset="0"/>
                  </a:rPr>
                  <a:t>Ω</a:t>
                </a:r>
                <a:r>
                  <a:rPr lang="en-GB" altLang="vi-VN" sz="2800" kern="0" dirty="0" smtClean="0">
                    <a:solidFill>
                      <a:schemeClr val="tx1">
                        <a:lumMod val="85000"/>
                        <a:lumOff val="15000"/>
                      </a:schemeClr>
                    </a:solidFill>
                    <a:latin typeface="Calibri" panose="020F0502020204030204" pitchFamily="34" charset="0"/>
                    <a:cs typeface="Calibri" panose="020F0502020204030204" pitchFamily="34" charset="0"/>
                  </a:rPr>
                  <a:t>m)</a:t>
                </a:r>
                <a:endParaRPr lang="en-GB" sz="2800" dirty="0"/>
              </a:p>
              <a:p>
                <a:endParaRPr lang="en-GB"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4797180" y="2710051"/>
                <a:ext cx="6251149" cy="2203232"/>
              </a:xfrm>
              <a:prstGeom prst="rect">
                <a:avLst/>
              </a:prstGeom>
              <a:blipFill>
                <a:blip r:embed="rId3"/>
                <a:stretch>
                  <a:fillRect/>
                </a:stretch>
              </a:blipFill>
            </p:spPr>
            <p:txBody>
              <a:bodyPr/>
              <a:lstStyle/>
              <a:p>
                <a:r>
                  <a:rPr lang="en-GB">
                    <a:noFill/>
                  </a:rPr>
                  <a:t> </a:t>
                </a:r>
              </a:p>
            </p:txBody>
          </p:sp>
        </mc:Fallback>
      </mc:AlternateContent>
      <p:sp>
        <p:nvSpPr>
          <p:cNvPr id="12" name="TextBox 11"/>
          <p:cNvSpPr txBox="1"/>
          <p:nvPr/>
        </p:nvSpPr>
        <p:spPr>
          <a:xfrm>
            <a:off x="5786937" y="4701757"/>
            <a:ext cx="5600700" cy="523220"/>
          </a:xfrm>
          <a:prstGeom prst="rect">
            <a:avLst/>
          </a:prstGeom>
          <a:noFill/>
        </p:spPr>
        <p:txBody>
          <a:bodyPr wrap="square" rtlCol="0">
            <a:spAutoFit/>
          </a:bodyPr>
          <a:lstStyle/>
          <a:p>
            <a:r>
              <a:rPr lang="en-GB" sz="2800" dirty="0" err="1" smtClean="0">
                <a:solidFill>
                  <a:srgbClr val="FF0000"/>
                </a:solidFill>
              </a:rPr>
              <a:t>Cuộn</a:t>
            </a:r>
            <a:r>
              <a:rPr lang="en-GB" sz="2800" dirty="0" smtClean="0">
                <a:solidFill>
                  <a:srgbClr val="FF0000"/>
                </a:solidFill>
              </a:rPr>
              <a:t> </a:t>
            </a:r>
            <a:r>
              <a:rPr lang="en-GB" sz="2800" dirty="0" err="1" smtClean="0">
                <a:solidFill>
                  <a:srgbClr val="FF0000"/>
                </a:solidFill>
              </a:rPr>
              <a:t>dây</a:t>
            </a:r>
            <a:r>
              <a:rPr lang="en-GB" sz="2800" dirty="0" smtClean="0">
                <a:solidFill>
                  <a:srgbClr val="FF0000"/>
                </a:solidFill>
              </a:rPr>
              <a:t> </a:t>
            </a:r>
            <a:r>
              <a:rPr lang="en-GB" sz="2800" dirty="0" err="1" smtClean="0">
                <a:solidFill>
                  <a:srgbClr val="FF0000"/>
                </a:solidFill>
              </a:rPr>
              <a:t>dẫn</a:t>
            </a:r>
            <a:r>
              <a:rPr lang="en-GB" sz="2800" dirty="0" smtClean="0">
                <a:solidFill>
                  <a:srgbClr val="FF0000"/>
                </a:solidFill>
              </a:rPr>
              <a:t> </a:t>
            </a:r>
            <a:r>
              <a:rPr lang="en-GB" sz="2800" dirty="0" err="1" smtClean="0">
                <a:solidFill>
                  <a:srgbClr val="FF0000"/>
                </a:solidFill>
              </a:rPr>
              <a:t>làm</a:t>
            </a:r>
            <a:r>
              <a:rPr lang="en-GB" sz="2800" dirty="0" smtClean="0">
                <a:solidFill>
                  <a:srgbClr val="FF0000"/>
                </a:solidFill>
              </a:rPr>
              <a:t> </a:t>
            </a:r>
            <a:r>
              <a:rPr lang="en-GB" sz="2800" dirty="0" err="1" smtClean="0">
                <a:solidFill>
                  <a:srgbClr val="FF0000"/>
                </a:solidFill>
              </a:rPr>
              <a:t>bằng</a:t>
            </a:r>
            <a:r>
              <a:rPr lang="en-GB" sz="2800" dirty="0" smtClean="0">
                <a:solidFill>
                  <a:srgbClr val="FF0000"/>
                </a:solidFill>
              </a:rPr>
              <a:t> </a:t>
            </a:r>
            <a:r>
              <a:rPr lang="en-GB" sz="2800" dirty="0" err="1" smtClean="0">
                <a:solidFill>
                  <a:srgbClr val="FF0000"/>
                </a:solidFill>
              </a:rPr>
              <a:t>đồng</a:t>
            </a:r>
            <a:r>
              <a:rPr lang="en-GB" sz="2800" dirty="0" smtClean="0">
                <a:solidFill>
                  <a:srgbClr val="FF0000"/>
                </a:solidFill>
              </a:rPr>
              <a:t>.</a:t>
            </a:r>
            <a:endParaRPr lang="en-GB" sz="2800" dirty="0">
              <a:solidFill>
                <a:srgbClr val="FF0000"/>
              </a:solidFill>
            </a:endParaRPr>
          </a:p>
        </p:txBody>
      </p:sp>
    </p:spTree>
    <p:extLst>
      <p:ext uri="{BB962C8B-B14F-4D97-AF65-F5344CB8AC3E}">
        <p14:creationId xmlns:p14="http://schemas.microsoft.com/office/powerpoint/2010/main" val="40945599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675"/>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525"/>
                            </p:stCondLst>
                            <p:childTnLst>
                              <p:par>
                                <p:cTn id="13" presetID="22" presetClass="entr" presetSubtype="8" fill="hold" grpId="0" nodeType="afterEffect">
                                  <p:stCondLst>
                                    <p:cond delay="0"/>
                                  </p:stCondLst>
                                  <p:iterate type="lt">
                                    <p:tmPct val="5000"/>
                                  </p:iterate>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671948" y="1220484"/>
            <a:ext cx="8763000" cy="337739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4895785" y="1413004"/>
            <a:ext cx="6539163" cy="2659190"/>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defRPr/>
            </a:pPr>
            <a:r>
              <a:rPr lang="en-GB" sz="3600" b="0" dirty="0" err="1">
                <a:solidFill>
                  <a:srgbClr val="000000"/>
                </a:solidFill>
                <a:latin typeface="Arial" panose="020B0604020202020204" pitchFamily="34" charset="0"/>
              </a:rPr>
              <a:t>Vì</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sao</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dây</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dẫn</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điện</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trong</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gia</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đình</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thường</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làm</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bằng</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đồng</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còn</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dây</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dẫn</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điện</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cao</a:t>
            </a:r>
            <a:r>
              <a:rPr lang="en-GB" sz="3600" b="0" dirty="0">
                <a:solidFill>
                  <a:srgbClr val="000000"/>
                </a:solidFill>
                <a:latin typeface="Arial" panose="020B0604020202020204" pitchFamily="34" charset="0"/>
              </a:rPr>
              <a:t> </a:t>
            </a:r>
            <a:r>
              <a:rPr lang="en-GB" sz="3600" b="0" dirty="0" err="1" smtClean="0">
                <a:solidFill>
                  <a:srgbClr val="000000"/>
                </a:solidFill>
                <a:latin typeface="Arial" panose="020B0604020202020204" pitchFamily="34" charset="0"/>
              </a:rPr>
              <a:t>áp</a:t>
            </a:r>
            <a:r>
              <a:rPr lang="en-GB" sz="3600" b="0" dirty="0" smtClean="0">
                <a:solidFill>
                  <a:srgbClr val="000000"/>
                </a:solidFill>
                <a:latin typeface="Arial" panose="020B0604020202020204" pitchFamily="34" charset="0"/>
              </a:rPr>
              <a:t> </a:t>
            </a:r>
          </a:p>
          <a:p>
            <a:pPr lvl="0" algn="ctr">
              <a:defRPr/>
            </a:pPr>
            <a:r>
              <a:rPr lang="en-GB" sz="3600" b="0" dirty="0" smtClean="0">
                <a:solidFill>
                  <a:srgbClr val="000000"/>
                </a:solidFill>
                <a:latin typeface="Arial" panose="020B0604020202020204" pitchFamily="34" charset="0"/>
              </a:rPr>
              <a:t>(</a:t>
            </a:r>
            <a:r>
              <a:rPr lang="en-GB" sz="3600" b="0" dirty="0" err="1" smtClean="0">
                <a:solidFill>
                  <a:srgbClr val="000000"/>
                </a:solidFill>
                <a:latin typeface="Arial" panose="020B0604020202020204" pitchFamily="34" charset="0"/>
              </a:rPr>
              <a:t>điện</a:t>
            </a:r>
            <a:r>
              <a:rPr lang="en-GB" sz="3600" b="0" dirty="0" smtClean="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cao</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thế</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làm</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bằng</a:t>
            </a:r>
            <a:r>
              <a:rPr lang="en-GB" sz="3600" b="0" dirty="0">
                <a:solidFill>
                  <a:srgbClr val="000000"/>
                </a:solidFill>
                <a:latin typeface="Arial" panose="020B0604020202020204" pitchFamily="34" charset="0"/>
              </a:rPr>
              <a:t> </a:t>
            </a:r>
            <a:r>
              <a:rPr lang="en-GB" sz="3600" b="0" dirty="0" err="1">
                <a:solidFill>
                  <a:srgbClr val="000000"/>
                </a:solidFill>
                <a:latin typeface="Arial" panose="020B0604020202020204" pitchFamily="34" charset="0"/>
              </a:rPr>
              <a:t>nhôm</a:t>
            </a:r>
            <a:r>
              <a:rPr lang="en-GB" sz="3600" b="0" dirty="0">
                <a:solidFill>
                  <a:srgbClr val="000000"/>
                </a:solidFill>
                <a:latin typeface="Arial" panose="020B0604020202020204" pitchFamily="34" charset="0"/>
              </a:rPr>
              <a:t>?</a:t>
            </a:r>
            <a:endParaRPr lang="en-US" sz="3600" b="0" dirty="0">
              <a:solidFill>
                <a:srgbClr val="000000"/>
              </a:solidFill>
              <a:latin typeface="Arial" panose="020B0604020202020204" pitchFamily="34" charset="0"/>
            </a:endParaRPr>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3415" y="227999"/>
            <a:ext cx="5029200" cy="5029200"/>
          </a:xfrm>
          <a:prstGeom prst="rect">
            <a:avLst/>
          </a:prstGeom>
        </p:spPr>
      </p:pic>
    </p:spTree>
    <p:extLst>
      <p:ext uri="{BB962C8B-B14F-4D97-AF65-F5344CB8AC3E}">
        <p14:creationId xmlns:p14="http://schemas.microsoft.com/office/powerpoint/2010/main" val="566457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4425157" y="703006"/>
            <a:ext cx="7098249" cy="5318379"/>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just">
              <a:defRPr/>
            </a:pPr>
            <a:r>
              <a:rPr lang="en-GB" sz="3200" b="0" dirty="0" smtClean="0">
                <a:solidFill>
                  <a:srgbClr val="000000"/>
                </a:solidFill>
                <a:latin typeface="Arial" panose="020B0604020202020204" pitchFamily="34" charset="0"/>
              </a:rPr>
              <a:t>   - </a:t>
            </a:r>
            <a:r>
              <a:rPr lang="vi-VN" sz="3200" b="0" dirty="0" smtClean="0">
                <a:solidFill>
                  <a:srgbClr val="000000"/>
                </a:solidFill>
                <a:latin typeface="Arial" panose="020B0604020202020204" pitchFamily="34" charset="0"/>
              </a:rPr>
              <a:t>Đồng</a:t>
            </a:r>
            <a:r>
              <a:rPr lang="vi-VN" sz="3200" b="0" dirty="0">
                <a:solidFill>
                  <a:srgbClr val="000000"/>
                </a:solidFill>
                <a:latin typeface="Arial" panose="020B0604020202020204" pitchFamily="34" charset="0"/>
              </a:rPr>
              <a:t>: Được sử dụng cho dây dẫn trong gia đình vì độ dẫn điện cao, bền bỉ, và khả năng chịu lực tốt</a:t>
            </a:r>
            <a:r>
              <a:rPr lang="vi-VN" sz="3200" b="0" dirty="0" smtClean="0">
                <a:solidFill>
                  <a:srgbClr val="000000"/>
                </a:solidFill>
                <a:latin typeface="Arial" panose="020B0604020202020204" pitchFamily="34" charset="0"/>
              </a:rPr>
              <a:t>.</a:t>
            </a:r>
            <a:endParaRPr lang="en-GB" sz="3200" b="0" dirty="0" smtClean="0">
              <a:solidFill>
                <a:srgbClr val="000000"/>
              </a:solidFill>
              <a:latin typeface="Arial" panose="020B0604020202020204" pitchFamily="34" charset="0"/>
            </a:endParaRPr>
          </a:p>
          <a:p>
            <a:pPr lvl="0" algn="just">
              <a:defRPr/>
            </a:pPr>
            <a:r>
              <a:rPr lang="en-GB" sz="3200" b="0" dirty="0" smtClean="0">
                <a:solidFill>
                  <a:srgbClr val="000000"/>
                </a:solidFill>
                <a:latin typeface="Arial" panose="020B0604020202020204" pitchFamily="34" charset="0"/>
              </a:rPr>
              <a:t>   </a:t>
            </a:r>
            <a:r>
              <a:rPr lang="vi-VN" sz="3200" b="0" dirty="0" smtClean="0">
                <a:solidFill>
                  <a:srgbClr val="000000"/>
                </a:solidFill>
                <a:latin typeface="Arial" panose="020B0604020202020204" pitchFamily="34" charset="0"/>
              </a:rPr>
              <a:t>- </a:t>
            </a:r>
            <a:r>
              <a:rPr lang="vi-VN" sz="3200" b="0" dirty="0">
                <a:solidFill>
                  <a:srgbClr val="000000"/>
                </a:solidFill>
                <a:latin typeface="Arial" panose="020B0604020202020204" pitchFamily="34" charset="0"/>
              </a:rPr>
              <a:t>Nhôm: Được sử dụng cho dây dẫn điện cao áp do trọng lượng nhẹ, giá thành rẻ, và khả năng chống ăn mòn tốt, phù hợp với nhu cầu truyền tải điện trên các khoảng cách xa và giảm tải trọng cho cột </a:t>
            </a:r>
            <a:r>
              <a:rPr lang="vi-VN" sz="3200" b="0" dirty="0" smtClean="0">
                <a:solidFill>
                  <a:srgbClr val="000000"/>
                </a:solidFill>
                <a:latin typeface="Arial" panose="020B0604020202020204" pitchFamily="34" charset="0"/>
              </a:rPr>
              <a:t>điện</a:t>
            </a:r>
            <a:endParaRPr lang="en-US" sz="3200" b="0" dirty="0">
              <a:solidFill>
                <a:srgbClr val="000000"/>
              </a:solidFill>
              <a:latin typeface="Arial" panose="020B0604020202020204" pitchFamily="34" charset="0"/>
            </a:endParaRPr>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9724" y="554876"/>
            <a:ext cx="5029200" cy="5029200"/>
          </a:xfrm>
          <a:prstGeom prst="rect">
            <a:avLst/>
          </a:prstGeom>
        </p:spPr>
      </p:pic>
    </p:spTree>
    <p:extLst>
      <p:ext uri="{BB962C8B-B14F-4D97-AF65-F5344CB8AC3E}">
        <p14:creationId xmlns:p14="http://schemas.microsoft.com/office/powerpoint/2010/main" val="3460666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13" name="Picture 12">
            <a:extLst>
              <a:ext uri="{FF2B5EF4-FFF2-40B4-BE49-F238E27FC236}">
                <a16:creationId xmlns:a16="http://schemas.microsoft.com/office/drawing/2014/main" id="{6A97A241-06DA-6AA7-D5B5-6943E853267A}"/>
              </a:ext>
            </a:extLst>
          </p:cNvPr>
          <p:cNvPicPr>
            <a:picLocks noChangeAspect="1"/>
          </p:cNvPicPr>
          <p:nvPr/>
        </p:nvPicPr>
        <p:blipFill>
          <a:blip r:embed="rId3"/>
          <a:stretch>
            <a:fillRect/>
          </a:stretch>
        </p:blipFill>
        <p:spPr>
          <a:xfrm>
            <a:off x="128338" y="1251285"/>
            <a:ext cx="5082759" cy="5700295"/>
          </a:xfrm>
          <a:prstGeom prst="rect">
            <a:avLst/>
          </a:prstGeom>
        </p:spPr>
      </p:pic>
      <p:sp>
        <p:nvSpPr>
          <p:cNvPr id="14" name="Google Shape;928;p37">
            <a:extLst>
              <a:ext uri="{FF2B5EF4-FFF2-40B4-BE49-F238E27FC236}">
                <a16:creationId xmlns:a16="http://schemas.microsoft.com/office/drawing/2014/main" id="{BD2214AC-05C8-3304-5434-56EF3FDE16FA}"/>
              </a:ext>
            </a:extLst>
          </p:cNvPr>
          <p:cNvSpPr txBox="1">
            <a:spLocks/>
          </p:cNvSpPr>
          <p:nvPr/>
        </p:nvSpPr>
        <p:spPr>
          <a:xfrm>
            <a:off x="192350" y="487684"/>
            <a:ext cx="5572268"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1pPr>
            <a:lvl2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2pPr>
            <a:lvl3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3pPr>
            <a:lvl4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4pPr>
            <a:lvl5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5pPr>
            <a:lvl6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6pPr>
            <a:lvl7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7pPr>
            <a:lvl8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8pPr>
            <a:lvl9pPr>
              <a:buClr>
                <a:schemeClr val="accent6"/>
              </a:buClr>
              <a:buSzPts val="3600"/>
              <a:buFont typeface="Grandstander Black"/>
              <a:buNone/>
              <a:defRPr sz="3600">
                <a:solidFill>
                  <a:schemeClr val="accent6"/>
                </a:solidFill>
                <a:latin typeface="Grandstander Black"/>
                <a:ea typeface="Grandstander Black"/>
                <a:cs typeface="Grandstander Black"/>
                <a:sym typeface="Grandstander Black"/>
              </a:defRPr>
            </a:lvl9pPr>
          </a:lstStyle>
          <a:p>
            <a:pPr marL="0" marR="0" lvl="0" indent="0" algn="ctr" defTabSz="1219170" rtl="0" eaLnBrk="1" fontAlgn="auto" latinLnBrk="0" hangingPunct="1">
              <a:lnSpc>
                <a:spcPct val="100000"/>
              </a:lnSpc>
              <a:spcBef>
                <a:spcPts val="0"/>
              </a:spcBef>
              <a:spcAft>
                <a:spcPts val="0"/>
              </a:spcAft>
              <a:buClr>
                <a:srgbClr val="073533"/>
              </a:buClr>
              <a:buSzPts val="3600"/>
              <a:buFont typeface="Grandstander Black"/>
              <a:buNone/>
              <a:tabLst/>
              <a:defRPr/>
            </a:pPr>
            <a:r>
              <a:rPr kumimoji="0" lang="en-US" sz="5867" b="0" i="0" u="none" strike="noStrike" kern="0" cap="none" spc="0" normalizeH="0" baseline="0" noProof="0" dirty="0">
                <a:ln>
                  <a:noFill/>
                </a:ln>
                <a:solidFill>
                  <a:srgbClr val="073533"/>
                </a:solidFill>
                <a:effectLst/>
                <a:uLnTx/>
                <a:uFillTx/>
                <a:latin typeface="Grandstander Black"/>
                <a:sym typeface="Mina"/>
              </a:rPr>
              <a:t>GIẢI MẬT THƯ</a:t>
            </a:r>
          </a:p>
        </p:txBody>
      </p:sp>
      <p:pic>
        <p:nvPicPr>
          <p:cNvPr id="7170" name="Picture 2" descr="Letter ">
            <a:extLst>
              <a:ext uri="{FF2B5EF4-FFF2-40B4-BE49-F238E27FC236}">
                <a16:creationId xmlns:a16="http://schemas.microsoft.com/office/drawing/2014/main" id="{4BB6E391-6286-0090-B1DD-D30E0D3E7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666" y="1889455"/>
            <a:ext cx="495968" cy="4959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09256FE-8D86-8B6B-FE36-48C8758ACBBA}"/>
              </a:ext>
            </a:extLst>
          </p:cNvPr>
          <p:cNvSpPr txBox="1"/>
          <p:nvPr/>
        </p:nvSpPr>
        <p:spPr>
          <a:xfrm>
            <a:off x="7111182" y="1753921"/>
            <a:ext cx="4091828" cy="631968"/>
          </a:xfrm>
          <a:prstGeom prst="rect">
            <a:avLst/>
          </a:prstGeom>
          <a:noFill/>
        </p:spPr>
        <p:txBody>
          <a:bodyPr wrap="square" rtlCol="0">
            <a:spAutoFit/>
          </a:bodyPr>
          <a:lstStyle>
            <a:defPPr>
              <a:defRPr lang="en-US"/>
            </a:defPPr>
            <a:lvl1pPr algn="ctr">
              <a:defRPr sz="2400">
                <a:latin typeface="Roboto" panose="02000000000000000000" pitchFamily="2" charset="0"/>
                <a:ea typeface="Roboto" panose="02000000000000000000" pitchFamily="2" charset="0"/>
              </a:defRPr>
            </a:lvl1p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2667"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sym typeface="Arial"/>
              </a:rPr>
              <a:t>1. LIÊN</a:t>
            </a:r>
            <a:r>
              <a:rPr kumimoji="0" lang="en-US" sz="2667" b="1" i="0" u="none" strike="noStrike" kern="1200" cap="none" spc="0" normalizeH="0" noProof="0" dirty="0" smtClean="0">
                <a:ln>
                  <a:noFill/>
                </a:ln>
                <a:solidFill>
                  <a:srgbClr val="FF0000"/>
                </a:solidFill>
                <a:effectLst/>
                <a:uLnTx/>
                <a:uFillTx/>
                <a:latin typeface="Arial" panose="020B0604020202020204" pitchFamily="34" charset="0"/>
                <a:cs typeface="Arial" panose="020B0604020202020204" pitchFamily="34" charset="0"/>
                <a:sym typeface="Arial"/>
              </a:rPr>
              <a:t> HỢP QUỐC</a:t>
            </a:r>
            <a:endParaRPr kumimoji="0" lang="en-US" sz="2667"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pic>
        <p:nvPicPr>
          <p:cNvPr id="20" name="Picture 2" descr="Letter ">
            <a:extLst>
              <a:ext uri="{FF2B5EF4-FFF2-40B4-BE49-F238E27FC236}">
                <a16:creationId xmlns:a16="http://schemas.microsoft.com/office/drawing/2014/main" id="{35DBD576-360F-4C6D-1427-BE34D0FCA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666" y="3146691"/>
            <a:ext cx="495968" cy="4959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0149869-63B1-64E9-7092-8AC926B2D7D5}"/>
              </a:ext>
            </a:extLst>
          </p:cNvPr>
          <p:cNvSpPr txBox="1"/>
          <p:nvPr/>
        </p:nvSpPr>
        <p:spPr>
          <a:xfrm>
            <a:off x="7111182" y="4324822"/>
            <a:ext cx="5680588" cy="631968"/>
          </a:xfrm>
          <a:prstGeom prst="rect">
            <a:avLst/>
          </a:prstGeom>
          <a:noFill/>
        </p:spPr>
        <p:txBody>
          <a:bodyPr wrap="square" rtlCol="0">
            <a:spAutoFit/>
          </a:bodyPr>
          <a:lstStyle>
            <a:defPPr>
              <a:defRPr lang="en-US"/>
            </a:defPPr>
            <a:lvl1pPr algn="ctr">
              <a:defRPr sz="2400">
                <a:latin typeface="Roboto" panose="02000000000000000000" pitchFamily="2" charset="0"/>
                <a:ea typeface="Roboto" panose="02000000000000000000" pitchFamily="2" charset="0"/>
              </a:defRPr>
            </a:lvl1p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2667"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sym typeface="Arial"/>
              </a:rPr>
              <a:t>3. NỮ</a:t>
            </a:r>
            <a:r>
              <a:rPr kumimoji="0" lang="en-US" sz="2667" b="1" i="0" u="none" strike="noStrike" kern="1200" cap="none" spc="0" normalizeH="0" noProof="0" dirty="0" smtClean="0">
                <a:ln>
                  <a:noFill/>
                </a:ln>
                <a:solidFill>
                  <a:srgbClr val="FF0000"/>
                </a:solidFill>
                <a:effectLst/>
                <a:uLnTx/>
                <a:uFillTx/>
                <a:latin typeface="Arial" panose="020B0604020202020204" pitchFamily="34" charset="0"/>
                <a:cs typeface="Arial" panose="020B0604020202020204" pitchFamily="34" charset="0"/>
                <a:sym typeface="Arial"/>
              </a:rPr>
              <a:t> QUYỀN</a:t>
            </a:r>
            <a:endParaRPr kumimoji="0" lang="en-US" sz="2667"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pic>
        <p:nvPicPr>
          <p:cNvPr id="22" name="Picture 2" descr="Letter ">
            <a:extLst>
              <a:ext uri="{FF2B5EF4-FFF2-40B4-BE49-F238E27FC236}">
                <a16:creationId xmlns:a16="http://schemas.microsoft.com/office/drawing/2014/main" id="{54A66294-3D63-2902-705A-FE43F6079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666" y="4460822"/>
            <a:ext cx="495968" cy="49596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E6E8E99-899D-17AE-6A46-D341BC419F8C}"/>
              </a:ext>
            </a:extLst>
          </p:cNvPr>
          <p:cNvSpPr txBox="1"/>
          <p:nvPr/>
        </p:nvSpPr>
        <p:spPr>
          <a:xfrm>
            <a:off x="7111182" y="3010691"/>
            <a:ext cx="5912512" cy="631968"/>
          </a:xfrm>
          <a:prstGeom prst="rect">
            <a:avLst/>
          </a:prstGeom>
          <a:noFill/>
        </p:spPr>
        <p:txBody>
          <a:bodyPr wrap="square" rtlCol="0">
            <a:spAutoFit/>
          </a:bodyPr>
          <a:lstStyle>
            <a:defPPr>
              <a:defRPr lang="en-US"/>
            </a:defPPr>
            <a:lvl1pPr algn="ctr">
              <a:defRPr sz="2400">
                <a:latin typeface="Roboto" panose="02000000000000000000" pitchFamily="2" charset="0"/>
                <a:ea typeface="Roboto" panose="02000000000000000000" pitchFamily="2" charset="0"/>
              </a:defRPr>
            </a:lvl1p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2667"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sym typeface="Arial"/>
              </a:rPr>
              <a:t>2. HÒA</a:t>
            </a:r>
            <a:r>
              <a:rPr kumimoji="0" lang="en-US" sz="2667" b="1" i="0" u="none" strike="noStrike" kern="1200" cap="none" spc="0" normalizeH="0" noProof="0" dirty="0" smtClean="0">
                <a:ln>
                  <a:noFill/>
                </a:ln>
                <a:solidFill>
                  <a:srgbClr val="FF0000"/>
                </a:solidFill>
                <a:effectLst/>
                <a:uLnTx/>
                <a:uFillTx/>
                <a:latin typeface="Arial" panose="020B0604020202020204" pitchFamily="34" charset="0"/>
                <a:cs typeface="Arial" panose="020B0604020202020204" pitchFamily="34" charset="0"/>
                <a:sym typeface="Arial"/>
              </a:rPr>
              <a:t> BÌNH QUỐC TẾ</a:t>
            </a:r>
            <a:endParaRPr kumimoji="0" lang="en-US" sz="2667"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080448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giảng điện tử sinh hoạt ngoại khóa ngày 8/3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14" y="726358"/>
            <a:ext cx="10844980" cy="541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0790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D6B9"/>
        </a:solidFill>
        <a:effectLst/>
      </p:bgPr>
    </p:bg>
    <p:spTree>
      <p:nvGrpSpPr>
        <p:cNvPr id="1" name=""/>
        <p:cNvGrpSpPr/>
        <p:nvPr/>
      </p:nvGrpSpPr>
      <p:grpSpPr>
        <a:xfrm>
          <a:off x="0" y="0"/>
          <a:ext cx="0" cy="0"/>
          <a:chOff x="0" y="0"/>
          <a:chExt cx="0" cy="0"/>
        </a:xfrm>
      </p:grpSpPr>
      <p:grpSp>
        <p:nvGrpSpPr>
          <p:cNvPr id="2" name="Group 2"/>
          <p:cNvGrpSpPr/>
          <p:nvPr/>
        </p:nvGrpSpPr>
        <p:grpSpPr>
          <a:xfrm>
            <a:off x="673101" y="2047026"/>
            <a:ext cx="3422283" cy="4125174"/>
            <a:chOff x="0" y="0"/>
            <a:chExt cx="3613369" cy="4355505"/>
          </a:xfrm>
          <a:solidFill>
            <a:schemeClr val="bg1"/>
          </a:solidFill>
        </p:grpSpPr>
        <p:sp>
          <p:nvSpPr>
            <p:cNvPr id="6" name="Freeform 3"/>
            <p:cNvSpPr/>
            <p:nvPr/>
          </p:nvSpPr>
          <p:spPr>
            <a:xfrm>
              <a:off x="0" y="0"/>
              <a:ext cx="3613496" cy="4355632"/>
            </a:xfrm>
            <a:custGeom>
              <a:avLst/>
              <a:gdLst/>
              <a:ahLst/>
              <a:cxnLst/>
              <a:rect l="l" t="t" r="r" b="b"/>
              <a:pathLst>
                <a:path w="3613496" h="4355632">
                  <a:moveTo>
                    <a:pt x="3175" y="0"/>
                  </a:moveTo>
                  <a:lnTo>
                    <a:pt x="175133" y="12700"/>
                  </a:lnTo>
                  <a:lnTo>
                    <a:pt x="3383879" y="12700"/>
                  </a:lnTo>
                  <a:cubicBezTo>
                    <a:pt x="3384896" y="12700"/>
                    <a:pt x="3424266" y="14097"/>
                    <a:pt x="3495385" y="25400"/>
                  </a:cubicBezTo>
                  <a:cubicBezTo>
                    <a:pt x="3575396" y="38100"/>
                    <a:pt x="3581111" y="38100"/>
                    <a:pt x="3581111" y="38100"/>
                  </a:cubicBezTo>
                  <a:lnTo>
                    <a:pt x="3581111" y="319278"/>
                  </a:lnTo>
                  <a:lnTo>
                    <a:pt x="3488909" y="341503"/>
                  </a:lnTo>
                  <a:lnTo>
                    <a:pt x="3424139" y="340614"/>
                  </a:lnTo>
                  <a:lnTo>
                    <a:pt x="3283296" y="343027"/>
                  </a:lnTo>
                  <a:lnTo>
                    <a:pt x="3588096" y="399034"/>
                  </a:lnTo>
                  <a:lnTo>
                    <a:pt x="3588096" y="3777274"/>
                  </a:lnTo>
                  <a:lnTo>
                    <a:pt x="3600796" y="3999524"/>
                  </a:lnTo>
                  <a:lnTo>
                    <a:pt x="3295996" y="4005874"/>
                  </a:lnTo>
                  <a:lnTo>
                    <a:pt x="3397596" y="4031274"/>
                  </a:lnTo>
                  <a:cubicBezTo>
                    <a:pt x="3398739" y="4036989"/>
                    <a:pt x="3486496" y="4031274"/>
                    <a:pt x="3527135" y="4042704"/>
                  </a:cubicBezTo>
                  <a:cubicBezTo>
                    <a:pt x="3575523" y="4056293"/>
                    <a:pt x="3600796" y="4069374"/>
                    <a:pt x="3600796" y="4069374"/>
                  </a:cubicBezTo>
                  <a:cubicBezTo>
                    <a:pt x="3600796" y="4069374"/>
                    <a:pt x="3599653" y="4144558"/>
                    <a:pt x="3606510" y="4195866"/>
                  </a:cubicBezTo>
                  <a:cubicBezTo>
                    <a:pt x="3613369" y="4247174"/>
                    <a:pt x="3606510" y="4285528"/>
                    <a:pt x="3606510" y="4285528"/>
                  </a:cubicBezTo>
                  <a:lnTo>
                    <a:pt x="3613496" y="4323374"/>
                  </a:lnTo>
                  <a:lnTo>
                    <a:pt x="3473796" y="4336074"/>
                  </a:lnTo>
                  <a:cubicBezTo>
                    <a:pt x="3473796" y="4336074"/>
                    <a:pt x="3368132" y="4336963"/>
                    <a:pt x="3319364" y="4342932"/>
                  </a:cubicBezTo>
                  <a:cubicBezTo>
                    <a:pt x="3270596" y="4348901"/>
                    <a:pt x="3014564" y="4345218"/>
                    <a:pt x="3014564" y="4345218"/>
                  </a:cubicBezTo>
                  <a:lnTo>
                    <a:pt x="600202" y="4348774"/>
                  </a:lnTo>
                  <a:lnTo>
                    <a:pt x="343789" y="4342932"/>
                  </a:lnTo>
                  <a:cubicBezTo>
                    <a:pt x="343789" y="4342932"/>
                    <a:pt x="276987" y="4337090"/>
                    <a:pt x="228981" y="4342932"/>
                  </a:cubicBezTo>
                  <a:cubicBezTo>
                    <a:pt x="180975" y="4348774"/>
                    <a:pt x="153670" y="4355632"/>
                    <a:pt x="153670" y="4355632"/>
                  </a:cubicBezTo>
                  <a:lnTo>
                    <a:pt x="49657" y="4355632"/>
                  </a:lnTo>
                  <a:lnTo>
                    <a:pt x="36957" y="4145574"/>
                  </a:lnTo>
                  <a:cubicBezTo>
                    <a:pt x="36957" y="4145574"/>
                    <a:pt x="68580" y="4154210"/>
                    <a:pt x="169291" y="4099092"/>
                  </a:cubicBezTo>
                  <a:cubicBezTo>
                    <a:pt x="270002" y="4043974"/>
                    <a:pt x="295402" y="4031274"/>
                    <a:pt x="295402" y="4031274"/>
                  </a:cubicBezTo>
                  <a:lnTo>
                    <a:pt x="29845" y="4062389"/>
                  </a:lnTo>
                  <a:cubicBezTo>
                    <a:pt x="17653" y="3998762"/>
                    <a:pt x="3302" y="3777274"/>
                    <a:pt x="3302" y="3777274"/>
                  </a:cubicBezTo>
                  <a:lnTo>
                    <a:pt x="381" y="502920"/>
                  </a:lnTo>
                  <a:lnTo>
                    <a:pt x="2032" y="337185"/>
                  </a:lnTo>
                  <a:lnTo>
                    <a:pt x="333375" y="304800"/>
                  </a:lnTo>
                  <a:lnTo>
                    <a:pt x="3175" y="266700"/>
                  </a:lnTo>
                  <a:lnTo>
                    <a:pt x="7112" y="188468"/>
                  </a:lnTo>
                  <a:lnTo>
                    <a:pt x="0" y="77089"/>
                  </a:lnTo>
                  <a:lnTo>
                    <a:pt x="3175" y="0"/>
                  </a:lnTo>
                  <a:close/>
                </a:path>
              </a:pathLst>
            </a:custGeom>
            <a:grpFill/>
          </p:spPr>
          <p:txBody>
            <a:bodyPr/>
            <a:lstStyle/>
            <a:p>
              <a:pPr defTabSz="609630"/>
              <a:endParaRPr lang="en-US" sz="1200">
                <a:solidFill>
                  <a:prstClr val="black"/>
                </a:solidFill>
                <a:latin typeface="Calibri"/>
              </a:endParaRPr>
            </a:p>
          </p:txBody>
        </p:sp>
      </p:grpSp>
      <p:grpSp>
        <p:nvGrpSpPr>
          <p:cNvPr id="10" name="Group 4"/>
          <p:cNvGrpSpPr/>
          <p:nvPr/>
        </p:nvGrpSpPr>
        <p:grpSpPr>
          <a:xfrm>
            <a:off x="4378509" y="2047026"/>
            <a:ext cx="3422283" cy="4125174"/>
            <a:chOff x="0" y="0"/>
            <a:chExt cx="3613369" cy="4355505"/>
          </a:xfrm>
          <a:solidFill>
            <a:schemeClr val="bg1"/>
          </a:solidFill>
        </p:grpSpPr>
        <p:sp>
          <p:nvSpPr>
            <p:cNvPr id="11" name="Freeform 5"/>
            <p:cNvSpPr/>
            <p:nvPr/>
          </p:nvSpPr>
          <p:spPr>
            <a:xfrm>
              <a:off x="0" y="0"/>
              <a:ext cx="3613496" cy="4355632"/>
            </a:xfrm>
            <a:custGeom>
              <a:avLst/>
              <a:gdLst/>
              <a:ahLst/>
              <a:cxnLst/>
              <a:rect l="l" t="t" r="r" b="b"/>
              <a:pathLst>
                <a:path w="3613496" h="4355632">
                  <a:moveTo>
                    <a:pt x="3175" y="0"/>
                  </a:moveTo>
                  <a:lnTo>
                    <a:pt x="175133" y="12700"/>
                  </a:lnTo>
                  <a:lnTo>
                    <a:pt x="3383879" y="12700"/>
                  </a:lnTo>
                  <a:cubicBezTo>
                    <a:pt x="3384896" y="12700"/>
                    <a:pt x="3424266" y="14097"/>
                    <a:pt x="3495385" y="25400"/>
                  </a:cubicBezTo>
                  <a:cubicBezTo>
                    <a:pt x="3575396" y="38100"/>
                    <a:pt x="3581111" y="38100"/>
                    <a:pt x="3581111" y="38100"/>
                  </a:cubicBezTo>
                  <a:lnTo>
                    <a:pt x="3581111" y="319278"/>
                  </a:lnTo>
                  <a:lnTo>
                    <a:pt x="3488909" y="341503"/>
                  </a:lnTo>
                  <a:lnTo>
                    <a:pt x="3424139" y="340614"/>
                  </a:lnTo>
                  <a:lnTo>
                    <a:pt x="3283296" y="343027"/>
                  </a:lnTo>
                  <a:lnTo>
                    <a:pt x="3588096" y="399034"/>
                  </a:lnTo>
                  <a:lnTo>
                    <a:pt x="3588096" y="3777274"/>
                  </a:lnTo>
                  <a:lnTo>
                    <a:pt x="3600796" y="3999524"/>
                  </a:lnTo>
                  <a:lnTo>
                    <a:pt x="3295996" y="4005874"/>
                  </a:lnTo>
                  <a:lnTo>
                    <a:pt x="3397596" y="4031274"/>
                  </a:lnTo>
                  <a:cubicBezTo>
                    <a:pt x="3398739" y="4036989"/>
                    <a:pt x="3486496" y="4031274"/>
                    <a:pt x="3527135" y="4042704"/>
                  </a:cubicBezTo>
                  <a:cubicBezTo>
                    <a:pt x="3575523" y="4056293"/>
                    <a:pt x="3600796" y="4069374"/>
                    <a:pt x="3600796" y="4069374"/>
                  </a:cubicBezTo>
                  <a:cubicBezTo>
                    <a:pt x="3600796" y="4069374"/>
                    <a:pt x="3599653" y="4144558"/>
                    <a:pt x="3606510" y="4195866"/>
                  </a:cubicBezTo>
                  <a:cubicBezTo>
                    <a:pt x="3613369" y="4247174"/>
                    <a:pt x="3606510" y="4285528"/>
                    <a:pt x="3606510" y="4285528"/>
                  </a:cubicBezTo>
                  <a:lnTo>
                    <a:pt x="3613496" y="4323374"/>
                  </a:lnTo>
                  <a:lnTo>
                    <a:pt x="3473796" y="4336074"/>
                  </a:lnTo>
                  <a:cubicBezTo>
                    <a:pt x="3473796" y="4336074"/>
                    <a:pt x="3368132" y="4336963"/>
                    <a:pt x="3319364" y="4342932"/>
                  </a:cubicBezTo>
                  <a:cubicBezTo>
                    <a:pt x="3270596" y="4348901"/>
                    <a:pt x="3014564" y="4345218"/>
                    <a:pt x="3014564" y="4345218"/>
                  </a:cubicBezTo>
                  <a:lnTo>
                    <a:pt x="600202" y="4348774"/>
                  </a:lnTo>
                  <a:lnTo>
                    <a:pt x="343789" y="4342932"/>
                  </a:lnTo>
                  <a:cubicBezTo>
                    <a:pt x="343789" y="4342932"/>
                    <a:pt x="276987" y="4337090"/>
                    <a:pt x="228981" y="4342932"/>
                  </a:cubicBezTo>
                  <a:cubicBezTo>
                    <a:pt x="180975" y="4348774"/>
                    <a:pt x="153670" y="4355632"/>
                    <a:pt x="153670" y="4355632"/>
                  </a:cubicBezTo>
                  <a:lnTo>
                    <a:pt x="49657" y="4355632"/>
                  </a:lnTo>
                  <a:lnTo>
                    <a:pt x="36957" y="4145574"/>
                  </a:lnTo>
                  <a:cubicBezTo>
                    <a:pt x="36957" y="4145574"/>
                    <a:pt x="68580" y="4154210"/>
                    <a:pt x="169291" y="4099092"/>
                  </a:cubicBezTo>
                  <a:cubicBezTo>
                    <a:pt x="270002" y="4043974"/>
                    <a:pt x="295402" y="4031274"/>
                    <a:pt x="295402" y="4031274"/>
                  </a:cubicBezTo>
                  <a:lnTo>
                    <a:pt x="29845" y="4062389"/>
                  </a:lnTo>
                  <a:cubicBezTo>
                    <a:pt x="17653" y="3998762"/>
                    <a:pt x="3302" y="3777274"/>
                    <a:pt x="3302" y="3777274"/>
                  </a:cubicBezTo>
                  <a:lnTo>
                    <a:pt x="381" y="502920"/>
                  </a:lnTo>
                  <a:lnTo>
                    <a:pt x="2032" y="337185"/>
                  </a:lnTo>
                  <a:lnTo>
                    <a:pt x="333375" y="304800"/>
                  </a:lnTo>
                  <a:lnTo>
                    <a:pt x="3175" y="266700"/>
                  </a:lnTo>
                  <a:lnTo>
                    <a:pt x="7112" y="188468"/>
                  </a:lnTo>
                  <a:lnTo>
                    <a:pt x="0" y="77089"/>
                  </a:lnTo>
                  <a:lnTo>
                    <a:pt x="3175" y="0"/>
                  </a:lnTo>
                  <a:close/>
                </a:path>
              </a:pathLst>
            </a:custGeom>
            <a:grpFill/>
          </p:spPr>
          <p:txBody>
            <a:bodyPr/>
            <a:lstStyle/>
            <a:p>
              <a:pPr defTabSz="609630"/>
              <a:endParaRPr lang="en-US" sz="1200">
                <a:solidFill>
                  <a:prstClr val="black"/>
                </a:solidFill>
                <a:latin typeface="Calibri"/>
              </a:endParaRPr>
            </a:p>
          </p:txBody>
        </p:sp>
      </p:grpSp>
      <p:grpSp>
        <p:nvGrpSpPr>
          <p:cNvPr id="12" name="Group 6"/>
          <p:cNvGrpSpPr/>
          <p:nvPr/>
        </p:nvGrpSpPr>
        <p:grpSpPr>
          <a:xfrm>
            <a:off x="8086543" y="2047026"/>
            <a:ext cx="3422283" cy="4125174"/>
            <a:chOff x="0" y="0"/>
            <a:chExt cx="3613369" cy="4355505"/>
          </a:xfrm>
          <a:solidFill>
            <a:schemeClr val="bg1"/>
          </a:solidFill>
        </p:grpSpPr>
        <p:sp>
          <p:nvSpPr>
            <p:cNvPr id="13" name="Freeform 7"/>
            <p:cNvSpPr/>
            <p:nvPr/>
          </p:nvSpPr>
          <p:spPr>
            <a:xfrm>
              <a:off x="0" y="0"/>
              <a:ext cx="3613496" cy="4355632"/>
            </a:xfrm>
            <a:custGeom>
              <a:avLst/>
              <a:gdLst/>
              <a:ahLst/>
              <a:cxnLst/>
              <a:rect l="l" t="t" r="r" b="b"/>
              <a:pathLst>
                <a:path w="3613496" h="4355632">
                  <a:moveTo>
                    <a:pt x="3175" y="0"/>
                  </a:moveTo>
                  <a:lnTo>
                    <a:pt x="175133" y="12700"/>
                  </a:lnTo>
                  <a:lnTo>
                    <a:pt x="3383879" y="12700"/>
                  </a:lnTo>
                  <a:cubicBezTo>
                    <a:pt x="3384896" y="12700"/>
                    <a:pt x="3424266" y="14097"/>
                    <a:pt x="3495385" y="25400"/>
                  </a:cubicBezTo>
                  <a:cubicBezTo>
                    <a:pt x="3575396" y="38100"/>
                    <a:pt x="3581111" y="38100"/>
                    <a:pt x="3581111" y="38100"/>
                  </a:cubicBezTo>
                  <a:lnTo>
                    <a:pt x="3581111" y="319278"/>
                  </a:lnTo>
                  <a:lnTo>
                    <a:pt x="3488909" y="341503"/>
                  </a:lnTo>
                  <a:lnTo>
                    <a:pt x="3424139" y="340614"/>
                  </a:lnTo>
                  <a:lnTo>
                    <a:pt x="3283296" y="343027"/>
                  </a:lnTo>
                  <a:lnTo>
                    <a:pt x="3588096" y="399034"/>
                  </a:lnTo>
                  <a:lnTo>
                    <a:pt x="3588096" y="3777274"/>
                  </a:lnTo>
                  <a:lnTo>
                    <a:pt x="3600796" y="3999524"/>
                  </a:lnTo>
                  <a:lnTo>
                    <a:pt x="3295996" y="4005874"/>
                  </a:lnTo>
                  <a:lnTo>
                    <a:pt x="3397596" y="4031274"/>
                  </a:lnTo>
                  <a:cubicBezTo>
                    <a:pt x="3398739" y="4036989"/>
                    <a:pt x="3486496" y="4031274"/>
                    <a:pt x="3527135" y="4042704"/>
                  </a:cubicBezTo>
                  <a:cubicBezTo>
                    <a:pt x="3575523" y="4056293"/>
                    <a:pt x="3600796" y="4069374"/>
                    <a:pt x="3600796" y="4069374"/>
                  </a:cubicBezTo>
                  <a:cubicBezTo>
                    <a:pt x="3600796" y="4069374"/>
                    <a:pt x="3599653" y="4144558"/>
                    <a:pt x="3606510" y="4195866"/>
                  </a:cubicBezTo>
                  <a:cubicBezTo>
                    <a:pt x="3613369" y="4247174"/>
                    <a:pt x="3606510" y="4285528"/>
                    <a:pt x="3606510" y="4285528"/>
                  </a:cubicBezTo>
                  <a:lnTo>
                    <a:pt x="3613496" y="4323374"/>
                  </a:lnTo>
                  <a:lnTo>
                    <a:pt x="3473796" y="4336074"/>
                  </a:lnTo>
                  <a:cubicBezTo>
                    <a:pt x="3473796" y="4336074"/>
                    <a:pt x="3368132" y="4336963"/>
                    <a:pt x="3319364" y="4342932"/>
                  </a:cubicBezTo>
                  <a:cubicBezTo>
                    <a:pt x="3270596" y="4348901"/>
                    <a:pt x="3014564" y="4345218"/>
                    <a:pt x="3014564" y="4345218"/>
                  </a:cubicBezTo>
                  <a:lnTo>
                    <a:pt x="600202" y="4348774"/>
                  </a:lnTo>
                  <a:lnTo>
                    <a:pt x="343789" y="4342932"/>
                  </a:lnTo>
                  <a:cubicBezTo>
                    <a:pt x="343789" y="4342932"/>
                    <a:pt x="276987" y="4337090"/>
                    <a:pt x="228981" y="4342932"/>
                  </a:cubicBezTo>
                  <a:cubicBezTo>
                    <a:pt x="180975" y="4348774"/>
                    <a:pt x="153670" y="4355632"/>
                    <a:pt x="153670" y="4355632"/>
                  </a:cubicBezTo>
                  <a:lnTo>
                    <a:pt x="49657" y="4355632"/>
                  </a:lnTo>
                  <a:lnTo>
                    <a:pt x="36957" y="4145574"/>
                  </a:lnTo>
                  <a:cubicBezTo>
                    <a:pt x="36957" y="4145574"/>
                    <a:pt x="68580" y="4154210"/>
                    <a:pt x="169291" y="4099092"/>
                  </a:cubicBezTo>
                  <a:cubicBezTo>
                    <a:pt x="270002" y="4043974"/>
                    <a:pt x="295402" y="4031274"/>
                    <a:pt x="295402" y="4031274"/>
                  </a:cubicBezTo>
                  <a:lnTo>
                    <a:pt x="29845" y="4062389"/>
                  </a:lnTo>
                  <a:cubicBezTo>
                    <a:pt x="17653" y="3998762"/>
                    <a:pt x="3302" y="3777274"/>
                    <a:pt x="3302" y="3777274"/>
                  </a:cubicBezTo>
                  <a:lnTo>
                    <a:pt x="381" y="502920"/>
                  </a:lnTo>
                  <a:lnTo>
                    <a:pt x="2032" y="337185"/>
                  </a:lnTo>
                  <a:lnTo>
                    <a:pt x="333375" y="304800"/>
                  </a:lnTo>
                  <a:lnTo>
                    <a:pt x="3175" y="266700"/>
                  </a:lnTo>
                  <a:lnTo>
                    <a:pt x="7112" y="188468"/>
                  </a:lnTo>
                  <a:lnTo>
                    <a:pt x="0" y="77089"/>
                  </a:lnTo>
                  <a:lnTo>
                    <a:pt x="3175" y="0"/>
                  </a:lnTo>
                  <a:close/>
                </a:path>
              </a:pathLst>
            </a:custGeom>
            <a:grpFill/>
          </p:spPr>
          <p:txBody>
            <a:bodyPr/>
            <a:lstStyle/>
            <a:p>
              <a:pPr defTabSz="609630"/>
              <a:endParaRPr lang="en-US" sz="1200">
                <a:solidFill>
                  <a:prstClr val="black"/>
                </a:solidFill>
                <a:latin typeface="Calibri"/>
              </a:endParaRPr>
            </a:p>
          </p:txBody>
        </p:sp>
      </p:grpSp>
      <p:sp>
        <p:nvSpPr>
          <p:cNvPr id="14" name="TextBox 11"/>
          <p:cNvSpPr txBox="1"/>
          <p:nvPr/>
        </p:nvSpPr>
        <p:spPr>
          <a:xfrm>
            <a:off x="1088176" y="3476805"/>
            <a:ext cx="2721825" cy="1333057"/>
          </a:xfrm>
          <a:prstGeom prst="rect">
            <a:avLst/>
          </a:prstGeom>
        </p:spPr>
        <p:txBody>
          <a:bodyPr wrap="square" lIns="0" tIns="0" rIns="0" bIns="0" rtlCol="0" anchor="t">
            <a:spAutoFit/>
          </a:bodyPr>
          <a:lstStyle/>
          <a:p>
            <a:pPr algn="just" defTabSz="609630">
              <a:lnSpc>
                <a:spcPct val="114000"/>
              </a:lnSpc>
            </a:pPr>
            <a:r>
              <a:rPr lang="en-US" sz="2533" dirty="0" err="1">
                <a:solidFill>
                  <a:srgbClr val="000001"/>
                </a:solidFill>
                <a:latin typeface="Arial" panose="020B0604020202020204" pitchFamily="34" charset="0"/>
                <a:cs typeface="Arial" panose="020B0604020202020204" pitchFamily="34" charset="0"/>
              </a:rPr>
              <a:t>Ghi</a:t>
            </a:r>
            <a:r>
              <a:rPr lang="en-US" sz="2533" dirty="0">
                <a:solidFill>
                  <a:srgbClr val="000001"/>
                </a:solidFill>
                <a:latin typeface="Arial" panose="020B0604020202020204" pitchFamily="34" charset="0"/>
                <a:cs typeface="Arial" panose="020B0604020202020204" pitchFamily="34" charset="0"/>
              </a:rPr>
              <a:t> </a:t>
            </a:r>
            <a:r>
              <a:rPr lang="en-US" sz="2533" dirty="0" err="1">
                <a:solidFill>
                  <a:srgbClr val="000001"/>
                </a:solidFill>
                <a:latin typeface="Arial" panose="020B0604020202020204" pitchFamily="34" charset="0"/>
                <a:cs typeface="Arial" panose="020B0604020202020204" pitchFamily="34" charset="0"/>
              </a:rPr>
              <a:t>nhớ</a:t>
            </a:r>
            <a:r>
              <a:rPr lang="en-US" sz="2533" dirty="0">
                <a:solidFill>
                  <a:srgbClr val="000001"/>
                </a:solidFill>
                <a:latin typeface="Arial" panose="020B0604020202020204" pitchFamily="34" charset="0"/>
                <a:cs typeface="Arial" panose="020B0604020202020204" pitchFamily="34" charset="0"/>
              </a:rPr>
              <a:t> </a:t>
            </a:r>
            <a:r>
              <a:rPr lang="en-US" sz="2533" dirty="0" err="1">
                <a:solidFill>
                  <a:srgbClr val="000001"/>
                </a:solidFill>
                <a:latin typeface="Arial" panose="020B0604020202020204" pitchFamily="34" charset="0"/>
                <a:cs typeface="Arial" panose="020B0604020202020204" pitchFamily="34" charset="0"/>
              </a:rPr>
              <a:t>những</a:t>
            </a:r>
            <a:r>
              <a:rPr lang="en-US" sz="2533" dirty="0">
                <a:solidFill>
                  <a:srgbClr val="000001"/>
                </a:solidFill>
                <a:latin typeface="Arial" panose="020B0604020202020204" pitchFamily="34" charset="0"/>
                <a:cs typeface="Arial" panose="020B0604020202020204" pitchFamily="34" charset="0"/>
              </a:rPr>
              <a:t> </a:t>
            </a:r>
            <a:r>
              <a:rPr lang="en-US" sz="2533" dirty="0" err="1">
                <a:solidFill>
                  <a:srgbClr val="000001"/>
                </a:solidFill>
                <a:latin typeface="Arial" panose="020B0604020202020204" pitchFamily="34" charset="0"/>
                <a:cs typeface="Arial" panose="020B0604020202020204" pitchFamily="34" charset="0"/>
              </a:rPr>
              <a:t>nội</a:t>
            </a:r>
            <a:r>
              <a:rPr lang="en-US" sz="2533" dirty="0">
                <a:solidFill>
                  <a:srgbClr val="000001"/>
                </a:solidFill>
                <a:latin typeface="Arial" panose="020B0604020202020204" pitchFamily="34" charset="0"/>
                <a:cs typeface="Arial" panose="020B0604020202020204" pitchFamily="34" charset="0"/>
              </a:rPr>
              <a:t> dung </a:t>
            </a:r>
            <a:r>
              <a:rPr lang="en-US" sz="2533" dirty="0" err="1">
                <a:solidFill>
                  <a:srgbClr val="000001"/>
                </a:solidFill>
                <a:latin typeface="Arial" panose="020B0604020202020204" pitchFamily="34" charset="0"/>
                <a:cs typeface="Arial" panose="020B0604020202020204" pitchFamily="34" charset="0"/>
              </a:rPr>
              <a:t>trọng</a:t>
            </a:r>
            <a:r>
              <a:rPr lang="en-US" sz="2533" dirty="0">
                <a:solidFill>
                  <a:srgbClr val="000001"/>
                </a:solidFill>
                <a:latin typeface="Arial" panose="020B0604020202020204" pitchFamily="34" charset="0"/>
                <a:cs typeface="Arial" panose="020B0604020202020204" pitchFamily="34" charset="0"/>
              </a:rPr>
              <a:t> </a:t>
            </a:r>
            <a:r>
              <a:rPr lang="en-US" sz="2533" dirty="0" err="1">
                <a:solidFill>
                  <a:srgbClr val="000001"/>
                </a:solidFill>
                <a:latin typeface="Arial" panose="020B0604020202020204" pitchFamily="34" charset="0"/>
                <a:cs typeface="Arial" panose="020B0604020202020204" pitchFamily="34" charset="0"/>
              </a:rPr>
              <a:t>tâm</a:t>
            </a:r>
            <a:r>
              <a:rPr lang="en-US" sz="2533" dirty="0">
                <a:solidFill>
                  <a:srgbClr val="000001"/>
                </a:solidFill>
                <a:latin typeface="Arial" panose="020B0604020202020204" pitchFamily="34" charset="0"/>
                <a:cs typeface="Arial" panose="020B0604020202020204" pitchFamily="34" charset="0"/>
              </a:rPr>
              <a:t> </a:t>
            </a:r>
            <a:r>
              <a:rPr lang="en-US" sz="2533" dirty="0" err="1">
                <a:solidFill>
                  <a:srgbClr val="000001"/>
                </a:solidFill>
                <a:latin typeface="Arial" panose="020B0604020202020204" pitchFamily="34" charset="0"/>
                <a:cs typeface="Arial" panose="020B0604020202020204" pitchFamily="34" charset="0"/>
              </a:rPr>
              <a:t>của</a:t>
            </a:r>
            <a:r>
              <a:rPr lang="en-US" sz="2533" dirty="0">
                <a:solidFill>
                  <a:srgbClr val="000001"/>
                </a:solidFill>
                <a:latin typeface="Arial" panose="020B0604020202020204" pitchFamily="34" charset="0"/>
                <a:cs typeface="Arial" panose="020B0604020202020204" pitchFamily="34" charset="0"/>
              </a:rPr>
              <a:t> </a:t>
            </a:r>
            <a:r>
              <a:rPr lang="en-US" sz="2533" dirty="0" err="1">
                <a:solidFill>
                  <a:srgbClr val="000001"/>
                </a:solidFill>
                <a:latin typeface="Arial" panose="020B0604020202020204" pitchFamily="34" charset="0"/>
                <a:cs typeface="Arial" panose="020B0604020202020204" pitchFamily="34" charset="0"/>
              </a:rPr>
              <a:t>bài</a:t>
            </a:r>
            <a:r>
              <a:rPr lang="en-US" sz="2533" dirty="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học</a:t>
            </a:r>
            <a:r>
              <a:rPr lang="en-US" sz="2533" dirty="0" smtClean="0">
                <a:solidFill>
                  <a:srgbClr val="000001"/>
                </a:solidFill>
                <a:latin typeface="Arial" panose="020B0604020202020204" pitchFamily="34" charset="0"/>
                <a:cs typeface="Arial" panose="020B0604020202020204" pitchFamily="34" charset="0"/>
              </a:rPr>
              <a:t>.</a:t>
            </a:r>
            <a:endParaRPr lang="en-US" sz="2533" dirty="0">
              <a:solidFill>
                <a:srgbClr val="000001"/>
              </a:solidFill>
              <a:latin typeface="Arial" panose="020B0604020202020204" pitchFamily="34" charset="0"/>
              <a:cs typeface="Arial" panose="020B0604020202020204" pitchFamily="34" charset="0"/>
            </a:endParaRPr>
          </a:p>
        </p:txBody>
      </p:sp>
      <p:sp>
        <p:nvSpPr>
          <p:cNvPr id="15" name="TextBox 12"/>
          <p:cNvSpPr txBox="1"/>
          <p:nvPr/>
        </p:nvSpPr>
        <p:spPr>
          <a:xfrm>
            <a:off x="4687486" y="3520586"/>
            <a:ext cx="2804329" cy="1333057"/>
          </a:xfrm>
          <a:prstGeom prst="rect">
            <a:avLst/>
          </a:prstGeom>
        </p:spPr>
        <p:txBody>
          <a:bodyPr lIns="0" tIns="0" rIns="0" bIns="0" rtlCol="0" anchor="t">
            <a:spAutoFit/>
          </a:bodyPr>
          <a:lstStyle/>
          <a:p>
            <a:pPr algn="just" defTabSz="609630">
              <a:lnSpc>
                <a:spcPct val="114000"/>
              </a:lnSpc>
            </a:pPr>
            <a:r>
              <a:rPr lang="en-US" sz="2533" dirty="0" err="1" smtClean="0">
                <a:solidFill>
                  <a:srgbClr val="000001"/>
                </a:solidFill>
                <a:latin typeface="Arial" panose="020B0604020202020204" pitchFamily="34" charset="0"/>
                <a:cs typeface="Arial" panose="020B0604020202020204" pitchFamily="34" charset="0"/>
              </a:rPr>
              <a:t>Làm</a:t>
            </a:r>
            <a:r>
              <a:rPr lang="en-US" sz="2533" dirty="0" smtClean="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bài</a:t>
            </a:r>
            <a:r>
              <a:rPr lang="en-US" sz="2533" dirty="0" smtClean="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tập</a:t>
            </a:r>
            <a:r>
              <a:rPr lang="en-US" sz="2533" dirty="0" smtClean="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trong</a:t>
            </a:r>
            <a:r>
              <a:rPr lang="en-US" sz="2533" dirty="0" smtClean="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sách</a:t>
            </a:r>
            <a:r>
              <a:rPr lang="en-US" sz="2533" dirty="0" smtClean="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bài</a:t>
            </a:r>
            <a:r>
              <a:rPr lang="en-US" sz="2533" dirty="0" smtClean="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tập</a:t>
            </a:r>
            <a:r>
              <a:rPr lang="en-US" sz="2533" dirty="0" smtClean="0">
                <a:solidFill>
                  <a:srgbClr val="000001"/>
                </a:solidFill>
                <a:latin typeface="Arial" panose="020B0604020202020204" pitchFamily="34" charset="0"/>
                <a:cs typeface="Arial" panose="020B0604020202020204" pitchFamily="34" charset="0"/>
              </a:rPr>
              <a:t> </a:t>
            </a:r>
            <a:r>
              <a:rPr lang="en-US" sz="2533" smtClean="0">
                <a:solidFill>
                  <a:srgbClr val="000001"/>
                </a:solidFill>
                <a:latin typeface="Arial" panose="020B0604020202020204" pitchFamily="34" charset="0"/>
                <a:cs typeface="Arial" panose="020B0604020202020204" pitchFamily="34" charset="0"/>
              </a:rPr>
              <a:t>KHTN 9.</a:t>
            </a:r>
            <a:endParaRPr lang="en-US" sz="2533" dirty="0">
              <a:solidFill>
                <a:srgbClr val="000001"/>
              </a:solidFill>
              <a:latin typeface="Arial" panose="020B0604020202020204" pitchFamily="34" charset="0"/>
              <a:cs typeface="Arial" panose="020B0604020202020204" pitchFamily="34" charset="0"/>
            </a:endParaRPr>
          </a:p>
        </p:txBody>
      </p:sp>
      <p:sp>
        <p:nvSpPr>
          <p:cNvPr id="16" name="TextBox 13"/>
          <p:cNvSpPr txBox="1"/>
          <p:nvPr/>
        </p:nvSpPr>
        <p:spPr>
          <a:xfrm>
            <a:off x="8530957" y="3520586"/>
            <a:ext cx="2592133" cy="2221762"/>
          </a:xfrm>
          <a:prstGeom prst="rect">
            <a:avLst/>
          </a:prstGeom>
        </p:spPr>
        <p:txBody>
          <a:bodyPr lIns="0" tIns="0" rIns="0" bIns="0" rtlCol="0" anchor="t">
            <a:spAutoFit/>
          </a:bodyPr>
          <a:lstStyle/>
          <a:p>
            <a:pPr algn="just" defTabSz="609630">
              <a:lnSpc>
                <a:spcPct val="114000"/>
              </a:lnSpc>
            </a:pPr>
            <a:r>
              <a:rPr lang="en-US" sz="2533" dirty="0" err="1">
                <a:solidFill>
                  <a:srgbClr val="000001"/>
                </a:solidFill>
                <a:latin typeface="Arial" panose="020B0604020202020204" pitchFamily="34" charset="0"/>
                <a:cs typeface="Arial" panose="020B0604020202020204" pitchFamily="34" charset="0"/>
              </a:rPr>
              <a:t>Đọc</a:t>
            </a:r>
            <a:r>
              <a:rPr lang="en-US" sz="2533" dirty="0">
                <a:solidFill>
                  <a:srgbClr val="000001"/>
                </a:solidFill>
                <a:latin typeface="Arial" panose="020B0604020202020204" pitchFamily="34" charset="0"/>
                <a:cs typeface="Arial" panose="020B0604020202020204" pitchFamily="34" charset="0"/>
              </a:rPr>
              <a:t> </a:t>
            </a:r>
            <a:r>
              <a:rPr lang="en-US" sz="2533" dirty="0" err="1">
                <a:solidFill>
                  <a:srgbClr val="000001"/>
                </a:solidFill>
                <a:latin typeface="Arial" panose="020B0604020202020204" pitchFamily="34" charset="0"/>
                <a:cs typeface="Arial" panose="020B0604020202020204" pitchFamily="34" charset="0"/>
              </a:rPr>
              <a:t>trước</a:t>
            </a:r>
            <a:r>
              <a:rPr lang="en-US" sz="2533" dirty="0">
                <a:solidFill>
                  <a:srgbClr val="000001"/>
                </a:solidFill>
                <a:latin typeface="Arial" panose="020B0604020202020204" pitchFamily="34" charset="0"/>
                <a:cs typeface="Arial" panose="020B0604020202020204" pitchFamily="34" charset="0"/>
              </a:rPr>
              <a:t> </a:t>
            </a:r>
            <a:r>
              <a:rPr lang="en-US" sz="2533" dirty="0" err="1">
                <a:solidFill>
                  <a:srgbClr val="000001"/>
                </a:solidFill>
                <a:latin typeface="Arial" panose="020B0604020202020204" pitchFamily="34" charset="0"/>
                <a:cs typeface="Arial" panose="020B0604020202020204" pitchFamily="34" charset="0"/>
              </a:rPr>
              <a:t>và</a:t>
            </a:r>
            <a:r>
              <a:rPr lang="en-US" sz="2533" dirty="0">
                <a:solidFill>
                  <a:srgbClr val="000001"/>
                </a:solidFill>
                <a:latin typeface="Arial" panose="020B0604020202020204" pitchFamily="34" charset="0"/>
                <a:cs typeface="Arial" panose="020B0604020202020204" pitchFamily="34" charset="0"/>
              </a:rPr>
              <a:t> </a:t>
            </a:r>
            <a:r>
              <a:rPr lang="en-US" sz="2533" dirty="0" err="1">
                <a:solidFill>
                  <a:srgbClr val="000001"/>
                </a:solidFill>
                <a:latin typeface="Arial" panose="020B0604020202020204" pitchFamily="34" charset="0"/>
                <a:cs typeface="Arial" panose="020B0604020202020204" pitchFamily="34" charset="0"/>
              </a:rPr>
              <a:t>nghiên</a:t>
            </a:r>
            <a:r>
              <a:rPr lang="en-US" sz="2533" dirty="0">
                <a:solidFill>
                  <a:srgbClr val="000001"/>
                </a:solidFill>
                <a:latin typeface="Arial" panose="020B0604020202020204" pitchFamily="34" charset="0"/>
                <a:cs typeface="Arial" panose="020B0604020202020204" pitchFamily="34" charset="0"/>
              </a:rPr>
              <a:t> </a:t>
            </a:r>
            <a:r>
              <a:rPr lang="en-US" sz="2533" dirty="0" err="1">
                <a:solidFill>
                  <a:srgbClr val="000001"/>
                </a:solidFill>
                <a:latin typeface="Arial" panose="020B0604020202020204" pitchFamily="34" charset="0"/>
                <a:cs typeface="Arial" panose="020B0604020202020204" pitchFamily="34" charset="0"/>
              </a:rPr>
              <a:t>cứu</a:t>
            </a:r>
            <a:r>
              <a:rPr lang="en-US" sz="2533" dirty="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bài</a:t>
            </a:r>
            <a:r>
              <a:rPr lang="en-US" sz="2533" dirty="0" smtClean="0">
                <a:solidFill>
                  <a:srgbClr val="000001"/>
                </a:solidFill>
                <a:latin typeface="Arial" panose="020B0604020202020204" pitchFamily="34" charset="0"/>
                <a:cs typeface="Arial" panose="020B0604020202020204" pitchFamily="34" charset="0"/>
              </a:rPr>
              <a:t> 12: </a:t>
            </a:r>
            <a:r>
              <a:rPr lang="en-US" sz="2533" dirty="0" err="1" smtClean="0">
                <a:solidFill>
                  <a:srgbClr val="000001"/>
                </a:solidFill>
                <a:latin typeface="Arial" panose="020B0604020202020204" pitchFamily="34" charset="0"/>
                <a:cs typeface="Arial" panose="020B0604020202020204" pitchFamily="34" charset="0"/>
              </a:rPr>
              <a:t>Đoạn</a:t>
            </a:r>
            <a:r>
              <a:rPr lang="en-US" sz="2533" dirty="0" smtClean="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mạch</a:t>
            </a:r>
            <a:r>
              <a:rPr lang="en-US" sz="2533" dirty="0" smtClean="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nối</a:t>
            </a:r>
            <a:r>
              <a:rPr lang="en-US" sz="2533" dirty="0" smtClean="0">
                <a:solidFill>
                  <a:srgbClr val="000001"/>
                </a:solidFill>
                <a:latin typeface="Arial" panose="020B0604020202020204" pitchFamily="34" charset="0"/>
                <a:cs typeface="Arial" panose="020B0604020202020204" pitchFamily="34" charset="0"/>
              </a:rPr>
              <a:t> </a:t>
            </a:r>
            <a:r>
              <a:rPr lang="en-US" sz="2533" dirty="0" err="1" smtClean="0">
                <a:solidFill>
                  <a:srgbClr val="000001"/>
                </a:solidFill>
                <a:latin typeface="Arial" panose="020B0604020202020204" pitchFamily="34" charset="0"/>
                <a:cs typeface="Arial" panose="020B0604020202020204" pitchFamily="34" charset="0"/>
              </a:rPr>
              <a:t>tiếp</a:t>
            </a:r>
            <a:r>
              <a:rPr lang="en-US" sz="2533" dirty="0" smtClean="0">
                <a:solidFill>
                  <a:srgbClr val="000001"/>
                </a:solidFill>
                <a:latin typeface="Arial" panose="020B0604020202020204" pitchFamily="34" charset="0"/>
                <a:cs typeface="Arial" panose="020B0604020202020204" pitchFamily="34" charset="0"/>
              </a:rPr>
              <a:t>, song </a:t>
            </a:r>
            <a:r>
              <a:rPr lang="en-US" sz="2533" dirty="0" err="1" smtClean="0">
                <a:solidFill>
                  <a:srgbClr val="000001"/>
                </a:solidFill>
                <a:latin typeface="Arial" panose="020B0604020202020204" pitchFamily="34" charset="0"/>
                <a:cs typeface="Arial" panose="020B0604020202020204" pitchFamily="34" charset="0"/>
              </a:rPr>
              <a:t>song</a:t>
            </a:r>
            <a:endParaRPr lang="en-US" sz="2533" dirty="0">
              <a:solidFill>
                <a:srgbClr val="000001"/>
              </a:solidFill>
              <a:latin typeface="Arial" panose="020B0604020202020204" pitchFamily="34" charset="0"/>
              <a:cs typeface="Arial" panose="020B0604020202020204" pitchFamily="34" charset="0"/>
            </a:endParaRPr>
          </a:p>
        </p:txBody>
      </p:sp>
      <p:sp>
        <p:nvSpPr>
          <p:cNvPr id="17" name="TextBox 15"/>
          <p:cNvSpPr txBox="1"/>
          <p:nvPr/>
        </p:nvSpPr>
        <p:spPr>
          <a:xfrm>
            <a:off x="1487567" y="2760980"/>
            <a:ext cx="1793350" cy="436017"/>
          </a:xfrm>
          <a:prstGeom prst="rect">
            <a:avLst/>
          </a:prstGeom>
        </p:spPr>
        <p:txBody>
          <a:bodyPr lIns="0" tIns="0" rIns="0" bIns="0" rtlCol="0" anchor="t">
            <a:spAutoFit/>
          </a:bodyPr>
          <a:lstStyle/>
          <a:p>
            <a:pPr algn="ctr" defTabSz="609630">
              <a:lnSpc>
                <a:spcPts val="3440"/>
              </a:lnSpc>
            </a:pPr>
            <a:r>
              <a:rPr lang="en-US" sz="2866">
                <a:solidFill>
                  <a:srgbClr val="000001"/>
                </a:solidFill>
                <a:latin typeface="Fira Sans Black" panose="020B0A03050000020004" pitchFamily="34" charset="0"/>
              </a:rPr>
              <a:t>ÔN TẬP</a:t>
            </a:r>
          </a:p>
        </p:txBody>
      </p:sp>
      <p:sp>
        <p:nvSpPr>
          <p:cNvPr id="18" name="TextBox 16"/>
          <p:cNvSpPr txBox="1"/>
          <p:nvPr/>
        </p:nvSpPr>
        <p:spPr>
          <a:xfrm>
            <a:off x="4650530" y="2735080"/>
            <a:ext cx="2890941" cy="436017"/>
          </a:xfrm>
          <a:prstGeom prst="rect">
            <a:avLst/>
          </a:prstGeom>
        </p:spPr>
        <p:txBody>
          <a:bodyPr lIns="0" tIns="0" rIns="0" bIns="0" rtlCol="0" anchor="t">
            <a:spAutoFit/>
          </a:bodyPr>
          <a:lstStyle/>
          <a:p>
            <a:pPr algn="ctr" defTabSz="609630">
              <a:lnSpc>
                <a:spcPts val="3440"/>
              </a:lnSpc>
            </a:pPr>
            <a:r>
              <a:rPr lang="en-US" sz="2866">
                <a:solidFill>
                  <a:srgbClr val="000001"/>
                </a:solidFill>
                <a:latin typeface="Fira Sans Black" panose="020B0A03050000020004" pitchFamily="34" charset="0"/>
              </a:rPr>
              <a:t>THỰC HÀNH</a:t>
            </a:r>
          </a:p>
        </p:txBody>
      </p:sp>
      <p:sp>
        <p:nvSpPr>
          <p:cNvPr id="19" name="TextBox 17"/>
          <p:cNvSpPr txBox="1"/>
          <p:nvPr/>
        </p:nvSpPr>
        <p:spPr>
          <a:xfrm>
            <a:off x="8701313" y="2698436"/>
            <a:ext cx="2192741" cy="436017"/>
          </a:xfrm>
          <a:prstGeom prst="rect">
            <a:avLst/>
          </a:prstGeom>
        </p:spPr>
        <p:txBody>
          <a:bodyPr lIns="0" tIns="0" rIns="0" bIns="0" rtlCol="0" anchor="t">
            <a:spAutoFit/>
          </a:bodyPr>
          <a:lstStyle/>
          <a:p>
            <a:pPr algn="ctr" defTabSz="609630">
              <a:lnSpc>
                <a:spcPts val="3440"/>
              </a:lnSpc>
            </a:pPr>
            <a:r>
              <a:rPr lang="en-US" sz="2866">
                <a:solidFill>
                  <a:srgbClr val="000001"/>
                </a:solidFill>
                <a:latin typeface="Fira Sans Black" panose="020B0A03050000020004" pitchFamily="34" charset="0"/>
              </a:rPr>
              <a:t>CHUẨN BỊ</a:t>
            </a:r>
          </a:p>
        </p:txBody>
      </p:sp>
      <p:sp>
        <p:nvSpPr>
          <p:cNvPr id="20" name="Freeform 8"/>
          <p:cNvSpPr/>
          <p:nvPr/>
        </p:nvSpPr>
        <p:spPr>
          <a:xfrm rot="5400000">
            <a:off x="5717940" y="-2593739"/>
            <a:ext cx="959321" cy="6604000"/>
          </a:xfrm>
          <a:custGeom>
            <a:avLst/>
            <a:gdLst/>
            <a:ahLst/>
            <a:cxnLst/>
            <a:rect l="l" t="t" r="r" b="b"/>
            <a:pathLst>
              <a:path w="2773920" h="18288000">
                <a:moveTo>
                  <a:pt x="0" y="18288000"/>
                </a:moveTo>
                <a:lnTo>
                  <a:pt x="0" y="0"/>
                </a:lnTo>
                <a:lnTo>
                  <a:pt x="2773920" y="0"/>
                </a:lnTo>
                <a:lnTo>
                  <a:pt x="2773920" y="18288000"/>
                </a:lnTo>
                <a:lnTo>
                  <a:pt x="0" y="18288000"/>
                </a:lnTo>
                <a:close/>
              </a:path>
            </a:pathLst>
          </a:custGeom>
          <a:blipFill>
            <a:blip r:embed="rId2"/>
            <a:stretch>
              <a:fillRect l="-68057" r="-356484"/>
            </a:stretch>
          </a:blipFill>
        </p:spPr>
        <p:txBody>
          <a:bodyPr/>
          <a:lstStyle/>
          <a:p>
            <a:pPr defTabSz="609630"/>
            <a:endParaRPr lang="en-US" sz="1200">
              <a:solidFill>
                <a:prstClr val="black"/>
              </a:solidFill>
              <a:latin typeface="Calibri"/>
            </a:endParaRPr>
          </a:p>
        </p:txBody>
      </p:sp>
      <p:sp>
        <p:nvSpPr>
          <p:cNvPr id="21" name="TextBox 14"/>
          <p:cNvSpPr txBox="1"/>
          <p:nvPr/>
        </p:nvSpPr>
        <p:spPr>
          <a:xfrm>
            <a:off x="1419750" y="381001"/>
            <a:ext cx="9339800" cy="718145"/>
          </a:xfrm>
          <a:prstGeom prst="rect">
            <a:avLst/>
          </a:prstGeom>
        </p:spPr>
        <p:txBody>
          <a:bodyPr lIns="0" tIns="0" rIns="0" bIns="0" rtlCol="0" anchor="t">
            <a:spAutoFit/>
          </a:bodyPr>
          <a:lstStyle/>
          <a:p>
            <a:pPr algn="ctr" defTabSz="609630">
              <a:lnSpc>
                <a:spcPts val="5600"/>
              </a:lnSpc>
            </a:pPr>
            <a:r>
              <a:rPr lang="en-US" sz="4000">
                <a:solidFill>
                  <a:srgbClr val="000001"/>
                </a:solidFill>
                <a:latin typeface="Fira Sans Black" panose="020B0A03050000020004" pitchFamily="34" charset="0"/>
              </a:rPr>
              <a:t>NHIỆM VỤ VỀ NHÀ</a:t>
            </a:r>
          </a:p>
        </p:txBody>
      </p:sp>
    </p:spTree>
    <p:extLst>
      <p:ext uri="{BB962C8B-B14F-4D97-AF65-F5344CB8AC3E}">
        <p14:creationId xmlns:p14="http://schemas.microsoft.com/office/powerpoint/2010/main" val="166952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8CF4F3-78EA-49AA-A26E-CE257589933C}"/>
              </a:ext>
            </a:extLst>
          </p:cNvPr>
          <p:cNvSpPr/>
          <p:nvPr/>
        </p:nvSpPr>
        <p:spPr>
          <a:xfrm>
            <a:off x="1186543" y="1960498"/>
            <a:ext cx="9906000" cy="4005943"/>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F75AA4-41EC-4F98-80E1-6AFBBE859D19}"/>
              </a:ext>
            </a:extLst>
          </p:cNvPr>
          <p:cNvSpPr txBox="1"/>
          <p:nvPr/>
        </p:nvSpPr>
        <p:spPr>
          <a:xfrm>
            <a:off x="1719943" y="3529909"/>
            <a:ext cx="9176658" cy="2031325"/>
          </a:xfrm>
          <a:prstGeom prst="rect">
            <a:avLst/>
          </a:prstGeom>
          <a:noFill/>
        </p:spPr>
        <p:txBody>
          <a:bodyPr wrap="square" rtlCol="0">
            <a:spAutoFit/>
          </a:bodyPr>
          <a:lstStyle/>
          <a:p>
            <a:pPr>
              <a:lnSpc>
                <a:spcPct val="150000"/>
              </a:lnSpc>
            </a:pPr>
            <a:r>
              <a:rPr lang="en-GB" sz="2800" dirty="0" smtClean="0">
                <a:latin typeface="Calibri" panose="020F0502020204030204" pitchFamily="34" charset="0"/>
                <a:cs typeface="Calibri" panose="020F0502020204030204" pitchFamily="34" charset="0"/>
              </a:rPr>
              <a:t>	</a:t>
            </a:r>
            <a:r>
              <a:rPr lang="en-GB" sz="2800" b="1" dirty="0" err="1" smtClean="0">
                <a:latin typeface="Calibri" panose="020F0502020204030204" pitchFamily="34" charset="0"/>
                <a:cs typeface="Calibri" panose="020F0502020204030204" pitchFamily="34" charset="0"/>
              </a:rPr>
              <a:t>Bài</a:t>
            </a:r>
            <a:r>
              <a:rPr lang="en-GB" sz="2800" b="1" dirty="0" smtClean="0">
                <a:latin typeface="Calibri" panose="020F0502020204030204" pitchFamily="34" charset="0"/>
                <a:cs typeface="Calibri" panose="020F0502020204030204" pitchFamily="34" charset="0"/>
              </a:rPr>
              <a:t> </a:t>
            </a:r>
            <a:r>
              <a:rPr lang="en-GB" sz="2800" b="1" dirty="0" err="1" smtClean="0">
                <a:latin typeface="Calibri" panose="020F0502020204030204" pitchFamily="34" charset="0"/>
                <a:cs typeface="Calibri" panose="020F0502020204030204" pitchFamily="34" charset="0"/>
              </a:rPr>
              <a:t>tập</a:t>
            </a:r>
            <a:r>
              <a:rPr lang="en-GB" sz="2800" b="1" dirty="0" smtClean="0">
                <a:latin typeface="Calibri" panose="020F0502020204030204" pitchFamily="34" charset="0"/>
                <a:cs typeface="Calibri" panose="020F0502020204030204" pitchFamily="34" charset="0"/>
              </a:rPr>
              <a:t>: </a:t>
            </a:r>
            <a:r>
              <a:rPr lang="vi-VN" sz="2800" dirty="0" smtClean="0">
                <a:latin typeface="Calibri" panose="020F0502020204030204" pitchFamily="34" charset="0"/>
                <a:cs typeface="Calibri" panose="020F0502020204030204" pitchFamily="34" charset="0"/>
              </a:rPr>
              <a:t>Đặt  </a:t>
            </a:r>
            <a:r>
              <a:rPr lang="vi-VN" sz="2800" dirty="0">
                <a:latin typeface="Calibri" panose="020F0502020204030204" pitchFamily="34" charset="0"/>
                <a:cs typeface="Calibri" panose="020F0502020204030204" pitchFamily="34" charset="0"/>
              </a:rPr>
              <a:t>cùng một hiệu điện thế vào hai đầu các dây dẫn có điện trở  R</a:t>
            </a:r>
            <a:r>
              <a:rPr lang="vi-VN" sz="2800" baseline="-25000" dirty="0">
                <a:latin typeface="Calibri" panose="020F0502020204030204" pitchFamily="34" charset="0"/>
                <a:cs typeface="Calibri" panose="020F0502020204030204" pitchFamily="34" charset="0"/>
              </a:rPr>
              <a:t>1</a:t>
            </a:r>
            <a:r>
              <a:rPr lang="vi-VN" sz="2800" dirty="0">
                <a:latin typeface="Calibri" panose="020F0502020204030204" pitchFamily="34" charset="0"/>
                <a:cs typeface="Calibri" panose="020F0502020204030204" pitchFamily="34" charset="0"/>
              </a:rPr>
              <a:t> và R</a:t>
            </a:r>
            <a:r>
              <a:rPr lang="vi-VN" sz="2800" baseline="-25000" dirty="0">
                <a:latin typeface="Calibri" panose="020F0502020204030204" pitchFamily="34" charset="0"/>
                <a:cs typeface="Calibri" panose="020F0502020204030204" pitchFamily="34" charset="0"/>
              </a:rPr>
              <a:t>2</a:t>
            </a:r>
            <a:r>
              <a:rPr lang="vi-VN" sz="2800" dirty="0">
                <a:latin typeface="Calibri" panose="020F0502020204030204" pitchFamily="34" charset="0"/>
                <a:cs typeface="Calibri" panose="020F0502020204030204" pitchFamily="34" charset="0"/>
              </a:rPr>
              <a:t> =3R</a:t>
            </a:r>
            <a:r>
              <a:rPr lang="vi-VN" sz="2800" baseline="-25000" dirty="0">
                <a:latin typeface="Calibri" panose="020F0502020204030204" pitchFamily="34" charset="0"/>
                <a:cs typeface="Calibri" panose="020F0502020204030204" pitchFamily="34" charset="0"/>
              </a:rPr>
              <a:t>1</a:t>
            </a:r>
            <a:r>
              <a:rPr lang="vi-VN" sz="2800" dirty="0">
                <a:latin typeface="Calibri" panose="020F0502020204030204" pitchFamily="34" charset="0"/>
                <a:cs typeface="Calibri" panose="020F0502020204030204" pitchFamily="34" charset="0"/>
              </a:rPr>
              <a:t>. Dòng điện chạy qua dây dẫn nào có cường độ lớn hơn và lớn hơn bao nhiêu lần?</a:t>
            </a:r>
            <a:endParaRPr lang="en-US" sz="2800" dirty="0">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C558EEF0-E11C-4D34-BDCE-EF293D4D0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132" y="741939"/>
            <a:ext cx="3867897" cy="2576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932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669A0B0-CA42-4963-8E46-ECA90A69F34A}"/>
              </a:ext>
            </a:extLst>
          </p:cNvPr>
          <p:cNvSpPr/>
          <p:nvPr/>
        </p:nvSpPr>
        <p:spPr>
          <a:xfrm>
            <a:off x="4489829" y="1459754"/>
            <a:ext cx="6798657" cy="4995475"/>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08CF4F3-78EA-49AA-A26E-CE257589933C}"/>
              </a:ext>
            </a:extLst>
          </p:cNvPr>
          <p:cNvSpPr/>
          <p:nvPr/>
        </p:nvSpPr>
        <p:spPr>
          <a:xfrm>
            <a:off x="1049945" y="1459755"/>
            <a:ext cx="3298372" cy="4222589"/>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F75AA4-41EC-4F98-80E1-6AFBBE859D19}"/>
              </a:ext>
            </a:extLst>
          </p:cNvPr>
          <p:cNvSpPr txBox="1"/>
          <p:nvPr/>
        </p:nvSpPr>
        <p:spPr>
          <a:xfrm>
            <a:off x="1398288" y="2006231"/>
            <a:ext cx="1970313" cy="834011"/>
          </a:xfrm>
          <a:prstGeom prst="rect">
            <a:avLst/>
          </a:prstGeom>
          <a:noFill/>
        </p:spPr>
        <p:txBody>
          <a:bodyPr wrap="square" rtlCol="0">
            <a:spAutoFit/>
          </a:bodyPr>
          <a:lstStyle/>
          <a:p>
            <a:pPr>
              <a:lnSpc>
                <a:spcPct val="150000"/>
              </a:lnSpc>
            </a:pPr>
            <a:r>
              <a:rPr lang="en-US" altLang="vi-VN" sz="3600" u="sng" dirty="0">
                <a:solidFill>
                  <a:srgbClr val="E05D5D"/>
                </a:solidFill>
                <a:latin typeface="Calibri" panose="020F0502020204030204" pitchFamily="34" charset="0"/>
                <a:cs typeface="Calibri" panose="020F0502020204030204" pitchFamily="34" charset="0"/>
              </a:rPr>
              <a:t>TÓM TẮT</a:t>
            </a:r>
            <a:endParaRPr lang="en-US" sz="3600" dirty="0">
              <a:solidFill>
                <a:srgbClr val="E05D5D"/>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A9A86DD-7731-46D4-961F-A41FB0DD4B5B}"/>
              </a:ext>
            </a:extLst>
          </p:cNvPr>
          <p:cNvSpPr txBox="1"/>
          <p:nvPr/>
        </p:nvSpPr>
        <p:spPr>
          <a:xfrm>
            <a:off x="1442809" y="2920048"/>
            <a:ext cx="2683853" cy="2408352"/>
          </a:xfrm>
          <a:prstGeom prst="rect">
            <a:avLst/>
          </a:prstGeom>
          <a:noFill/>
        </p:spPr>
        <p:txBody>
          <a:bodyPr wrap="square" rtlCol="0">
            <a:spAutoFit/>
          </a:bodyPr>
          <a:lstStyle/>
          <a:p>
            <a:pPr>
              <a:lnSpc>
                <a:spcPct val="150000"/>
              </a:lnSpc>
              <a:spcBef>
                <a:spcPct val="50000"/>
              </a:spcBef>
              <a:buFontTx/>
              <a:buNone/>
            </a:pP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U</a:t>
            </a:r>
            <a:r>
              <a:rPr lang="en-US" altLang="vi-VN" sz="2800" baseline="-25000" dirty="0">
                <a:solidFill>
                  <a:schemeClr val="tx1">
                    <a:lumMod val="85000"/>
                    <a:lumOff val="15000"/>
                  </a:schemeClr>
                </a:solidFill>
                <a:latin typeface="Calibri" panose="020F0502020204030204" pitchFamily="34" charset="0"/>
                <a:cs typeface="Calibri" panose="020F0502020204030204" pitchFamily="34" charset="0"/>
              </a:rPr>
              <a:t>1</a:t>
            </a: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 U</a:t>
            </a:r>
            <a:r>
              <a:rPr lang="en-US" altLang="vi-VN" sz="2800" baseline="-25000" dirty="0">
                <a:solidFill>
                  <a:schemeClr val="tx1">
                    <a:lumMod val="85000"/>
                    <a:lumOff val="15000"/>
                  </a:schemeClr>
                </a:solidFill>
                <a:latin typeface="Calibri" panose="020F0502020204030204" pitchFamily="34" charset="0"/>
                <a:cs typeface="Calibri" panose="020F0502020204030204" pitchFamily="34" charset="0"/>
              </a:rPr>
              <a:t>2</a:t>
            </a: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 U</a:t>
            </a:r>
          </a:p>
          <a:p>
            <a:pPr>
              <a:lnSpc>
                <a:spcPct val="150000"/>
              </a:lnSpc>
              <a:spcBef>
                <a:spcPct val="50000"/>
              </a:spcBef>
              <a:buFontTx/>
              <a:buNone/>
            </a:pP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R</a:t>
            </a:r>
            <a:r>
              <a:rPr lang="en-US" altLang="vi-VN" sz="2800" baseline="-25000" dirty="0">
                <a:solidFill>
                  <a:schemeClr val="tx1">
                    <a:lumMod val="85000"/>
                    <a:lumOff val="15000"/>
                  </a:schemeClr>
                </a:solidFill>
                <a:latin typeface="Calibri" panose="020F0502020204030204" pitchFamily="34" charset="0"/>
                <a:cs typeface="Calibri" panose="020F0502020204030204" pitchFamily="34" charset="0"/>
              </a:rPr>
              <a:t>2</a:t>
            </a: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 = 3.R</a:t>
            </a:r>
            <a:r>
              <a:rPr lang="en-US" altLang="vi-VN" sz="2800" baseline="-25000" dirty="0">
                <a:solidFill>
                  <a:schemeClr val="tx1">
                    <a:lumMod val="85000"/>
                    <a:lumOff val="15000"/>
                  </a:schemeClr>
                </a:solidFill>
                <a:latin typeface="Calibri" panose="020F0502020204030204" pitchFamily="34" charset="0"/>
                <a:cs typeface="Calibri" panose="020F0502020204030204" pitchFamily="34" charset="0"/>
              </a:rPr>
              <a:t>1</a:t>
            </a:r>
          </a:p>
          <a:p>
            <a:pPr>
              <a:lnSpc>
                <a:spcPct val="150000"/>
              </a:lnSpc>
              <a:spcBef>
                <a:spcPct val="50000"/>
              </a:spcBef>
              <a:buFontTx/>
              <a:buNone/>
            </a:pP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So </a:t>
            </a:r>
            <a:r>
              <a:rPr lang="en-US" altLang="vi-VN" sz="2800" dirty="0" err="1">
                <a:solidFill>
                  <a:schemeClr val="tx1">
                    <a:lumMod val="85000"/>
                    <a:lumOff val="15000"/>
                  </a:schemeClr>
                </a:solidFill>
                <a:latin typeface="Calibri" panose="020F0502020204030204" pitchFamily="34" charset="0"/>
                <a:cs typeface="Calibri" panose="020F0502020204030204" pitchFamily="34" charset="0"/>
              </a:rPr>
              <a:t>sánh</a:t>
            </a: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 I</a:t>
            </a:r>
            <a:r>
              <a:rPr lang="en-US" altLang="vi-VN" sz="2800" baseline="-25000" dirty="0">
                <a:solidFill>
                  <a:schemeClr val="tx1">
                    <a:lumMod val="85000"/>
                    <a:lumOff val="15000"/>
                  </a:schemeClr>
                </a:solidFill>
                <a:latin typeface="Calibri" panose="020F0502020204030204" pitchFamily="34" charset="0"/>
                <a:cs typeface="Calibri" panose="020F0502020204030204" pitchFamily="34" charset="0"/>
              </a:rPr>
              <a:t>1</a:t>
            </a: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 </a:t>
            </a:r>
            <a:r>
              <a:rPr lang="en-US" altLang="vi-VN" sz="2800" dirty="0" err="1">
                <a:solidFill>
                  <a:schemeClr val="tx1">
                    <a:lumMod val="85000"/>
                    <a:lumOff val="15000"/>
                  </a:schemeClr>
                </a:solidFill>
                <a:latin typeface="Calibri" panose="020F0502020204030204" pitchFamily="34" charset="0"/>
                <a:cs typeface="Calibri" panose="020F0502020204030204" pitchFamily="34" charset="0"/>
              </a:rPr>
              <a:t>và</a:t>
            </a:r>
            <a:r>
              <a:rPr lang="en-US" altLang="vi-VN" sz="2800" dirty="0">
                <a:solidFill>
                  <a:schemeClr val="tx1">
                    <a:lumMod val="85000"/>
                    <a:lumOff val="15000"/>
                  </a:schemeClr>
                </a:solidFill>
                <a:latin typeface="Calibri" panose="020F0502020204030204" pitchFamily="34" charset="0"/>
                <a:cs typeface="Calibri" panose="020F0502020204030204" pitchFamily="34" charset="0"/>
              </a:rPr>
              <a:t> I</a:t>
            </a:r>
            <a:r>
              <a:rPr lang="en-US" altLang="vi-VN" sz="2800" baseline="-25000" dirty="0">
                <a:solidFill>
                  <a:schemeClr val="tx1">
                    <a:lumMod val="85000"/>
                    <a:lumOff val="15000"/>
                  </a:schemeClr>
                </a:solidFill>
                <a:latin typeface="Calibri" panose="020F0502020204030204" pitchFamily="34" charset="0"/>
                <a:cs typeface="Calibri" panose="020F0502020204030204" pitchFamily="34" charset="0"/>
              </a:rPr>
              <a:t>2</a:t>
            </a:r>
          </a:p>
        </p:txBody>
      </p:sp>
      <p:sp>
        <p:nvSpPr>
          <p:cNvPr id="7" name="TextBox 6">
            <a:extLst>
              <a:ext uri="{FF2B5EF4-FFF2-40B4-BE49-F238E27FC236}">
                <a16:creationId xmlns:a16="http://schemas.microsoft.com/office/drawing/2014/main" id="{0B290B2B-0674-4F72-8AA8-1914DE00AB3F}"/>
              </a:ext>
            </a:extLst>
          </p:cNvPr>
          <p:cNvSpPr txBox="1"/>
          <p:nvPr/>
        </p:nvSpPr>
        <p:spPr>
          <a:xfrm>
            <a:off x="9446290" y="1778209"/>
            <a:ext cx="1160377" cy="834011"/>
          </a:xfrm>
          <a:prstGeom prst="rect">
            <a:avLst/>
          </a:prstGeom>
          <a:noFill/>
        </p:spPr>
        <p:txBody>
          <a:bodyPr wrap="square" rtlCol="0">
            <a:spAutoFit/>
          </a:bodyPr>
          <a:lstStyle/>
          <a:p>
            <a:pPr>
              <a:lnSpc>
                <a:spcPct val="150000"/>
              </a:lnSpc>
            </a:pPr>
            <a:r>
              <a:rPr lang="en-US" altLang="vi-VN" sz="3600" u="sng" dirty="0">
                <a:solidFill>
                  <a:srgbClr val="E05D5D"/>
                </a:solidFill>
                <a:latin typeface="Calibri" panose="020F0502020204030204" pitchFamily="34" charset="0"/>
                <a:cs typeface="Calibri" panose="020F0502020204030204" pitchFamily="34" charset="0"/>
              </a:rPr>
              <a:t>GIẢI</a:t>
            </a:r>
            <a:endParaRPr lang="en-US" sz="3600" dirty="0">
              <a:solidFill>
                <a:srgbClr val="E05D5D"/>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AF4AF60-8DF4-4804-A57A-11E5E01FCEE7}"/>
              </a:ext>
            </a:extLst>
          </p:cNvPr>
          <p:cNvSpPr txBox="1"/>
          <p:nvPr/>
        </p:nvSpPr>
        <p:spPr>
          <a:xfrm>
            <a:off x="4761976" y="2398582"/>
            <a:ext cx="5783470" cy="684803"/>
          </a:xfrm>
          <a:prstGeom prst="rect">
            <a:avLst/>
          </a:prstGeom>
          <a:noFill/>
        </p:spPr>
        <p:txBody>
          <a:bodyPr wrap="square" rtlCol="0">
            <a:spAutoFit/>
          </a:bodyPr>
          <a:lstStyle/>
          <a:p>
            <a:pPr>
              <a:lnSpc>
                <a:spcPct val="150000"/>
              </a:lnSpc>
              <a:spcBef>
                <a:spcPct val="0"/>
              </a:spcBef>
              <a:buFontTx/>
              <a:buNone/>
            </a:pPr>
            <a:r>
              <a:rPr lang="vi-VN" altLang="vi-VN" sz="2800" dirty="0">
                <a:solidFill>
                  <a:schemeClr val="tx1">
                    <a:lumMod val="85000"/>
                    <a:lumOff val="15000"/>
                  </a:schemeClr>
                </a:solidFill>
                <a:latin typeface="Calibri" panose="020F0502020204030204" pitchFamily="34" charset="0"/>
                <a:cs typeface="Calibri" panose="020F0502020204030204" pitchFamily="34" charset="0"/>
              </a:rPr>
              <a:t>Áp dụng công thức:</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67DC4A-0D8F-4691-A86E-BDBF07DB3ED3}"/>
                  </a:ext>
                </a:extLst>
              </p:cNvPr>
              <p:cNvSpPr txBox="1"/>
              <p:nvPr/>
            </p:nvSpPr>
            <p:spPr>
              <a:xfrm>
                <a:off x="7889157" y="2057405"/>
                <a:ext cx="1052055" cy="1017138"/>
              </a:xfrm>
              <a:prstGeom prst="rect">
                <a:avLst/>
              </a:prstGeom>
              <a:noFill/>
            </p:spPr>
            <p:txBody>
              <a:bodyPr wrap="square" rtlCol="0">
                <a:spAutoFit/>
              </a:bodyPr>
              <a:lstStyle/>
              <a:p>
                <a:pPr algn="ctr" defTabSz="1219170">
                  <a:lnSpc>
                    <a:spcPct val="150000"/>
                  </a:lnSpc>
                  <a:buClr>
                    <a:srgbClr val="000000"/>
                  </a:buClr>
                </a:pPr>
                <a:r>
                  <a:rPr lang="en-US" altLang="vi-VN" sz="2800" kern="0" dirty="0">
                    <a:solidFill>
                      <a:schemeClr val="tx1">
                        <a:lumMod val="85000"/>
                        <a:lumOff val="15000"/>
                      </a:schemeClr>
                    </a:solidFill>
                    <a:latin typeface="Calibri" panose="020F0502020204030204" pitchFamily="34" charset="0"/>
                    <a:cs typeface="Calibri" panose="020F0502020204030204" pitchFamily="34" charset="0"/>
                  </a:rPr>
                  <a:t>I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U</m:t>
                        </m:r>
                      </m:num>
                      <m:den>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R</m:t>
                        </m:r>
                      </m:den>
                    </m:f>
                  </m:oMath>
                </a14:m>
                <a:endParaRPr lang="en-VN" sz="2800" dirty="0">
                  <a:solidFill>
                    <a:schemeClr val="tx1">
                      <a:lumMod val="85000"/>
                      <a:lumOff val="15000"/>
                    </a:schemeClr>
                  </a:solidFill>
                  <a:latin typeface="Calibri" panose="020F0502020204030204" pitchFamily="34" charset="0"/>
                  <a:cs typeface="Calibri" panose="020F0502020204030204" pitchFamily="34" charset="0"/>
                </a:endParaRPr>
              </a:p>
            </p:txBody>
          </p:sp>
        </mc:Choice>
        <mc:Fallback xmlns="">
          <p:sp>
            <p:nvSpPr>
              <p:cNvPr id="9" name="TextBox 8">
                <a:extLst>
                  <a:ext uri="{FF2B5EF4-FFF2-40B4-BE49-F238E27FC236}">
                    <a16:creationId xmlns:a16="http://schemas.microsoft.com/office/drawing/2014/main" id="{7A67DC4A-0D8F-4691-A86E-BDBF07DB3ED3}"/>
                  </a:ext>
                </a:extLst>
              </p:cNvPr>
              <p:cNvSpPr txBox="1">
                <a:spLocks noRot="1" noChangeAspect="1" noMove="1" noResize="1" noEditPoints="1" noAdjustHandles="1" noChangeArrowheads="1" noChangeShapeType="1" noTextEdit="1"/>
              </p:cNvSpPr>
              <p:nvPr/>
            </p:nvSpPr>
            <p:spPr>
              <a:xfrm>
                <a:off x="7889157" y="2057405"/>
                <a:ext cx="1052055" cy="1017138"/>
              </a:xfrm>
              <a:prstGeom prst="rect">
                <a:avLst/>
              </a:prstGeom>
              <a:blipFill>
                <a:blip r:embed="rId2"/>
                <a:stretch>
                  <a:fillRect l="-1734" b="-783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E8A86A6-0052-4D45-A0E9-108998B46E4F}"/>
              </a:ext>
            </a:extLst>
          </p:cNvPr>
          <p:cNvSpPr txBox="1"/>
          <p:nvPr/>
        </p:nvSpPr>
        <p:spPr>
          <a:xfrm>
            <a:off x="6061107" y="5899313"/>
            <a:ext cx="3445708" cy="523220"/>
          </a:xfrm>
          <a:prstGeom prst="rect">
            <a:avLst/>
          </a:prstGeom>
          <a:noFill/>
        </p:spPr>
        <p:txBody>
          <a:bodyPr wrap="square" rtlCol="0">
            <a:spAutoFit/>
          </a:bodyPr>
          <a:lstStyle/>
          <a:p>
            <a:pPr>
              <a:spcBef>
                <a:spcPct val="50000"/>
              </a:spcBef>
              <a:buFontTx/>
              <a:buNone/>
            </a:pPr>
            <a:r>
              <a:rPr lang="en-US" altLang="vi-VN" sz="2800" noProof="1">
                <a:solidFill>
                  <a:schemeClr val="tx1">
                    <a:lumMod val="85000"/>
                    <a:lumOff val="15000"/>
                  </a:schemeClr>
                </a:solidFill>
                <a:latin typeface="Calibri" panose="020F0502020204030204" pitchFamily="34" charset="0"/>
                <a:cs typeface="Calibri" panose="020F0502020204030204" pitchFamily="34" charset="0"/>
              </a:rPr>
              <a:t>Vậy: I</a:t>
            </a:r>
            <a:r>
              <a:rPr lang="en-US" altLang="vi-VN" sz="2800" baseline="-25000" noProof="1">
                <a:solidFill>
                  <a:schemeClr val="tx1">
                    <a:lumMod val="85000"/>
                    <a:lumOff val="15000"/>
                  </a:schemeClr>
                </a:solidFill>
                <a:latin typeface="Calibri" panose="020F0502020204030204" pitchFamily="34" charset="0"/>
                <a:cs typeface="Calibri" panose="020F0502020204030204" pitchFamily="34" charset="0"/>
              </a:rPr>
              <a:t>1</a:t>
            </a:r>
            <a:r>
              <a:rPr lang="en-US" altLang="vi-VN" sz="2800" noProof="1">
                <a:solidFill>
                  <a:schemeClr val="tx1">
                    <a:lumMod val="85000"/>
                    <a:lumOff val="15000"/>
                  </a:schemeClr>
                </a:solidFill>
                <a:latin typeface="Calibri" panose="020F0502020204030204" pitchFamily="34" charset="0"/>
                <a:cs typeface="Calibri" panose="020F0502020204030204" pitchFamily="34" charset="0"/>
              </a:rPr>
              <a:t> gấp 3 lần I</a:t>
            </a:r>
            <a:r>
              <a:rPr lang="en-US" altLang="vi-VN" sz="2800" baseline="-25000" noProof="1">
                <a:solidFill>
                  <a:schemeClr val="tx1">
                    <a:lumMod val="85000"/>
                    <a:lumOff val="15000"/>
                  </a:schemeClr>
                </a:solidFill>
                <a:latin typeface="Calibri" panose="020F0502020204030204" pitchFamily="34" charset="0"/>
                <a:cs typeface="Calibri" panose="020F0502020204030204" pitchFamily="34" charset="0"/>
              </a:rPr>
              <a:t>2</a:t>
            </a:r>
          </a:p>
        </p:txBody>
      </p:sp>
      <p:pic>
        <p:nvPicPr>
          <p:cNvPr id="11" name="Picture 2">
            <a:extLst>
              <a:ext uri="{FF2B5EF4-FFF2-40B4-BE49-F238E27FC236}">
                <a16:creationId xmlns:a16="http://schemas.microsoft.com/office/drawing/2014/main" id="{D1E57E9A-51FB-4EAC-B32F-2F67DCA05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765" y="571176"/>
            <a:ext cx="2771338" cy="18457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F637BB3-01AE-4603-BBDA-F981CFFD552C}"/>
                  </a:ext>
                </a:extLst>
              </p:cNvPr>
              <p:cNvSpPr txBox="1"/>
              <p:nvPr/>
            </p:nvSpPr>
            <p:spPr>
              <a:xfrm>
                <a:off x="4940216" y="2846988"/>
                <a:ext cx="1665513" cy="1020216"/>
              </a:xfrm>
              <a:prstGeom prst="rect">
                <a:avLst/>
              </a:prstGeom>
              <a:noFill/>
            </p:spPr>
            <p:txBody>
              <a:bodyPr wrap="square" rtlCol="0">
                <a:spAutoFit/>
              </a:bodyPr>
              <a:lstStyle/>
              <a:p>
                <a:pPr algn="ctr" defTabSz="1219170">
                  <a:lnSpc>
                    <a:spcPct val="150000"/>
                  </a:lnSpc>
                  <a:buClr>
                    <a:srgbClr val="000000"/>
                  </a:buClr>
                </a:pPr>
                <a:r>
                  <a:rPr lang="en-US" sz="2800" dirty="0">
                    <a:solidFill>
                      <a:schemeClr val="tx1">
                        <a:lumMod val="85000"/>
                        <a:lumOff val="15000"/>
                      </a:schemeClr>
                    </a:solidFill>
                    <a:latin typeface="Calibri" panose="020F0502020204030204" pitchFamily="34" charset="0"/>
                    <a:cs typeface="Calibri" panose="020F0502020204030204" pitchFamily="34" charset="0"/>
                    <a:sym typeface="Arial"/>
                  </a:rPr>
                  <a:t>→ </a:t>
                </a:r>
                <a:r>
                  <a:rPr lang="en-US" altLang="vi-VN" sz="2800" kern="0" dirty="0">
                    <a:solidFill>
                      <a:schemeClr val="tx1">
                        <a:lumMod val="85000"/>
                        <a:lumOff val="15000"/>
                      </a:schemeClr>
                    </a:solidFill>
                    <a:latin typeface="Calibri" panose="020F0502020204030204" pitchFamily="34" charset="0"/>
                    <a:cs typeface="Calibri" panose="020F0502020204030204" pitchFamily="34" charset="0"/>
                  </a:rPr>
                  <a:t>I</a:t>
                </a:r>
                <a:r>
                  <a:rPr lang="en-US" altLang="vi-VN" sz="2800" kern="0" baseline="-25000" dirty="0">
                    <a:solidFill>
                      <a:schemeClr val="tx1">
                        <a:lumMod val="85000"/>
                        <a:lumOff val="15000"/>
                      </a:schemeClr>
                    </a:solidFill>
                    <a:latin typeface="Calibri" panose="020F0502020204030204" pitchFamily="34" charset="0"/>
                    <a:cs typeface="Calibri" panose="020F0502020204030204" pitchFamily="34" charset="0"/>
                  </a:rPr>
                  <a:t>1</a:t>
                </a:r>
                <a:r>
                  <a:rPr lang="en-US" altLang="vi-VN" sz="2800" kern="0" dirty="0">
                    <a:solidFill>
                      <a:schemeClr val="tx1">
                        <a:lumMod val="85000"/>
                        <a:lumOff val="15000"/>
                      </a:schemeClr>
                    </a:solidFill>
                    <a:latin typeface="Calibri" panose="020F0502020204030204" pitchFamily="34" charset="0"/>
                    <a:cs typeface="Calibri" panose="020F0502020204030204" pitchFamily="34" charset="0"/>
                  </a:rPr>
                  <a:t>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U</m:t>
                        </m:r>
                      </m:num>
                      <m:den>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R</m:t>
                        </m:r>
                        <m:r>
                          <m:rPr>
                            <m:nor/>
                          </m:rPr>
                          <a:rPr lang="en-US" altLang="vi-VN" sz="2800" b="0" i="0" baseline="-25000" dirty="0" smtClean="0">
                            <a:solidFill>
                              <a:schemeClr val="tx1">
                                <a:lumMod val="85000"/>
                                <a:lumOff val="15000"/>
                              </a:schemeClr>
                            </a:solidFill>
                            <a:latin typeface="Calibri" panose="020F0502020204030204" pitchFamily="34" charset="0"/>
                            <a:cs typeface="Calibri" panose="020F0502020204030204" pitchFamily="34" charset="0"/>
                          </a:rPr>
                          <m:t>1</m:t>
                        </m:r>
                      </m:den>
                    </m:f>
                  </m:oMath>
                </a14:m>
                <a:endParaRPr lang="en-VN" sz="2800" dirty="0">
                  <a:solidFill>
                    <a:schemeClr val="tx1">
                      <a:lumMod val="85000"/>
                      <a:lumOff val="15000"/>
                    </a:schemeClr>
                  </a:solidFill>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3F637BB3-01AE-4603-BBDA-F981CFFD552C}"/>
                  </a:ext>
                </a:extLst>
              </p:cNvPr>
              <p:cNvSpPr txBox="1">
                <a:spLocks noRot="1" noChangeAspect="1" noMove="1" noResize="1" noEditPoints="1" noAdjustHandles="1" noChangeArrowheads="1" noChangeShapeType="1" noTextEdit="1"/>
              </p:cNvSpPr>
              <p:nvPr/>
            </p:nvSpPr>
            <p:spPr>
              <a:xfrm>
                <a:off x="4940216" y="2846988"/>
                <a:ext cx="1665513" cy="1020216"/>
              </a:xfrm>
              <a:prstGeom prst="rect">
                <a:avLst/>
              </a:prstGeom>
              <a:blipFill>
                <a:blip r:embed="rId4"/>
                <a:stretch>
                  <a:fillRect l="-1095" b="-77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AE83A3B-7C6C-464A-913E-42B9D9B95DE3}"/>
                  </a:ext>
                </a:extLst>
              </p:cNvPr>
              <p:cNvSpPr txBox="1"/>
              <p:nvPr/>
            </p:nvSpPr>
            <p:spPr>
              <a:xfrm>
                <a:off x="6834474" y="2820986"/>
                <a:ext cx="3226891" cy="1020216"/>
              </a:xfrm>
              <a:prstGeom prst="rect">
                <a:avLst/>
              </a:prstGeom>
              <a:noFill/>
            </p:spPr>
            <p:txBody>
              <a:bodyPr wrap="square" rtlCol="0">
                <a:spAutoFit/>
              </a:bodyPr>
              <a:lstStyle/>
              <a:p>
                <a:pPr algn="ctr" defTabSz="1219170">
                  <a:lnSpc>
                    <a:spcPct val="150000"/>
                  </a:lnSpc>
                  <a:buClr>
                    <a:srgbClr val="000000"/>
                  </a:buClr>
                </a:pPr>
                <a:r>
                  <a:rPr lang="en-US" sz="2800" dirty="0">
                    <a:solidFill>
                      <a:schemeClr val="tx1">
                        <a:lumMod val="85000"/>
                        <a:lumOff val="15000"/>
                      </a:schemeClr>
                    </a:solidFill>
                    <a:latin typeface="Calibri" panose="020F0502020204030204" pitchFamily="34" charset="0"/>
                    <a:cs typeface="Calibri" panose="020F0502020204030204" pitchFamily="34" charset="0"/>
                    <a:sym typeface="Arial"/>
                  </a:rPr>
                  <a:t> </a:t>
                </a:r>
                <a:r>
                  <a:rPr lang="en-US" altLang="vi-VN" sz="2800" kern="0" dirty="0">
                    <a:solidFill>
                      <a:schemeClr val="tx1">
                        <a:lumMod val="85000"/>
                        <a:lumOff val="15000"/>
                      </a:schemeClr>
                    </a:solidFill>
                    <a:latin typeface="Calibri" panose="020F0502020204030204" pitchFamily="34" charset="0"/>
                    <a:cs typeface="Calibri" panose="020F0502020204030204" pitchFamily="34" charset="0"/>
                  </a:rPr>
                  <a:t>I</a:t>
                </a:r>
                <a:r>
                  <a:rPr lang="en-US" altLang="vi-VN" sz="2800" kern="0" baseline="-25000" dirty="0">
                    <a:solidFill>
                      <a:schemeClr val="tx1">
                        <a:lumMod val="85000"/>
                        <a:lumOff val="15000"/>
                      </a:schemeClr>
                    </a:solidFill>
                    <a:latin typeface="Calibri" panose="020F0502020204030204" pitchFamily="34" charset="0"/>
                    <a:cs typeface="Calibri" panose="020F0502020204030204" pitchFamily="34" charset="0"/>
                  </a:rPr>
                  <a:t>2</a:t>
                </a:r>
                <a:r>
                  <a:rPr lang="en-US" altLang="vi-VN" sz="2800" kern="0" dirty="0">
                    <a:solidFill>
                      <a:schemeClr val="tx1">
                        <a:lumMod val="85000"/>
                        <a:lumOff val="15000"/>
                      </a:schemeClr>
                    </a:solidFill>
                    <a:latin typeface="Calibri" panose="020F0502020204030204" pitchFamily="34" charset="0"/>
                    <a:cs typeface="Calibri" panose="020F0502020204030204" pitchFamily="34" charset="0"/>
                  </a:rPr>
                  <a:t> = </a:t>
                </a:r>
                <a14:m>
                  <m:oMath xmlns:m="http://schemas.openxmlformats.org/officeDocument/2006/math">
                    <m:f>
                      <m:fPr>
                        <m:ctrlPr>
                          <a:rPr lang="vi-VN" altLang="vi-VN" sz="2800" i="1" smtClean="0">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U</m:t>
                        </m:r>
                      </m:num>
                      <m:den>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R</m:t>
                        </m:r>
                        <m:r>
                          <m:rPr>
                            <m:nor/>
                          </m:rPr>
                          <a:rPr lang="en-US" altLang="vi-VN" sz="2800" b="0" i="0" baseline="-25000" dirty="0" smtClean="0">
                            <a:solidFill>
                              <a:schemeClr val="tx1">
                                <a:lumMod val="85000"/>
                                <a:lumOff val="15000"/>
                              </a:schemeClr>
                            </a:solidFill>
                            <a:latin typeface="Calibri" panose="020F0502020204030204" pitchFamily="34" charset="0"/>
                            <a:cs typeface="Calibri" panose="020F0502020204030204" pitchFamily="34" charset="0"/>
                          </a:rPr>
                          <m:t>2</m:t>
                        </m:r>
                      </m:den>
                    </m:f>
                  </m:oMath>
                </a14:m>
                <a:r>
                  <a:rPr lang="en-US" sz="2800" dirty="0">
                    <a:solidFill>
                      <a:schemeClr val="tx1">
                        <a:lumMod val="85000"/>
                        <a:lumOff val="15000"/>
                      </a:schemeClr>
                    </a:solidFill>
                    <a:latin typeface="Calibri" panose="020F0502020204030204" pitchFamily="34" charset="0"/>
                    <a:cs typeface="Calibri" panose="020F0502020204030204" pitchFamily="34" charset="0"/>
                  </a:rPr>
                  <a:t> </a:t>
                </a:r>
                <a:r>
                  <a:rPr lang="en-US" sz="2800" dirty="0">
                    <a:solidFill>
                      <a:schemeClr val="tx1">
                        <a:lumMod val="85000"/>
                        <a:lumOff val="15000"/>
                      </a:schemeClr>
                    </a:solidFill>
                    <a:latin typeface="Calibri" panose="020F0502020204030204" pitchFamily="34" charset="0"/>
                    <a:cs typeface="Calibri" panose="020F0502020204030204" pitchFamily="34" charset="0"/>
                    <a:sym typeface="Arial"/>
                  </a:rPr>
                  <a:t>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U</m:t>
                        </m:r>
                      </m:num>
                      <m:den>
                        <m:r>
                          <m:rPr>
                            <m:nor/>
                          </m:rPr>
                          <a:rPr lang="en-US" altLang="vi-VN" sz="2800" b="0" i="0" dirty="0" smtClean="0">
                            <a:solidFill>
                              <a:schemeClr val="tx1">
                                <a:lumMod val="85000"/>
                                <a:lumOff val="15000"/>
                              </a:schemeClr>
                            </a:solidFill>
                            <a:latin typeface="Calibri" panose="020F0502020204030204" pitchFamily="34" charset="0"/>
                            <a:cs typeface="Calibri" panose="020F0502020204030204" pitchFamily="34" charset="0"/>
                          </a:rPr>
                          <m:t>3.</m:t>
                        </m:r>
                        <m:r>
                          <m:rPr>
                            <m:nor/>
                          </m:rPr>
                          <a:rPr lang="en-US" altLang="vi-VN" sz="2800" b="0" i="0" dirty="0" smtClean="0">
                            <a:solidFill>
                              <a:schemeClr val="tx1">
                                <a:lumMod val="85000"/>
                                <a:lumOff val="15000"/>
                              </a:schemeClr>
                            </a:solidFill>
                            <a:latin typeface="Calibri" panose="020F0502020204030204" pitchFamily="34" charset="0"/>
                            <a:cs typeface="Calibri" panose="020F0502020204030204" pitchFamily="34" charset="0"/>
                          </a:rPr>
                          <m:t>R</m:t>
                        </m:r>
                        <m:r>
                          <m:rPr>
                            <m:nor/>
                          </m:rPr>
                          <a:rPr lang="en-US" altLang="vi-VN" sz="2800" b="0" i="0" baseline="-25000" dirty="0" smtClean="0">
                            <a:solidFill>
                              <a:schemeClr val="tx1">
                                <a:lumMod val="85000"/>
                                <a:lumOff val="15000"/>
                              </a:schemeClr>
                            </a:solidFill>
                            <a:latin typeface="Calibri" panose="020F0502020204030204" pitchFamily="34" charset="0"/>
                            <a:cs typeface="Calibri" panose="020F0502020204030204" pitchFamily="34" charset="0"/>
                          </a:rPr>
                          <m:t>1</m:t>
                        </m:r>
                      </m:den>
                    </m:f>
                  </m:oMath>
                </a14:m>
                <a:r>
                  <a:rPr lang="en-US" sz="2800" dirty="0">
                    <a:solidFill>
                      <a:schemeClr val="tx1">
                        <a:lumMod val="85000"/>
                        <a:lumOff val="15000"/>
                      </a:schemeClr>
                    </a:solidFill>
                    <a:latin typeface="Calibri" panose="020F0502020204030204" pitchFamily="34" charset="0"/>
                    <a:cs typeface="Calibri" panose="020F0502020204030204" pitchFamily="34" charset="0"/>
                    <a:sym typeface="Arial"/>
                  </a:rPr>
                  <a:t>  </a:t>
                </a:r>
                <a:endParaRPr lang="en-VN" sz="2800" dirty="0">
                  <a:solidFill>
                    <a:schemeClr val="tx1">
                      <a:lumMod val="85000"/>
                      <a:lumOff val="15000"/>
                    </a:schemeClr>
                  </a:solidFill>
                  <a:latin typeface="Calibri" panose="020F0502020204030204" pitchFamily="34" charset="0"/>
                  <a:cs typeface="Calibri" panose="020F0502020204030204" pitchFamily="34" charset="0"/>
                </a:endParaRPr>
              </a:p>
            </p:txBody>
          </p:sp>
        </mc:Choice>
        <mc:Fallback xmlns="">
          <p:sp>
            <p:nvSpPr>
              <p:cNvPr id="13" name="TextBox 12">
                <a:extLst>
                  <a:ext uri="{FF2B5EF4-FFF2-40B4-BE49-F238E27FC236}">
                    <a16:creationId xmlns:a16="http://schemas.microsoft.com/office/drawing/2014/main" id="{1AE83A3B-7C6C-464A-913E-42B9D9B95DE3}"/>
                  </a:ext>
                </a:extLst>
              </p:cNvPr>
              <p:cNvSpPr txBox="1">
                <a:spLocks noRot="1" noChangeAspect="1" noMove="1" noResize="1" noEditPoints="1" noAdjustHandles="1" noChangeArrowheads="1" noChangeShapeType="1" noTextEdit="1"/>
              </p:cNvSpPr>
              <p:nvPr/>
            </p:nvSpPr>
            <p:spPr>
              <a:xfrm>
                <a:off x="6834474" y="2820986"/>
                <a:ext cx="3226891" cy="1020216"/>
              </a:xfrm>
              <a:prstGeom prst="rect">
                <a:avLst/>
              </a:prstGeom>
              <a:blipFill>
                <a:blip r:embed="rId5"/>
                <a:stretch>
                  <a:fillRect b="-77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D213930-97F9-49ED-B41A-10696E226A00}"/>
                  </a:ext>
                </a:extLst>
              </p:cNvPr>
              <p:cNvSpPr txBox="1"/>
              <p:nvPr/>
            </p:nvSpPr>
            <p:spPr>
              <a:xfrm>
                <a:off x="4741181" y="3541213"/>
                <a:ext cx="6085561" cy="1959704"/>
              </a:xfrm>
              <a:prstGeom prst="rect">
                <a:avLst/>
              </a:prstGeom>
              <a:noFill/>
            </p:spPr>
            <p:txBody>
              <a:bodyPr wrap="square" rtlCol="0">
                <a:spAutoFit/>
              </a:bodyPr>
              <a:lstStyle/>
              <a:p>
                <a:pPr algn="ctr" defTabSz="1219170">
                  <a:lnSpc>
                    <a:spcPct val="150000"/>
                  </a:lnSpc>
                  <a:buClr>
                    <a:srgbClr val="000000"/>
                  </a:buClr>
                </a:pPr>
                <a:r>
                  <a:rPr lang="en-US" sz="2800" dirty="0">
                    <a:solidFill>
                      <a:schemeClr val="tx1">
                        <a:lumMod val="85000"/>
                        <a:lumOff val="15000"/>
                      </a:schemeClr>
                    </a:solidFill>
                    <a:latin typeface="Calibri" panose="020F0502020204030204" pitchFamily="34" charset="0"/>
                    <a:cs typeface="Calibri" panose="020F0502020204030204" pitchFamily="34" charset="0"/>
                    <a:sym typeface="Arial"/>
                  </a:rPr>
                  <a:t>→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kern="0" dirty="0">
                            <a:solidFill>
                              <a:schemeClr val="tx1">
                                <a:lumMod val="85000"/>
                                <a:lumOff val="15000"/>
                              </a:schemeClr>
                            </a:solidFill>
                            <a:latin typeface="Calibri" panose="020F0502020204030204" pitchFamily="34" charset="0"/>
                            <a:cs typeface="Calibri" panose="020F0502020204030204" pitchFamily="34" charset="0"/>
                          </a:rPr>
                          <m:t>I</m:t>
                        </m:r>
                        <m:r>
                          <m:rPr>
                            <m:nor/>
                          </m:rPr>
                          <a:rPr lang="en-US" altLang="vi-VN" sz="2800" kern="0" baseline="-25000" dirty="0">
                            <a:solidFill>
                              <a:schemeClr val="tx1">
                                <a:lumMod val="85000"/>
                                <a:lumOff val="15000"/>
                              </a:schemeClr>
                            </a:solidFill>
                            <a:latin typeface="Calibri" panose="020F0502020204030204" pitchFamily="34" charset="0"/>
                            <a:cs typeface="Calibri" panose="020F0502020204030204" pitchFamily="34" charset="0"/>
                          </a:rPr>
                          <m:t>1</m:t>
                        </m:r>
                      </m:num>
                      <m:den>
                        <m:r>
                          <m:rPr>
                            <m:nor/>
                          </m:rPr>
                          <a:rPr lang="en-US" altLang="vi-VN" sz="2800" kern="0" dirty="0">
                            <a:solidFill>
                              <a:schemeClr val="tx1">
                                <a:lumMod val="85000"/>
                                <a:lumOff val="15000"/>
                              </a:schemeClr>
                            </a:solidFill>
                            <a:latin typeface="Calibri" panose="020F0502020204030204" pitchFamily="34" charset="0"/>
                            <a:cs typeface="Calibri" panose="020F0502020204030204" pitchFamily="34" charset="0"/>
                          </a:rPr>
                          <m:t>I</m:t>
                        </m:r>
                        <m:r>
                          <m:rPr>
                            <m:nor/>
                          </m:rPr>
                          <a:rPr lang="en-US" altLang="vi-VN" sz="2800" kern="0" baseline="-25000" dirty="0">
                            <a:solidFill>
                              <a:schemeClr val="tx1">
                                <a:lumMod val="85000"/>
                                <a:lumOff val="15000"/>
                              </a:schemeClr>
                            </a:solidFill>
                            <a:latin typeface="Calibri" panose="020F0502020204030204" pitchFamily="34" charset="0"/>
                            <a:cs typeface="Calibri" panose="020F0502020204030204" pitchFamily="34" charset="0"/>
                          </a:rPr>
                          <m:t>2</m:t>
                        </m:r>
                      </m:den>
                    </m:f>
                    <m:r>
                      <a:rPr lang="en-US" altLang="vi-VN" sz="2800" i="1" baseline="-25000" dirty="0">
                        <a:solidFill>
                          <a:schemeClr val="tx1">
                            <a:lumMod val="85000"/>
                            <a:lumOff val="15000"/>
                          </a:schemeClr>
                        </a:solidFill>
                        <a:latin typeface="Cambria Math" panose="02040503050406030204" pitchFamily="18" charset="0"/>
                        <a:cs typeface="#9Slide03 Arima Madurai Black" panose="00000A00000000000000" pitchFamily="2" charset="-93"/>
                      </a:rPr>
                      <m:t> </m:t>
                    </m:r>
                  </m:oMath>
                </a14:m>
                <a:r>
                  <a:rPr lang="en-US" altLang="vi-VN" sz="2800" kern="0" dirty="0">
                    <a:solidFill>
                      <a:schemeClr val="tx1">
                        <a:lumMod val="85000"/>
                        <a:lumOff val="15000"/>
                      </a:schemeClr>
                    </a:solidFill>
                    <a:latin typeface="Calibri" panose="020F0502020204030204" pitchFamily="34" charset="0"/>
                    <a:cs typeface="Calibri" panose="020F0502020204030204" pitchFamily="34" charset="0"/>
                  </a:rPr>
                  <a:t>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U</m:t>
                            </m:r>
                          </m:num>
                          <m:den>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R</m:t>
                            </m:r>
                            <m:r>
                              <m:rPr>
                                <m:nor/>
                              </m:rPr>
                              <a:rPr lang="en-US" altLang="vi-VN" sz="2800" baseline="-25000" dirty="0">
                                <a:solidFill>
                                  <a:schemeClr val="tx1">
                                    <a:lumMod val="85000"/>
                                    <a:lumOff val="15000"/>
                                  </a:schemeClr>
                                </a:solidFill>
                                <a:latin typeface="Calibri" panose="020F0502020204030204" pitchFamily="34" charset="0"/>
                                <a:cs typeface="Calibri" panose="020F0502020204030204" pitchFamily="34" charset="0"/>
                              </a:rPr>
                              <m:t>1</m:t>
                            </m:r>
                          </m:den>
                        </m:f>
                      </m:num>
                      <m:den>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U</m:t>
                            </m:r>
                          </m:num>
                          <m:den>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R</m:t>
                            </m:r>
                            <m:r>
                              <m:rPr>
                                <m:nor/>
                              </m:rPr>
                              <a:rPr lang="en-US" altLang="vi-VN" sz="2800" baseline="-25000" dirty="0">
                                <a:solidFill>
                                  <a:schemeClr val="tx1">
                                    <a:lumMod val="85000"/>
                                    <a:lumOff val="15000"/>
                                  </a:schemeClr>
                                </a:solidFill>
                                <a:latin typeface="Calibri" panose="020F0502020204030204" pitchFamily="34" charset="0"/>
                                <a:cs typeface="Calibri" panose="020F0502020204030204" pitchFamily="34" charset="0"/>
                              </a:rPr>
                              <m:t>1</m:t>
                            </m:r>
                          </m:den>
                        </m:f>
                      </m:den>
                    </m:f>
                  </m:oMath>
                </a14:m>
                <a:r>
                  <a:rPr lang="en-US" sz="2800" dirty="0">
                    <a:solidFill>
                      <a:schemeClr val="tx1">
                        <a:lumMod val="85000"/>
                        <a:lumOff val="15000"/>
                      </a:schemeClr>
                    </a:solidFill>
                    <a:latin typeface="Calibri" panose="020F0502020204030204" pitchFamily="34" charset="0"/>
                    <a:cs typeface="Calibri" panose="020F0502020204030204" pitchFamily="34" charset="0"/>
                  </a:rPr>
                  <a:t>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U</m:t>
                        </m:r>
                      </m:num>
                      <m:den>
                        <m:r>
                          <m:rPr>
                            <m:nor/>
                          </m:rPr>
                          <a:rPr lang="en-US" altLang="vi-VN" sz="2800" dirty="0">
                            <a:solidFill>
                              <a:schemeClr val="tx1">
                                <a:lumMod val="85000"/>
                                <a:lumOff val="15000"/>
                              </a:schemeClr>
                            </a:solidFill>
                            <a:latin typeface="Calibri" panose="020F0502020204030204" pitchFamily="34" charset="0"/>
                            <a:cs typeface="Calibri" panose="020F0502020204030204" pitchFamily="34" charset="0"/>
                          </a:rPr>
                          <m:t>R</m:t>
                        </m:r>
                        <m:r>
                          <m:rPr>
                            <m:nor/>
                          </m:rPr>
                          <a:rPr lang="en-US" altLang="vi-VN" sz="2800" baseline="-25000" dirty="0">
                            <a:solidFill>
                              <a:schemeClr val="tx1">
                                <a:lumMod val="85000"/>
                                <a:lumOff val="15000"/>
                              </a:schemeClr>
                            </a:solidFill>
                            <a:latin typeface="Calibri" panose="020F0502020204030204" pitchFamily="34" charset="0"/>
                            <a:cs typeface="Calibri" panose="020F0502020204030204" pitchFamily="34" charset="0"/>
                          </a:rPr>
                          <m:t>1</m:t>
                        </m:r>
                      </m:den>
                    </m:f>
                  </m:oMath>
                </a14:m>
                <a:r>
                  <a:rPr lang="en-US" sz="2800" dirty="0">
                    <a:solidFill>
                      <a:schemeClr val="tx1">
                        <a:lumMod val="85000"/>
                        <a:lumOff val="15000"/>
                      </a:schemeClr>
                    </a:solidFill>
                    <a:latin typeface="Calibri" panose="020F0502020204030204" pitchFamily="34" charset="0"/>
                    <a:cs typeface="Calibri" panose="020F0502020204030204" pitchFamily="34" charset="0"/>
                  </a:rPr>
                  <a:t>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b="0" i="0" dirty="0" smtClean="0">
                            <a:solidFill>
                              <a:schemeClr val="tx1">
                                <a:lumMod val="85000"/>
                                <a:lumOff val="15000"/>
                              </a:schemeClr>
                            </a:solidFill>
                            <a:latin typeface="Calibri" panose="020F0502020204030204" pitchFamily="34" charset="0"/>
                            <a:cs typeface="Calibri" panose="020F0502020204030204" pitchFamily="34" charset="0"/>
                          </a:rPr>
                          <m:t>3</m:t>
                        </m:r>
                        <m:r>
                          <m:rPr>
                            <m:nor/>
                          </m:rPr>
                          <a:rPr lang="en-US" altLang="vi-VN" sz="2800" b="0" i="0" dirty="0" smtClean="0">
                            <a:solidFill>
                              <a:schemeClr val="tx1">
                                <a:lumMod val="85000"/>
                                <a:lumOff val="15000"/>
                              </a:schemeClr>
                            </a:solidFill>
                            <a:latin typeface="Calibri" panose="020F0502020204030204" pitchFamily="34" charset="0"/>
                            <a:cs typeface="Calibri" panose="020F0502020204030204" pitchFamily="34" charset="0"/>
                          </a:rPr>
                          <m:t>R</m:t>
                        </m:r>
                        <m:r>
                          <m:rPr>
                            <m:nor/>
                          </m:rPr>
                          <a:rPr lang="en-US" altLang="vi-VN" sz="2800" b="0" i="0" baseline="-25000" dirty="0" smtClean="0">
                            <a:solidFill>
                              <a:schemeClr val="tx1">
                                <a:lumMod val="85000"/>
                                <a:lumOff val="15000"/>
                              </a:schemeClr>
                            </a:solidFill>
                            <a:latin typeface="Calibri" panose="020F0502020204030204" pitchFamily="34" charset="0"/>
                            <a:cs typeface="Calibri" panose="020F0502020204030204" pitchFamily="34" charset="0"/>
                          </a:rPr>
                          <m:t>1</m:t>
                        </m:r>
                      </m:num>
                      <m:den>
                        <m:r>
                          <m:rPr>
                            <m:nor/>
                          </m:rPr>
                          <a:rPr lang="en-US" altLang="vi-VN" sz="2800" b="0" i="0" dirty="0" smtClean="0">
                            <a:solidFill>
                              <a:schemeClr val="tx1">
                                <a:lumMod val="85000"/>
                                <a:lumOff val="15000"/>
                              </a:schemeClr>
                            </a:solidFill>
                            <a:latin typeface="Calibri" panose="020F0502020204030204" pitchFamily="34" charset="0"/>
                            <a:cs typeface="Calibri" panose="020F0502020204030204" pitchFamily="34" charset="0"/>
                          </a:rPr>
                          <m:t>U</m:t>
                        </m:r>
                      </m:den>
                    </m:f>
                  </m:oMath>
                </a14:m>
                <a:r>
                  <a:rPr lang="en-US" sz="2800" dirty="0">
                    <a:solidFill>
                      <a:schemeClr val="tx1">
                        <a:lumMod val="85000"/>
                        <a:lumOff val="15000"/>
                      </a:schemeClr>
                    </a:solidFill>
                    <a:latin typeface="Calibri" panose="020F0502020204030204" pitchFamily="34" charset="0"/>
                    <a:cs typeface="Calibri" panose="020F0502020204030204" pitchFamily="34" charset="0"/>
                  </a:rPr>
                  <a:t>  =  3   </a:t>
                </a:r>
                <a:r>
                  <a:rPr lang="en-US" sz="2800" dirty="0">
                    <a:solidFill>
                      <a:schemeClr val="tx1">
                        <a:lumMod val="85000"/>
                        <a:lumOff val="15000"/>
                      </a:schemeClr>
                    </a:solidFill>
                    <a:latin typeface="Calibri" panose="020F0502020204030204" pitchFamily="34" charset="0"/>
                    <a:cs typeface="Calibri" panose="020F0502020204030204" pitchFamily="34" charset="0"/>
                    <a:sym typeface="Arial"/>
                  </a:rPr>
                  <a:t>→  I</a:t>
                </a:r>
                <a:r>
                  <a:rPr lang="en-US" sz="2800" baseline="-25000" dirty="0">
                    <a:solidFill>
                      <a:schemeClr val="tx1">
                        <a:lumMod val="85000"/>
                        <a:lumOff val="15000"/>
                      </a:schemeClr>
                    </a:solidFill>
                    <a:latin typeface="Calibri" panose="020F0502020204030204" pitchFamily="34" charset="0"/>
                    <a:cs typeface="Calibri" panose="020F0502020204030204" pitchFamily="34" charset="0"/>
                    <a:sym typeface="Arial"/>
                  </a:rPr>
                  <a:t>1</a:t>
                </a:r>
                <a:r>
                  <a:rPr lang="en-US" sz="2800" dirty="0">
                    <a:solidFill>
                      <a:schemeClr val="tx1">
                        <a:lumMod val="85000"/>
                        <a:lumOff val="15000"/>
                      </a:schemeClr>
                    </a:solidFill>
                    <a:latin typeface="Calibri" panose="020F0502020204030204" pitchFamily="34" charset="0"/>
                    <a:cs typeface="Calibri" panose="020F0502020204030204" pitchFamily="34" charset="0"/>
                    <a:sym typeface="Arial"/>
                  </a:rPr>
                  <a:t> = 3I</a:t>
                </a:r>
                <a:r>
                  <a:rPr lang="en-US" sz="2800" baseline="-25000" dirty="0">
                    <a:solidFill>
                      <a:schemeClr val="tx1">
                        <a:lumMod val="85000"/>
                        <a:lumOff val="15000"/>
                      </a:schemeClr>
                    </a:solidFill>
                    <a:latin typeface="Calibri" panose="020F0502020204030204" pitchFamily="34" charset="0"/>
                    <a:cs typeface="Calibri" panose="020F0502020204030204" pitchFamily="34" charset="0"/>
                    <a:sym typeface="Arial"/>
                  </a:rPr>
                  <a:t>2</a:t>
                </a:r>
                <a:r>
                  <a:rPr lang="en-US" sz="2800" dirty="0">
                    <a:solidFill>
                      <a:schemeClr val="tx1">
                        <a:lumMod val="85000"/>
                        <a:lumOff val="15000"/>
                      </a:schemeClr>
                    </a:solidFill>
                    <a:latin typeface="Calibri" panose="020F0502020204030204" pitchFamily="34" charset="0"/>
                    <a:cs typeface="Calibri" panose="020F0502020204030204" pitchFamily="34" charset="0"/>
                    <a:sym typeface="Arial"/>
                  </a:rPr>
                  <a:t> </a:t>
                </a:r>
                <a:r>
                  <a:rPr lang="en-US" sz="2800" dirty="0">
                    <a:solidFill>
                      <a:schemeClr val="tx1">
                        <a:lumMod val="85000"/>
                        <a:lumOff val="15000"/>
                      </a:schemeClr>
                    </a:solidFill>
                    <a:latin typeface="Calibri" panose="020F0502020204030204" pitchFamily="34" charset="0"/>
                    <a:cs typeface="Calibri" panose="020F0502020204030204" pitchFamily="34" charset="0"/>
                  </a:rPr>
                  <a:t>  </a:t>
                </a:r>
                <a:endParaRPr lang="en-VN" sz="2800" dirty="0">
                  <a:solidFill>
                    <a:schemeClr val="tx1">
                      <a:lumMod val="85000"/>
                      <a:lumOff val="15000"/>
                    </a:schemeClr>
                  </a:solidFill>
                  <a:latin typeface="Calibri" panose="020F0502020204030204" pitchFamily="34" charset="0"/>
                  <a:cs typeface="Calibri" panose="020F0502020204030204" pitchFamily="34" charset="0"/>
                </a:endParaRPr>
              </a:p>
            </p:txBody>
          </p:sp>
        </mc:Choice>
        <mc:Fallback xmlns="">
          <p:sp>
            <p:nvSpPr>
              <p:cNvPr id="15" name="TextBox 14">
                <a:extLst>
                  <a:ext uri="{FF2B5EF4-FFF2-40B4-BE49-F238E27FC236}">
                    <a16:creationId xmlns:a16="http://schemas.microsoft.com/office/drawing/2014/main" id="{ED213930-97F9-49ED-B41A-10696E226A00}"/>
                  </a:ext>
                </a:extLst>
              </p:cNvPr>
              <p:cNvSpPr txBox="1">
                <a:spLocks noRot="1" noChangeAspect="1" noMove="1" noResize="1" noEditPoints="1" noAdjustHandles="1" noChangeArrowheads="1" noChangeShapeType="1" noTextEdit="1"/>
              </p:cNvSpPr>
              <p:nvPr/>
            </p:nvSpPr>
            <p:spPr>
              <a:xfrm>
                <a:off x="4741181" y="3541213"/>
                <a:ext cx="6085561" cy="1959704"/>
              </a:xfrm>
              <a:prstGeom prst="rect">
                <a:avLst/>
              </a:prstGeom>
              <a:blipFill>
                <a:blip r:embed="rId6"/>
                <a:stretch>
                  <a:fillRect b="-1246"/>
                </a:stretch>
              </a:blipFill>
            </p:spPr>
            <p:txBody>
              <a:bodyPr/>
              <a:lstStyle/>
              <a:p>
                <a:r>
                  <a:rPr lang="en-US">
                    <a:noFill/>
                  </a:rPr>
                  <a:t> </a:t>
                </a:r>
              </a:p>
            </p:txBody>
          </p:sp>
        </mc:Fallback>
      </mc:AlternateContent>
    </p:spTree>
    <p:extLst>
      <p:ext uri="{BB962C8B-B14F-4D97-AF65-F5344CB8AC3E}">
        <p14:creationId xmlns:p14="http://schemas.microsoft.com/office/powerpoint/2010/main" val="1068207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625"/>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500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75"/>
                            </p:stCondLst>
                            <p:childTnLst>
                              <p:par>
                                <p:cTn id="18" presetID="22" presetClass="entr" presetSubtype="8" fill="hold" grpId="0" nodeType="after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425"/>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2075"/>
                            </p:stCondLst>
                            <p:childTnLst>
                              <p:par>
                                <p:cTn id="26" presetID="22" presetClass="entr" presetSubtype="8" fill="hold" grpId="0" nodeType="afterEffect">
                                  <p:stCondLst>
                                    <p:cond delay="0"/>
                                  </p:stCondLst>
                                  <p:iterate type="lt">
                                    <p:tmPct val="5000"/>
                                  </p:iterate>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2800"/>
                            </p:stCondLst>
                            <p:childTnLst>
                              <p:par>
                                <p:cTn id="30" presetID="22" presetClass="entr" presetSubtype="8" fill="hold" grpId="0" nodeType="afterEffect">
                                  <p:stCondLst>
                                    <p:cond delay="0"/>
                                  </p:stCondLst>
                                  <p:iterate type="lt">
                                    <p:tmPct val="5000"/>
                                  </p:iterate>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3725"/>
                            </p:stCondLst>
                            <p:childTnLst>
                              <p:par>
                                <p:cTn id="34" presetID="22" presetClass="entr" presetSubtype="8" fill="hold" grpId="0" nodeType="afterEffect">
                                  <p:stCondLst>
                                    <p:cond delay="0"/>
                                  </p:stCondLst>
                                  <p:iterate type="lt">
                                    <p:tmPct val="5000"/>
                                  </p:iterate>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5400"/>
                            </p:stCondLst>
                            <p:childTnLst>
                              <p:par>
                                <p:cTn id="38" presetID="22" presetClass="entr" presetSubtype="8" fill="hold" grpId="0" nodeType="afterEffect">
                                  <p:stCondLst>
                                    <p:cond delay="0"/>
                                  </p:stCondLst>
                                  <p:iterate type="lt">
                                    <p:tmPct val="5000"/>
                                  </p:iterate>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2" grpId="0"/>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grpSp>
        <p:nvGrpSpPr>
          <p:cNvPr id="1686" name="Google Shape;1686;p47"/>
          <p:cNvGrpSpPr/>
          <p:nvPr/>
        </p:nvGrpSpPr>
        <p:grpSpPr>
          <a:xfrm>
            <a:off x="4996609" y="4112309"/>
            <a:ext cx="1367787" cy="2268169"/>
            <a:chOff x="2625731" y="2665729"/>
            <a:chExt cx="1197992" cy="1986602"/>
          </a:xfrm>
        </p:grpSpPr>
        <p:sp>
          <p:nvSpPr>
            <p:cNvPr id="1687" name="Google Shape;1687;p47"/>
            <p:cNvSpPr/>
            <p:nvPr/>
          </p:nvSpPr>
          <p:spPr>
            <a:xfrm>
              <a:off x="3022323" y="3411460"/>
              <a:ext cx="466275" cy="1240871"/>
            </a:xfrm>
            <a:custGeom>
              <a:avLst/>
              <a:gdLst/>
              <a:ahLst/>
              <a:cxnLst/>
              <a:rect l="l" t="t" r="r" b="b"/>
              <a:pathLst>
                <a:path w="2261" h="6017" extrusionOk="0">
                  <a:moveTo>
                    <a:pt x="520" y="1"/>
                  </a:moveTo>
                  <a:lnTo>
                    <a:pt x="0" y="76"/>
                  </a:lnTo>
                  <a:cubicBezTo>
                    <a:pt x="0" y="76"/>
                    <a:pt x="427" y="1111"/>
                    <a:pt x="333" y="3148"/>
                  </a:cubicBezTo>
                  <a:cubicBezTo>
                    <a:pt x="245" y="5182"/>
                    <a:pt x="76" y="5959"/>
                    <a:pt x="58" y="6017"/>
                  </a:cubicBezTo>
                  <a:lnTo>
                    <a:pt x="1665" y="5977"/>
                  </a:lnTo>
                  <a:cubicBezTo>
                    <a:pt x="1665" y="5977"/>
                    <a:pt x="1355" y="3091"/>
                    <a:pt x="1466" y="2465"/>
                  </a:cubicBezTo>
                  <a:cubicBezTo>
                    <a:pt x="1554" y="1852"/>
                    <a:pt x="2260" y="817"/>
                    <a:pt x="2260" y="817"/>
                  </a:cubicBezTo>
                  <a:lnTo>
                    <a:pt x="2038" y="538"/>
                  </a:lnTo>
                  <a:lnTo>
                    <a:pt x="928" y="1999"/>
                  </a:lnTo>
                  <a:lnTo>
                    <a:pt x="52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8" name="Google Shape;1688;p47"/>
            <p:cNvSpPr/>
            <p:nvPr/>
          </p:nvSpPr>
          <p:spPr>
            <a:xfrm>
              <a:off x="3194530" y="2944760"/>
              <a:ext cx="629192" cy="811299"/>
            </a:xfrm>
            <a:custGeom>
              <a:avLst/>
              <a:gdLst/>
              <a:ahLst/>
              <a:cxnLst/>
              <a:rect l="l" t="t" r="r" b="b"/>
              <a:pathLst>
                <a:path w="3051" h="3934" extrusionOk="0">
                  <a:moveTo>
                    <a:pt x="1718" y="1"/>
                  </a:moveTo>
                  <a:cubicBezTo>
                    <a:pt x="1512" y="1"/>
                    <a:pt x="1305" y="68"/>
                    <a:pt x="1146" y="194"/>
                  </a:cubicBezTo>
                  <a:cubicBezTo>
                    <a:pt x="924" y="194"/>
                    <a:pt x="684" y="288"/>
                    <a:pt x="573" y="488"/>
                  </a:cubicBezTo>
                  <a:cubicBezTo>
                    <a:pt x="497" y="581"/>
                    <a:pt x="462" y="710"/>
                    <a:pt x="480" y="821"/>
                  </a:cubicBezTo>
                  <a:cubicBezTo>
                    <a:pt x="480" y="843"/>
                    <a:pt x="497" y="860"/>
                    <a:pt x="497" y="896"/>
                  </a:cubicBezTo>
                  <a:lnTo>
                    <a:pt x="462" y="896"/>
                  </a:lnTo>
                  <a:cubicBezTo>
                    <a:pt x="333" y="914"/>
                    <a:pt x="258" y="1025"/>
                    <a:pt x="222" y="1136"/>
                  </a:cubicBezTo>
                  <a:cubicBezTo>
                    <a:pt x="164" y="1340"/>
                    <a:pt x="240" y="1562"/>
                    <a:pt x="386" y="1691"/>
                  </a:cubicBezTo>
                  <a:cubicBezTo>
                    <a:pt x="164" y="1731"/>
                    <a:pt x="0" y="1970"/>
                    <a:pt x="53" y="2192"/>
                  </a:cubicBezTo>
                  <a:cubicBezTo>
                    <a:pt x="87" y="2379"/>
                    <a:pt x="274" y="2499"/>
                    <a:pt x="464" y="2499"/>
                  </a:cubicBezTo>
                  <a:cubicBezTo>
                    <a:pt x="500" y="2499"/>
                    <a:pt x="537" y="2495"/>
                    <a:pt x="573" y="2486"/>
                  </a:cubicBezTo>
                  <a:lnTo>
                    <a:pt x="573" y="2486"/>
                  </a:lnTo>
                  <a:cubicBezTo>
                    <a:pt x="409" y="2561"/>
                    <a:pt x="351" y="2801"/>
                    <a:pt x="462" y="2952"/>
                  </a:cubicBezTo>
                  <a:cubicBezTo>
                    <a:pt x="526" y="3016"/>
                    <a:pt x="618" y="3048"/>
                    <a:pt x="708" y="3048"/>
                  </a:cubicBezTo>
                  <a:cubicBezTo>
                    <a:pt x="798" y="3048"/>
                    <a:pt x="886" y="3016"/>
                    <a:pt x="941" y="2952"/>
                  </a:cubicBezTo>
                  <a:lnTo>
                    <a:pt x="941" y="2952"/>
                  </a:lnTo>
                  <a:cubicBezTo>
                    <a:pt x="888" y="3116"/>
                    <a:pt x="853" y="3302"/>
                    <a:pt x="906" y="3485"/>
                  </a:cubicBezTo>
                  <a:cubicBezTo>
                    <a:pt x="941" y="3653"/>
                    <a:pt x="1110" y="3800"/>
                    <a:pt x="1274" y="3818"/>
                  </a:cubicBezTo>
                  <a:cubicBezTo>
                    <a:pt x="1287" y="3819"/>
                    <a:pt x="1299" y="3820"/>
                    <a:pt x="1312" y="3820"/>
                  </a:cubicBezTo>
                  <a:cubicBezTo>
                    <a:pt x="1467" y="3820"/>
                    <a:pt x="1609" y="3694"/>
                    <a:pt x="1630" y="3542"/>
                  </a:cubicBezTo>
                  <a:cubicBezTo>
                    <a:pt x="1646" y="3760"/>
                    <a:pt x="1860" y="3934"/>
                    <a:pt x="2079" y="3934"/>
                  </a:cubicBezTo>
                  <a:cubicBezTo>
                    <a:pt x="2101" y="3934"/>
                    <a:pt x="2123" y="3932"/>
                    <a:pt x="2145" y="3929"/>
                  </a:cubicBezTo>
                  <a:cubicBezTo>
                    <a:pt x="2384" y="3875"/>
                    <a:pt x="2571" y="3596"/>
                    <a:pt x="2535" y="3338"/>
                  </a:cubicBezTo>
                  <a:cubicBezTo>
                    <a:pt x="2535" y="3152"/>
                    <a:pt x="2424" y="2987"/>
                    <a:pt x="2273" y="2876"/>
                  </a:cubicBezTo>
                  <a:lnTo>
                    <a:pt x="2273" y="2876"/>
                  </a:lnTo>
                  <a:cubicBezTo>
                    <a:pt x="2339" y="2899"/>
                    <a:pt x="2411" y="2913"/>
                    <a:pt x="2482" y="2913"/>
                  </a:cubicBezTo>
                  <a:cubicBezTo>
                    <a:pt x="2574" y="2913"/>
                    <a:pt x="2665" y="2891"/>
                    <a:pt x="2740" y="2841"/>
                  </a:cubicBezTo>
                  <a:cubicBezTo>
                    <a:pt x="2939" y="2730"/>
                    <a:pt x="3050" y="2468"/>
                    <a:pt x="2979" y="2246"/>
                  </a:cubicBezTo>
                  <a:cubicBezTo>
                    <a:pt x="2922" y="2024"/>
                    <a:pt x="2682" y="1859"/>
                    <a:pt x="2460" y="1859"/>
                  </a:cubicBezTo>
                  <a:cubicBezTo>
                    <a:pt x="2589" y="1748"/>
                    <a:pt x="2757" y="1598"/>
                    <a:pt x="2828" y="1433"/>
                  </a:cubicBezTo>
                  <a:cubicBezTo>
                    <a:pt x="2922" y="1265"/>
                    <a:pt x="2922" y="1043"/>
                    <a:pt x="2811" y="896"/>
                  </a:cubicBezTo>
                  <a:cubicBezTo>
                    <a:pt x="2746" y="819"/>
                    <a:pt x="2639" y="778"/>
                    <a:pt x="2542" y="778"/>
                  </a:cubicBezTo>
                  <a:cubicBezTo>
                    <a:pt x="2499" y="778"/>
                    <a:pt x="2458" y="786"/>
                    <a:pt x="2424" y="803"/>
                  </a:cubicBezTo>
                  <a:cubicBezTo>
                    <a:pt x="2478" y="710"/>
                    <a:pt x="2495" y="581"/>
                    <a:pt x="2478" y="470"/>
                  </a:cubicBezTo>
                  <a:cubicBezTo>
                    <a:pt x="2442" y="323"/>
                    <a:pt x="2313" y="194"/>
                    <a:pt x="2162" y="119"/>
                  </a:cubicBezTo>
                  <a:cubicBezTo>
                    <a:pt x="2029" y="39"/>
                    <a:pt x="1874" y="1"/>
                    <a:pt x="17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9" name="Google Shape;1689;p47"/>
            <p:cNvSpPr/>
            <p:nvPr/>
          </p:nvSpPr>
          <p:spPr>
            <a:xfrm>
              <a:off x="3278675" y="2958165"/>
              <a:ext cx="343571" cy="595379"/>
            </a:xfrm>
            <a:custGeom>
              <a:avLst/>
              <a:gdLst/>
              <a:ahLst/>
              <a:cxnLst/>
              <a:rect l="l" t="t" r="r" b="b"/>
              <a:pathLst>
                <a:path w="1666" h="2887" extrusionOk="0">
                  <a:moveTo>
                    <a:pt x="942" y="1"/>
                  </a:moveTo>
                  <a:cubicBezTo>
                    <a:pt x="866" y="36"/>
                    <a:pt x="813" y="54"/>
                    <a:pt x="755" y="112"/>
                  </a:cubicBezTo>
                  <a:cubicBezTo>
                    <a:pt x="1035" y="183"/>
                    <a:pt x="1275" y="423"/>
                    <a:pt x="1368" y="720"/>
                  </a:cubicBezTo>
                  <a:cubicBezTo>
                    <a:pt x="1444" y="1035"/>
                    <a:pt x="1350" y="1404"/>
                    <a:pt x="1111" y="1626"/>
                  </a:cubicBezTo>
                  <a:cubicBezTo>
                    <a:pt x="1035" y="1683"/>
                    <a:pt x="960" y="1719"/>
                    <a:pt x="889" y="1719"/>
                  </a:cubicBezTo>
                  <a:lnTo>
                    <a:pt x="866" y="1719"/>
                  </a:lnTo>
                  <a:cubicBezTo>
                    <a:pt x="795" y="1719"/>
                    <a:pt x="738" y="1683"/>
                    <a:pt x="720" y="1626"/>
                  </a:cubicBezTo>
                  <a:cubicBezTo>
                    <a:pt x="720" y="1977"/>
                    <a:pt x="591" y="2310"/>
                    <a:pt x="351" y="2571"/>
                  </a:cubicBezTo>
                  <a:cubicBezTo>
                    <a:pt x="276" y="2665"/>
                    <a:pt x="183" y="2736"/>
                    <a:pt x="89" y="2736"/>
                  </a:cubicBezTo>
                  <a:cubicBezTo>
                    <a:pt x="54" y="2736"/>
                    <a:pt x="18" y="2718"/>
                    <a:pt x="1" y="2700"/>
                  </a:cubicBezTo>
                  <a:lnTo>
                    <a:pt x="1" y="2700"/>
                  </a:lnTo>
                  <a:cubicBezTo>
                    <a:pt x="1" y="2776"/>
                    <a:pt x="18" y="2829"/>
                    <a:pt x="54" y="2887"/>
                  </a:cubicBezTo>
                  <a:lnTo>
                    <a:pt x="72" y="2887"/>
                  </a:lnTo>
                  <a:cubicBezTo>
                    <a:pt x="147" y="2887"/>
                    <a:pt x="240" y="2847"/>
                    <a:pt x="311" y="2811"/>
                  </a:cubicBezTo>
                  <a:cubicBezTo>
                    <a:pt x="445" y="2754"/>
                    <a:pt x="556" y="2682"/>
                    <a:pt x="644" y="2571"/>
                  </a:cubicBezTo>
                  <a:cubicBezTo>
                    <a:pt x="831" y="2385"/>
                    <a:pt x="866" y="2088"/>
                    <a:pt x="889" y="1830"/>
                  </a:cubicBezTo>
                  <a:cubicBezTo>
                    <a:pt x="942" y="1866"/>
                    <a:pt x="1000" y="1866"/>
                    <a:pt x="1053" y="1866"/>
                  </a:cubicBezTo>
                  <a:cubicBezTo>
                    <a:pt x="1128" y="1866"/>
                    <a:pt x="1222" y="1848"/>
                    <a:pt x="1275" y="1794"/>
                  </a:cubicBezTo>
                  <a:cubicBezTo>
                    <a:pt x="1386" y="1719"/>
                    <a:pt x="1461" y="1590"/>
                    <a:pt x="1515" y="1461"/>
                  </a:cubicBezTo>
                  <a:cubicBezTo>
                    <a:pt x="1666" y="1035"/>
                    <a:pt x="1555" y="556"/>
                    <a:pt x="1257" y="223"/>
                  </a:cubicBezTo>
                  <a:cubicBezTo>
                    <a:pt x="1182" y="129"/>
                    <a:pt x="1071" y="36"/>
                    <a:pt x="9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0" name="Google Shape;1690;p47"/>
            <p:cNvSpPr/>
            <p:nvPr/>
          </p:nvSpPr>
          <p:spPr>
            <a:xfrm>
              <a:off x="2625731" y="2665729"/>
              <a:ext cx="950697" cy="964526"/>
            </a:xfrm>
            <a:custGeom>
              <a:avLst/>
              <a:gdLst/>
              <a:ahLst/>
              <a:cxnLst/>
              <a:rect l="l" t="t" r="r" b="b"/>
              <a:pathLst>
                <a:path w="4610" h="4677" extrusionOk="0">
                  <a:moveTo>
                    <a:pt x="2449" y="1"/>
                  </a:moveTo>
                  <a:cubicBezTo>
                    <a:pt x="2416" y="1"/>
                    <a:pt x="2383" y="4"/>
                    <a:pt x="2350" y="11"/>
                  </a:cubicBezTo>
                  <a:cubicBezTo>
                    <a:pt x="2221" y="65"/>
                    <a:pt x="2110" y="198"/>
                    <a:pt x="2074" y="326"/>
                  </a:cubicBezTo>
                  <a:cubicBezTo>
                    <a:pt x="1946" y="326"/>
                    <a:pt x="1835" y="344"/>
                    <a:pt x="1724" y="380"/>
                  </a:cubicBezTo>
                  <a:cubicBezTo>
                    <a:pt x="1462" y="473"/>
                    <a:pt x="1257" y="713"/>
                    <a:pt x="1222" y="992"/>
                  </a:cubicBezTo>
                  <a:cubicBezTo>
                    <a:pt x="1204" y="935"/>
                    <a:pt x="1169" y="864"/>
                    <a:pt x="1111" y="824"/>
                  </a:cubicBezTo>
                  <a:cubicBezTo>
                    <a:pt x="1052" y="790"/>
                    <a:pt x="978" y="778"/>
                    <a:pt x="909" y="778"/>
                  </a:cubicBezTo>
                  <a:cubicBezTo>
                    <a:pt x="869" y="778"/>
                    <a:pt x="830" y="782"/>
                    <a:pt x="796" y="788"/>
                  </a:cubicBezTo>
                  <a:cubicBezTo>
                    <a:pt x="480" y="864"/>
                    <a:pt x="241" y="1139"/>
                    <a:pt x="187" y="1436"/>
                  </a:cubicBezTo>
                  <a:cubicBezTo>
                    <a:pt x="187" y="1508"/>
                    <a:pt x="187" y="1583"/>
                    <a:pt x="223" y="1641"/>
                  </a:cubicBezTo>
                  <a:cubicBezTo>
                    <a:pt x="261" y="1675"/>
                    <a:pt x="304" y="1703"/>
                    <a:pt x="345" y="1703"/>
                  </a:cubicBezTo>
                  <a:cubicBezTo>
                    <a:pt x="368" y="1703"/>
                    <a:pt x="389" y="1695"/>
                    <a:pt x="409" y="1676"/>
                  </a:cubicBezTo>
                  <a:lnTo>
                    <a:pt x="409" y="1676"/>
                  </a:lnTo>
                  <a:cubicBezTo>
                    <a:pt x="258" y="1916"/>
                    <a:pt x="112" y="2174"/>
                    <a:pt x="59" y="2453"/>
                  </a:cubicBezTo>
                  <a:cubicBezTo>
                    <a:pt x="1" y="2751"/>
                    <a:pt x="76" y="3062"/>
                    <a:pt x="298" y="3248"/>
                  </a:cubicBezTo>
                  <a:cubicBezTo>
                    <a:pt x="383" y="3314"/>
                    <a:pt x="499" y="3351"/>
                    <a:pt x="611" y="3351"/>
                  </a:cubicBezTo>
                  <a:cubicBezTo>
                    <a:pt x="716" y="3351"/>
                    <a:pt x="818" y="3319"/>
                    <a:pt x="889" y="3248"/>
                  </a:cubicBezTo>
                  <a:lnTo>
                    <a:pt x="889" y="3248"/>
                  </a:lnTo>
                  <a:cubicBezTo>
                    <a:pt x="667" y="3470"/>
                    <a:pt x="556" y="3803"/>
                    <a:pt x="614" y="4100"/>
                  </a:cubicBezTo>
                  <a:cubicBezTo>
                    <a:pt x="685" y="4394"/>
                    <a:pt x="947" y="4655"/>
                    <a:pt x="1257" y="4673"/>
                  </a:cubicBezTo>
                  <a:cubicBezTo>
                    <a:pt x="1278" y="4676"/>
                    <a:pt x="1299" y="4677"/>
                    <a:pt x="1320" y="4677"/>
                  </a:cubicBezTo>
                  <a:cubicBezTo>
                    <a:pt x="1609" y="4677"/>
                    <a:pt x="1883" y="4455"/>
                    <a:pt x="1922" y="4183"/>
                  </a:cubicBezTo>
                  <a:lnTo>
                    <a:pt x="1922" y="4183"/>
                  </a:lnTo>
                  <a:cubicBezTo>
                    <a:pt x="1911" y="4290"/>
                    <a:pt x="1985" y="4395"/>
                    <a:pt x="2092" y="4451"/>
                  </a:cubicBezTo>
                  <a:cubicBezTo>
                    <a:pt x="2174" y="4491"/>
                    <a:pt x="2256" y="4513"/>
                    <a:pt x="2346" y="4513"/>
                  </a:cubicBezTo>
                  <a:cubicBezTo>
                    <a:pt x="2377" y="4513"/>
                    <a:pt x="2409" y="4510"/>
                    <a:pt x="2443" y="4505"/>
                  </a:cubicBezTo>
                  <a:cubicBezTo>
                    <a:pt x="2736" y="4452"/>
                    <a:pt x="2991" y="4235"/>
                    <a:pt x="3087" y="3943"/>
                  </a:cubicBezTo>
                  <a:lnTo>
                    <a:pt x="3087" y="3943"/>
                  </a:lnTo>
                  <a:cubicBezTo>
                    <a:pt x="3063" y="4035"/>
                    <a:pt x="3149" y="4154"/>
                    <a:pt x="3255" y="4154"/>
                  </a:cubicBezTo>
                  <a:cubicBezTo>
                    <a:pt x="3349" y="4154"/>
                    <a:pt x="3442" y="4083"/>
                    <a:pt x="3517" y="3989"/>
                  </a:cubicBezTo>
                  <a:cubicBezTo>
                    <a:pt x="3757" y="3728"/>
                    <a:pt x="3886" y="3395"/>
                    <a:pt x="3886" y="3044"/>
                  </a:cubicBezTo>
                  <a:cubicBezTo>
                    <a:pt x="3904" y="3101"/>
                    <a:pt x="3961" y="3137"/>
                    <a:pt x="4032" y="3137"/>
                  </a:cubicBezTo>
                  <a:cubicBezTo>
                    <a:pt x="4043" y="3139"/>
                    <a:pt x="4053" y="3140"/>
                    <a:pt x="4064" y="3140"/>
                  </a:cubicBezTo>
                  <a:cubicBezTo>
                    <a:pt x="4132" y="3140"/>
                    <a:pt x="4211" y="3094"/>
                    <a:pt x="4277" y="3044"/>
                  </a:cubicBezTo>
                  <a:cubicBezTo>
                    <a:pt x="4516" y="2822"/>
                    <a:pt x="4610" y="2453"/>
                    <a:pt x="4534" y="2138"/>
                  </a:cubicBezTo>
                  <a:cubicBezTo>
                    <a:pt x="4441" y="1823"/>
                    <a:pt x="4166" y="1565"/>
                    <a:pt x="3850" y="1508"/>
                  </a:cubicBezTo>
                  <a:cubicBezTo>
                    <a:pt x="4055" y="1197"/>
                    <a:pt x="3979" y="713"/>
                    <a:pt x="3664" y="509"/>
                  </a:cubicBezTo>
                  <a:cubicBezTo>
                    <a:pt x="3551" y="428"/>
                    <a:pt x="3415" y="390"/>
                    <a:pt x="3278" y="390"/>
                  </a:cubicBezTo>
                  <a:cubicBezTo>
                    <a:pt x="3104" y="390"/>
                    <a:pt x="2928" y="452"/>
                    <a:pt x="2794" y="566"/>
                  </a:cubicBezTo>
                  <a:cubicBezTo>
                    <a:pt x="2851" y="455"/>
                    <a:pt x="2851" y="326"/>
                    <a:pt x="2811" y="215"/>
                  </a:cubicBezTo>
                  <a:cubicBezTo>
                    <a:pt x="2753" y="76"/>
                    <a:pt x="2604" y="1"/>
                    <a:pt x="24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1" name="Google Shape;1691;p47"/>
            <p:cNvSpPr/>
            <p:nvPr/>
          </p:nvSpPr>
          <p:spPr>
            <a:xfrm>
              <a:off x="2664297" y="2667998"/>
              <a:ext cx="545878" cy="308723"/>
            </a:xfrm>
            <a:custGeom>
              <a:avLst/>
              <a:gdLst/>
              <a:ahLst/>
              <a:cxnLst/>
              <a:rect l="l" t="t" r="r" b="b"/>
              <a:pathLst>
                <a:path w="2647" h="1497" extrusionOk="0">
                  <a:moveTo>
                    <a:pt x="720" y="777"/>
                  </a:moveTo>
                  <a:lnTo>
                    <a:pt x="609" y="777"/>
                  </a:lnTo>
                  <a:cubicBezTo>
                    <a:pt x="293" y="853"/>
                    <a:pt x="54" y="1128"/>
                    <a:pt x="0" y="1425"/>
                  </a:cubicBezTo>
                  <a:lnTo>
                    <a:pt x="0" y="1497"/>
                  </a:lnTo>
                  <a:lnTo>
                    <a:pt x="0" y="1425"/>
                  </a:lnTo>
                  <a:cubicBezTo>
                    <a:pt x="54" y="1128"/>
                    <a:pt x="293" y="853"/>
                    <a:pt x="609" y="777"/>
                  </a:cubicBezTo>
                  <a:lnTo>
                    <a:pt x="720" y="777"/>
                  </a:lnTo>
                  <a:lnTo>
                    <a:pt x="720" y="777"/>
                  </a:lnTo>
                  <a:close/>
                  <a:moveTo>
                    <a:pt x="1181" y="631"/>
                  </a:moveTo>
                  <a:cubicBezTo>
                    <a:pt x="1110" y="720"/>
                    <a:pt x="1053" y="853"/>
                    <a:pt x="1035" y="981"/>
                  </a:cubicBezTo>
                  <a:cubicBezTo>
                    <a:pt x="1017" y="964"/>
                    <a:pt x="1017" y="924"/>
                    <a:pt x="999" y="906"/>
                  </a:cubicBezTo>
                  <a:cubicBezTo>
                    <a:pt x="1017" y="924"/>
                    <a:pt x="1017" y="964"/>
                    <a:pt x="1035" y="981"/>
                  </a:cubicBezTo>
                  <a:cubicBezTo>
                    <a:pt x="1053" y="853"/>
                    <a:pt x="1110" y="720"/>
                    <a:pt x="1181" y="631"/>
                  </a:cubicBezTo>
                  <a:close/>
                  <a:moveTo>
                    <a:pt x="2274" y="0"/>
                  </a:moveTo>
                  <a:lnTo>
                    <a:pt x="2163" y="0"/>
                  </a:lnTo>
                  <a:cubicBezTo>
                    <a:pt x="2034" y="54"/>
                    <a:pt x="1923" y="187"/>
                    <a:pt x="1887" y="315"/>
                  </a:cubicBezTo>
                  <a:lnTo>
                    <a:pt x="1794" y="315"/>
                  </a:lnTo>
                  <a:lnTo>
                    <a:pt x="1794" y="315"/>
                  </a:lnTo>
                  <a:lnTo>
                    <a:pt x="1887" y="315"/>
                  </a:lnTo>
                  <a:cubicBezTo>
                    <a:pt x="1923" y="187"/>
                    <a:pt x="2034" y="54"/>
                    <a:pt x="2163" y="0"/>
                  </a:cubicBezTo>
                  <a:lnTo>
                    <a:pt x="2274" y="0"/>
                  </a:lnTo>
                  <a:cubicBezTo>
                    <a:pt x="2425" y="0"/>
                    <a:pt x="2553" y="76"/>
                    <a:pt x="2624" y="204"/>
                  </a:cubicBezTo>
                  <a:cubicBezTo>
                    <a:pt x="2647" y="258"/>
                    <a:pt x="2647" y="298"/>
                    <a:pt x="2647" y="351"/>
                  </a:cubicBezTo>
                  <a:cubicBezTo>
                    <a:pt x="2647" y="298"/>
                    <a:pt x="2647" y="258"/>
                    <a:pt x="2624" y="204"/>
                  </a:cubicBezTo>
                  <a:cubicBezTo>
                    <a:pt x="2553" y="76"/>
                    <a:pt x="2425" y="0"/>
                    <a:pt x="227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2" name="Google Shape;1692;p47"/>
            <p:cNvSpPr/>
            <p:nvPr/>
          </p:nvSpPr>
          <p:spPr>
            <a:xfrm>
              <a:off x="2633156" y="2667998"/>
              <a:ext cx="737254" cy="755618"/>
            </a:xfrm>
            <a:custGeom>
              <a:avLst/>
              <a:gdLst/>
              <a:ahLst/>
              <a:cxnLst/>
              <a:rect l="l" t="t" r="r" b="b"/>
              <a:pathLst>
                <a:path w="3575" h="3664" extrusionOk="0">
                  <a:moveTo>
                    <a:pt x="1816" y="648"/>
                  </a:moveTo>
                  <a:cubicBezTo>
                    <a:pt x="1887" y="684"/>
                    <a:pt x="1910" y="759"/>
                    <a:pt x="1887" y="813"/>
                  </a:cubicBezTo>
                  <a:cubicBezTo>
                    <a:pt x="1852" y="964"/>
                    <a:pt x="1741" y="1092"/>
                    <a:pt x="1594" y="1146"/>
                  </a:cubicBezTo>
                  <a:lnTo>
                    <a:pt x="1537" y="1146"/>
                  </a:lnTo>
                  <a:cubicBezTo>
                    <a:pt x="1501" y="1146"/>
                    <a:pt x="1483" y="1146"/>
                    <a:pt x="1466" y="1128"/>
                  </a:cubicBezTo>
                  <a:cubicBezTo>
                    <a:pt x="1426" y="1092"/>
                    <a:pt x="1426" y="1035"/>
                    <a:pt x="1443" y="999"/>
                  </a:cubicBezTo>
                  <a:cubicBezTo>
                    <a:pt x="1483" y="870"/>
                    <a:pt x="1577" y="759"/>
                    <a:pt x="1665" y="684"/>
                  </a:cubicBezTo>
                  <a:cubicBezTo>
                    <a:pt x="1705" y="666"/>
                    <a:pt x="1741" y="648"/>
                    <a:pt x="1776" y="648"/>
                  </a:cubicBezTo>
                  <a:close/>
                  <a:moveTo>
                    <a:pt x="835" y="1035"/>
                  </a:moveTo>
                  <a:cubicBezTo>
                    <a:pt x="871" y="1035"/>
                    <a:pt x="888" y="1053"/>
                    <a:pt x="911" y="1092"/>
                  </a:cubicBezTo>
                  <a:cubicBezTo>
                    <a:pt x="928" y="1110"/>
                    <a:pt x="928" y="1146"/>
                    <a:pt x="928" y="1186"/>
                  </a:cubicBezTo>
                  <a:cubicBezTo>
                    <a:pt x="911" y="1314"/>
                    <a:pt x="817" y="1425"/>
                    <a:pt x="689" y="1461"/>
                  </a:cubicBezTo>
                  <a:lnTo>
                    <a:pt x="649" y="1461"/>
                  </a:lnTo>
                  <a:cubicBezTo>
                    <a:pt x="613" y="1461"/>
                    <a:pt x="595" y="1443"/>
                    <a:pt x="578" y="1425"/>
                  </a:cubicBezTo>
                  <a:cubicBezTo>
                    <a:pt x="538" y="1408"/>
                    <a:pt x="555" y="1350"/>
                    <a:pt x="578" y="1297"/>
                  </a:cubicBezTo>
                  <a:cubicBezTo>
                    <a:pt x="595" y="1239"/>
                    <a:pt x="724" y="1035"/>
                    <a:pt x="835" y="1035"/>
                  </a:cubicBezTo>
                  <a:close/>
                  <a:moveTo>
                    <a:pt x="2314" y="0"/>
                  </a:moveTo>
                  <a:cubicBezTo>
                    <a:pt x="2185" y="54"/>
                    <a:pt x="2074" y="187"/>
                    <a:pt x="2038" y="315"/>
                  </a:cubicBezTo>
                  <a:lnTo>
                    <a:pt x="1945" y="315"/>
                  </a:lnTo>
                  <a:cubicBezTo>
                    <a:pt x="1852" y="315"/>
                    <a:pt x="1759" y="333"/>
                    <a:pt x="1688" y="369"/>
                  </a:cubicBezTo>
                  <a:cubicBezTo>
                    <a:pt x="1554" y="409"/>
                    <a:pt x="1426" y="498"/>
                    <a:pt x="1332" y="631"/>
                  </a:cubicBezTo>
                  <a:cubicBezTo>
                    <a:pt x="1261" y="720"/>
                    <a:pt x="1204" y="853"/>
                    <a:pt x="1186" y="981"/>
                  </a:cubicBezTo>
                  <a:cubicBezTo>
                    <a:pt x="1168" y="964"/>
                    <a:pt x="1168" y="924"/>
                    <a:pt x="1150" y="906"/>
                  </a:cubicBezTo>
                  <a:cubicBezTo>
                    <a:pt x="1133" y="870"/>
                    <a:pt x="1093" y="831"/>
                    <a:pt x="1075" y="813"/>
                  </a:cubicBezTo>
                  <a:cubicBezTo>
                    <a:pt x="999" y="795"/>
                    <a:pt x="946" y="777"/>
                    <a:pt x="871" y="777"/>
                  </a:cubicBezTo>
                  <a:lnTo>
                    <a:pt x="760" y="777"/>
                  </a:lnTo>
                  <a:cubicBezTo>
                    <a:pt x="444" y="853"/>
                    <a:pt x="205" y="1128"/>
                    <a:pt x="151" y="1425"/>
                  </a:cubicBezTo>
                  <a:lnTo>
                    <a:pt x="151" y="1497"/>
                  </a:lnTo>
                  <a:cubicBezTo>
                    <a:pt x="151" y="1536"/>
                    <a:pt x="169" y="1590"/>
                    <a:pt x="187" y="1630"/>
                  </a:cubicBezTo>
                  <a:cubicBezTo>
                    <a:pt x="222" y="1665"/>
                    <a:pt x="262" y="1701"/>
                    <a:pt x="316" y="1701"/>
                  </a:cubicBezTo>
                  <a:cubicBezTo>
                    <a:pt x="333" y="1701"/>
                    <a:pt x="356" y="1683"/>
                    <a:pt x="373" y="1665"/>
                  </a:cubicBezTo>
                  <a:lnTo>
                    <a:pt x="373" y="1665"/>
                  </a:lnTo>
                  <a:cubicBezTo>
                    <a:pt x="222" y="1905"/>
                    <a:pt x="94" y="2145"/>
                    <a:pt x="23" y="2424"/>
                  </a:cubicBezTo>
                  <a:lnTo>
                    <a:pt x="23" y="2442"/>
                  </a:lnTo>
                  <a:cubicBezTo>
                    <a:pt x="23" y="2518"/>
                    <a:pt x="0" y="2571"/>
                    <a:pt x="0" y="2629"/>
                  </a:cubicBezTo>
                  <a:cubicBezTo>
                    <a:pt x="0" y="2868"/>
                    <a:pt x="76" y="3090"/>
                    <a:pt x="262" y="3237"/>
                  </a:cubicBezTo>
                  <a:cubicBezTo>
                    <a:pt x="356" y="3295"/>
                    <a:pt x="467" y="3348"/>
                    <a:pt x="578" y="3348"/>
                  </a:cubicBezTo>
                  <a:cubicBezTo>
                    <a:pt x="689" y="3348"/>
                    <a:pt x="777" y="3312"/>
                    <a:pt x="853" y="3237"/>
                  </a:cubicBezTo>
                  <a:lnTo>
                    <a:pt x="853" y="3237"/>
                  </a:lnTo>
                  <a:cubicBezTo>
                    <a:pt x="742" y="3348"/>
                    <a:pt x="649" y="3495"/>
                    <a:pt x="595" y="3663"/>
                  </a:cubicBezTo>
                  <a:lnTo>
                    <a:pt x="666" y="3663"/>
                  </a:lnTo>
                  <a:cubicBezTo>
                    <a:pt x="911" y="3663"/>
                    <a:pt x="1150" y="3570"/>
                    <a:pt x="1332" y="3423"/>
                  </a:cubicBezTo>
                  <a:cubicBezTo>
                    <a:pt x="1612" y="3201"/>
                    <a:pt x="1759" y="2851"/>
                    <a:pt x="1759" y="2496"/>
                  </a:cubicBezTo>
                  <a:cubicBezTo>
                    <a:pt x="1870" y="2700"/>
                    <a:pt x="2092" y="2829"/>
                    <a:pt x="2331" y="2829"/>
                  </a:cubicBezTo>
                  <a:cubicBezTo>
                    <a:pt x="2371" y="2829"/>
                    <a:pt x="2407" y="2811"/>
                    <a:pt x="2442" y="2811"/>
                  </a:cubicBezTo>
                  <a:cubicBezTo>
                    <a:pt x="2704" y="2757"/>
                    <a:pt x="2909" y="2535"/>
                    <a:pt x="2962" y="2274"/>
                  </a:cubicBezTo>
                  <a:cubicBezTo>
                    <a:pt x="2997" y="2016"/>
                    <a:pt x="2869" y="1741"/>
                    <a:pt x="2629" y="1608"/>
                  </a:cubicBezTo>
                  <a:cubicBezTo>
                    <a:pt x="2909" y="1536"/>
                    <a:pt x="3202" y="1461"/>
                    <a:pt x="3370" y="1257"/>
                  </a:cubicBezTo>
                  <a:cubicBezTo>
                    <a:pt x="3517" y="1075"/>
                    <a:pt x="3575" y="831"/>
                    <a:pt x="3535" y="609"/>
                  </a:cubicBezTo>
                  <a:cubicBezTo>
                    <a:pt x="3517" y="537"/>
                    <a:pt x="3499" y="480"/>
                    <a:pt x="3481" y="409"/>
                  </a:cubicBezTo>
                  <a:cubicBezTo>
                    <a:pt x="3406" y="387"/>
                    <a:pt x="3313" y="369"/>
                    <a:pt x="3242" y="369"/>
                  </a:cubicBezTo>
                  <a:cubicBezTo>
                    <a:pt x="3073" y="369"/>
                    <a:pt x="2886" y="444"/>
                    <a:pt x="2758" y="555"/>
                  </a:cubicBezTo>
                  <a:cubicBezTo>
                    <a:pt x="2775" y="480"/>
                    <a:pt x="2798" y="426"/>
                    <a:pt x="2798" y="351"/>
                  </a:cubicBezTo>
                  <a:cubicBezTo>
                    <a:pt x="2798" y="298"/>
                    <a:pt x="2798" y="258"/>
                    <a:pt x="2775" y="204"/>
                  </a:cubicBezTo>
                  <a:cubicBezTo>
                    <a:pt x="2704" y="76"/>
                    <a:pt x="2576" y="0"/>
                    <a:pt x="242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3" name="Google Shape;1693;p47"/>
            <p:cNvSpPr/>
            <p:nvPr/>
          </p:nvSpPr>
          <p:spPr>
            <a:xfrm>
              <a:off x="2743904" y="2881241"/>
              <a:ext cx="80840" cy="88059"/>
            </a:xfrm>
            <a:custGeom>
              <a:avLst/>
              <a:gdLst/>
              <a:ahLst/>
              <a:cxnLst/>
              <a:rect l="l" t="t" r="r" b="b"/>
              <a:pathLst>
                <a:path w="392" h="427" extrusionOk="0">
                  <a:moveTo>
                    <a:pt x="298" y="1"/>
                  </a:moveTo>
                  <a:cubicBezTo>
                    <a:pt x="187" y="1"/>
                    <a:pt x="58" y="205"/>
                    <a:pt x="41" y="263"/>
                  </a:cubicBezTo>
                  <a:cubicBezTo>
                    <a:pt x="18" y="316"/>
                    <a:pt x="1" y="374"/>
                    <a:pt x="41" y="391"/>
                  </a:cubicBezTo>
                  <a:cubicBezTo>
                    <a:pt x="58" y="409"/>
                    <a:pt x="76" y="427"/>
                    <a:pt x="112" y="427"/>
                  </a:cubicBezTo>
                  <a:lnTo>
                    <a:pt x="152" y="427"/>
                  </a:lnTo>
                  <a:cubicBezTo>
                    <a:pt x="280" y="391"/>
                    <a:pt x="374" y="280"/>
                    <a:pt x="391" y="152"/>
                  </a:cubicBezTo>
                  <a:cubicBezTo>
                    <a:pt x="391" y="112"/>
                    <a:pt x="391" y="76"/>
                    <a:pt x="374" y="58"/>
                  </a:cubicBezTo>
                  <a:cubicBezTo>
                    <a:pt x="351" y="19"/>
                    <a:pt x="334" y="1"/>
                    <a:pt x="29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4" name="Google Shape;1694;p47"/>
            <p:cNvSpPr/>
            <p:nvPr/>
          </p:nvSpPr>
          <p:spPr>
            <a:xfrm>
              <a:off x="2927042" y="2801635"/>
              <a:ext cx="100019" cy="102701"/>
            </a:xfrm>
            <a:custGeom>
              <a:avLst/>
              <a:gdLst/>
              <a:ahLst/>
              <a:cxnLst/>
              <a:rect l="l" t="t" r="r" b="b"/>
              <a:pathLst>
                <a:path w="485" h="498" extrusionOk="0">
                  <a:moveTo>
                    <a:pt x="351" y="0"/>
                  </a:moveTo>
                  <a:cubicBezTo>
                    <a:pt x="316" y="0"/>
                    <a:pt x="280" y="18"/>
                    <a:pt x="240" y="36"/>
                  </a:cubicBezTo>
                  <a:cubicBezTo>
                    <a:pt x="152" y="111"/>
                    <a:pt x="58" y="222"/>
                    <a:pt x="18" y="351"/>
                  </a:cubicBezTo>
                  <a:cubicBezTo>
                    <a:pt x="1" y="387"/>
                    <a:pt x="1" y="444"/>
                    <a:pt x="41" y="480"/>
                  </a:cubicBezTo>
                  <a:cubicBezTo>
                    <a:pt x="58" y="498"/>
                    <a:pt x="76" y="498"/>
                    <a:pt x="112" y="498"/>
                  </a:cubicBezTo>
                  <a:lnTo>
                    <a:pt x="169" y="498"/>
                  </a:lnTo>
                  <a:cubicBezTo>
                    <a:pt x="316" y="444"/>
                    <a:pt x="427" y="316"/>
                    <a:pt x="462" y="165"/>
                  </a:cubicBezTo>
                  <a:cubicBezTo>
                    <a:pt x="485" y="111"/>
                    <a:pt x="462" y="36"/>
                    <a:pt x="3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95" name="Google Shape;1695;p47"/>
          <p:cNvGrpSpPr/>
          <p:nvPr/>
        </p:nvGrpSpPr>
        <p:grpSpPr>
          <a:xfrm>
            <a:off x="1432761" y="3696373"/>
            <a:ext cx="1073808" cy="2674688"/>
            <a:chOff x="1073352" y="2258014"/>
            <a:chExt cx="915073" cy="2279305"/>
          </a:xfrm>
        </p:grpSpPr>
        <p:sp>
          <p:nvSpPr>
            <p:cNvPr id="1696" name="Google Shape;1696;p47"/>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47"/>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47"/>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47"/>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47"/>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01" name="Google Shape;1701;p47"/>
          <p:cNvGrpSpPr/>
          <p:nvPr/>
        </p:nvGrpSpPr>
        <p:grpSpPr>
          <a:xfrm>
            <a:off x="907150" y="4144102"/>
            <a:ext cx="845679" cy="2185060"/>
            <a:chOff x="352851" y="2639557"/>
            <a:chExt cx="720667" cy="1862056"/>
          </a:xfrm>
        </p:grpSpPr>
        <p:sp>
          <p:nvSpPr>
            <p:cNvPr id="1702" name="Google Shape;1702;p47"/>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47"/>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47"/>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5" name="Google Shape;1705;p47"/>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6" name="Google Shape;1706;p47"/>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09" name="Google Shape;1709;p47"/>
          <p:cNvGrpSpPr/>
          <p:nvPr/>
        </p:nvGrpSpPr>
        <p:grpSpPr>
          <a:xfrm>
            <a:off x="9334989" y="5492144"/>
            <a:ext cx="2857012" cy="1225272"/>
            <a:chOff x="6637571" y="3834942"/>
            <a:chExt cx="1793215" cy="769047"/>
          </a:xfrm>
        </p:grpSpPr>
        <p:sp>
          <p:nvSpPr>
            <p:cNvPr id="1710" name="Google Shape;1710;p47"/>
            <p:cNvSpPr/>
            <p:nvPr/>
          </p:nvSpPr>
          <p:spPr>
            <a:xfrm>
              <a:off x="6723176" y="3834942"/>
              <a:ext cx="1707610" cy="638254"/>
            </a:xfrm>
            <a:custGeom>
              <a:avLst/>
              <a:gdLst/>
              <a:ahLst/>
              <a:cxnLst/>
              <a:rect l="l" t="t" r="r" b="b"/>
              <a:pathLst>
                <a:path w="20647" h="7717" extrusionOk="0">
                  <a:moveTo>
                    <a:pt x="14815" y="0"/>
                  </a:moveTo>
                  <a:cubicBezTo>
                    <a:pt x="14805" y="0"/>
                    <a:pt x="14795" y="0"/>
                    <a:pt x="14786" y="1"/>
                  </a:cubicBezTo>
                  <a:cubicBezTo>
                    <a:pt x="14359" y="19"/>
                    <a:pt x="13986" y="427"/>
                    <a:pt x="14009" y="871"/>
                  </a:cubicBezTo>
                  <a:cubicBezTo>
                    <a:pt x="13961" y="589"/>
                    <a:pt x="13675" y="442"/>
                    <a:pt x="13383" y="442"/>
                  </a:cubicBezTo>
                  <a:cubicBezTo>
                    <a:pt x="13215" y="442"/>
                    <a:pt x="13045" y="491"/>
                    <a:pt x="12916" y="591"/>
                  </a:cubicBezTo>
                  <a:cubicBezTo>
                    <a:pt x="12566" y="889"/>
                    <a:pt x="12472" y="1368"/>
                    <a:pt x="12397" y="1812"/>
                  </a:cubicBezTo>
                  <a:cubicBezTo>
                    <a:pt x="12380" y="1446"/>
                    <a:pt x="12012" y="1144"/>
                    <a:pt x="11629" y="1144"/>
                  </a:cubicBezTo>
                  <a:cubicBezTo>
                    <a:pt x="11608" y="1144"/>
                    <a:pt x="11587" y="1145"/>
                    <a:pt x="11567" y="1146"/>
                  </a:cubicBezTo>
                  <a:cubicBezTo>
                    <a:pt x="11176" y="1186"/>
                    <a:pt x="10861" y="1519"/>
                    <a:pt x="10750" y="1906"/>
                  </a:cubicBezTo>
                  <a:cubicBezTo>
                    <a:pt x="10621" y="2279"/>
                    <a:pt x="10714" y="2683"/>
                    <a:pt x="10861" y="3056"/>
                  </a:cubicBezTo>
                  <a:cubicBezTo>
                    <a:pt x="10685" y="2954"/>
                    <a:pt x="10488" y="2908"/>
                    <a:pt x="10291" y="2908"/>
                  </a:cubicBezTo>
                  <a:cubicBezTo>
                    <a:pt x="9761" y="2908"/>
                    <a:pt x="9224" y="3241"/>
                    <a:pt x="9049" y="3739"/>
                  </a:cubicBezTo>
                  <a:cubicBezTo>
                    <a:pt x="8899" y="3495"/>
                    <a:pt x="8613" y="3370"/>
                    <a:pt x="8327" y="3370"/>
                  </a:cubicBezTo>
                  <a:cubicBezTo>
                    <a:pt x="8055" y="3370"/>
                    <a:pt x="7783" y="3482"/>
                    <a:pt x="7623" y="3713"/>
                  </a:cubicBezTo>
                  <a:lnTo>
                    <a:pt x="7623" y="3713"/>
                  </a:lnTo>
                  <a:cubicBezTo>
                    <a:pt x="7783" y="3451"/>
                    <a:pt x="7631" y="3071"/>
                    <a:pt x="7326" y="3016"/>
                  </a:cubicBezTo>
                  <a:cubicBezTo>
                    <a:pt x="7296" y="3008"/>
                    <a:pt x="7266" y="3005"/>
                    <a:pt x="7236" y="3005"/>
                  </a:cubicBezTo>
                  <a:cubicBezTo>
                    <a:pt x="7064" y="3005"/>
                    <a:pt x="6898" y="3117"/>
                    <a:pt x="6817" y="3270"/>
                  </a:cubicBezTo>
                  <a:lnTo>
                    <a:pt x="6817" y="3270"/>
                  </a:lnTo>
                  <a:cubicBezTo>
                    <a:pt x="6855" y="2586"/>
                    <a:pt x="6311" y="1895"/>
                    <a:pt x="5608" y="1812"/>
                  </a:cubicBezTo>
                  <a:cubicBezTo>
                    <a:pt x="5573" y="1809"/>
                    <a:pt x="5538" y="1808"/>
                    <a:pt x="5504" y="1808"/>
                  </a:cubicBezTo>
                  <a:cubicBezTo>
                    <a:pt x="4872" y="1808"/>
                    <a:pt x="4276" y="2324"/>
                    <a:pt x="4151" y="2951"/>
                  </a:cubicBezTo>
                  <a:lnTo>
                    <a:pt x="4151" y="2951"/>
                  </a:lnTo>
                  <a:cubicBezTo>
                    <a:pt x="4100" y="2631"/>
                    <a:pt x="3853" y="2339"/>
                    <a:pt x="3535" y="2256"/>
                  </a:cubicBezTo>
                  <a:cubicBezTo>
                    <a:pt x="3452" y="2231"/>
                    <a:pt x="3367" y="2220"/>
                    <a:pt x="3282" y="2220"/>
                  </a:cubicBezTo>
                  <a:cubicBezTo>
                    <a:pt x="2931" y="2220"/>
                    <a:pt x="2582" y="2422"/>
                    <a:pt x="2389" y="2723"/>
                  </a:cubicBezTo>
                  <a:cubicBezTo>
                    <a:pt x="2149" y="3073"/>
                    <a:pt x="2132" y="3553"/>
                    <a:pt x="2260" y="3979"/>
                  </a:cubicBezTo>
                  <a:cubicBezTo>
                    <a:pt x="2062" y="3690"/>
                    <a:pt x="1717" y="3523"/>
                    <a:pt x="1374" y="3523"/>
                  </a:cubicBezTo>
                  <a:cubicBezTo>
                    <a:pt x="1234" y="3523"/>
                    <a:pt x="1093" y="3551"/>
                    <a:pt x="964" y="3611"/>
                  </a:cubicBezTo>
                  <a:cubicBezTo>
                    <a:pt x="444" y="3833"/>
                    <a:pt x="316" y="4459"/>
                    <a:pt x="169" y="4960"/>
                  </a:cubicBezTo>
                  <a:cubicBezTo>
                    <a:pt x="0" y="5569"/>
                    <a:pt x="151" y="6181"/>
                    <a:pt x="631" y="6585"/>
                  </a:cubicBezTo>
                  <a:cubicBezTo>
                    <a:pt x="1110" y="7012"/>
                    <a:pt x="1741" y="7163"/>
                    <a:pt x="2371" y="7274"/>
                  </a:cubicBezTo>
                  <a:cubicBezTo>
                    <a:pt x="3969" y="7570"/>
                    <a:pt x="5594" y="7717"/>
                    <a:pt x="7219" y="7717"/>
                  </a:cubicBezTo>
                  <a:cubicBezTo>
                    <a:pt x="10956" y="7717"/>
                    <a:pt x="14697" y="6939"/>
                    <a:pt x="18116" y="5404"/>
                  </a:cubicBezTo>
                  <a:cubicBezTo>
                    <a:pt x="18870" y="5071"/>
                    <a:pt x="19647" y="4645"/>
                    <a:pt x="20056" y="3921"/>
                  </a:cubicBezTo>
                  <a:cubicBezTo>
                    <a:pt x="20646" y="2869"/>
                    <a:pt x="20167" y="1391"/>
                    <a:pt x="19132" y="742"/>
                  </a:cubicBezTo>
                  <a:cubicBezTo>
                    <a:pt x="18640" y="435"/>
                    <a:pt x="18069" y="294"/>
                    <a:pt x="17493" y="294"/>
                  </a:cubicBezTo>
                  <a:cubicBezTo>
                    <a:pt x="16854" y="294"/>
                    <a:pt x="16207" y="467"/>
                    <a:pt x="15651" y="778"/>
                  </a:cubicBezTo>
                  <a:cubicBezTo>
                    <a:pt x="15617" y="362"/>
                    <a:pt x="15226" y="0"/>
                    <a:pt x="14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47"/>
            <p:cNvSpPr/>
            <p:nvPr/>
          </p:nvSpPr>
          <p:spPr>
            <a:xfrm>
              <a:off x="6637571" y="4046457"/>
              <a:ext cx="1774849" cy="557531"/>
            </a:xfrm>
            <a:custGeom>
              <a:avLst/>
              <a:gdLst/>
              <a:ahLst/>
              <a:cxnLst/>
              <a:rect l="l" t="t" r="r" b="b"/>
              <a:pathLst>
                <a:path w="21460" h="6741" extrusionOk="0">
                  <a:moveTo>
                    <a:pt x="17114" y="1"/>
                  </a:moveTo>
                  <a:cubicBezTo>
                    <a:pt x="15493" y="1"/>
                    <a:pt x="13915" y="986"/>
                    <a:pt x="13192" y="2427"/>
                  </a:cubicBezTo>
                  <a:cubicBezTo>
                    <a:pt x="13006" y="2019"/>
                    <a:pt x="12579" y="1743"/>
                    <a:pt x="12118" y="1726"/>
                  </a:cubicBezTo>
                  <a:cubicBezTo>
                    <a:pt x="12100" y="1725"/>
                    <a:pt x="12083" y="1724"/>
                    <a:pt x="12065" y="1724"/>
                  </a:cubicBezTo>
                  <a:cubicBezTo>
                    <a:pt x="11639" y="1724"/>
                    <a:pt x="11221" y="1981"/>
                    <a:pt x="11008" y="2352"/>
                  </a:cubicBezTo>
                  <a:cubicBezTo>
                    <a:pt x="10704" y="2214"/>
                    <a:pt x="10371" y="2145"/>
                    <a:pt x="10038" y="2145"/>
                  </a:cubicBezTo>
                  <a:cubicBezTo>
                    <a:pt x="9705" y="2145"/>
                    <a:pt x="9372" y="2214"/>
                    <a:pt x="9067" y="2352"/>
                  </a:cubicBezTo>
                  <a:cubicBezTo>
                    <a:pt x="8455" y="2631"/>
                    <a:pt x="7975" y="3169"/>
                    <a:pt x="7789" y="3812"/>
                  </a:cubicBezTo>
                  <a:cubicBezTo>
                    <a:pt x="7488" y="3275"/>
                    <a:pt x="6867" y="2957"/>
                    <a:pt x="6256" y="2957"/>
                  </a:cubicBezTo>
                  <a:cubicBezTo>
                    <a:pt x="5964" y="2957"/>
                    <a:pt x="5674" y="3030"/>
                    <a:pt x="5422" y="3186"/>
                  </a:cubicBezTo>
                  <a:cubicBezTo>
                    <a:pt x="5498" y="2889"/>
                    <a:pt x="5329" y="2574"/>
                    <a:pt x="5031" y="2480"/>
                  </a:cubicBezTo>
                  <a:cubicBezTo>
                    <a:pt x="4617" y="2353"/>
                    <a:pt x="4184" y="2290"/>
                    <a:pt x="3751" y="2290"/>
                  </a:cubicBezTo>
                  <a:cubicBezTo>
                    <a:pt x="2559" y="2290"/>
                    <a:pt x="1360" y="2761"/>
                    <a:pt x="520" y="3630"/>
                  </a:cubicBezTo>
                  <a:cubicBezTo>
                    <a:pt x="334" y="3812"/>
                    <a:pt x="170" y="4034"/>
                    <a:pt x="76" y="4296"/>
                  </a:cubicBezTo>
                  <a:cubicBezTo>
                    <a:pt x="1" y="4572"/>
                    <a:pt x="36" y="4869"/>
                    <a:pt x="241" y="5073"/>
                  </a:cubicBezTo>
                  <a:cubicBezTo>
                    <a:pt x="409" y="5238"/>
                    <a:pt x="649" y="5295"/>
                    <a:pt x="871" y="5331"/>
                  </a:cubicBezTo>
                  <a:cubicBezTo>
                    <a:pt x="5293" y="6219"/>
                    <a:pt x="9769" y="6681"/>
                    <a:pt x="14267" y="6738"/>
                  </a:cubicBezTo>
                  <a:cubicBezTo>
                    <a:pt x="14406" y="6740"/>
                    <a:pt x="14545" y="6741"/>
                    <a:pt x="14685" y="6741"/>
                  </a:cubicBezTo>
                  <a:cubicBezTo>
                    <a:pt x="16083" y="6741"/>
                    <a:pt x="17500" y="6642"/>
                    <a:pt x="18760" y="6072"/>
                  </a:cubicBezTo>
                  <a:cubicBezTo>
                    <a:pt x="19870" y="5571"/>
                    <a:pt x="20904" y="4612"/>
                    <a:pt x="21202" y="3391"/>
                  </a:cubicBezTo>
                  <a:cubicBezTo>
                    <a:pt x="21459" y="2316"/>
                    <a:pt x="20150" y="1148"/>
                    <a:pt x="19333" y="633"/>
                  </a:cubicBezTo>
                  <a:cubicBezTo>
                    <a:pt x="18707" y="260"/>
                    <a:pt x="17983" y="21"/>
                    <a:pt x="17241" y="3"/>
                  </a:cubicBezTo>
                  <a:cubicBezTo>
                    <a:pt x="17199" y="2"/>
                    <a:pt x="17157" y="1"/>
                    <a:pt x="1711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12" name="Google Shape;1712;p47"/>
          <p:cNvGrpSpPr/>
          <p:nvPr/>
        </p:nvGrpSpPr>
        <p:grpSpPr>
          <a:xfrm>
            <a:off x="-61077" y="5571780"/>
            <a:ext cx="3315072" cy="915081"/>
            <a:chOff x="719998" y="3746046"/>
            <a:chExt cx="2852247" cy="787234"/>
          </a:xfrm>
        </p:grpSpPr>
        <p:sp>
          <p:nvSpPr>
            <p:cNvPr id="1713" name="Google Shape;1713;p47"/>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47"/>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47"/>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16" name="Google Shape;1716;p47"/>
          <p:cNvGrpSpPr/>
          <p:nvPr/>
        </p:nvGrpSpPr>
        <p:grpSpPr>
          <a:xfrm>
            <a:off x="4147546" y="4664933"/>
            <a:ext cx="849055" cy="1706128"/>
            <a:chOff x="1496798" y="2992945"/>
            <a:chExt cx="743654" cy="1494331"/>
          </a:xfrm>
        </p:grpSpPr>
        <p:sp>
          <p:nvSpPr>
            <p:cNvPr id="1717" name="Google Shape;1717;p47"/>
            <p:cNvSpPr/>
            <p:nvPr/>
          </p:nvSpPr>
          <p:spPr>
            <a:xfrm>
              <a:off x="1805327" y="3388290"/>
              <a:ext cx="221898" cy="1098986"/>
            </a:xfrm>
            <a:custGeom>
              <a:avLst/>
              <a:gdLst/>
              <a:ahLst/>
              <a:cxnLst/>
              <a:rect l="l" t="t" r="r" b="b"/>
              <a:pathLst>
                <a:path w="1076" h="5329" extrusionOk="0">
                  <a:moveTo>
                    <a:pt x="241" y="1"/>
                  </a:moveTo>
                  <a:cubicBezTo>
                    <a:pt x="241" y="1"/>
                    <a:pt x="374" y="3810"/>
                    <a:pt x="1" y="5329"/>
                  </a:cubicBezTo>
                  <a:lnTo>
                    <a:pt x="1075" y="5329"/>
                  </a:lnTo>
                  <a:cubicBezTo>
                    <a:pt x="1075" y="5329"/>
                    <a:pt x="835" y="1426"/>
                    <a:pt x="8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47"/>
            <p:cNvSpPr/>
            <p:nvPr/>
          </p:nvSpPr>
          <p:spPr>
            <a:xfrm>
              <a:off x="1496798" y="2992945"/>
              <a:ext cx="486485" cy="628581"/>
            </a:xfrm>
            <a:custGeom>
              <a:avLst/>
              <a:gdLst/>
              <a:ahLst/>
              <a:cxnLst/>
              <a:rect l="l" t="t" r="r" b="b"/>
              <a:pathLst>
                <a:path w="2359" h="3048" extrusionOk="0">
                  <a:moveTo>
                    <a:pt x="1067" y="1"/>
                  </a:moveTo>
                  <a:cubicBezTo>
                    <a:pt x="1044" y="1"/>
                    <a:pt x="1021" y="5"/>
                    <a:pt x="999" y="13"/>
                  </a:cubicBezTo>
                  <a:cubicBezTo>
                    <a:pt x="831" y="66"/>
                    <a:pt x="738" y="271"/>
                    <a:pt x="831" y="422"/>
                  </a:cubicBezTo>
                  <a:cubicBezTo>
                    <a:pt x="754" y="352"/>
                    <a:pt x="657" y="319"/>
                    <a:pt x="557" y="319"/>
                  </a:cubicBezTo>
                  <a:cubicBezTo>
                    <a:pt x="467" y="319"/>
                    <a:pt x="374" y="346"/>
                    <a:pt x="294" y="399"/>
                  </a:cubicBezTo>
                  <a:cubicBezTo>
                    <a:pt x="129" y="493"/>
                    <a:pt x="54" y="715"/>
                    <a:pt x="111" y="901"/>
                  </a:cubicBezTo>
                  <a:cubicBezTo>
                    <a:pt x="129" y="954"/>
                    <a:pt x="165" y="1012"/>
                    <a:pt x="222" y="1048"/>
                  </a:cubicBezTo>
                  <a:cubicBezTo>
                    <a:pt x="258" y="1065"/>
                    <a:pt x="294" y="1088"/>
                    <a:pt x="333" y="1088"/>
                  </a:cubicBezTo>
                  <a:cubicBezTo>
                    <a:pt x="147" y="1159"/>
                    <a:pt x="0" y="1381"/>
                    <a:pt x="36" y="1585"/>
                  </a:cubicBezTo>
                  <a:cubicBezTo>
                    <a:pt x="53" y="1797"/>
                    <a:pt x="273" y="1977"/>
                    <a:pt x="486" y="1977"/>
                  </a:cubicBezTo>
                  <a:cubicBezTo>
                    <a:pt x="496" y="1977"/>
                    <a:pt x="506" y="1976"/>
                    <a:pt x="516" y="1976"/>
                  </a:cubicBezTo>
                  <a:lnTo>
                    <a:pt x="516" y="1976"/>
                  </a:lnTo>
                  <a:cubicBezTo>
                    <a:pt x="444" y="2140"/>
                    <a:pt x="387" y="2309"/>
                    <a:pt x="387" y="2473"/>
                  </a:cubicBezTo>
                  <a:cubicBezTo>
                    <a:pt x="369" y="2642"/>
                    <a:pt x="462" y="2824"/>
                    <a:pt x="627" y="2881"/>
                  </a:cubicBezTo>
                  <a:cubicBezTo>
                    <a:pt x="668" y="2899"/>
                    <a:pt x="712" y="2907"/>
                    <a:pt x="755" y="2907"/>
                  </a:cubicBezTo>
                  <a:cubicBezTo>
                    <a:pt x="887" y="2907"/>
                    <a:pt x="1023" y="2836"/>
                    <a:pt x="1146" y="2753"/>
                  </a:cubicBezTo>
                  <a:cubicBezTo>
                    <a:pt x="1164" y="2917"/>
                    <a:pt x="1350" y="3046"/>
                    <a:pt x="1515" y="3046"/>
                  </a:cubicBezTo>
                  <a:cubicBezTo>
                    <a:pt x="1530" y="3047"/>
                    <a:pt x="1546" y="3048"/>
                    <a:pt x="1562" y="3048"/>
                  </a:cubicBezTo>
                  <a:cubicBezTo>
                    <a:pt x="1729" y="3048"/>
                    <a:pt x="1879" y="2963"/>
                    <a:pt x="1981" y="2841"/>
                  </a:cubicBezTo>
                  <a:cubicBezTo>
                    <a:pt x="2092" y="2713"/>
                    <a:pt x="2163" y="2548"/>
                    <a:pt x="2220" y="2380"/>
                  </a:cubicBezTo>
                  <a:cubicBezTo>
                    <a:pt x="2359" y="1893"/>
                    <a:pt x="2335" y="1387"/>
                    <a:pt x="2160" y="910"/>
                  </a:cubicBezTo>
                  <a:lnTo>
                    <a:pt x="2160" y="910"/>
                  </a:lnTo>
                  <a:cubicBezTo>
                    <a:pt x="2143" y="756"/>
                    <a:pt x="2124" y="613"/>
                    <a:pt x="2070" y="475"/>
                  </a:cubicBezTo>
                  <a:cubicBezTo>
                    <a:pt x="1998" y="346"/>
                    <a:pt x="1905" y="217"/>
                    <a:pt x="1759" y="160"/>
                  </a:cubicBezTo>
                  <a:cubicBezTo>
                    <a:pt x="1714" y="144"/>
                    <a:pt x="1666" y="136"/>
                    <a:pt x="1619" y="136"/>
                  </a:cubicBezTo>
                  <a:cubicBezTo>
                    <a:pt x="1509" y="136"/>
                    <a:pt x="1403" y="180"/>
                    <a:pt x="1350" y="271"/>
                  </a:cubicBezTo>
                  <a:cubicBezTo>
                    <a:pt x="1335" y="131"/>
                    <a:pt x="1198" y="1"/>
                    <a:pt x="1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47"/>
            <p:cNvSpPr/>
            <p:nvPr/>
          </p:nvSpPr>
          <p:spPr>
            <a:xfrm>
              <a:off x="1614971" y="3064301"/>
              <a:ext cx="625480" cy="692099"/>
            </a:xfrm>
            <a:custGeom>
              <a:avLst/>
              <a:gdLst/>
              <a:ahLst/>
              <a:cxnLst/>
              <a:rect l="l" t="t" r="r" b="b"/>
              <a:pathLst>
                <a:path w="3033" h="3356" extrusionOk="0">
                  <a:moveTo>
                    <a:pt x="1630" y="0"/>
                  </a:moveTo>
                  <a:cubicBezTo>
                    <a:pt x="1443" y="18"/>
                    <a:pt x="1275" y="204"/>
                    <a:pt x="1275" y="386"/>
                  </a:cubicBezTo>
                  <a:cubicBezTo>
                    <a:pt x="1257" y="298"/>
                    <a:pt x="1164" y="222"/>
                    <a:pt x="1053" y="222"/>
                  </a:cubicBezTo>
                  <a:cubicBezTo>
                    <a:pt x="1037" y="219"/>
                    <a:pt x="1021" y="218"/>
                    <a:pt x="1005" y="218"/>
                  </a:cubicBezTo>
                  <a:cubicBezTo>
                    <a:pt x="931" y="218"/>
                    <a:pt x="854" y="250"/>
                    <a:pt x="777" y="298"/>
                  </a:cubicBezTo>
                  <a:cubicBezTo>
                    <a:pt x="555" y="462"/>
                    <a:pt x="462" y="813"/>
                    <a:pt x="591" y="1075"/>
                  </a:cubicBezTo>
                  <a:cubicBezTo>
                    <a:pt x="351" y="1075"/>
                    <a:pt x="129" y="1257"/>
                    <a:pt x="54" y="1479"/>
                  </a:cubicBezTo>
                  <a:cubicBezTo>
                    <a:pt x="0" y="1718"/>
                    <a:pt x="111" y="1980"/>
                    <a:pt x="315" y="2109"/>
                  </a:cubicBezTo>
                  <a:cubicBezTo>
                    <a:pt x="204" y="2185"/>
                    <a:pt x="147" y="2313"/>
                    <a:pt x="147" y="2442"/>
                  </a:cubicBezTo>
                  <a:cubicBezTo>
                    <a:pt x="165" y="2571"/>
                    <a:pt x="240" y="2700"/>
                    <a:pt x="369" y="2740"/>
                  </a:cubicBezTo>
                  <a:cubicBezTo>
                    <a:pt x="403" y="2754"/>
                    <a:pt x="439" y="2760"/>
                    <a:pt x="474" y="2760"/>
                  </a:cubicBezTo>
                  <a:cubicBezTo>
                    <a:pt x="572" y="2760"/>
                    <a:pt x="667" y="2710"/>
                    <a:pt x="720" y="2629"/>
                  </a:cubicBezTo>
                  <a:lnTo>
                    <a:pt x="720" y="2629"/>
                  </a:lnTo>
                  <a:cubicBezTo>
                    <a:pt x="684" y="2828"/>
                    <a:pt x="648" y="3073"/>
                    <a:pt x="795" y="3237"/>
                  </a:cubicBezTo>
                  <a:cubicBezTo>
                    <a:pt x="855" y="3309"/>
                    <a:pt x="963" y="3349"/>
                    <a:pt x="1066" y="3349"/>
                  </a:cubicBezTo>
                  <a:cubicBezTo>
                    <a:pt x="1121" y="3349"/>
                    <a:pt x="1176" y="3337"/>
                    <a:pt x="1221" y="3312"/>
                  </a:cubicBezTo>
                  <a:cubicBezTo>
                    <a:pt x="1368" y="3255"/>
                    <a:pt x="1479" y="3108"/>
                    <a:pt x="1519" y="2939"/>
                  </a:cubicBezTo>
                  <a:lnTo>
                    <a:pt x="1519" y="2939"/>
                  </a:lnTo>
                  <a:cubicBezTo>
                    <a:pt x="1497" y="3144"/>
                    <a:pt x="1647" y="3312"/>
                    <a:pt x="1830" y="3348"/>
                  </a:cubicBezTo>
                  <a:cubicBezTo>
                    <a:pt x="1857" y="3353"/>
                    <a:pt x="1885" y="3356"/>
                    <a:pt x="1912" y="3356"/>
                  </a:cubicBezTo>
                  <a:cubicBezTo>
                    <a:pt x="2074" y="3356"/>
                    <a:pt x="2237" y="3270"/>
                    <a:pt x="2331" y="3126"/>
                  </a:cubicBezTo>
                  <a:cubicBezTo>
                    <a:pt x="2424" y="2962"/>
                    <a:pt x="2424" y="2757"/>
                    <a:pt x="2367" y="2571"/>
                  </a:cubicBezTo>
                  <a:lnTo>
                    <a:pt x="2367" y="2571"/>
                  </a:lnTo>
                  <a:cubicBezTo>
                    <a:pt x="2387" y="2574"/>
                    <a:pt x="2408" y="2575"/>
                    <a:pt x="2428" y="2575"/>
                  </a:cubicBezTo>
                  <a:cubicBezTo>
                    <a:pt x="2670" y="2575"/>
                    <a:pt x="2908" y="2386"/>
                    <a:pt x="2962" y="2145"/>
                  </a:cubicBezTo>
                  <a:cubicBezTo>
                    <a:pt x="3033" y="1887"/>
                    <a:pt x="2868" y="1572"/>
                    <a:pt x="2607" y="1479"/>
                  </a:cubicBezTo>
                  <a:cubicBezTo>
                    <a:pt x="2828" y="1221"/>
                    <a:pt x="2886" y="830"/>
                    <a:pt x="2757" y="520"/>
                  </a:cubicBezTo>
                  <a:cubicBezTo>
                    <a:pt x="2717" y="444"/>
                    <a:pt x="2664" y="351"/>
                    <a:pt x="2571" y="315"/>
                  </a:cubicBezTo>
                  <a:cubicBezTo>
                    <a:pt x="2558" y="311"/>
                    <a:pt x="2542" y="309"/>
                    <a:pt x="2525" y="309"/>
                  </a:cubicBezTo>
                  <a:cubicBezTo>
                    <a:pt x="2474" y="309"/>
                    <a:pt x="2414" y="329"/>
                    <a:pt x="2385" y="369"/>
                  </a:cubicBezTo>
                  <a:cubicBezTo>
                    <a:pt x="2407" y="298"/>
                    <a:pt x="2367" y="240"/>
                    <a:pt x="2313" y="187"/>
                  </a:cubicBezTo>
                  <a:cubicBezTo>
                    <a:pt x="2267" y="167"/>
                    <a:pt x="2220" y="157"/>
                    <a:pt x="2174" y="157"/>
                  </a:cubicBezTo>
                  <a:cubicBezTo>
                    <a:pt x="2127" y="157"/>
                    <a:pt x="2080" y="167"/>
                    <a:pt x="2034" y="187"/>
                  </a:cubicBezTo>
                  <a:cubicBezTo>
                    <a:pt x="2034" y="187"/>
                    <a:pt x="2016" y="187"/>
                    <a:pt x="1998" y="204"/>
                  </a:cubicBezTo>
                  <a:cubicBezTo>
                    <a:pt x="1923" y="76"/>
                    <a:pt x="1776" y="0"/>
                    <a:pt x="16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47"/>
            <p:cNvSpPr/>
            <p:nvPr/>
          </p:nvSpPr>
          <p:spPr>
            <a:xfrm>
              <a:off x="1973822" y="3067807"/>
              <a:ext cx="133015" cy="72592"/>
            </a:xfrm>
            <a:custGeom>
              <a:avLst/>
              <a:gdLst/>
              <a:ahLst/>
              <a:cxnLst/>
              <a:rect l="l" t="t" r="r" b="b"/>
              <a:pathLst>
                <a:path w="645" h="352" extrusionOk="0">
                  <a:moveTo>
                    <a:pt x="645" y="352"/>
                  </a:moveTo>
                  <a:lnTo>
                    <a:pt x="645" y="352"/>
                  </a:lnTo>
                  <a:lnTo>
                    <a:pt x="645" y="352"/>
                  </a:lnTo>
                  <a:lnTo>
                    <a:pt x="645" y="352"/>
                  </a:lnTo>
                  <a:close/>
                  <a:moveTo>
                    <a:pt x="645" y="352"/>
                  </a:moveTo>
                  <a:lnTo>
                    <a:pt x="645" y="352"/>
                  </a:lnTo>
                  <a:lnTo>
                    <a:pt x="645" y="352"/>
                  </a:lnTo>
                  <a:close/>
                  <a:moveTo>
                    <a:pt x="258" y="170"/>
                  </a:moveTo>
                  <a:lnTo>
                    <a:pt x="258" y="187"/>
                  </a:lnTo>
                  <a:lnTo>
                    <a:pt x="258" y="187"/>
                  </a:lnTo>
                  <a:lnTo>
                    <a:pt x="258" y="187"/>
                  </a:lnTo>
                  <a:lnTo>
                    <a:pt x="258"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34" y="170"/>
                  </a:moveTo>
                  <a:lnTo>
                    <a:pt x="534" y="170"/>
                  </a:lnTo>
                  <a:lnTo>
                    <a:pt x="534" y="170"/>
                  </a:lnTo>
                  <a:close/>
                  <a:moveTo>
                    <a:pt x="516" y="147"/>
                  </a:moveTo>
                  <a:cubicBezTo>
                    <a:pt x="534" y="147"/>
                    <a:pt x="534" y="147"/>
                    <a:pt x="534" y="170"/>
                  </a:cubicBezTo>
                  <a:cubicBezTo>
                    <a:pt x="534" y="147"/>
                    <a:pt x="534" y="147"/>
                    <a:pt x="516" y="147"/>
                  </a:cubicBezTo>
                  <a:close/>
                  <a:moveTo>
                    <a:pt x="516" y="147"/>
                  </a:moveTo>
                  <a:lnTo>
                    <a:pt x="516" y="147"/>
                  </a:lnTo>
                  <a:lnTo>
                    <a:pt x="516" y="147"/>
                  </a:lnTo>
                  <a:close/>
                  <a:moveTo>
                    <a:pt x="1" y="1"/>
                  </a:moveTo>
                  <a:cubicBezTo>
                    <a:pt x="112" y="19"/>
                    <a:pt x="183" y="76"/>
                    <a:pt x="258" y="170"/>
                  </a:cubicBezTo>
                  <a:cubicBezTo>
                    <a:pt x="183" y="76"/>
                    <a:pt x="112" y="19"/>
                    <a:pt x="1" y="1"/>
                  </a:cubicBezTo>
                  <a:close/>
                  <a:moveTo>
                    <a:pt x="1" y="1"/>
                  </a:move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47"/>
            <p:cNvSpPr/>
            <p:nvPr/>
          </p:nvSpPr>
          <p:spPr>
            <a:xfrm>
              <a:off x="1625902" y="3285793"/>
              <a:ext cx="110949" cy="87234"/>
            </a:xfrm>
            <a:custGeom>
              <a:avLst/>
              <a:gdLst/>
              <a:ahLst/>
              <a:cxnLst/>
              <a:rect l="l" t="t" r="r" b="b"/>
              <a:pathLst>
                <a:path w="538" h="423" extrusionOk="0">
                  <a:moveTo>
                    <a:pt x="1" y="422"/>
                  </a:moveTo>
                  <a:lnTo>
                    <a:pt x="1" y="422"/>
                  </a:lnTo>
                  <a:lnTo>
                    <a:pt x="1" y="422"/>
                  </a:lnTo>
                  <a:close/>
                  <a:moveTo>
                    <a:pt x="1" y="422"/>
                  </a:moveTo>
                  <a:lnTo>
                    <a:pt x="1" y="422"/>
                  </a:lnTo>
                  <a:lnTo>
                    <a:pt x="1" y="422"/>
                  </a:lnTo>
                  <a:close/>
                  <a:moveTo>
                    <a:pt x="1" y="405"/>
                  </a:moveTo>
                  <a:lnTo>
                    <a:pt x="1" y="422"/>
                  </a:lnTo>
                  <a:lnTo>
                    <a:pt x="1" y="405"/>
                  </a:lnTo>
                  <a:close/>
                  <a:moveTo>
                    <a:pt x="538" y="1"/>
                  </a:moveTo>
                  <a:cubicBezTo>
                    <a:pt x="298" y="1"/>
                    <a:pt x="76" y="183"/>
                    <a:pt x="1" y="405"/>
                  </a:cubicBezTo>
                  <a:lnTo>
                    <a:pt x="1" y="405"/>
                  </a:lnTo>
                  <a:lnTo>
                    <a:pt x="1" y="405"/>
                  </a:lnTo>
                  <a:cubicBezTo>
                    <a:pt x="76" y="183"/>
                    <a:pt x="298" y="1"/>
                    <a:pt x="538" y="1"/>
                  </a:cubicBezTo>
                  <a:close/>
                </a:path>
              </a:pathLst>
            </a:custGeom>
            <a:solidFill>
              <a:srgbClr val="0055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47"/>
            <p:cNvSpPr/>
            <p:nvPr/>
          </p:nvSpPr>
          <p:spPr>
            <a:xfrm>
              <a:off x="1618477" y="3064301"/>
              <a:ext cx="534123" cy="423179"/>
            </a:xfrm>
            <a:custGeom>
              <a:avLst/>
              <a:gdLst/>
              <a:ahLst/>
              <a:cxnLst/>
              <a:rect l="l" t="t" r="r" b="b"/>
              <a:pathLst>
                <a:path w="2590" h="2052" extrusionOk="0">
                  <a:moveTo>
                    <a:pt x="1408" y="426"/>
                  </a:moveTo>
                  <a:cubicBezTo>
                    <a:pt x="1444" y="426"/>
                    <a:pt x="1480" y="480"/>
                    <a:pt x="1462" y="520"/>
                  </a:cubicBezTo>
                  <a:cubicBezTo>
                    <a:pt x="1462" y="555"/>
                    <a:pt x="1444" y="573"/>
                    <a:pt x="1426" y="591"/>
                  </a:cubicBezTo>
                  <a:cubicBezTo>
                    <a:pt x="1426" y="631"/>
                    <a:pt x="1408" y="648"/>
                    <a:pt x="1391" y="666"/>
                  </a:cubicBezTo>
                  <a:cubicBezTo>
                    <a:pt x="1369" y="684"/>
                    <a:pt x="1333" y="702"/>
                    <a:pt x="1315" y="702"/>
                  </a:cubicBezTo>
                  <a:cubicBezTo>
                    <a:pt x="1280" y="702"/>
                    <a:pt x="1258" y="684"/>
                    <a:pt x="1240" y="666"/>
                  </a:cubicBezTo>
                  <a:cubicBezTo>
                    <a:pt x="1222" y="631"/>
                    <a:pt x="1240" y="591"/>
                    <a:pt x="1258" y="573"/>
                  </a:cubicBezTo>
                  <a:cubicBezTo>
                    <a:pt x="1280" y="520"/>
                    <a:pt x="1315" y="444"/>
                    <a:pt x="1369" y="426"/>
                  </a:cubicBezTo>
                  <a:close/>
                  <a:moveTo>
                    <a:pt x="982" y="409"/>
                  </a:moveTo>
                  <a:cubicBezTo>
                    <a:pt x="1000" y="409"/>
                    <a:pt x="1018" y="409"/>
                    <a:pt x="1036" y="444"/>
                  </a:cubicBezTo>
                  <a:cubicBezTo>
                    <a:pt x="1036" y="462"/>
                    <a:pt x="1058" y="480"/>
                    <a:pt x="1058" y="497"/>
                  </a:cubicBezTo>
                  <a:cubicBezTo>
                    <a:pt x="1058" y="608"/>
                    <a:pt x="1018" y="719"/>
                    <a:pt x="947" y="777"/>
                  </a:cubicBezTo>
                  <a:cubicBezTo>
                    <a:pt x="907" y="795"/>
                    <a:pt x="889" y="813"/>
                    <a:pt x="871" y="813"/>
                  </a:cubicBezTo>
                  <a:lnTo>
                    <a:pt x="836" y="813"/>
                  </a:lnTo>
                  <a:cubicBezTo>
                    <a:pt x="796" y="795"/>
                    <a:pt x="778" y="759"/>
                    <a:pt x="778" y="719"/>
                  </a:cubicBezTo>
                  <a:cubicBezTo>
                    <a:pt x="760" y="631"/>
                    <a:pt x="796" y="555"/>
                    <a:pt x="853" y="480"/>
                  </a:cubicBezTo>
                  <a:cubicBezTo>
                    <a:pt x="889" y="462"/>
                    <a:pt x="925" y="409"/>
                    <a:pt x="982" y="409"/>
                  </a:cubicBezTo>
                  <a:close/>
                  <a:moveTo>
                    <a:pt x="947" y="906"/>
                  </a:moveTo>
                  <a:cubicBezTo>
                    <a:pt x="1000" y="924"/>
                    <a:pt x="964" y="1017"/>
                    <a:pt x="947" y="1052"/>
                  </a:cubicBezTo>
                  <a:cubicBezTo>
                    <a:pt x="925" y="1075"/>
                    <a:pt x="907" y="1075"/>
                    <a:pt x="889" y="1092"/>
                  </a:cubicBezTo>
                  <a:lnTo>
                    <a:pt x="871" y="1092"/>
                  </a:lnTo>
                  <a:cubicBezTo>
                    <a:pt x="853" y="1092"/>
                    <a:pt x="836" y="1092"/>
                    <a:pt x="836" y="1075"/>
                  </a:cubicBezTo>
                  <a:cubicBezTo>
                    <a:pt x="814" y="1052"/>
                    <a:pt x="814" y="1035"/>
                    <a:pt x="836" y="1017"/>
                  </a:cubicBezTo>
                  <a:cubicBezTo>
                    <a:pt x="836" y="981"/>
                    <a:pt x="871" y="906"/>
                    <a:pt x="925" y="906"/>
                  </a:cubicBezTo>
                  <a:close/>
                  <a:moveTo>
                    <a:pt x="1613" y="0"/>
                  </a:moveTo>
                  <a:cubicBezTo>
                    <a:pt x="1444" y="18"/>
                    <a:pt x="1297" y="164"/>
                    <a:pt x="1258" y="333"/>
                  </a:cubicBezTo>
                  <a:lnTo>
                    <a:pt x="1258" y="386"/>
                  </a:lnTo>
                  <a:cubicBezTo>
                    <a:pt x="1240" y="298"/>
                    <a:pt x="1147" y="222"/>
                    <a:pt x="1036" y="222"/>
                  </a:cubicBezTo>
                  <a:cubicBezTo>
                    <a:pt x="1036" y="204"/>
                    <a:pt x="1018" y="204"/>
                    <a:pt x="1000" y="204"/>
                  </a:cubicBezTo>
                  <a:cubicBezTo>
                    <a:pt x="925" y="204"/>
                    <a:pt x="836" y="240"/>
                    <a:pt x="760" y="298"/>
                  </a:cubicBezTo>
                  <a:cubicBezTo>
                    <a:pt x="614" y="409"/>
                    <a:pt x="520" y="608"/>
                    <a:pt x="520" y="813"/>
                  </a:cubicBezTo>
                  <a:cubicBezTo>
                    <a:pt x="520" y="888"/>
                    <a:pt x="538" y="981"/>
                    <a:pt x="574" y="1075"/>
                  </a:cubicBezTo>
                  <a:cubicBezTo>
                    <a:pt x="334" y="1075"/>
                    <a:pt x="112" y="1257"/>
                    <a:pt x="37" y="1479"/>
                  </a:cubicBezTo>
                  <a:lnTo>
                    <a:pt x="37" y="1496"/>
                  </a:lnTo>
                  <a:cubicBezTo>
                    <a:pt x="1" y="1683"/>
                    <a:pt x="76" y="1905"/>
                    <a:pt x="205" y="2034"/>
                  </a:cubicBezTo>
                  <a:cubicBezTo>
                    <a:pt x="259" y="2051"/>
                    <a:pt x="298" y="2051"/>
                    <a:pt x="334" y="2051"/>
                  </a:cubicBezTo>
                  <a:cubicBezTo>
                    <a:pt x="392" y="2051"/>
                    <a:pt x="463" y="2034"/>
                    <a:pt x="503" y="2016"/>
                  </a:cubicBezTo>
                  <a:cubicBezTo>
                    <a:pt x="742" y="1963"/>
                    <a:pt x="925" y="1758"/>
                    <a:pt x="1018" y="1519"/>
                  </a:cubicBezTo>
                  <a:cubicBezTo>
                    <a:pt x="1093" y="1590"/>
                    <a:pt x="1186" y="1630"/>
                    <a:pt x="1297" y="1630"/>
                  </a:cubicBezTo>
                  <a:cubicBezTo>
                    <a:pt x="1351" y="1630"/>
                    <a:pt x="1426" y="1607"/>
                    <a:pt x="1480" y="1572"/>
                  </a:cubicBezTo>
                  <a:cubicBezTo>
                    <a:pt x="1613" y="1496"/>
                    <a:pt x="1702" y="1332"/>
                    <a:pt x="1684" y="1186"/>
                  </a:cubicBezTo>
                  <a:lnTo>
                    <a:pt x="1684" y="1186"/>
                  </a:lnTo>
                  <a:cubicBezTo>
                    <a:pt x="1702" y="1274"/>
                    <a:pt x="1795" y="1350"/>
                    <a:pt x="1906" y="1350"/>
                  </a:cubicBezTo>
                  <a:cubicBezTo>
                    <a:pt x="2017" y="1350"/>
                    <a:pt x="2128" y="1257"/>
                    <a:pt x="2146" y="1146"/>
                  </a:cubicBezTo>
                  <a:cubicBezTo>
                    <a:pt x="2185" y="1035"/>
                    <a:pt x="2146" y="924"/>
                    <a:pt x="2074" y="830"/>
                  </a:cubicBezTo>
                  <a:lnTo>
                    <a:pt x="2074" y="830"/>
                  </a:lnTo>
                  <a:cubicBezTo>
                    <a:pt x="2128" y="870"/>
                    <a:pt x="2185" y="888"/>
                    <a:pt x="2239" y="888"/>
                  </a:cubicBezTo>
                  <a:cubicBezTo>
                    <a:pt x="2332" y="888"/>
                    <a:pt x="2425" y="853"/>
                    <a:pt x="2479" y="777"/>
                  </a:cubicBezTo>
                  <a:cubicBezTo>
                    <a:pt x="2590" y="666"/>
                    <a:pt x="2590" y="480"/>
                    <a:pt x="2554" y="351"/>
                  </a:cubicBezTo>
                  <a:lnTo>
                    <a:pt x="2554" y="315"/>
                  </a:lnTo>
                  <a:lnTo>
                    <a:pt x="2501" y="315"/>
                  </a:lnTo>
                  <a:cubicBezTo>
                    <a:pt x="2461" y="315"/>
                    <a:pt x="2407" y="333"/>
                    <a:pt x="2368" y="369"/>
                  </a:cubicBezTo>
                  <a:lnTo>
                    <a:pt x="2368" y="351"/>
                  </a:lnTo>
                  <a:cubicBezTo>
                    <a:pt x="2368" y="298"/>
                    <a:pt x="2332" y="222"/>
                    <a:pt x="2296" y="187"/>
                  </a:cubicBezTo>
                  <a:lnTo>
                    <a:pt x="2257" y="187"/>
                  </a:lnTo>
                  <a:cubicBezTo>
                    <a:pt x="2257" y="164"/>
                    <a:pt x="2257" y="164"/>
                    <a:pt x="2239" y="164"/>
                  </a:cubicBezTo>
                  <a:cubicBezTo>
                    <a:pt x="2221" y="164"/>
                    <a:pt x="2185" y="147"/>
                    <a:pt x="2146" y="147"/>
                  </a:cubicBezTo>
                  <a:cubicBezTo>
                    <a:pt x="2110" y="147"/>
                    <a:pt x="2057" y="164"/>
                    <a:pt x="2017" y="187"/>
                  </a:cubicBezTo>
                  <a:cubicBezTo>
                    <a:pt x="2017" y="187"/>
                    <a:pt x="1999" y="187"/>
                    <a:pt x="1981" y="204"/>
                  </a:cubicBezTo>
                  <a:lnTo>
                    <a:pt x="1981" y="187"/>
                  </a:lnTo>
                  <a:cubicBezTo>
                    <a:pt x="1906" y="93"/>
                    <a:pt x="1835" y="36"/>
                    <a:pt x="1724" y="18"/>
                  </a:cubicBezTo>
                  <a:cubicBezTo>
                    <a:pt x="1702" y="0"/>
                    <a:pt x="1666" y="0"/>
                    <a:pt x="164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47"/>
            <p:cNvSpPr/>
            <p:nvPr/>
          </p:nvSpPr>
          <p:spPr>
            <a:xfrm>
              <a:off x="1775217" y="3148443"/>
              <a:ext cx="61455" cy="83522"/>
            </a:xfrm>
            <a:custGeom>
              <a:avLst/>
              <a:gdLst/>
              <a:ahLst/>
              <a:cxnLst/>
              <a:rect l="l" t="t" r="r" b="b"/>
              <a:pathLst>
                <a:path w="298" h="405" extrusionOk="0">
                  <a:moveTo>
                    <a:pt x="222" y="1"/>
                  </a:moveTo>
                  <a:cubicBezTo>
                    <a:pt x="165" y="1"/>
                    <a:pt x="129" y="54"/>
                    <a:pt x="93" y="72"/>
                  </a:cubicBezTo>
                  <a:cubicBezTo>
                    <a:pt x="36" y="147"/>
                    <a:pt x="0" y="223"/>
                    <a:pt x="18" y="311"/>
                  </a:cubicBezTo>
                  <a:cubicBezTo>
                    <a:pt x="18" y="351"/>
                    <a:pt x="36" y="387"/>
                    <a:pt x="76" y="405"/>
                  </a:cubicBezTo>
                  <a:lnTo>
                    <a:pt x="111" y="405"/>
                  </a:lnTo>
                  <a:cubicBezTo>
                    <a:pt x="129" y="405"/>
                    <a:pt x="147" y="387"/>
                    <a:pt x="187" y="369"/>
                  </a:cubicBezTo>
                  <a:cubicBezTo>
                    <a:pt x="258" y="311"/>
                    <a:pt x="298" y="200"/>
                    <a:pt x="298" y="89"/>
                  </a:cubicBezTo>
                  <a:cubicBezTo>
                    <a:pt x="298" y="72"/>
                    <a:pt x="276" y="54"/>
                    <a:pt x="276" y="36"/>
                  </a:cubicBezTo>
                  <a:cubicBezTo>
                    <a:pt x="258" y="1"/>
                    <a:pt x="240" y="1"/>
                    <a:pt x="2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47"/>
            <p:cNvSpPr/>
            <p:nvPr/>
          </p:nvSpPr>
          <p:spPr>
            <a:xfrm>
              <a:off x="1786147" y="3250940"/>
              <a:ext cx="38564" cy="38771"/>
            </a:xfrm>
            <a:custGeom>
              <a:avLst/>
              <a:gdLst/>
              <a:ahLst/>
              <a:cxnLst/>
              <a:rect l="l" t="t" r="r" b="b"/>
              <a:pathLst>
                <a:path w="187" h="188" extrusionOk="0">
                  <a:moveTo>
                    <a:pt x="112" y="1"/>
                  </a:moveTo>
                  <a:cubicBezTo>
                    <a:pt x="58" y="1"/>
                    <a:pt x="23" y="76"/>
                    <a:pt x="23" y="112"/>
                  </a:cubicBezTo>
                  <a:cubicBezTo>
                    <a:pt x="1" y="130"/>
                    <a:pt x="1" y="147"/>
                    <a:pt x="23" y="170"/>
                  </a:cubicBezTo>
                  <a:cubicBezTo>
                    <a:pt x="23" y="187"/>
                    <a:pt x="40" y="187"/>
                    <a:pt x="58" y="187"/>
                  </a:cubicBezTo>
                  <a:lnTo>
                    <a:pt x="76" y="187"/>
                  </a:lnTo>
                  <a:cubicBezTo>
                    <a:pt x="94" y="170"/>
                    <a:pt x="112" y="170"/>
                    <a:pt x="134" y="147"/>
                  </a:cubicBezTo>
                  <a:cubicBezTo>
                    <a:pt x="151" y="112"/>
                    <a:pt x="187" y="19"/>
                    <a:pt x="13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47"/>
            <p:cNvSpPr/>
            <p:nvPr/>
          </p:nvSpPr>
          <p:spPr>
            <a:xfrm>
              <a:off x="1870292" y="3152155"/>
              <a:ext cx="53412" cy="56919"/>
            </a:xfrm>
            <a:custGeom>
              <a:avLst/>
              <a:gdLst/>
              <a:ahLst/>
              <a:cxnLst/>
              <a:rect l="l" t="t" r="r" b="b"/>
              <a:pathLst>
                <a:path w="259" h="276" extrusionOk="0">
                  <a:moveTo>
                    <a:pt x="148" y="0"/>
                  </a:moveTo>
                  <a:cubicBezTo>
                    <a:pt x="94" y="18"/>
                    <a:pt x="59" y="94"/>
                    <a:pt x="37" y="147"/>
                  </a:cubicBezTo>
                  <a:cubicBezTo>
                    <a:pt x="19" y="165"/>
                    <a:pt x="1" y="205"/>
                    <a:pt x="19" y="240"/>
                  </a:cubicBezTo>
                  <a:cubicBezTo>
                    <a:pt x="37" y="258"/>
                    <a:pt x="59" y="276"/>
                    <a:pt x="94" y="276"/>
                  </a:cubicBezTo>
                  <a:cubicBezTo>
                    <a:pt x="112" y="276"/>
                    <a:pt x="148" y="258"/>
                    <a:pt x="170" y="240"/>
                  </a:cubicBezTo>
                  <a:cubicBezTo>
                    <a:pt x="187" y="222"/>
                    <a:pt x="205" y="205"/>
                    <a:pt x="205" y="165"/>
                  </a:cubicBezTo>
                  <a:cubicBezTo>
                    <a:pt x="223" y="147"/>
                    <a:pt x="241" y="129"/>
                    <a:pt x="241" y="94"/>
                  </a:cubicBezTo>
                  <a:cubicBezTo>
                    <a:pt x="259" y="54"/>
                    <a:pt x="223" y="0"/>
                    <a:pt x="18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26" name="Google Shape;1726;p47"/>
          <p:cNvGrpSpPr/>
          <p:nvPr/>
        </p:nvGrpSpPr>
        <p:grpSpPr>
          <a:xfrm>
            <a:off x="6671949" y="4088100"/>
            <a:ext cx="2419183" cy="2282921"/>
            <a:chOff x="1401021" y="2296231"/>
            <a:chExt cx="2702495" cy="2550277"/>
          </a:xfrm>
        </p:grpSpPr>
        <p:sp>
          <p:nvSpPr>
            <p:cNvPr id="1727" name="Google Shape;1727;p47"/>
            <p:cNvSpPr/>
            <p:nvPr/>
          </p:nvSpPr>
          <p:spPr>
            <a:xfrm>
              <a:off x="1401021" y="2401457"/>
              <a:ext cx="1184812" cy="2445031"/>
            </a:xfrm>
            <a:custGeom>
              <a:avLst/>
              <a:gdLst/>
              <a:ahLst/>
              <a:cxnLst/>
              <a:rect l="l" t="t" r="r" b="b"/>
              <a:pathLst>
                <a:path w="2905" h="5995" extrusionOk="0">
                  <a:moveTo>
                    <a:pt x="1426" y="0"/>
                  </a:moveTo>
                  <a:lnTo>
                    <a:pt x="1" y="1607"/>
                  </a:lnTo>
                  <a:lnTo>
                    <a:pt x="1" y="5994"/>
                  </a:lnTo>
                  <a:lnTo>
                    <a:pt x="2904" y="5994"/>
                  </a:lnTo>
                  <a:lnTo>
                    <a:pt x="2904" y="1607"/>
                  </a:lnTo>
                  <a:lnTo>
                    <a:pt x="1426"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47"/>
            <p:cNvSpPr/>
            <p:nvPr/>
          </p:nvSpPr>
          <p:spPr>
            <a:xfrm>
              <a:off x="1982240" y="2401457"/>
              <a:ext cx="2121241" cy="655815"/>
            </a:xfrm>
            <a:custGeom>
              <a:avLst/>
              <a:gdLst/>
              <a:ahLst/>
              <a:cxnLst/>
              <a:rect l="l" t="t" r="r" b="b"/>
              <a:pathLst>
                <a:path w="5201" h="1608" extrusionOk="0">
                  <a:moveTo>
                    <a:pt x="1" y="0"/>
                  </a:moveTo>
                  <a:lnTo>
                    <a:pt x="1479" y="1607"/>
                  </a:lnTo>
                  <a:lnTo>
                    <a:pt x="5200" y="1607"/>
                  </a:lnTo>
                  <a:lnTo>
                    <a:pt x="364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47"/>
            <p:cNvSpPr/>
            <p:nvPr/>
          </p:nvSpPr>
          <p:spPr>
            <a:xfrm>
              <a:off x="2585484" y="3056872"/>
              <a:ext cx="1518027" cy="1789624"/>
            </a:xfrm>
            <a:custGeom>
              <a:avLst/>
              <a:gdLst/>
              <a:ahLst/>
              <a:cxnLst/>
              <a:rect l="l" t="t" r="r" b="b"/>
              <a:pathLst>
                <a:path w="3722" h="4388" extrusionOk="0">
                  <a:moveTo>
                    <a:pt x="0" y="0"/>
                  </a:moveTo>
                  <a:lnTo>
                    <a:pt x="0" y="4387"/>
                  </a:lnTo>
                  <a:lnTo>
                    <a:pt x="3721" y="4387"/>
                  </a:lnTo>
                  <a:lnTo>
                    <a:pt x="3721"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47"/>
            <p:cNvSpPr/>
            <p:nvPr/>
          </p:nvSpPr>
          <p:spPr>
            <a:xfrm>
              <a:off x="1763212" y="3985955"/>
              <a:ext cx="438849" cy="860553"/>
            </a:xfrm>
            <a:custGeom>
              <a:avLst/>
              <a:gdLst/>
              <a:ahLst/>
              <a:cxnLst/>
              <a:rect l="l" t="t" r="r" b="b"/>
              <a:pathLst>
                <a:path w="1076" h="2110" extrusionOk="0">
                  <a:moveTo>
                    <a:pt x="538" y="0"/>
                  </a:moveTo>
                  <a:cubicBezTo>
                    <a:pt x="240" y="0"/>
                    <a:pt x="1" y="240"/>
                    <a:pt x="1" y="537"/>
                  </a:cubicBezTo>
                  <a:lnTo>
                    <a:pt x="1" y="2109"/>
                  </a:lnTo>
                  <a:lnTo>
                    <a:pt x="1075" y="2109"/>
                  </a:lnTo>
                  <a:lnTo>
                    <a:pt x="1075" y="537"/>
                  </a:lnTo>
                  <a:cubicBezTo>
                    <a:pt x="1075" y="240"/>
                    <a:pt x="835" y="0"/>
                    <a:pt x="5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47"/>
            <p:cNvSpPr/>
            <p:nvPr/>
          </p:nvSpPr>
          <p:spPr>
            <a:xfrm>
              <a:off x="2585479" y="3047122"/>
              <a:ext cx="1518036" cy="86007"/>
            </a:xfrm>
            <a:custGeom>
              <a:avLst/>
              <a:gdLst/>
              <a:ahLst/>
              <a:cxnLst/>
              <a:rect l="l" t="t" r="r" b="b"/>
              <a:pathLst>
                <a:path w="3722" h="187" extrusionOk="0">
                  <a:moveTo>
                    <a:pt x="0" y="0"/>
                  </a:moveTo>
                  <a:lnTo>
                    <a:pt x="0" y="187"/>
                  </a:lnTo>
                  <a:lnTo>
                    <a:pt x="3721" y="187"/>
                  </a:lnTo>
                  <a:lnTo>
                    <a:pt x="3721" y="0"/>
                  </a:lnTo>
                  <a:close/>
                </a:path>
              </a:pathLst>
            </a:custGeom>
            <a:solidFill>
              <a:srgbClr val="70532F">
                <a:alpha val="46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47"/>
            <p:cNvSpPr/>
            <p:nvPr/>
          </p:nvSpPr>
          <p:spPr>
            <a:xfrm>
              <a:off x="2842445" y="3246930"/>
              <a:ext cx="219832" cy="369915"/>
            </a:xfrm>
            <a:custGeom>
              <a:avLst/>
              <a:gdLst/>
              <a:ahLst/>
              <a:cxnLst/>
              <a:rect l="l" t="t" r="r" b="b"/>
              <a:pathLst>
                <a:path w="539" h="907" extrusionOk="0">
                  <a:moveTo>
                    <a:pt x="1" y="1"/>
                  </a:moveTo>
                  <a:lnTo>
                    <a:pt x="1" y="906"/>
                  </a:lnTo>
                  <a:lnTo>
                    <a:pt x="538" y="906"/>
                  </a:lnTo>
                  <a:lnTo>
                    <a:pt x="538"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47"/>
            <p:cNvSpPr/>
            <p:nvPr/>
          </p:nvSpPr>
          <p:spPr>
            <a:xfrm>
              <a:off x="2857128" y="3268547"/>
              <a:ext cx="190467" cy="324645"/>
            </a:xfrm>
            <a:custGeom>
              <a:avLst/>
              <a:gdLst/>
              <a:ahLst/>
              <a:cxnLst/>
              <a:rect l="l" t="t" r="r" b="b"/>
              <a:pathLst>
                <a:path w="467" h="796" extrusionOk="0">
                  <a:moveTo>
                    <a:pt x="0" y="1"/>
                  </a:moveTo>
                  <a:lnTo>
                    <a:pt x="0" y="796"/>
                  </a:lnTo>
                  <a:lnTo>
                    <a:pt x="467" y="796"/>
                  </a:lnTo>
                  <a:lnTo>
                    <a:pt x="46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47"/>
            <p:cNvSpPr/>
            <p:nvPr/>
          </p:nvSpPr>
          <p:spPr>
            <a:xfrm>
              <a:off x="3235634" y="3246930"/>
              <a:ext cx="219425" cy="369915"/>
            </a:xfrm>
            <a:custGeom>
              <a:avLst/>
              <a:gdLst/>
              <a:ahLst/>
              <a:cxnLst/>
              <a:rect l="l" t="t" r="r" b="b"/>
              <a:pathLst>
                <a:path w="538" h="907" extrusionOk="0">
                  <a:moveTo>
                    <a:pt x="0" y="1"/>
                  </a:moveTo>
                  <a:lnTo>
                    <a:pt x="0" y="906"/>
                  </a:lnTo>
                  <a:lnTo>
                    <a:pt x="538" y="906"/>
                  </a:lnTo>
                  <a:lnTo>
                    <a:pt x="538"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47"/>
            <p:cNvSpPr/>
            <p:nvPr/>
          </p:nvSpPr>
          <p:spPr>
            <a:xfrm>
              <a:off x="3249910" y="3268547"/>
              <a:ext cx="181494" cy="324645"/>
            </a:xfrm>
            <a:custGeom>
              <a:avLst/>
              <a:gdLst/>
              <a:ahLst/>
              <a:cxnLst/>
              <a:rect l="l" t="t" r="r" b="b"/>
              <a:pathLst>
                <a:path w="445" h="796" extrusionOk="0">
                  <a:moveTo>
                    <a:pt x="1" y="1"/>
                  </a:moveTo>
                  <a:lnTo>
                    <a:pt x="1" y="796"/>
                  </a:lnTo>
                  <a:lnTo>
                    <a:pt x="445" y="796"/>
                  </a:lnTo>
                  <a:lnTo>
                    <a:pt x="44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47"/>
            <p:cNvSpPr/>
            <p:nvPr/>
          </p:nvSpPr>
          <p:spPr>
            <a:xfrm>
              <a:off x="3619443" y="3246930"/>
              <a:ext cx="226766" cy="369915"/>
            </a:xfrm>
            <a:custGeom>
              <a:avLst/>
              <a:gdLst/>
              <a:ahLst/>
              <a:cxnLst/>
              <a:rect l="l" t="t" r="r" b="b"/>
              <a:pathLst>
                <a:path w="556" h="907" extrusionOk="0">
                  <a:moveTo>
                    <a:pt x="1" y="1"/>
                  </a:moveTo>
                  <a:lnTo>
                    <a:pt x="1" y="906"/>
                  </a:lnTo>
                  <a:lnTo>
                    <a:pt x="556" y="906"/>
                  </a:lnTo>
                  <a:lnTo>
                    <a:pt x="55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7" name="Google Shape;1737;p47"/>
            <p:cNvSpPr/>
            <p:nvPr/>
          </p:nvSpPr>
          <p:spPr>
            <a:xfrm>
              <a:off x="3643100" y="3268547"/>
              <a:ext cx="181494" cy="324645"/>
            </a:xfrm>
            <a:custGeom>
              <a:avLst/>
              <a:gdLst/>
              <a:ahLst/>
              <a:cxnLst/>
              <a:rect l="l" t="t" r="r" b="b"/>
              <a:pathLst>
                <a:path w="445" h="796" extrusionOk="0">
                  <a:moveTo>
                    <a:pt x="0" y="1"/>
                  </a:moveTo>
                  <a:lnTo>
                    <a:pt x="0" y="796"/>
                  </a:lnTo>
                  <a:lnTo>
                    <a:pt x="444" y="796"/>
                  </a:lnTo>
                  <a:lnTo>
                    <a:pt x="44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8" name="Google Shape;1738;p47"/>
            <p:cNvSpPr/>
            <p:nvPr/>
          </p:nvSpPr>
          <p:spPr>
            <a:xfrm>
              <a:off x="2842445" y="3790187"/>
              <a:ext cx="219832" cy="362574"/>
            </a:xfrm>
            <a:custGeom>
              <a:avLst/>
              <a:gdLst/>
              <a:ahLst/>
              <a:cxnLst/>
              <a:rect l="l" t="t" r="r" b="b"/>
              <a:pathLst>
                <a:path w="539" h="889" extrusionOk="0">
                  <a:moveTo>
                    <a:pt x="1" y="1"/>
                  </a:moveTo>
                  <a:lnTo>
                    <a:pt x="1" y="889"/>
                  </a:lnTo>
                  <a:lnTo>
                    <a:pt x="538" y="889"/>
                  </a:lnTo>
                  <a:lnTo>
                    <a:pt x="538"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9" name="Google Shape;1739;p47"/>
            <p:cNvSpPr/>
            <p:nvPr/>
          </p:nvSpPr>
          <p:spPr>
            <a:xfrm>
              <a:off x="2857128" y="3804870"/>
              <a:ext cx="190467" cy="331578"/>
            </a:xfrm>
            <a:custGeom>
              <a:avLst/>
              <a:gdLst/>
              <a:ahLst/>
              <a:cxnLst/>
              <a:rect l="l" t="t" r="r" b="b"/>
              <a:pathLst>
                <a:path w="467" h="813" extrusionOk="0">
                  <a:moveTo>
                    <a:pt x="0" y="0"/>
                  </a:moveTo>
                  <a:lnTo>
                    <a:pt x="0" y="813"/>
                  </a:lnTo>
                  <a:lnTo>
                    <a:pt x="467" y="813"/>
                  </a:lnTo>
                  <a:lnTo>
                    <a:pt x="46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0" name="Google Shape;1740;p47"/>
            <p:cNvSpPr/>
            <p:nvPr/>
          </p:nvSpPr>
          <p:spPr>
            <a:xfrm>
              <a:off x="3235634" y="3790187"/>
              <a:ext cx="219425" cy="362574"/>
            </a:xfrm>
            <a:custGeom>
              <a:avLst/>
              <a:gdLst/>
              <a:ahLst/>
              <a:cxnLst/>
              <a:rect l="l" t="t" r="r" b="b"/>
              <a:pathLst>
                <a:path w="538" h="889" extrusionOk="0">
                  <a:moveTo>
                    <a:pt x="0" y="1"/>
                  </a:moveTo>
                  <a:lnTo>
                    <a:pt x="0" y="889"/>
                  </a:lnTo>
                  <a:lnTo>
                    <a:pt x="538" y="889"/>
                  </a:lnTo>
                  <a:lnTo>
                    <a:pt x="538"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1" name="Google Shape;1741;p47"/>
            <p:cNvSpPr/>
            <p:nvPr/>
          </p:nvSpPr>
          <p:spPr>
            <a:xfrm>
              <a:off x="3249910" y="3804870"/>
              <a:ext cx="181494" cy="331578"/>
            </a:xfrm>
            <a:custGeom>
              <a:avLst/>
              <a:gdLst/>
              <a:ahLst/>
              <a:cxnLst/>
              <a:rect l="l" t="t" r="r" b="b"/>
              <a:pathLst>
                <a:path w="445" h="813" extrusionOk="0">
                  <a:moveTo>
                    <a:pt x="1" y="0"/>
                  </a:moveTo>
                  <a:lnTo>
                    <a:pt x="1" y="813"/>
                  </a:lnTo>
                  <a:lnTo>
                    <a:pt x="445" y="813"/>
                  </a:lnTo>
                  <a:lnTo>
                    <a:pt x="445"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2" name="Google Shape;1742;p47"/>
            <p:cNvSpPr/>
            <p:nvPr/>
          </p:nvSpPr>
          <p:spPr>
            <a:xfrm>
              <a:off x="3619443" y="3790187"/>
              <a:ext cx="226766" cy="362574"/>
            </a:xfrm>
            <a:custGeom>
              <a:avLst/>
              <a:gdLst/>
              <a:ahLst/>
              <a:cxnLst/>
              <a:rect l="l" t="t" r="r" b="b"/>
              <a:pathLst>
                <a:path w="556" h="889" extrusionOk="0">
                  <a:moveTo>
                    <a:pt x="1" y="1"/>
                  </a:moveTo>
                  <a:lnTo>
                    <a:pt x="1" y="889"/>
                  </a:lnTo>
                  <a:lnTo>
                    <a:pt x="556" y="889"/>
                  </a:lnTo>
                  <a:lnTo>
                    <a:pt x="55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3" name="Google Shape;1743;p47"/>
            <p:cNvSpPr/>
            <p:nvPr/>
          </p:nvSpPr>
          <p:spPr>
            <a:xfrm>
              <a:off x="3643100" y="3804870"/>
              <a:ext cx="181494" cy="331578"/>
            </a:xfrm>
            <a:custGeom>
              <a:avLst/>
              <a:gdLst/>
              <a:ahLst/>
              <a:cxnLst/>
              <a:rect l="l" t="t" r="r" b="b"/>
              <a:pathLst>
                <a:path w="445" h="813" extrusionOk="0">
                  <a:moveTo>
                    <a:pt x="0" y="0"/>
                  </a:moveTo>
                  <a:lnTo>
                    <a:pt x="0" y="813"/>
                  </a:lnTo>
                  <a:lnTo>
                    <a:pt x="444" y="813"/>
                  </a:lnTo>
                  <a:lnTo>
                    <a:pt x="44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4" name="Google Shape;1744;p47"/>
            <p:cNvSpPr/>
            <p:nvPr/>
          </p:nvSpPr>
          <p:spPr>
            <a:xfrm>
              <a:off x="2842445" y="4324471"/>
              <a:ext cx="219832" cy="371547"/>
            </a:xfrm>
            <a:custGeom>
              <a:avLst/>
              <a:gdLst/>
              <a:ahLst/>
              <a:cxnLst/>
              <a:rect l="l" t="t" r="r" b="b"/>
              <a:pathLst>
                <a:path w="539" h="911" extrusionOk="0">
                  <a:moveTo>
                    <a:pt x="1" y="0"/>
                  </a:moveTo>
                  <a:lnTo>
                    <a:pt x="1" y="911"/>
                  </a:lnTo>
                  <a:lnTo>
                    <a:pt x="538" y="911"/>
                  </a:lnTo>
                  <a:lnTo>
                    <a:pt x="53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5" name="Google Shape;1745;p47"/>
            <p:cNvSpPr/>
            <p:nvPr/>
          </p:nvSpPr>
          <p:spPr>
            <a:xfrm>
              <a:off x="2857128" y="4348126"/>
              <a:ext cx="190467" cy="324237"/>
            </a:xfrm>
            <a:custGeom>
              <a:avLst/>
              <a:gdLst/>
              <a:ahLst/>
              <a:cxnLst/>
              <a:rect l="l" t="t" r="r" b="b"/>
              <a:pathLst>
                <a:path w="467" h="795" extrusionOk="0">
                  <a:moveTo>
                    <a:pt x="0" y="0"/>
                  </a:moveTo>
                  <a:lnTo>
                    <a:pt x="0" y="795"/>
                  </a:lnTo>
                  <a:lnTo>
                    <a:pt x="467" y="795"/>
                  </a:lnTo>
                  <a:lnTo>
                    <a:pt x="46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6" name="Google Shape;1746;p47"/>
            <p:cNvSpPr/>
            <p:nvPr/>
          </p:nvSpPr>
          <p:spPr>
            <a:xfrm>
              <a:off x="3235634" y="4324471"/>
              <a:ext cx="219425" cy="371547"/>
            </a:xfrm>
            <a:custGeom>
              <a:avLst/>
              <a:gdLst/>
              <a:ahLst/>
              <a:cxnLst/>
              <a:rect l="l" t="t" r="r" b="b"/>
              <a:pathLst>
                <a:path w="538" h="911" extrusionOk="0">
                  <a:moveTo>
                    <a:pt x="0" y="0"/>
                  </a:moveTo>
                  <a:lnTo>
                    <a:pt x="0" y="911"/>
                  </a:lnTo>
                  <a:lnTo>
                    <a:pt x="538" y="911"/>
                  </a:lnTo>
                  <a:lnTo>
                    <a:pt x="53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7" name="Google Shape;1747;p47"/>
            <p:cNvSpPr/>
            <p:nvPr/>
          </p:nvSpPr>
          <p:spPr>
            <a:xfrm>
              <a:off x="3249910" y="4348126"/>
              <a:ext cx="181494" cy="324237"/>
            </a:xfrm>
            <a:custGeom>
              <a:avLst/>
              <a:gdLst/>
              <a:ahLst/>
              <a:cxnLst/>
              <a:rect l="l" t="t" r="r" b="b"/>
              <a:pathLst>
                <a:path w="445" h="795" extrusionOk="0">
                  <a:moveTo>
                    <a:pt x="1" y="0"/>
                  </a:moveTo>
                  <a:lnTo>
                    <a:pt x="1" y="795"/>
                  </a:lnTo>
                  <a:lnTo>
                    <a:pt x="445" y="795"/>
                  </a:lnTo>
                  <a:lnTo>
                    <a:pt x="445"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8" name="Google Shape;1748;p47"/>
            <p:cNvSpPr/>
            <p:nvPr/>
          </p:nvSpPr>
          <p:spPr>
            <a:xfrm>
              <a:off x="3619443" y="4324471"/>
              <a:ext cx="226766" cy="371547"/>
            </a:xfrm>
            <a:custGeom>
              <a:avLst/>
              <a:gdLst/>
              <a:ahLst/>
              <a:cxnLst/>
              <a:rect l="l" t="t" r="r" b="b"/>
              <a:pathLst>
                <a:path w="556" h="911" extrusionOk="0">
                  <a:moveTo>
                    <a:pt x="1" y="0"/>
                  </a:moveTo>
                  <a:lnTo>
                    <a:pt x="1" y="911"/>
                  </a:lnTo>
                  <a:lnTo>
                    <a:pt x="556" y="911"/>
                  </a:lnTo>
                  <a:lnTo>
                    <a:pt x="55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9" name="Google Shape;1749;p47"/>
            <p:cNvSpPr/>
            <p:nvPr/>
          </p:nvSpPr>
          <p:spPr>
            <a:xfrm>
              <a:off x="3643100" y="4348126"/>
              <a:ext cx="181494" cy="324237"/>
            </a:xfrm>
            <a:custGeom>
              <a:avLst/>
              <a:gdLst/>
              <a:ahLst/>
              <a:cxnLst/>
              <a:rect l="l" t="t" r="r" b="b"/>
              <a:pathLst>
                <a:path w="445" h="795" extrusionOk="0">
                  <a:moveTo>
                    <a:pt x="0" y="0"/>
                  </a:moveTo>
                  <a:lnTo>
                    <a:pt x="0" y="795"/>
                  </a:lnTo>
                  <a:lnTo>
                    <a:pt x="444" y="795"/>
                  </a:lnTo>
                  <a:lnTo>
                    <a:pt x="44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0" name="Google Shape;1750;p47"/>
            <p:cNvSpPr/>
            <p:nvPr/>
          </p:nvSpPr>
          <p:spPr>
            <a:xfrm>
              <a:off x="2487595" y="2951647"/>
              <a:ext cx="16722" cy="7749"/>
            </a:xfrm>
            <a:custGeom>
              <a:avLst/>
              <a:gdLst/>
              <a:ahLst/>
              <a:cxnLst/>
              <a:rect l="l" t="t" r="r" b="b"/>
              <a:pathLst>
                <a:path w="41" h="19" extrusionOk="0">
                  <a:moveTo>
                    <a:pt x="1" y="1"/>
                  </a:moveTo>
                  <a:lnTo>
                    <a:pt x="41" y="19"/>
                  </a:lnTo>
                  <a:lnTo>
                    <a:pt x="41" y="19"/>
                  </a:lnTo>
                  <a:close/>
                </a:path>
              </a:pathLst>
            </a:custGeom>
            <a:solidFill>
              <a:srgbClr val="ACCE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1" name="Google Shape;1751;p47"/>
            <p:cNvSpPr/>
            <p:nvPr/>
          </p:nvSpPr>
          <p:spPr>
            <a:xfrm>
              <a:off x="3688374" y="2627814"/>
              <a:ext cx="22024" cy="22024"/>
            </a:xfrm>
            <a:custGeom>
              <a:avLst/>
              <a:gdLst/>
              <a:ahLst/>
              <a:cxnLst/>
              <a:rect l="l" t="t" r="r" b="b"/>
              <a:pathLst>
                <a:path w="54" h="54" extrusionOk="0">
                  <a:moveTo>
                    <a:pt x="0" y="0"/>
                  </a:moveTo>
                  <a:lnTo>
                    <a:pt x="54" y="53"/>
                  </a:lnTo>
                  <a:lnTo>
                    <a:pt x="54" y="53"/>
                  </a:lnTo>
                  <a:close/>
                </a:path>
              </a:pathLst>
            </a:custGeom>
            <a:solidFill>
              <a:srgbClr val="ACCE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2" name="Google Shape;1752;p47"/>
            <p:cNvSpPr/>
            <p:nvPr/>
          </p:nvSpPr>
          <p:spPr>
            <a:xfrm>
              <a:off x="2239608" y="2680018"/>
              <a:ext cx="7749" cy="408"/>
            </a:xfrm>
            <a:custGeom>
              <a:avLst/>
              <a:gdLst/>
              <a:ahLst/>
              <a:cxnLst/>
              <a:rect l="l" t="t" r="r" b="b"/>
              <a:pathLst>
                <a:path w="19" h="1" extrusionOk="0">
                  <a:moveTo>
                    <a:pt x="0" y="1"/>
                  </a:moveTo>
                  <a:lnTo>
                    <a:pt x="0" y="1"/>
                  </a:lnTo>
                  <a:lnTo>
                    <a:pt x="18" y="1"/>
                  </a:lnTo>
                  <a:close/>
                </a:path>
              </a:pathLst>
            </a:custGeom>
            <a:solidFill>
              <a:srgbClr val="ACCE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3" name="Google Shape;1753;p47"/>
            <p:cNvSpPr/>
            <p:nvPr/>
          </p:nvSpPr>
          <p:spPr>
            <a:xfrm>
              <a:off x="3566827" y="2498933"/>
              <a:ext cx="15091" cy="24063"/>
            </a:xfrm>
            <a:custGeom>
              <a:avLst/>
              <a:gdLst/>
              <a:ahLst/>
              <a:cxnLst/>
              <a:rect l="l" t="t" r="r" b="b"/>
              <a:pathLst>
                <a:path w="37" h="59" extrusionOk="0">
                  <a:moveTo>
                    <a:pt x="1" y="1"/>
                  </a:moveTo>
                  <a:lnTo>
                    <a:pt x="1" y="1"/>
                  </a:lnTo>
                  <a:lnTo>
                    <a:pt x="36" y="59"/>
                  </a:lnTo>
                  <a:lnTo>
                    <a:pt x="36" y="59"/>
                  </a:lnTo>
                  <a:close/>
                </a:path>
              </a:pathLst>
            </a:custGeom>
            <a:solidFill>
              <a:srgbClr val="ACCE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4" name="Google Shape;1754;p47"/>
            <p:cNvSpPr/>
            <p:nvPr/>
          </p:nvSpPr>
          <p:spPr>
            <a:xfrm>
              <a:off x="2277540" y="2296231"/>
              <a:ext cx="1373239" cy="543657"/>
            </a:xfrm>
            <a:custGeom>
              <a:avLst/>
              <a:gdLst/>
              <a:ahLst/>
              <a:cxnLst/>
              <a:rect l="l" t="t" r="r" b="b"/>
              <a:pathLst>
                <a:path w="3367" h="1333" extrusionOk="0">
                  <a:moveTo>
                    <a:pt x="2274" y="1"/>
                  </a:moveTo>
                  <a:lnTo>
                    <a:pt x="1" y="18"/>
                  </a:lnTo>
                  <a:lnTo>
                    <a:pt x="1088" y="1333"/>
                  </a:lnTo>
                  <a:lnTo>
                    <a:pt x="3366" y="1310"/>
                  </a:lnTo>
                  <a:lnTo>
                    <a:pt x="227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5" name="Google Shape;1755;p47"/>
            <p:cNvSpPr/>
            <p:nvPr/>
          </p:nvSpPr>
          <p:spPr>
            <a:xfrm>
              <a:off x="2397047" y="2348844"/>
              <a:ext cx="1132199" cy="429461"/>
            </a:xfrm>
            <a:custGeom>
              <a:avLst/>
              <a:gdLst/>
              <a:ahLst/>
              <a:cxnLst/>
              <a:rect l="l" t="t" r="r" b="b"/>
              <a:pathLst>
                <a:path w="2776" h="1053" extrusionOk="0">
                  <a:moveTo>
                    <a:pt x="1905" y="0"/>
                  </a:moveTo>
                  <a:lnTo>
                    <a:pt x="1" y="36"/>
                  </a:lnTo>
                  <a:lnTo>
                    <a:pt x="871" y="1053"/>
                  </a:lnTo>
                  <a:lnTo>
                    <a:pt x="2776" y="1035"/>
                  </a:lnTo>
                  <a:lnTo>
                    <a:pt x="1905" y="0"/>
                  </a:lnTo>
                  <a:close/>
                </a:path>
              </a:pathLst>
            </a:custGeom>
            <a:solidFill>
              <a:srgbClr val="FFFFFF">
                <a:alpha val="348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6" name="Google Shape;1756;p47"/>
            <p:cNvSpPr/>
            <p:nvPr/>
          </p:nvSpPr>
          <p:spPr>
            <a:xfrm>
              <a:off x="2397047" y="2363119"/>
              <a:ext cx="1132199" cy="415186"/>
            </a:xfrm>
            <a:custGeom>
              <a:avLst/>
              <a:gdLst/>
              <a:ahLst/>
              <a:cxnLst/>
              <a:rect l="l" t="t" r="r" b="b"/>
              <a:pathLst>
                <a:path w="2776" h="1018" extrusionOk="0">
                  <a:moveTo>
                    <a:pt x="1" y="1"/>
                  </a:moveTo>
                  <a:lnTo>
                    <a:pt x="871" y="1018"/>
                  </a:lnTo>
                  <a:lnTo>
                    <a:pt x="2776" y="1000"/>
                  </a:lnTo>
                  <a:lnTo>
                    <a:pt x="2722" y="924"/>
                  </a:lnTo>
                  <a:lnTo>
                    <a:pt x="906" y="964"/>
                  </a:lnTo>
                  <a:lnTo>
                    <a:pt x="9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7" name="Google Shape;1757;p47"/>
            <p:cNvSpPr/>
            <p:nvPr/>
          </p:nvSpPr>
          <p:spPr>
            <a:xfrm>
              <a:off x="3174046" y="2348844"/>
              <a:ext cx="121540" cy="143561"/>
            </a:xfrm>
            <a:custGeom>
              <a:avLst/>
              <a:gdLst/>
              <a:ahLst/>
              <a:cxnLst/>
              <a:rect l="l" t="t" r="r" b="b"/>
              <a:pathLst>
                <a:path w="298" h="352" extrusionOk="0">
                  <a:moveTo>
                    <a:pt x="0" y="0"/>
                  </a:moveTo>
                  <a:lnTo>
                    <a:pt x="0" y="0"/>
                  </a:lnTo>
                  <a:lnTo>
                    <a:pt x="298" y="351"/>
                  </a:lnTo>
                  <a:lnTo>
                    <a:pt x="298" y="35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8" name="Google Shape;1758;p47"/>
            <p:cNvSpPr/>
            <p:nvPr/>
          </p:nvSpPr>
          <p:spPr>
            <a:xfrm>
              <a:off x="2487595" y="2296231"/>
              <a:ext cx="996384" cy="543657"/>
            </a:xfrm>
            <a:custGeom>
              <a:avLst/>
              <a:gdLst/>
              <a:ahLst/>
              <a:cxnLst/>
              <a:rect l="l" t="t" r="r" b="b"/>
              <a:pathLst>
                <a:path w="2443" h="1333" extrusionOk="0">
                  <a:moveTo>
                    <a:pt x="1390" y="533"/>
                  </a:moveTo>
                  <a:lnTo>
                    <a:pt x="1612" y="795"/>
                  </a:lnTo>
                  <a:lnTo>
                    <a:pt x="1017" y="795"/>
                  </a:lnTo>
                  <a:lnTo>
                    <a:pt x="795" y="533"/>
                  </a:lnTo>
                  <a:close/>
                  <a:moveTo>
                    <a:pt x="374" y="1"/>
                  </a:moveTo>
                  <a:lnTo>
                    <a:pt x="298" y="18"/>
                  </a:lnTo>
                  <a:lnTo>
                    <a:pt x="263" y="36"/>
                  </a:lnTo>
                  <a:lnTo>
                    <a:pt x="613" y="445"/>
                  </a:lnTo>
                  <a:lnTo>
                    <a:pt x="1" y="445"/>
                  </a:lnTo>
                  <a:lnTo>
                    <a:pt x="1" y="533"/>
                  </a:lnTo>
                  <a:lnTo>
                    <a:pt x="684" y="533"/>
                  </a:lnTo>
                  <a:lnTo>
                    <a:pt x="906" y="795"/>
                  </a:lnTo>
                  <a:lnTo>
                    <a:pt x="263" y="795"/>
                  </a:lnTo>
                  <a:lnTo>
                    <a:pt x="263" y="889"/>
                  </a:lnTo>
                  <a:lnTo>
                    <a:pt x="982" y="889"/>
                  </a:lnTo>
                  <a:lnTo>
                    <a:pt x="1333" y="1333"/>
                  </a:lnTo>
                  <a:lnTo>
                    <a:pt x="1390" y="1333"/>
                  </a:lnTo>
                  <a:lnTo>
                    <a:pt x="1426" y="1293"/>
                  </a:lnTo>
                  <a:lnTo>
                    <a:pt x="1111" y="889"/>
                  </a:lnTo>
                  <a:lnTo>
                    <a:pt x="1683" y="889"/>
                  </a:lnTo>
                  <a:lnTo>
                    <a:pt x="2039" y="1310"/>
                  </a:lnTo>
                  <a:lnTo>
                    <a:pt x="2110" y="1310"/>
                  </a:lnTo>
                  <a:lnTo>
                    <a:pt x="2127" y="1293"/>
                  </a:lnTo>
                  <a:lnTo>
                    <a:pt x="1794" y="889"/>
                  </a:lnTo>
                  <a:lnTo>
                    <a:pt x="2443" y="889"/>
                  </a:lnTo>
                  <a:lnTo>
                    <a:pt x="2443" y="831"/>
                  </a:lnTo>
                  <a:lnTo>
                    <a:pt x="2425" y="795"/>
                  </a:lnTo>
                  <a:lnTo>
                    <a:pt x="1723" y="795"/>
                  </a:lnTo>
                  <a:lnTo>
                    <a:pt x="1501" y="533"/>
                  </a:lnTo>
                  <a:lnTo>
                    <a:pt x="2056" y="533"/>
                  </a:lnTo>
                  <a:lnTo>
                    <a:pt x="2056" y="445"/>
                  </a:lnTo>
                  <a:lnTo>
                    <a:pt x="1426" y="445"/>
                  </a:lnTo>
                  <a:lnTo>
                    <a:pt x="1057" y="1"/>
                  </a:lnTo>
                  <a:lnTo>
                    <a:pt x="1017" y="1"/>
                  </a:lnTo>
                  <a:lnTo>
                    <a:pt x="964" y="36"/>
                  </a:lnTo>
                  <a:lnTo>
                    <a:pt x="1297" y="445"/>
                  </a:lnTo>
                  <a:lnTo>
                    <a:pt x="724" y="445"/>
                  </a:lnTo>
                  <a:lnTo>
                    <a:pt x="37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9" name="Google Shape;1759;p47"/>
            <p:cNvSpPr/>
            <p:nvPr/>
          </p:nvSpPr>
          <p:spPr>
            <a:xfrm>
              <a:off x="1763212" y="3223275"/>
              <a:ext cx="445783" cy="612583"/>
            </a:xfrm>
            <a:custGeom>
              <a:avLst/>
              <a:gdLst/>
              <a:ahLst/>
              <a:cxnLst/>
              <a:rect l="l" t="t" r="r" b="b"/>
              <a:pathLst>
                <a:path w="1093" h="1502" extrusionOk="0">
                  <a:moveTo>
                    <a:pt x="556" y="1"/>
                  </a:moveTo>
                  <a:cubicBezTo>
                    <a:pt x="240" y="1"/>
                    <a:pt x="1" y="241"/>
                    <a:pt x="1" y="538"/>
                  </a:cubicBezTo>
                  <a:lnTo>
                    <a:pt x="1" y="1502"/>
                  </a:lnTo>
                  <a:lnTo>
                    <a:pt x="1093" y="1502"/>
                  </a:lnTo>
                  <a:lnTo>
                    <a:pt x="1093" y="538"/>
                  </a:lnTo>
                  <a:cubicBezTo>
                    <a:pt x="1093" y="241"/>
                    <a:pt x="853" y="1"/>
                    <a:pt x="5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0" name="Google Shape;1760;p47"/>
            <p:cNvSpPr/>
            <p:nvPr/>
          </p:nvSpPr>
          <p:spPr>
            <a:xfrm>
              <a:off x="1786869" y="3237958"/>
              <a:ext cx="407853" cy="581587"/>
            </a:xfrm>
            <a:custGeom>
              <a:avLst/>
              <a:gdLst/>
              <a:ahLst/>
              <a:cxnLst/>
              <a:rect l="l" t="t" r="r" b="b"/>
              <a:pathLst>
                <a:path w="1000" h="1426" extrusionOk="0">
                  <a:moveTo>
                    <a:pt x="498" y="0"/>
                  </a:moveTo>
                  <a:cubicBezTo>
                    <a:pt x="222" y="0"/>
                    <a:pt x="0" y="245"/>
                    <a:pt x="0" y="502"/>
                  </a:cubicBezTo>
                  <a:lnTo>
                    <a:pt x="0" y="1426"/>
                  </a:lnTo>
                  <a:lnTo>
                    <a:pt x="999" y="1426"/>
                  </a:lnTo>
                  <a:lnTo>
                    <a:pt x="999" y="502"/>
                  </a:lnTo>
                  <a:cubicBezTo>
                    <a:pt x="999" y="245"/>
                    <a:pt x="777" y="0"/>
                    <a:pt x="49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1" name="Google Shape;1761;p47"/>
            <p:cNvSpPr/>
            <p:nvPr/>
          </p:nvSpPr>
          <p:spPr>
            <a:xfrm>
              <a:off x="1982240" y="3230616"/>
              <a:ext cx="24063" cy="596269"/>
            </a:xfrm>
            <a:custGeom>
              <a:avLst/>
              <a:gdLst/>
              <a:ahLst/>
              <a:cxnLst/>
              <a:rect l="l" t="t" r="r" b="b"/>
              <a:pathLst>
                <a:path w="59" h="1462" extrusionOk="0">
                  <a:moveTo>
                    <a:pt x="1" y="1"/>
                  </a:moveTo>
                  <a:lnTo>
                    <a:pt x="1" y="1461"/>
                  </a:lnTo>
                  <a:lnTo>
                    <a:pt x="59" y="1461"/>
                  </a:lnTo>
                  <a:lnTo>
                    <a:pt x="5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2" name="Google Shape;1762;p47"/>
            <p:cNvSpPr/>
            <p:nvPr/>
          </p:nvSpPr>
          <p:spPr>
            <a:xfrm>
              <a:off x="1770554" y="3464315"/>
              <a:ext cx="431508" cy="16722"/>
            </a:xfrm>
            <a:custGeom>
              <a:avLst/>
              <a:gdLst/>
              <a:ahLst/>
              <a:cxnLst/>
              <a:rect l="l" t="t" r="r" b="b"/>
              <a:pathLst>
                <a:path w="1058" h="41" extrusionOk="0">
                  <a:moveTo>
                    <a:pt x="0" y="0"/>
                  </a:moveTo>
                  <a:lnTo>
                    <a:pt x="0" y="40"/>
                  </a:lnTo>
                  <a:lnTo>
                    <a:pt x="1057" y="40"/>
                  </a:lnTo>
                  <a:lnTo>
                    <a:pt x="105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63" name="Google Shape;1763;p47"/>
          <p:cNvGrpSpPr/>
          <p:nvPr/>
        </p:nvGrpSpPr>
        <p:grpSpPr>
          <a:xfrm>
            <a:off x="3534579" y="5880279"/>
            <a:ext cx="2506925" cy="554328"/>
            <a:chOff x="2602953" y="4067997"/>
            <a:chExt cx="2289011" cy="506144"/>
          </a:xfrm>
        </p:grpSpPr>
        <p:grpSp>
          <p:nvGrpSpPr>
            <p:cNvPr id="1764" name="Google Shape;1764;p47"/>
            <p:cNvGrpSpPr/>
            <p:nvPr/>
          </p:nvGrpSpPr>
          <p:grpSpPr>
            <a:xfrm>
              <a:off x="2602953" y="4067997"/>
              <a:ext cx="1271411" cy="506144"/>
              <a:chOff x="2602834" y="3640086"/>
              <a:chExt cx="2345777" cy="933844"/>
            </a:xfrm>
          </p:grpSpPr>
          <p:sp>
            <p:nvSpPr>
              <p:cNvPr id="1765" name="Google Shape;1765;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6" name="Google Shape;1766;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7" name="Google Shape;1767;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8" name="Google Shape;1768;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9" name="Google Shape;1769;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0" name="Google Shape;1770;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1" name="Google Shape;1771;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2" name="Google Shape;1772;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3" name="Google Shape;1773;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4" name="Google Shape;1774;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75" name="Google Shape;1775;p47"/>
            <p:cNvGrpSpPr/>
            <p:nvPr/>
          </p:nvGrpSpPr>
          <p:grpSpPr>
            <a:xfrm>
              <a:off x="3620553" y="4067997"/>
              <a:ext cx="1271411" cy="506144"/>
              <a:chOff x="2602834" y="3640086"/>
              <a:chExt cx="2345777" cy="933844"/>
            </a:xfrm>
          </p:grpSpPr>
          <p:sp>
            <p:nvSpPr>
              <p:cNvPr id="1776" name="Google Shape;1776;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7" name="Google Shape;1777;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8" name="Google Shape;1778;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9" name="Google Shape;1779;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0" name="Google Shape;1780;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1" name="Google Shape;1781;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2" name="Google Shape;1782;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3" name="Google Shape;1783;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4" name="Google Shape;1784;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5" name="Google Shape;1785;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786" name="Google Shape;1786;p47"/>
          <p:cNvGrpSpPr/>
          <p:nvPr/>
        </p:nvGrpSpPr>
        <p:grpSpPr>
          <a:xfrm>
            <a:off x="10042916" y="557952"/>
            <a:ext cx="1302101" cy="1302101"/>
            <a:chOff x="6970500" y="2560750"/>
            <a:chExt cx="769200" cy="769200"/>
          </a:xfrm>
        </p:grpSpPr>
        <p:sp>
          <p:nvSpPr>
            <p:cNvPr id="1787" name="Google Shape;1787;p47"/>
            <p:cNvSpPr/>
            <p:nvPr/>
          </p:nvSpPr>
          <p:spPr>
            <a:xfrm>
              <a:off x="6970500" y="2560750"/>
              <a:ext cx="769200" cy="769200"/>
            </a:xfrm>
            <a:prstGeom prst="ellipse">
              <a:avLst/>
            </a:prstGeom>
            <a:solidFill>
              <a:srgbClr val="F9E6AC">
                <a:alpha val="53160"/>
              </a:srgbClr>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panose="020B0604020202020204" pitchFamily="34" charset="0"/>
                <a:ea typeface="Be Vietnam Pro"/>
                <a:cs typeface="Arial" panose="020B0604020202020204" pitchFamily="34" charset="0"/>
                <a:sym typeface="Be Vietnam Pro"/>
              </a:endParaRPr>
            </a:p>
          </p:txBody>
        </p:sp>
        <p:sp>
          <p:nvSpPr>
            <p:cNvPr id="1788" name="Google Shape;1788;p47"/>
            <p:cNvSpPr/>
            <p:nvPr/>
          </p:nvSpPr>
          <p:spPr>
            <a:xfrm>
              <a:off x="7043875" y="2634125"/>
              <a:ext cx="622500" cy="622500"/>
            </a:xfrm>
            <a:prstGeom prst="ellipse">
              <a:avLst/>
            </a:prstGeom>
            <a:solidFill>
              <a:srgbClr val="F9E6AC">
                <a:alpha val="53160"/>
              </a:srgbClr>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panose="020B0604020202020204" pitchFamily="34" charset="0"/>
                <a:ea typeface="Be Vietnam Pro"/>
                <a:cs typeface="Arial" panose="020B0604020202020204" pitchFamily="34" charset="0"/>
                <a:sym typeface="Be Vietnam Pro"/>
              </a:endParaRPr>
            </a:p>
          </p:txBody>
        </p:sp>
        <p:sp>
          <p:nvSpPr>
            <p:cNvPr id="1789" name="Google Shape;1789;p47"/>
            <p:cNvSpPr/>
            <p:nvPr/>
          </p:nvSpPr>
          <p:spPr>
            <a:xfrm>
              <a:off x="7146600" y="2736850"/>
              <a:ext cx="417000" cy="417000"/>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panose="020B0604020202020204" pitchFamily="34" charset="0"/>
                <a:ea typeface="Be Vietnam Pro"/>
                <a:cs typeface="Arial" panose="020B0604020202020204" pitchFamily="34" charset="0"/>
                <a:sym typeface="Be Vietnam Pro"/>
              </a:endParaRPr>
            </a:p>
          </p:txBody>
        </p:sp>
      </p:grpSp>
      <p:grpSp>
        <p:nvGrpSpPr>
          <p:cNvPr id="1790" name="Google Shape;1790;p47"/>
          <p:cNvGrpSpPr/>
          <p:nvPr/>
        </p:nvGrpSpPr>
        <p:grpSpPr>
          <a:xfrm>
            <a:off x="5249987" y="578137"/>
            <a:ext cx="2279068" cy="805255"/>
            <a:chOff x="4309590" y="2468406"/>
            <a:chExt cx="1709301" cy="603941"/>
          </a:xfrm>
        </p:grpSpPr>
        <p:sp>
          <p:nvSpPr>
            <p:cNvPr id="1791" name="Google Shape;1791;p47"/>
            <p:cNvSpPr/>
            <p:nvPr/>
          </p:nvSpPr>
          <p:spPr>
            <a:xfrm>
              <a:off x="4923850" y="2922780"/>
              <a:ext cx="377201" cy="149568"/>
            </a:xfrm>
            <a:custGeom>
              <a:avLst/>
              <a:gdLst/>
              <a:ahLst/>
              <a:cxnLst/>
              <a:rect l="l" t="t" r="r" b="b"/>
              <a:pathLst>
                <a:path w="2701" h="1071" extrusionOk="0">
                  <a:moveTo>
                    <a:pt x="977" y="0"/>
                  </a:moveTo>
                  <a:cubicBezTo>
                    <a:pt x="738" y="0"/>
                    <a:pt x="556" y="205"/>
                    <a:pt x="534" y="427"/>
                  </a:cubicBezTo>
                  <a:lnTo>
                    <a:pt x="516" y="427"/>
                  </a:lnTo>
                  <a:cubicBezTo>
                    <a:pt x="240" y="427"/>
                    <a:pt x="1" y="666"/>
                    <a:pt x="1" y="942"/>
                  </a:cubicBezTo>
                  <a:cubicBezTo>
                    <a:pt x="1" y="982"/>
                    <a:pt x="18" y="1035"/>
                    <a:pt x="18" y="1070"/>
                  </a:cubicBezTo>
                  <a:lnTo>
                    <a:pt x="2700" y="1070"/>
                  </a:lnTo>
                  <a:cubicBezTo>
                    <a:pt x="2682" y="959"/>
                    <a:pt x="2571" y="888"/>
                    <a:pt x="2460" y="888"/>
                  </a:cubicBezTo>
                  <a:cubicBezTo>
                    <a:pt x="2403" y="888"/>
                    <a:pt x="2367" y="888"/>
                    <a:pt x="2332" y="924"/>
                  </a:cubicBezTo>
                  <a:cubicBezTo>
                    <a:pt x="2292" y="795"/>
                    <a:pt x="2198" y="702"/>
                    <a:pt x="2087" y="666"/>
                  </a:cubicBezTo>
                  <a:cubicBezTo>
                    <a:pt x="2127" y="591"/>
                    <a:pt x="2145" y="515"/>
                    <a:pt x="2145" y="427"/>
                  </a:cubicBezTo>
                  <a:cubicBezTo>
                    <a:pt x="2145" y="205"/>
                    <a:pt x="1959" y="0"/>
                    <a:pt x="1719" y="0"/>
                  </a:cubicBezTo>
                  <a:cubicBezTo>
                    <a:pt x="1572" y="0"/>
                    <a:pt x="1421" y="94"/>
                    <a:pt x="1350" y="222"/>
                  </a:cubicBezTo>
                  <a:cubicBezTo>
                    <a:pt x="1275" y="94"/>
                    <a:pt x="1146" y="0"/>
                    <a:pt x="9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2" name="Google Shape;1792;p47"/>
            <p:cNvSpPr/>
            <p:nvPr/>
          </p:nvSpPr>
          <p:spPr>
            <a:xfrm>
              <a:off x="5385707" y="2474625"/>
              <a:ext cx="633184" cy="194257"/>
            </a:xfrm>
            <a:custGeom>
              <a:avLst/>
              <a:gdLst/>
              <a:ahLst/>
              <a:cxnLst/>
              <a:rect l="l" t="t" r="r" b="b"/>
              <a:pathLst>
                <a:path w="4534" h="1391" extrusionOk="0">
                  <a:moveTo>
                    <a:pt x="3073" y="0"/>
                  </a:moveTo>
                  <a:cubicBezTo>
                    <a:pt x="2869" y="0"/>
                    <a:pt x="2682" y="151"/>
                    <a:pt x="2647" y="333"/>
                  </a:cubicBezTo>
                  <a:cubicBezTo>
                    <a:pt x="2483" y="205"/>
                    <a:pt x="2278" y="134"/>
                    <a:pt x="2056" y="134"/>
                  </a:cubicBezTo>
                  <a:cubicBezTo>
                    <a:pt x="1759" y="134"/>
                    <a:pt x="1519" y="262"/>
                    <a:pt x="1333" y="444"/>
                  </a:cubicBezTo>
                  <a:cubicBezTo>
                    <a:pt x="1204" y="356"/>
                    <a:pt x="1040" y="316"/>
                    <a:pt x="871" y="316"/>
                  </a:cubicBezTo>
                  <a:cubicBezTo>
                    <a:pt x="391" y="316"/>
                    <a:pt x="1" y="706"/>
                    <a:pt x="1" y="1186"/>
                  </a:cubicBezTo>
                  <a:cubicBezTo>
                    <a:pt x="1" y="1244"/>
                    <a:pt x="1" y="1315"/>
                    <a:pt x="18" y="1390"/>
                  </a:cubicBezTo>
                  <a:lnTo>
                    <a:pt x="4534" y="1390"/>
                  </a:lnTo>
                  <a:cubicBezTo>
                    <a:pt x="4498" y="1204"/>
                    <a:pt x="4330" y="1057"/>
                    <a:pt x="4125" y="1057"/>
                  </a:cubicBezTo>
                  <a:cubicBezTo>
                    <a:pt x="4037" y="1057"/>
                    <a:pt x="3961" y="1093"/>
                    <a:pt x="3903" y="1133"/>
                  </a:cubicBezTo>
                  <a:cubicBezTo>
                    <a:pt x="3832" y="911"/>
                    <a:pt x="3664" y="742"/>
                    <a:pt x="3442" y="666"/>
                  </a:cubicBezTo>
                  <a:cubicBezTo>
                    <a:pt x="3482" y="613"/>
                    <a:pt x="3499" y="520"/>
                    <a:pt x="3499" y="444"/>
                  </a:cubicBezTo>
                  <a:cubicBezTo>
                    <a:pt x="3499" y="205"/>
                    <a:pt x="3313" y="0"/>
                    <a:pt x="307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3" name="Google Shape;1793;p47"/>
            <p:cNvSpPr/>
            <p:nvPr/>
          </p:nvSpPr>
          <p:spPr>
            <a:xfrm>
              <a:off x="4309590" y="2468406"/>
              <a:ext cx="524814" cy="206686"/>
            </a:xfrm>
            <a:custGeom>
              <a:avLst/>
              <a:gdLst/>
              <a:ahLst/>
              <a:cxnLst/>
              <a:rect l="l" t="t" r="r" b="b"/>
              <a:pathLst>
                <a:path w="3758" h="1480" extrusionOk="0">
                  <a:moveTo>
                    <a:pt x="1368" y="1"/>
                  </a:moveTo>
                  <a:cubicBezTo>
                    <a:pt x="1035" y="1"/>
                    <a:pt x="760" y="258"/>
                    <a:pt x="760" y="591"/>
                  </a:cubicBezTo>
                  <a:lnTo>
                    <a:pt x="725" y="591"/>
                  </a:lnTo>
                  <a:cubicBezTo>
                    <a:pt x="334" y="591"/>
                    <a:pt x="1" y="907"/>
                    <a:pt x="1" y="1315"/>
                  </a:cubicBezTo>
                  <a:cubicBezTo>
                    <a:pt x="1" y="1368"/>
                    <a:pt x="19" y="1426"/>
                    <a:pt x="19" y="1479"/>
                  </a:cubicBezTo>
                  <a:lnTo>
                    <a:pt x="3757" y="1479"/>
                  </a:lnTo>
                  <a:cubicBezTo>
                    <a:pt x="3722" y="1333"/>
                    <a:pt x="3588" y="1204"/>
                    <a:pt x="3424" y="1204"/>
                  </a:cubicBezTo>
                  <a:cubicBezTo>
                    <a:pt x="3349" y="1204"/>
                    <a:pt x="3295" y="1222"/>
                    <a:pt x="3238" y="1257"/>
                  </a:cubicBezTo>
                  <a:cubicBezTo>
                    <a:pt x="3184" y="1093"/>
                    <a:pt x="3056" y="964"/>
                    <a:pt x="2905" y="907"/>
                  </a:cubicBezTo>
                  <a:cubicBezTo>
                    <a:pt x="2962" y="813"/>
                    <a:pt x="2998" y="702"/>
                    <a:pt x="2998" y="591"/>
                  </a:cubicBezTo>
                  <a:cubicBezTo>
                    <a:pt x="2998" y="258"/>
                    <a:pt x="2723" y="1"/>
                    <a:pt x="2407" y="1"/>
                  </a:cubicBezTo>
                  <a:cubicBezTo>
                    <a:pt x="2185" y="1"/>
                    <a:pt x="1999" y="112"/>
                    <a:pt x="1888" y="298"/>
                  </a:cubicBezTo>
                  <a:cubicBezTo>
                    <a:pt x="1777" y="112"/>
                    <a:pt x="1590" y="1"/>
                    <a:pt x="13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794" name="Google Shape;1794;p47"/>
          <p:cNvSpPr/>
          <p:nvPr/>
        </p:nvSpPr>
        <p:spPr>
          <a:xfrm>
            <a:off x="1592441" y="1038246"/>
            <a:ext cx="441675" cy="176335"/>
          </a:xfrm>
          <a:custGeom>
            <a:avLst/>
            <a:gdLst/>
            <a:ahLst/>
            <a:cxnLst/>
            <a:rect l="l" t="t" r="r" b="b"/>
            <a:pathLst>
              <a:path w="2372" h="947" extrusionOk="0">
                <a:moveTo>
                  <a:pt x="853" y="1"/>
                </a:moveTo>
                <a:cubicBezTo>
                  <a:pt x="649" y="1"/>
                  <a:pt x="462" y="169"/>
                  <a:pt x="462" y="374"/>
                </a:cubicBezTo>
                <a:lnTo>
                  <a:pt x="445" y="374"/>
                </a:lnTo>
                <a:cubicBezTo>
                  <a:pt x="205" y="374"/>
                  <a:pt x="1" y="573"/>
                  <a:pt x="1" y="835"/>
                </a:cubicBezTo>
                <a:lnTo>
                  <a:pt x="1" y="946"/>
                </a:lnTo>
                <a:lnTo>
                  <a:pt x="2372" y="946"/>
                </a:lnTo>
                <a:cubicBezTo>
                  <a:pt x="2332" y="835"/>
                  <a:pt x="2238" y="778"/>
                  <a:pt x="2150" y="778"/>
                </a:cubicBezTo>
                <a:cubicBezTo>
                  <a:pt x="2092" y="778"/>
                  <a:pt x="2056" y="778"/>
                  <a:pt x="2016" y="795"/>
                </a:cubicBezTo>
                <a:cubicBezTo>
                  <a:pt x="1999" y="707"/>
                  <a:pt x="1905" y="613"/>
                  <a:pt x="1817" y="573"/>
                </a:cubicBezTo>
                <a:cubicBezTo>
                  <a:pt x="1852" y="520"/>
                  <a:pt x="1870" y="445"/>
                  <a:pt x="1870" y="374"/>
                </a:cubicBezTo>
                <a:cubicBezTo>
                  <a:pt x="1870" y="169"/>
                  <a:pt x="1706" y="1"/>
                  <a:pt x="1501" y="1"/>
                </a:cubicBezTo>
                <a:cubicBezTo>
                  <a:pt x="1373" y="1"/>
                  <a:pt x="1239" y="76"/>
                  <a:pt x="1186" y="187"/>
                </a:cubicBezTo>
                <a:cubicBezTo>
                  <a:pt x="1111" y="76"/>
                  <a:pt x="982" y="1"/>
                  <a:pt x="85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795" name="Google Shape;1795;p47"/>
          <p:cNvGrpSpPr/>
          <p:nvPr/>
        </p:nvGrpSpPr>
        <p:grpSpPr>
          <a:xfrm>
            <a:off x="632285" y="720786"/>
            <a:ext cx="1025600" cy="317453"/>
            <a:chOff x="6223576" y="2797463"/>
            <a:chExt cx="769200" cy="238090"/>
          </a:xfrm>
        </p:grpSpPr>
        <p:sp>
          <p:nvSpPr>
            <p:cNvPr id="1796" name="Google Shape;1796;p47"/>
            <p:cNvSpPr/>
            <p:nvPr/>
          </p:nvSpPr>
          <p:spPr>
            <a:xfrm>
              <a:off x="6223576" y="2820195"/>
              <a:ext cx="166280" cy="71786"/>
            </a:xfrm>
            <a:custGeom>
              <a:avLst/>
              <a:gdLst/>
              <a:ahLst/>
              <a:cxnLst/>
              <a:rect l="l" t="t" r="r" b="b"/>
              <a:pathLst>
                <a:path w="556" h="240" extrusionOk="0">
                  <a:moveTo>
                    <a:pt x="463" y="0"/>
                  </a:moveTo>
                  <a:cubicBezTo>
                    <a:pt x="445" y="18"/>
                    <a:pt x="409" y="18"/>
                    <a:pt x="392" y="36"/>
                  </a:cubicBezTo>
                  <a:cubicBezTo>
                    <a:pt x="351" y="64"/>
                    <a:pt x="321" y="90"/>
                    <a:pt x="286" y="116"/>
                  </a:cubicBezTo>
                  <a:lnTo>
                    <a:pt x="286" y="116"/>
                  </a:lnTo>
                  <a:cubicBezTo>
                    <a:pt x="278" y="104"/>
                    <a:pt x="268" y="91"/>
                    <a:pt x="258" y="76"/>
                  </a:cubicBezTo>
                  <a:cubicBezTo>
                    <a:pt x="241" y="53"/>
                    <a:pt x="205" y="36"/>
                    <a:pt x="187" y="18"/>
                  </a:cubicBezTo>
                  <a:cubicBezTo>
                    <a:pt x="150" y="9"/>
                    <a:pt x="118" y="5"/>
                    <a:pt x="88" y="5"/>
                  </a:cubicBezTo>
                  <a:cubicBezTo>
                    <a:pt x="58" y="5"/>
                    <a:pt x="30" y="9"/>
                    <a:pt x="1" y="18"/>
                  </a:cubicBezTo>
                  <a:cubicBezTo>
                    <a:pt x="59" y="18"/>
                    <a:pt x="112" y="53"/>
                    <a:pt x="147" y="76"/>
                  </a:cubicBezTo>
                  <a:cubicBezTo>
                    <a:pt x="187" y="111"/>
                    <a:pt x="223" y="147"/>
                    <a:pt x="241" y="187"/>
                  </a:cubicBezTo>
                  <a:lnTo>
                    <a:pt x="281" y="240"/>
                  </a:lnTo>
                  <a:lnTo>
                    <a:pt x="316" y="204"/>
                  </a:lnTo>
                  <a:cubicBezTo>
                    <a:pt x="334" y="164"/>
                    <a:pt x="369" y="129"/>
                    <a:pt x="427" y="93"/>
                  </a:cubicBezTo>
                  <a:cubicBezTo>
                    <a:pt x="463" y="53"/>
                    <a:pt x="503" y="18"/>
                    <a:pt x="556" y="18"/>
                  </a:cubicBezTo>
                  <a:cubicBezTo>
                    <a:pt x="538" y="0"/>
                    <a:pt x="503" y="0"/>
                    <a:pt x="46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7" name="Google Shape;1797;p47"/>
            <p:cNvSpPr/>
            <p:nvPr/>
          </p:nvSpPr>
          <p:spPr>
            <a:xfrm>
              <a:off x="6555541" y="2959579"/>
              <a:ext cx="171663" cy="75973"/>
            </a:xfrm>
            <a:custGeom>
              <a:avLst/>
              <a:gdLst/>
              <a:ahLst/>
              <a:cxnLst/>
              <a:rect l="l" t="t" r="r" b="b"/>
              <a:pathLst>
                <a:path w="574" h="254" extrusionOk="0">
                  <a:moveTo>
                    <a:pt x="522" y="0"/>
                  </a:moveTo>
                  <a:cubicBezTo>
                    <a:pt x="506" y="0"/>
                    <a:pt x="492" y="5"/>
                    <a:pt x="480" y="14"/>
                  </a:cubicBezTo>
                  <a:cubicBezTo>
                    <a:pt x="445" y="14"/>
                    <a:pt x="427" y="31"/>
                    <a:pt x="392" y="31"/>
                  </a:cubicBezTo>
                  <a:cubicBezTo>
                    <a:pt x="349" y="61"/>
                    <a:pt x="318" y="89"/>
                    <a:pt x="289" y="124"/>
                  </a:cubicBezTo>
                  <a:lnTo>
                    <a:pt x="289" y="124"/>
                  </a:lnTo>
                  <a:cubicBezTo>
                    <a:pt x="279" y="111"/>
                    <a:pt x="269" y="98"/>
                    <a:pt x="258" y="89"/>
                  </a:cubicBezTo>
                  <a:cubicBezTo>
                    <a:pt x="241" y="71"/>
                    <a:pt x="205" y="31"/>
                    <a:pt x="187" y="31"/>
                  </a:cubicBezTo>
                  <a:cubicBezTo>
                    <a:pt x="154" y="11"/>
                    <a:pt x="115" y="2"/>
                    <a:pt x="78" y="2"/>
                  </a:cubicBezTo>
                  <a:cubicBezTo>
                    <a:pt x="51" y="2"/>
                    <a:pt x="25" y="6"/>
                    <a:pt x="1" y="14"/>
                  </a:cubicBezTo>
                  <a:cubicBezTo>
                    <a:pt x="59" y="31"/>
                    <a:pt x="112" y="54"/>
                    <a:pt x="147" y="89"/>
                  </a:cubicBezTo>
                  <a:cubicBezTo>
                    <a:pt x="205" y="107"/>
                    <a:pt x="223" y="142"/>
                    <a:pt x="241" y="200"/>
                  </a:cubicBezTo>
                  <a:lnTo>
                    <a:pt x="281" y="253"/>
                  </a:lnTo>
                  <a:lnTo>
                    <a:pt x="316" y="200"/>
                  </a:lnTo>
                  <a:cubicBezTo>
                    <a:pt x="352" y="165"/>
                    <a:pt x="392" y="125"/>
                    <a:pt x="427" y="89"/>
                  </a:cubicBezTo>
                  <a:cubicBezTo>
                    <a:pt x="463" y="54"/>
                    <a:pt x="503" y="31"/>
                    <a:pt x="574" y="14"/>
                  </a:cubicBezTo>
                  <a:cubicBezTo>
                    <a:pt x="556" y="5"/>
                    <a:pt x="538" y="0"/>
                    <a:pt x="5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8" name="Google Shape;1798;p47"/>
            <p:cNvSpPr/>
            <p:nvPr/>
          </p:nvSpPr>
          <p:spPr>
            <a:xfrm>
              <a:off x="6821113" y="2797463"/>
              <a:ext cx="171663" cy="72085"/>
            </a:xfrm>
            <a:custGeom>
              <a:avLst/>
              <a:gdLst/>
              <a:ahLst/>
              <a:cxnLst/>
              <a:rect l="l" t="t" r="r" b="b"/>
              <a:pathLst>
                <a:path w="574" h="241" extrusionOk="0">
                  <a:moveTo>
                    <a:pt x="480" y="1"/>
                  </a:moveTo>
                  <a:cubicBezTo>
                    <a:pt x="445" y="18"/>
                    <a:pt x="427" y="18"/>
                    <a:pt x="392" y="41"/>
                  </a:cubicBezTo>
                  <a:cubicBezTo>
                    <a:pt x="364" y="65"/>
                    <a:pt x="330" y="90"/>
                    <a:pt x="298" y="116"/>
                  </a:cubicBezTo>
                  <a:lnTo>
                    <a:pt x="298" y="116"/>
                  </a:lnTo>
                  <a:cubicBezTo>
                    <a:pt x="289" y="104"/>
                    <a:pt x="276" y="92"/>
                    <a:pt x="258" y="76"/>
                  </a:cubicBezTo>
                  <a:cubicBezTo>
                    <a:pt x="241" y="58"/>
                    <a:pt x="223" y="41"/>
                    <a:pt x="187" y="18"/>
                  </a:cubicBezTo>
                  <a:cubicBezTo>
                    <a:pt x="159" y="9"/>
                    <a:pt x="126" y="5"/>
                    <a:pt x="94" y="5"/>
                  </a:cubicBezTo>
                  <a:cubicBezTo>
                    <a:pt x="62" y="5"/>
                    <a:pt x="30" y="9"/>
                    <a:pt x="1" y="18"/>
                  </a:cubicBezTo>
                  <a:cubicBezTo>
                    <a:pt x="59" y="41"/>
                    <a:pt x="112" y="58"/>
                    <a:pt x="170" y="76"/>
                  </a:cubicBezTo>
                  <a:cubicBezTo>
                    <a:pt x="205" y="112"/>
                    <a:pt x="241" y="152"/>
                    <a:pt x="258" y="187"/>
                  </a:cubicBezTo>
                  <a:lnTo>
                    <a:pt x="281" y="240"/>
                  </a:lnTo>
                  <a:lnTo>
                    <a:pt x="316" y="205"/>
                  </a:lnTo>
                  <a:cubicBezTo>
                    <a:pt x="352" y="169"/>
                    <a:pt x="392" y="129"/>
                    <a:pt x="427" y="94"/>
                  </a:cubicBezTo>
                  <a:cubicBezTo>
                    <a:pt x="463" y="58"/>
                    <a:pt x="520" y="18"/>
                    <a:pt x="574" y="18"/>
                  </a:cubicBezTo>
                  <a:cubicBezTo>
                    <a:pt x="538" y="1"/>
                    <a:pt x="520" y="1"/>
                    <a:pt x="48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Google Shape;1200;p36">
            <a:extLst>
              <a:ext uri="{FF2B5EF4-FFF2-40B4-BE49-F238E27FC236}">
                <a16:creationId xmlns:a16="http://schemas.microsoft.com/office/drawing/2014/main" id="{A586C4EF-6675-AD60-7FAC-F903338F89FA}"/>
              </a:ext>
            </a:extLst>
          </p:cNvPr>
          <p:cNvSpPr txBox="1">
            <a:spLocks noGrp="1"/>
          </p:cNvSpPr>
          <p:nvPr>
            <p:ph type="title"/>
          </p:nvPr>
        </p:nvSpPr>
        <p:spPr>
          <a:xfrm>
            <a:off x="1501212" y="1085058"/>
            <a:ext cx="10141445" cy="2381316"/>
          </a:xfrm>
          <a:prstGeom prst="rect">
            <a:avLst/>
          </a:prstGeom>
        </p:spPr>
        <p:txBody>
          <a:bodyPr spcFirstLastPara="1" wrap="square" lIns="121900" tIns="121900" rIns="121900" bIns="121900" anchor="b" anchorCtr="0">
            <a:noAutofit/>
          </a:bodyPr>
          <a:lstStyle/>
          <a:p>
            <a:pPr algn="ctr"/>
            <a:r>
              <a:rPr lang="en-US" sz="7200" dirty="0">
                <a:solidFill>
                  <a:srgbClr val="587324"/>
                </a:solidFill>
              </a:rPr>
              <a:t>CẢM </a:t>
            </a:r>
            <a:r>
              <a:rPr lang="en-US" sz="7200" dirty="0" err="1">
                <a:solidFill>
                  <a:srgbClr val="587324"/>
                </a:solidFill>
              </a:rPr>
              <a:t>Ơn</a:t>
            </a:r>
            <a:r>
              <a:rPr lang="en-US" sz="7200" dirty="0">
                <a:solidFill>
                  <a:srgbClr val="587324"/>
                </a:solidFill>
              </a:rPr>
              <a:t> </a:t>
            </a:r>
            <a:r>
              <a:rPr lang="en-US" sz="7200" dirty="0" err="1">
                <a:solidFill>
                  <a:srgbClr val="587324"/>
                </a:solidFill>
              </a:rPr>
              <a:t>Quý</a:t>
            </a:r>
            <a:r>
              <a:rPr lang="en-US" sz="7200" dirty="0">
                <a:solidFill>
                  <a:srgbClr val="587324"/>
                </a:solidFill>
              </a:rPr>
              <a:t> </a:t>
            </a:r>
            <a:r>
              <a:rPr lang="en-US" sz="7200" dirty="0" err="1">
                <a:solidFill>
                  <a:srgbClr val="587324"/>
                </a:solidFill>
              </a:rPr>
              <a:t>Thầy</a:t>
            </a:r>
            <a:r>
              <a:rPr lang="en-US" sz="7200" dirty="0">
                <a:solidFill>
                  <a:srgbClr val="587324"/>
                </a:solidFill>
              </a:rPr>
              <a:t> </a:t>
            </a:r>
            <a:r>
              <a:rPr lang="en-US" sz="7200" dirty="0" err="1">
                <a:solidFill>
                  <a:srgbClr val="587324"/>
                </a:solidFill>
              </a:rPr>
              <a:t>Cô</a:t>
            </a:r>
            <a:r>
              <a:rPr lang="en-US" sz="7200" dirty="0">
                <a:solidFill>
                  <a:srgbClr val="587324"/>
                </a:solidFill>
              </a:rPr>
              <a:t> </a:t>
            </a:r>
            <a:r>
              <a:rPr lang="en-US" sz="7200" dirty="0" err="1">
                <a:solidFill>
                  <a:srgbClr val="587324"/>
                </a:solidFill>
              </a:rPr>
              <a:t>Và</a:t>
            </a:r>
            <a:r>
              <a:rPr lang="en-US" sz="7200" dirty="0">
                <a:solidFill>
                  <a:srgbClr val="587324"/>
                </a:solidFill>
              </a:rPr>
              <a:t> </a:t>
            </a:r>
            <a:r>
              <a:rPr lang="en-US" sz="7200" dirty="0" err="1">
                <a:solidFill>
                  <a:srgbClr val="587324"/>
                </a:solidFill>
              </a:rPr>
              <a:t>Các</a:t>
            </a:r>
            <a:r>
              <a:rPr lang="en-US" sz="7200" dirty="0">
                <a:solidFill>
                  <a:srgbClr val="587324"/>
                </a:solidFill>
              </a:rPr>
              <a:t> Em </a:t>
            </a:r>
            <a:r>
              <a:rPr lang="en-US" sz="7200" dirty="0" err="1">
                <a:solidFill>
                  <a:srgbClr val="587324"/>
                </a:solidFill>
              </a:rPr>
              <a:t>Học</a:t>
            </a:r>
            <a:r>
              <a:rPr lang="en-US" sz="7200" dirty="0">
                <a:solidFill>
                  <a:srgbClr val="587324"/>
                </a:solidFill>
              </a:rPr>
              <a:t> Sinh</a:t>
            </a:r>
          </a:p>
        </p:txBody>
      </p:sp>
    </p:spTree>
    <p:extLst>
      <p:ext uri="{BB962C8B-B14F-4D97-AF65-F5344CB8AC3E}">
        <p14:creationId xmlns:p14="http://schemas.microsoft.com/office/powerpoint/2010/main" val="3963327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EFFD7D-211B-0F05-5884-45F56325C861}"/>
              </a:ext>
            </a:extLst>
          </p:cNvPr>
          <p:cNvPicPr>
            <a:picLocks noChangeAspect="1"/>
          </p:cNvPicPr>
          <p:nvPr/>
        </p:nvPicPr>
        <p:blipFill>
          <a:blip r:embed="rId2"/>
          <a:stretch>
            <a:fillRect/>
          </a:stretch>
        </p:blipFill>
        <p:spPr>
          <a:xfrm>
            <a:off x="8399282" y="679152"/>
            <a:ext cx="4509443" cy="4738376"/>
          </a:xfrm>
          <a:prstGeom prst="rect">
            <a:avLst/>
          </a:prstGeom>
        </p:spPr>
      </p:pic>
      <p:sp>
        <p:nvSpPr>
          <p:cNvPr id="2203" name="TextBox 2202">
            <a:extLst>
              <a:ext uri="{FF2B5EF4-FFF2-40B4-BE49-F238E27FC236}">
                <a16:creationId xmlns:a16="http://schemas.microsoft.com/office/drawing/2014/main" id="{B5BF66AD-35E0-4221-8A71-DB418E25C3F8}"/>
              </a:ext>
            </a:extLst>
          </p:cNvPr>
          <p:cNvSpPr txBox="1"/>
          <p:nvPr/>
        </p:nvSpPr>
        <p:spPr>
          <a:xfrm>
            <a:off x="1800168" y="387418"/>
            <a:ext cx="6985613" cy="1169551"/>
          </a:xfrm>
          <a:prstGeom prst="rect">
            <a:avLst/>
          </a:prstGeom>
          <a:noFill/>
        </p:spPr>
        <p:txBody>
          <a:bodyPr wrap="square" rtlCol="0">
            <a:spAutoFit/>
          </a:bodyPr>
          <a:lstStyle/>
          <a:p>
            <a:pPr algn="ctr"/>
            <a:r>
              <a:rPr lang="en-US" sz="7000" b="1" dirty="0" err="1" smtClean="0">
                <a:solidFill>
                  <a:srgbClr val="00A19D"/>
                </a:solidFill>
                <a:latin typeface="Times New Roman" panose="02020603050405020304" pitchFamily="18" charset="0"/>
                <a:cs typeface="Times New Roman" panose="02020603050405020304" pitchFamily="18" charset="0"/>
              </a:rPr>
              <a:t>Tiết</a:t>
            </a:r>
            <a:r>
              <a:rPr lang="en-US" sz="7000" b="1" dirty="0" smtClean="0">
                <a:solidFill>
                  <a:srgbClr val="00A19D"/>
                </a:solidFill>
                <a:latin typeface="Times New Roman" panose="02020603050405020304" pitchFamily="18" charset="0"/>
                <a:cs typeface="Times New Roman" panose="02020603050405020304" pitchFamily="18" charset="0"/>
              </a:rPr>
              <a:t> 27-BÀI </a:t>
            </a:r>
            <a:r>
              <a:rPr lang="en-US" sz="7000" b="1" dirty="0">
                <a:solidFill>
                  <a:srgbClr val="00A19D"/>
                </a:solidFill>
                <a:latin typeface="Times New Roman" panose="02020603050405020304" pitchFamily="18" charset="0"/>
                <a:cs typeface="Times New Roman" panose="02020603050405020304" pitchFamily="18" charset="0"/>
              </a:rPr>
              <a:t>11</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513458" y="1895643"/>
            <a:ext cx="7810409" cy="2246769"/>
          </a:xfrm>
          <a:prstGeom prst="rect">
            <a:avLst/>
          </a:prstGeom>
          <a:noFill/>
        </p:spPr>
        <p:txBody>
          <a:bodyPr wrap="square" rtlCol="0">
            <a:spAutoFit/>
          </a:bodyPr>
          <a:lstStyle/>
          <a:p>
            <a:pPr algn="ctr"/>
            <a:r>
              <a:rPr lang="en-US" sz="7000" b="1" spc="-150" dirty="0">
                <a:solidFill>
                  <a:srgbClr val="00A19D"/>
                </a:solidFill>
                <a:latin typeface="Times New Roman" panose="02020603050405020304" pitchFamily="18" charset="0"/>
                <a:cs typeface="Times New Roman" panose="02020603050405020304" pitchFamily="18" charset="0"/>
              </a:rPr>
              <a:t>ĐIỆN TRỞ - </a:t>
            </a:r>
          </a:p>
          <a:p>
            <a:pPr algn="ctr"/>
            <a:r>
              <a:rPr lang="en-US" sz="7000" b="1" dirty="0">
                <a:solidFill>
                  <a:srgbClr val="00A19D"/>
                </a:solidFill>
                <a:latin typeface="Times New Roman" panose="02020603050405020304" pitchFamily="18" charset="0"/>
                <a:cs typeface="Times New Roman" panose="02020603050405020304" pitchFamily="18" charset="0"/>
              </a:rPr>
              <a:t>ĐỊNH LUẬT </a:t>
            </a:r>
            <a:r>
              <a:rPr lang="en-US" sz="7000" b="1" dirty="0" smtClean="0">
                <a:solidFill>
                  <a:srgbClr val="00A19D"/>
                </a:solidFill>
                <a:latin typeface="Times New Roman" panose="02020603050405020304" pitchFamily="18" charset="0"/>
                <a:cs typeface="Times New Roman" panose="02020603050405020304" pitchFamily="18" charset="0"/>
              </a:rPr>
              <a:t>OHM</a:t>
            </a:r>
            <a:endParaRPr lang="en-US" sz="7000" b="1" dirty="0">
              <a:solidFill>
                <a:srgbClr val="00A19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5539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203"/>
                                        </p:tgtEl>
                                        <p:attrNameLst>
                                          <p:attrName>style.visibility</p:attrName>
                                        </p:attrNameLst>
                                      </p:cBhvr>
                                      <p:to>
                                        <p:strVal val="visible"/>
                                      </p:to>
                                    </p:set>
                                    <p:animEffect transition="in" filter="wipe(up)">
                                      <p:cBhvr>
                                        <p:cTn id="11" dur="500"/>
                                        <p:tgtEl>
                                          <p:spTgt spid="220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wipe(up)">
                                      <p:cBhvr>
                                        <p:cTn id="15" dur="5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241" name="Google Shape;241;p26"/>
          <p:cNvGrpSpPr/>
          <p:nvPr/>
        </p:nvGrpSpPr>
        <p:grpSpPr>
          <a:xfrm>
            <a:off x="10930123" y="1157"/>
            <a:ext cx="1859928" cy="1773681"/>
            <a:chOff x="5141415" y="514274"/>
            <a:chExt cx="2671365" cy="2145705"/>
          </a:xfrm>
        </p:grpSpPr>
        <p:sp>
          <p:nvSpPr>
            <p:cNvPr id="242" name="Google Shape;242;p26"/>
            <p:cNvSpPr/>
            <p:nvPr/>
          </p:nvSpPr>
          <p:spPr>
            <a:xfrm rot="-270417" flipH="1">
              <a:off x="5214254" y="610488"/>
              <a:ext cx="2525687" cy="1953276"/>
            </a:xfrm>
            <a:custGeom>
              <a:avLst/>
              <a:gdLst/>
              <a:ahLst/>
              <a:cxnLst/>
              <a:rect l="l" t="t" r="r" b="b"/>
              <a:pathLst>
                <a:path w="76334" h="59034" extrusionOk="0">
                  <a:moveTo>
                    <a:pt x="44847" y="0"/>
                  </a:moveTo>
                  <a:lnTo>
                    <a:pt x="34679" y="40"/>
                  </a:lnTo>
                  <a:lnTo>
                    <a:pt x="24315" y="158"/>
                  </a:lnTo>
                  <a:lnTo>
                    <a:pt x="23645" y="197"/>
                  </a:lnTo>
                  <a:lnTo>
                    <a:pt x="22975" y="316"/>
                  </a:lnTo>
                  <a:lnTo>
                    <a:pt x="22345" y="552"/>
                  </a:lnTo>
                  <a:lnTo>
                    <a:pt x="21793" y="828"/>
                  </a:lnTo>
                  <a:lnTo>
                    <a:pt x="21281" y="1183"/>
                  </a:lnTo>
                  <a:lnTo>
                    <a:pt x="20808" y="1655"/>
                  </a:lnTo>
                  <a:lnTo>
                    <a:pt x="20453" y="2128"/>
                  </a:lnTo>
                  <a:lnTo>
                    <a:pt x="20098" y="2720"/>
                  </a:lnTo>
                  <a:lnTo>
                    <a:pt x="19941" y="3114"/>
                  </a:lnTo>
                  <a:lnTo>
                    <a:pt x="19822" y="3508"/>
                  </a:lnTo>
                  <a:lnTo>
                    <a:pt x="19744" y="3902"/>
                  </a:lnTo>
                  <a:lnTo>
                    <a:pt x="19665" y="4296"/>
                  </a:lnTo>
                  <a:lnTo>
                    <a:pt x="19586" y="5005"/>
                  </a:lnTo>
                  <a:lnTo>
                    <a:pt x="19586" y="5675"/>
                  </a:lnTo>
                  <a:lnTo>
                    <a:pt x="19547" y="6187"/>
                  </a:lnTo>
                  <a:lnTo>
                    <a:pt x="19350" y="9064"/>
                  </a:lnTo>
                  <a:lnTo>
                    <a:pt x="19074" y="14266"/>
                  </a:lnTo>
                  <a:lnTo>
                    <a:pt x="18877" y="19429"/>
                  </a:lnTo>
                  <a:lnTo>
                    <a:pt x="18837" y="19823"/>
                  </a:lnTo>
                  <a:lnTo>
                    <a:pt x="18680" y="24591"/>
                  </a:lnTo>
                  <a:lnTo>
                    <a:pt x="18640" y="27153"/>
                  </a:lnTo>
                  <a:lnTo>
                    <a:pt x="18601" y="28493"/>
                  </a:lnTo>
                  <a:lnTo>
                    <a:pt x="18601" y="28768"/>
                  </a:lnTo>
                  <a:lnTo>
                    <a:pt x="18561" y="29005"/>
                  </a:lnTo>
                  <a:lnTo>
                    <a:pt x="15133" y="32433"/>
                  </a:lnTo>
                  <a:lnTo>
                    <a:pt x="11034" y="36492"/>
                  </a:lnTo>
                  <a:lnTo>
                    <a:pt x="9064" y="38502"/>
                  </a:lnTo>
                  <a:lnTo>
                    <a:pt x="7172" y="40473"/>
                  </a:lnTo>
                  <a:lnTo>
                    <a:pt x="5360" y="42404"/>
                  </a:lnTo>
                  <a:lnTo>
                    <a:pt x="3704" y="44335"/>
                  </a:lnTo>
                  <a:lnTo>
                    <a:pt x="2128" y="46266"/>
                  </a:lnTo>
                  <a:lnTo>
                    <a:pt x="1379" y="47212"/>
                  </a:lnTo>
                  <a:lnTo>
                    <a:pt x="670" y="48157"/>
                  </a:lnTo>
                  <a:lnTo>
                    <a:pt x="433" y="48551"/>
                  </a:lnTo>
                  <a:lnTo>
                    <a:pt x="236" y="48945"/>
                  </a:lnTo>
                  <a:lnTo>
                    <a:pt x="118" y="49340"/>
                  </a:lnTo>
                  <a:lnTo>
                    <a:pt x="39" y="49773"/>
                  </a:lnTo>
                  <a:lnTo>
                    <a:pt x="0" y="50207"/>
                  </a:lnTo>
                  <a:lnTo>
                    <a:pt x="0" y="50640"/>
                  </a:lnTo>
                  <a:lnTo>
                    <a:pt x="79" y="51034"/>
                  </a:lnTo>
                  <a:lnTo>
                    <a:pt x="197" y="51468"/>
                  </a:lnTo>
                  <a:lnTo>
                    <a:pt x="276" y="51625"/>
                  </a:lnTo>
                  <a:lnTo>
                    <a:pt x="473" y="52019"/>
                  </a:lnTo>
                  <a:lnTo>
                    <a:pt x="749" y="52413"/>
                  </a:lnTo>
                  <a:lnTo>
                    <a:pt x="2640" y="55133"/>
                  </a:lnTo>
                  <a:lnTo>
                    <a:pt x="2719" y="55251"/>
                  </a:lnTo>
                  <a:lnTo>
                    <a:pt x="2995" y="55566"/>
                  </a:lnTo>
                  <a:lnTo>
                    <a:pt x="3271" y="55842"/>
                  </a:lnTo>
                  <a:lnTo>
                    <a:pt x="3586" y="56078"/>
                  </a:lnTo>
                  <a:lnTo>
                    <a:pt x="3941" y="56275"/>
                  </a:lnTo>
                  <a:lnTo>
                    <a:pt x="4296" y="56433"/>
                  </a:lnTo>
                  <a:lnTo>
                    <a:pt x="4690" y="56591"/>
                  </a:lnTo>
                  <a:lnTo>
                    <a:pt x="5123" y="56670"/>
                  </a:lnTo>
                  <a:lnTo>
                    <a:pt x="5557" y="56748"/>
                  </a:lnTo>
                  <a:lnTo>
                    <a:pt x="11586" y="57182"/>
                  </a:lnTo>
                  <a:lnTo>
                    <a:pt x="17418" y="57576"/>
                  </a:lnTo>
                  <a:lnTo>
                    <a:pt x="23093" y="57970"/>
                  </a:lnTo>
                  <a:lnTo>
                    <a:pt x="28571" y="58246"/>
                  </a:lnTo>
                  <a:lnTo>
                    <a:pt x="33891" y="58522"/>
                  </a:lnTo>
                  <a:lnTo>
                    <a:pt x="39093" y="58758"/>
                  </a:lnTo>
                  <a:lnTo>
                    <a:pt x="44137" y="58916"/>
                  </a:lnTo>
                  <a:lnTo>
                    <a:pt x="49024" y="59034"/>
                  </a:lnTo>
                  <a:lnTo>
                    <a:pt x="49142" y="59034"/>
                  </a:lnTo>
                  <a:lnTo>
                    <a:pt x="49694" y="58995"/>
                  </a:lnTo>
                  <a:lnTo>
                    <a:pt x="50285" y="58916"/>
                  </a:lnTo>
                  <a:lnTo>
                    <a:pt x="50837" y="58758"/>
                  </a:lnTo>
                  <a:lnTo>
                    <a:pt x="51389" y="58522"/>
                  </a:lnTo>
                  <a:lnTo>
                    <a:pt x="51940" y="58246"/>
                  </a:lnTo>
                  <a:lnTo>
                    <a:pt x="52413" y="57931"/>
                  </a:lnTo>
                  <a:lnTo>
                    <a:pt x="52886" y="57536"/>
                  </a:lnTo>
                  <a:lnTo>
                    <a:pt x="53280" y="57142"/>
                  </a:lnTo>
                  <a:lnTo>
                    <a:pt x="53359" y="57103"/>
                  </a:lnTo>
                  <a:lnTo>
                    <a:pt x="56354" y="53596"/>
                  </a:lnTo>
                  <a:lnTo>
                    <a:pt x="56945" y="52886"/>
                  </a:lnTo>
                  <a:lnTo>
                    <a:pt x="57182" y="53123"/>
                  </a:lnTo>
                  <a:lnTo>
                    <a:pt x="57457" y="53320"/>
                  </a:lnTo>
                  <a:lnTo>
                    <a:pt x="57733" y="53556"/>
                  </a:lnTo>
                  <a:lnTo>
                    <a:pt x="58088" y="53753"/>
                  </a:lnTo>
                  <a:lnTo>
                    <a:pt x="58482" y="53950"/>
                  </a:lnTo>
                  <a:lnTo>
                    <a:pt x="58876" y="54108"/>
                  </a:lnTo>
                  <a:lnTo>
                    <a:pt x="59349" y="54266"/>
                  </a:lnTo>
                  <a:lnTo>
                    <a:pt x="59822" y="54423"/>
                  </a:lnTo>
                  <a:lnTo>
                    <a:pt x="60374" y="54581"/>
                  </a:lnTo>
                  <a:lnTo>
                    <a:pt x="60965" y="54699"/>
                  </a:lnTo>
                  <a:lnTo>
                    <a:pt x="62186" y="54896"/>
                  </a:lnTo>
                  <a:lnTo>
                    <a:pt x="63526" y="55014"/>
                  </a:lnTo>
                  <a:lnTo>
                    <a:pt x="64866" y="55054"/>
                  </a:lnTo>
                  <a:lnTo>
                    <a:pt x="64906" y="55054"/>
                  </a:lnTo>
                  <a:lnTo>
                    <a:pt x="66245" y="55014"/>
                  </a:lnTo>
                  <a:lnTo>
                    <a:pt x="67546" y="54896"/>
                  </a:lnTo>
                  <a:lnTo>
                    <a:pt x="68768" y="54699"/>
                  </a:lnTo>
                  <a:lnTo>
                    <a:pt x="69359" y="54581"/>
                  </a:lnTo>
                  <a:lnTo>
                    <a:pt x="69871" y="54423"/>
                  </a:lnTo>
                  <a:lnTo>
                    <a:pt x="70462" y="54266"/>
                  </a:lnTo>
                  <a:lnTo>
                    <a:pt x="70974" y="54069"/>
                  </a:lnTo>
                  <a:lnTo>
                    <a:pt x="71408" y="53832"/>
                  </a:lnTo>
                  <a:lnTo>
                    <a:pt x="71841" y="53596"/>
                  </a:lnTo>
                  <a:lnTo>
                    <a:pt x="72196" y="53359"/>
                  </a:lnTo>
                  <a:lnTo>
                    <a:pt x="72511" y="53123"/>
                  </a:lnTo>
                  <a:lnTo>
                    <a:pt x="72748" y="52847"/>
                  </a:lnTo>
                  <a:lnTo>
                    <a:pt x="72984" y="52610"/>
                  </a:lnTo>
                  <a:lnTo>
                    <a:pt x="73181" y="52335"/>
                  </a:lnTo>
                  <a:lnTo>
                    <a:pt x="73339" y="52059"/>
                  </a:lnTo>
                  <a:lnTo>
                    <a:pt x="73457" y="51822"/>
                  </a:lnTo>
                  <a:lnTo>
                    <a:pt x="73575" y="51546"/>
                  </a:lnTo>
                  <a:lnTo>
                    <a:pt x="73694" y="51034"/>
                  </a:lnTo>
                  <a:lnTo>
                    <a:pt x="73772" y="50601"/>
                  </a:lnTo>
                  <a:lnTo>
                    <a:pt x="74206" y="45872"/>
                  </a:lnTo>
                  <a:lnTo>
                    <a:pt x="74206" y="45832"/>
                  </a:lnTo>
                  <a:lnTo>
                    <a:pt x="75703" y="30305"/>
                  </a:lnTo>
                  <a:lnTo>
                    <a:pt x="75901" y="30029"/>
                  </a:lnTo>
                  <a:lnTo>
                    <a:pt x="76058" y="29714"/>
                  </a:lnTo>
                  <a:lnTo>
                    <a:pt x="76176" y="29399"/>
                  </a:lnTo>
                  <a:lnTo>
                    <a:pt x="76255" y="29084"/>
                  </a:lnTo>
                  <a:lnTo>
                    <a:pt x="76334" y="28768"/>
                  </a:lnTo>
                  <a:lnTo>
                    <a:pt x="76334" y="28414"/>
                  </a:lnTo>
                  <a:lnTo>
                    <a:pt x="76334" y="28059"/>
                  </a:lnTo>
                  <a:lnTo>
                    <a:pt x="76255" y="27704"/>
                  </a:lnTo>
                  <a:lnTo>
                    <a:pt x="75901" y="25813"/>
                  </a:lnTo>
                  <a:lnTo>
                    <a:pt x="75782" y="25300"/>
                  </a:lnTo>
                  <a:lnTo>
                    <a:pt x="75585" y="24828"/>
                  </a:lnTo>
                  <a:lnTo>
                    <a:pt x="75309" y="24394"/>
                  </a:lnTo>
                  <a:lnTo>
                    <a:pt x="74994" y="24039"/>
                  </a:lnTo>
                  <a:lnTo>
                    <a:pt x="74994" y="23961"/>
                  </a:lnTo>
                  <a:lnTo>
                    <a:pt x="74915" y="23606"/>
                  </a:lnTo>
                  <a:lnTo>
                    <a:pt x="74797" y="23291"/>
                  </a:lnTo>
                  <a:lnTo>
                    <a:pt x="74639" y="23015"/>
                  </a:lnTo>
                  <a:lnTo>
                    <a:pt x="74482" y="22739"/>
                  </a:lnTo>
                  <a:lnTo>
                    <a:pt x="74245" y="22463"/>
                  </a:lnTo>
                  <a:lnTo>
                    <a:pt x="74048" y="22227"/>
                  </a:lnTo>
                  <a:lnTo>
                    <a:pt x="73812" y="22030"/>
                  </a:lnTo>
                  <a:lnTo>
                    <a:pt x="73536" y="21833"/>
                  </a:lnTo>
                  <a:lnTo>
                    <a:pt x="73418" y="21557"/>
                  </a:lnTo>
                  <a:lnTo>
                    <a:pt x="73300" y="21320"/>
                  </a:lnTo>
                  <a:lnTo>
                    <a:pt x="73142" y="21084"/>
                  </a:lnTo>
                  <a:lnTo>
                    <a:pt x="72945" y="20847"/>
                  </a:lnTo>
                  <a:lnTo>
                    <a:pt x="72708" y="20571"/>
                  </a:lnTo>
                  <a:lnTo>
                    <a:pt x="72433" y="20335"/>
                  </a:lnTo>
                  <a:lnTo>
                    <a:pt x="72157" y="20099"/>
                  </a:lnTo>
                  <a:lnTo>
                    <a:pt x="71841" y="19941"/>
                  </a:lnTo>
                  <a:lnTo>
                    <a:pt x="71526" y="19783"/>
                  </a:lnTo>
                  <a:lnTo>
                    <a:pt x="71171" y="19665"/>
                  </a:lnTo>
                  <a:lnTo>
                    <a:pt x="70817" y="19586"/>
                  </a:lnTo>
                  <a:lnTo>
                    <a:pt x="70462" y="19507"/>
                  </a:lnTo>
                  <a:lnTo>
                    <a:pt x="69950" y="19468"/>
                  </a:lnTo>
                  <a:lnTo>
                    <a:pt x="70186" y="16040"/>
                  </a:lnTo>
                  <a:lnTo>
                    <a:pt x="70383" y="12650"/>
                  </a:lnTo>
                  <a:lnTo>
                    <a:pt x="70541" y="9340"/>
                  </a:lnTo>
                  <a:lnTo>
                    <a:pt x="70659" y="6148"/>
                  </a:lnTo>
                  <a:lnTo>
                    <a:pt x="70699" y="6109"/>
                  </a:lnTo>
                  <a:lnTo>
                    <a:pt x="70659" y="5754"/>
                  </a:lnTo>
                  <a:lnTo>
                    <a:pt x="70620" y="5399"/>
                  </a:lnTo>
                  <a:lnTo>
                    <a:pt x="70580" y="5045"/>
                  </a:lnTo>
                  <a:lnTo>
                    <a:pt x="70462" y="4690"/>
                  </a:lnTo>
                  <a:lnTo>
                    <a:pt x="70344" y="4375"/>
                  </a:lnTo>
                  <a:lnTo>
                    <a:pt x="70186" y="4059"/>
                  </a:lnTo>
                  <a:lnTo>
                    <a:pt x="69989" y="3744"/>
                  </a:lnTo>
                  <a:lnTo>
                    <a:pt x="69753" y="3468"/>
                  </a:lnTo>
                  <a:lnTo>
                    <a:pt x="69753" y="3429"/>
                  </a:lnTo>
                  <a:lnTo>
                    <a:pt x="69713" y="3389"/>
                  </a:lnTo>
                  <a:lnTo>
                    <a:pt x="69438" y="3074"/>
                  </a:lnTo>
                  <a:lnTo>
                    <a:pt x="69083" y="2759"/>
                  </a:lnTo>
                  <a:lnTo>
                    <a:pt x="68334" y="2089"/>
                  </a:lnTo>
                  <a:lnTo>
                    <a:pt x="67625" y="1537"/>
                  </a:lnTo>
                  <a:lnTo>
                    <a:pt x="67034" y="1143"/>
                  </a:lnTo>
                  <a:lnTo>
                    <a:pt x="66758" y="907"/>
                  </a:lnTo>
                  <a:lnTo>
                    <a:pt x="66442" y="710"/>
                  </a:lnTo>
                  <a:lnTo>
                    <a:pt x="66127" y="552"/>
                  </a:lnTo>
                  <a:lnTo>
                    <a:pt x="65812" y="434"/>
                  </a:lnTo>
                  <a:lnTo>
                    <a:pt x="65497" y="316"/>
                  </a:lnTo>
                  <a:lnTo>
                    <a:pt x="65142" y="237"/>
                  </a:lnTo>
                  <a:lnTo>
                    <a:pt x="64787" y="158"/>
                  </a:lnTo>
                  <a:lnTo>
                    <a:pt x="64393" y="158"/>
                  </a:lnTo>
                  <a:lnTo>
                    <a:pt x="54738" y="40"/>
                  </a:lnTo>
                  <a:lnTo>
                    <a:pt x="44847" y="0"/>
                  </a:lnTo>
                  <a:close/>
                </a:path>
              </a:pathLst>
            </a:custGeom>
            <a:solidFill>
              <a:schemeClr val="dk2"/>
            </a:solidFill>
            <a:ln>
              <a:noFill/>
            </a:ln>
            <a:effectLst>
              <a:outerShdw blurRad="114300" dist="38100" dir="6840000" algn="bl" rotWithShape="0">
                <a:schemeClr val="dk1">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3" name="Google Shape;243;p26"/>
            <p:cNvGrpSpPr/>
            <p:nvPr/>
          </p:nvGrpSpPr>
          <p:grpSpPr>
            <a:xfrm rot="-270417" flipH="1">
              <a:off x="5313357" y="709487"/>
              <a:ext cx="2327494" cy="1755083"/>
              <a:chOff x="313000" y="3103300"/>
              <a:chExt cx="1758600" cy="1326100"/>
            </a:xfrm>
          </p:grpSpPr>
          <p:sp>
            <p:nvSpPr>
              <p:cNvPr id="244" name="Google Shape;244;p26"/>
              <p:cNvSpPr/>
              <p:nvPr/>
            </p:nvSpPr>
            <p:spPr>
              <a:xfrm>
                <a:off x="1861725" y="3116100"/>
                <a:ext cx="64075" cy="101500"/>
              </a:xfrm>
              <a:custGeom>
                <a:avLst/>
                <a:gdLst/>
                <a:ahLst/>
                <a:cxnLst/>
                <a:rect l="l" t="t" r="r" b="b"/>
                <a:pathLst>
                  <a:path w="2563" h="4060" extrusionOk="0">
                    <a:moveTo>
                      <a:pt x="237" y="1"/>
                    </a:moveTo>
                    <a:lnTo>
                      <a:pt x="237" y="1"/>
                    </a:lnTo>
                    <a:lnTo>
                      <a:pt x="1144" y="631"/>
                    </a:lnTo>
                    <a:lnTo>
                      <a:pt x="1893" y="1222"/>
                    </a:lnTo>
                    <a:lnTo>
                      <a:pt x="2208" y="1538"/>
                    </a:lnTo>
                    <a:lnTo>
                      <a:pt x="2484" y="1853"/>
                    </a:lnTo>
                    <a:lnTo>
                      <a:pt x="2484" y="1853"/>
                    </a:lnTo>
                    <a:lnTo>
                      <a:pt x="2563" y="1971"/>
                    </a:lnTo>
                    <a:lnTo>
                      <a:pt x="2563" y="2129"/>
                    </a:lnTo>
                    <a:lnTo>
                      <a:pt x="2484" y="2326"/>
                    </a:lnTo>
                    <a:lnTo>
                      <a:pt x="2365" y="2483"/>
                    </a:lnTo>
                    <a:lnTo>
                      <a:pt x="2168" y="2680"/>
                    </a:lnTo>
                    <a:lnTo>
                      <a:pt x="1971" y="2838"/>
                    </a:lnTo>
                    <a:lnTo>
                      <a:pt x="1459" y="3193"/>
                    </a:lnTo>
                    <a:lnTo>
                      <a:pt x="947" y="3547"/>
                    </a:lnTo>
                    <a:lnTo>
                      <a:pt x="474" y="3784"/>
                    </a:lnTo>
                    <a:lnTo>
                      <a:pt x="1" y="40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6"/>
              <p:cNvSpPr/>
              <p:nvPr/>
            </p:nvSpPr>
            <p:spPr>
              <a:xfrm>
                <a:off x="832200" y="3148625"/>
                <a:ext cx="1098525" cy="714300"/>
              </a:xfrm>
              <a:custGeom>
                <a:avLst/>
                <a:gdLst/>
                <a:ahLst/>
                <a:cxnLst/>
                <a:rect l="l" t="t" r="r" b="b"/>
                <a:pathLst>
                  <a:path w="43941" h="28572" extrusionOk="0">
                    <a:moveTo>
                      <a:pt x="2128" y="27271"/>
                    </a:moveTo>
                    <a:lnTo>
                      <a:pt x="2128" y="27271"/>
                    </a:lnTo>
                    <a:lnTo>
                      <a:pt x="1616" y="27271"/>
                    </a:lnTo>
                    <a:lnTo>
                      <a:pt x="1301" y="27271"/>
                    </a:lnTo>
                    <a:lnTo>
                      <a:pt x="1025" y="27271"/>
                    </a:lnTo>
                    <a:lnTo>
                      <a:pt x="749" y="27192"/>
                    </a:lnTo>
                    <a:lnTo>
                      <a:pt x="473" y="27113"/>
                    </a:lnTo>
                    <a:lnTo>
                      <a:pt x="237" y="26916"/>
                    </a:lnTo>
                    <a:lnTo>
                      <a:pt x="40" y="26680"/>
                    </a:lnTo>
                    <a:lnTo>
                      <a:pt x="40" y="26680"/>
                    </a:lnTo>
                    <a:lnTo>
                      <a:pt x="0" y="26601"/>
                    </a:lnTo>
                    <a:lnTo>
                      <a:pt x="0" y="26443"/>
                    </a:lnTo>
                    <a:lnTo>
                      <a:pt x="0" y="26128"/>
                    </a:lnTo>
                    <a:lnTo>
                      <a:pt x="40" y="25537"/>
                    </a:lnTo>
                    <a:lnTo>
                      <a:pt x="40" y="25537"/>
                    </a:lnTo>
                    <a:lnTo>
                      <a:pt x="79" y="24197"/>
                    </a:lnTo>
                    <a:lnTo>
                      <a:pt x="79" y="24197"/>
                    </a:lnTo>
                    <a:lnTo>
                      <a:pt x="118" y="21675"/>
                    </a:lnTo>
                    <a:lnTo>
                      <a:pt x="118" y="21675"/>
                    </a:lnTo>
                    <a:lnTo>
                      <a:pt x="316" y="16512"/>
                    </a:lnTo>
                    <a:lnTo>
                      <a:pt x="316" y="16512"/>
                    </a:lnTo>
                    <a:lnTo>
                      <a:pt x="513" y="11350"/>
                    </a:lnTo>
                    <a:lnTo>
                      <a:pt x="788" y="6227"/>
                    </a:lnTo>
                    <a:lnTo>
                      <a:pt x="788" y="6227"/>
                    </a:lnTo>
                    <a:lnTo>
                      <a:pt x="985" y="3389"/>
                    </a:lnTo>
                    <a:lnTo>
                      <a:pt x="985" y="3389"/>
                    </a:lnTo>
                    <a:lnTo>
                      <a:pt x="1025" y="2325"/>
                    </a:lnTo>
                    <a:lnTo>
                      <a:pt x="1064" y="1774"/>
                    </a:lnTo>
                    <a:lnTo>
                      <a:pt x="1182" y="1261"/>
                    </a:lnTo>
                    <a:lnTo>
                      <a:pt x="1261" y="1025"/>
                    </a:lnTo>
                    <a:lnTo>
                      <a:pt x="1380" y="828"/>
                    </a:lnTo>
                    <a:lnTo>
                      <a:pt x="1498" y="631"/>
                    </a:lnTo>
                    <a:lnTo>
                      <a:pt x="1695" y="473"/>
                    </a:lnTo>
                    <a:lnTo>
                      <a:pt x="1892" y="315"/>
                    </a:lnTo>
                    <a:lnTo>
                      <a:pt x="2168" y="237"/>
                    </a:lnTo>
                    <a:lnTo>
                      <a:pt x="2483" y="158"/>
                    </a:lnTo>
                    <a:lnTo>
                      <a:pt x="2838" y="118"/>
                    </a:lnTo>
                    <a:lnTo>
                      <a:pt x="2838" y="118"/>
                    </a:lnTo>
                    <a:lnTo>
                      <a:pt x="12808" y="40"/>
                    </a:lnTo>
                    <a:lnTo>
                      <a:pt x="22818" y="0"/>
                    </a:lnTo>
                    <a:lnTo>
                      <a:pt x="32867" y="40"/>
                    </a:lnTo>
                    <a:lnTo>
                      <a:pt x="42798" y="118"/>
                    </a:lnTo>
                    <a:lnTo>
                      <a:pt x="42798" y="118"/>
                    </a:lnTo>
                    <a:lnTo>
                      <a:pt x="43034" y="158"/>
                    </a:lnTo>
                    <a:lnTo>
                      <a:pt x="43271" y="237"/>
                    </a:lnTo>
                    <a:lnTo>
                      <a:pt x="43428" y="315"/>
                    </a:lnTo>
                    <a:lnTo>
                      <a:pt x="43625" y="473"/>
                    </a:lnTo>
                    <a:lnTo>
                      <a:pt x="43744" y="631"/>
                    </a:lnTo>
                    <a:lnTo>
                      <a:pt x="43862" y="788"/>
                    </a:lnTo>
                    <a:lnTo>
                      <a:pt x="43901" y="985"/>
                    </a:lnTo>
                    <a:lnTo>
                      <a:pt x="43941" y="1222"/>
                    </a:lnTo>
                    <a:lnTo>
                      <a:pt x="43941" y="1222"/>
                    </a:lnTo>
                    <a:lnTo>
                      <a:pt x="43783" y="4493"/>
                    </a:lnTo>
                    <a:lnTo>
                      <a:pt x="43625" y="7764"/>
                    </a:lnTo>
                    <a:lnTo>
                      <a:pt x="43428" y="11074"/>
                    </a:lnTo>
                    <a:lnTo>
                      <a:pt x="43231" y="14345"/>
                    </a:lnTo>
                    <a:lnTo>
                      <a:pt x="42719" y="20965"/>
                    </a:lnTo>
                    <a:lnTo>
                      <a:pt x="42128" y="27507"/>
                    </a:lnTo>
                    <a:lnTo>
                      <a:pt x="42128" y="27507"/>
                    </a:lnTo>
                    <a:lnTo>
                      <a:pt x="42088" y="27744"/>
                    </a:lnTo>
                    <a:lnTo>
                      <a:pt x="42010" y="27941"/>
                    </a:lnTo>
                    <a:lnTo>
                      <a:pt x="41891" y="28138"/>
                    </a:lnTo>
                    <a:lnTo>
                      <a:pt x="41734" y="28256"/>
                    </a:lnTo>
                    <a:lnTo>
                      <a:pt x="41537" y="28414"/>
                    </a:lnTo>
                    <a:lnTo>
                      <a:pt x="41340" y="28492"/>
                    </a:lnTo>
                    <a:lnTo>
                      <a:pt x="41143" y="28571"/>
                    </a:lnTo>
                    <a:lnTo>
                      <a:pt x="40906" y="28571"/>
                    </a:lnTo>
                    <a:lnTo>
                      <a:pt x="40906" y="28571"/>
                    </a:lnTo>
                    <a:lnTo>
                      <a:pt x="31251" y="28295"/>
                    </a:lnTo>
                    <a:lnTo>
                      <a:pt x="21517" y="28019"/>
                    </a:lnTo>
                    <a:lnTo>
                      <a:pt x="11783" y="27665"/>
                    </a:lnTo>
                    <a:lnTo>
                      <a:pt x="2128" y="27271"/>
                    </a:lnTo>
                    <a:lnTo>
                      <a:pt x="2128" y="2727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6"/>
              <p:cNvSpPr/>
              <p:nvPr/>
            </p:nvSpPr>
            <p:spPr>
              <a:xfrm>
                <a:off x="1769125" y="3826450"/>
                <a:ext cx="82775" cy="135975"/>
              </a:xfrm>
              <a:custGeom>
                <a:avLst/>
                <a:gdLst/>
                <a:ahLst/>
                <a:cxnLst/>
                <a:rect l="l" t="t" r="r" b="b"/>
                <a:pathLst>
                  <a:path w="3311" h="5439" extrusionOk="0">
                    <a:moveTo>
                      <a:pt x="2326" y="0"/>
                    </a:moveTo>
                    <a:lnTo>
                      <a:pt x="3311" y="4571"/>
                    </a:lnTo>
                    <a:lnTo>
                      <a:pt x="1774" y="5438"/>
                    </a:lnTo>
                    <a:lnTo>
                      <a:pt x="1" y="4138"/>
                    </a:lnTo>
                    <a:lnTo>
                      <a:pt x="198" y="4020"/>
                    </a:lnTo>
                    <a:close/>
                  </a:path>
                </a:pathLst>
              </a:custGeom>
              <a:solidFill>
                <a:srgbClr val="0747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6"/>
              <p:cNvSpPr/>
              <p:nvPr/>
            </p:nvSpPr>
            <p:spPr>
              <a:xfrm>
                <a:off x="1769125" y="3826450"/>
                <a:ext cx="82775" cy="135975"/>
              </a:xfrm>
              <a:custGeom>
                <a:avLst/>
                <a:gdLst/>
                <a:ahLst/>
                <a:cxnLst/>
                <a:rect l="l" t="t" r="r" b="b"/>
                <a:pathLst>
                  <a:path w="3311" h="5439" fill="none" extrusionOk="0">
                    <a:moveTo>
                      <a:pt x="2326" y="0"/>
                    </a:moveTo>
                    <a:lnTo>
                      <a:pt x="3311" y="4571"/>
                    </a:lnTo>
                    <a:lnTo>
                      <a:pt x="1774" y="5438"/>
                    </a:lnTo>
                    <a:lnTo>
                      <a:pt x="1" y="4138"/>
                    </a:lnTo>
                    <a:lnTo>
                      <a:pt x="198" y="40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6"/>
              <p:cNvSpPr/>
              <p:nvPr/>
            </p:nvSpPr>
            <p:spPr>
              <a:xfrm>
                <a:off x="364225" y="3858950"/>
                <a:ext cx="1487675" cy="570450"/>
              </a:xfrm>
              <a:custGeom>
                <a:avLst/>
                <a:gdLst/>
                <a:ahLst/>
                <a:cxnLst/>
                <a:rect l="l" t="t" r="r" b="b"/>
                <a:pathLst>
                  <a:path w="59507" h="22818" extrusionOk="0">
                    <a:moveTo>
                      <a:pt x="20296" y="1"/>
                    </a:moveTo>
                    <a:lnTo>
                      <a:pt x="20296" y="1"/>
                    </a:lnTo>
                    <a:lnTo>
                      <a:pt x="20059" y="1"/>
                    </a:lnTo>
                    <a:lnTo>
                      <a:pt x="19783" y="40"/>
                    </a:lnTo>
                    <a:lnTo>
                      <a:pt x="19507" y="119"/>
                    </a:lnTo>
                    <a:lnTo>
                      <a:pt x="19232" y="237"/>
                    </a:lnTo>
                    <a:lnTo>
                      <a:pt x="18995" y="355"/>
                    </a:lnTo>
                    <a:lnTo>
                      <a:pt x="18719" y="473"/>
                    </a:lnTo>
                    <a:lnTo>
                      <a:pt x="18483" y="631"/>
                    </a:lnTo>
                    <a:lnTo>
                      <a:pt x="18286" y="828"/>
                    </a:lnTo>
                    <a:lnTo>
                      <a:pt x="18286" y="828"/>
                    </a:lnTo>
                    <a:lnTo>
                      <a:pt x="13241" y="5675"/>
                    </a:lnTo>
                    <a:lnTo>
                      <a:pt x="10759" y="8079"/>
                    </a:lnTo>
                    <a:lnTo>
                      <a:pt x="8355" y="10483"/>
                    </a:lnTo>
                    <a:lnTo>
                      <a:pt x="6030" y="12848"/>
                    </a:lnTo>
                    <a:lnTo>
                      <a:pt x="4926" y="13991"/>
                    </a:lnTo>
                    <a:lnTo>
                      <a:pt x="3862" y="15173"/>
                    </a:lnTo>
                    <a:lnTo>
                      <a:pt x="2838" y="16316"/>
                    </a:lnTo>
                    <a:lnTo>
                      <a:pt x="1892" y="17419"/>
                    </a:lnTo>
                    <a:lnTo>
                      <a:pt x="946" y="18562"/>
                    </a:lnTo>
                    <a:lnTo>
                      <a:pt x="118" y="19665"/>
                    </a:lnTo>
                    <a:lnTo>
                      <a:pt x="118" y="19665"/>
                    </a:lnTo>
                    <a:lnTo>
                      <a:pt x="40" y="19823"/>
                    </a:lnTo>
                    <a:lnTo>
                      <a:pt x="0" y="19981"/>
                    </a:lnTo>
                    <a:lnTo>
                      <a:pt x="0" y="20099"/>
                    </a:lnTo>
                    <a:lnTo>
                      <a:pt x="79" y="20217"/>
                    </a:lnTo>
                    <a:lnTo>
                      <a:pt x="197" y="20335"/>
                    </a:lnTo>
                    <a:lnTo>
                      <a:pt x="316" y="20414"/>
                    </a:lnTo>
                    <a:lnTo>
                      <a:pt x="513" y="20493"/>
                    </a:lnTo>
                    <a:lnTo>
                      <a:pt x="749" y="20532"/>
                    </a:lnTo>
                    <a:lnTo>
                      <a:pt x="749" y="20532"/>
                    </a:lnTo>
                    <a:lnTo>
                      <a:pt x="6266" y="20926"/>
                    </a:lnTo>
                    <a:lnTo>
                      <a:pt x="11744" y="21320"/>
                    </a:lnTo>
                    <a:lnTo>
                      <a:pt x="17182" y="21675"/>
                    </a:lnTo>
                    <a:lnTo>
                      <a:pt x="22621" y="21990"/>
                    </a:lnTo>
                    <a:lnTo>
                      <a:pt x="28020" y="22266"/>
                    </a:lnTo>
                    <a:lnTo>
                      <a:pt x="33379" y="22503"/>
                    </a:lnTo>
                    <a:lnTo>
                      <a:pt x="38739" y="22700"/>
                    </a:lnTo>
                    <a:lnTo>
                      <a:pt x="44059" y="22818"/>
                    </a:lnTo>
                    <a:lnTo>
                      <a:pt x="44059" y="22818"/>
                    </a:lnTo>
                    <a:lnTo>
                      <a:pt x="44295" y="22818"/>
                    </a:lnTo>
                    <a:lnTo>
                      <a:pt x="44571" y="22779"/>
                    </a:lnTo>
                    <a:lnTo>
                      <a:pt x="44847" y="22700"/>
                    </a:lnTo>
                    <a:lnTo>
                      <a:pt x="45083" y="22582"/>
                    </a:lnTo>
                    <a:lnTo>
                      <a:pt x="45359" y="22463"/>
                    </a:lnTo>
                    <a:lnTo>
                      <a:pt x="45596" y="22306"/>
                    </a:lnTo>
                    <a:lnTo>
                      <a:pt x="45832" y="22109"/>
                    </a:lnTo>
                    <a:lnTo>
                      <a:pt x="45990" y="21951"/>
                    </a:lnTo>
                    <a:lnTo>
                      <a:pt x="45990" y="21951"/>
                    </a:lnTo>
                    <a:lnTo>
                      <a:pt x="48000" y="19586"/>
                    </a:lnTo>
                    <a:lnTo>
                      <a:pt x="49931" y="17380"/>
                    </a:lnTo>
                    <a:lnTo>
                      <a:pt x="51704" y="15291"/>
                    </a:lnTo>
                    <a:lnTo>
                      <a:pt x="53399" y="13242"/>
                    </a:lnTo>
                    <a:lnTo>
                      <a:pt x="54187" y="12217"/>
                    </a:lnTo>
                    <a:lnTo>
                      <a:pt x="54936" y="11232"/>
                    </a:lnTo>
                    <a:lnTo>
                      <a:pt x="55684" y="10207"/>
                    </a:lnTo>
                    <a:lnTo>
                      <a:pt x="56394" y="9183"/>
                    </a:lnTo>
                    <a:lnTo>
                      <a:pt x="57064" y="8158"/>
                    </a:lnTo>
                    <a:lnTo>
                      <a:pt x="57694" y="7133"/>
                    </a:lnTo>
                    <a:lnTo>
                      <a:pt x="58285" y="6030"/>
                    </a:lnTo>
                    <a:lnTo>
                      <a:pt x="58837" y="4927"/>
                    </a:lnTo>
                    <a:lnTo>
                      <a:pt x="58837" y="4927"/>
                    </a:lnTo>
                    <a:lnTo>
                      <a:pt x="59113" y="4454"/>
                    </a:lnTo>
                    <a:lnTo>
                      <a:pt x="59389" y="3863"/>
                    </a:lnTo>
                    <a:lnTo>
                      <a:pt x="59507" y="3547"/>
                    </a:lnTo>
                    <a:lnTo>
                      <a:pt x="59507" y="3311"/>
                    </a:lnTo>
                    <a:lnTo>
                      <a:pt x="59507" y="3232"/>
                    </a:lnTo>
                    <a:lnTo>
                      <a:pt x="59467" y="3153"/>
                    </a:lnTo>
                    <a:lnTo>
                      <a:pt x="59389" y="3074"/>
                    </a:lnTo>
                    <a:lnTo>
                      <a:pt x="59270" y="3074"/>
                    </a:lnTo>
                    <a:lnTo>
                      <a:pt x="59270" y="3074"/>
                    </a:lnTo>
                    <a:lnTo>
                      <a:pt x="54305" y="2641"/>
                    </a:lnTo>
                    <a:lnTo>
                      <a:pt x="49379" y="2207"/>
                    </a:lnTo>
                    <a:lnTo>
                      <a:pt x="39645" y="1262"/>
                    </a:lnTo>
                    <a:lnTo>
                      <a:pt x="34798" y="828"/>
                    </a:lnTo>
                    <a:lnTo>
                      <a:pt x="29990" y="473"/>
                    </a:lnTo>
                    <a:lnTo>
                      <a:pt x="27586" y="316"/>
                    </a:lnTo>
                    <a:lnTo>
                      <a:pt x="25143" y="158"/>
                    </a:lnTo>
                    <a:lnTo>
                      <a:pt x="22739" y="79"/>
                    </a:lnTo>
                    <a:lnTo>
                      <a:pt x="20296" y="1"/>
                    </a:lnTo>
                    <a:lnTo>
                      <a:pt x="2029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6"/>
              <p:cNvSpPr/>
              <p:nvPr/>
            </p:nvSpPr>
            <p:spPr>
              <a:xfrm>
                <a:off x="313000" y="4288500"/>
                <a:ext cx="104450" cy="75900"/>
              </a:xfrm>
              <a:custGeom>
                <a:avLst/>
                <a:gdLst/>
                <a:ahLst/>
                <a:cxnLst/>
                <a:rect l="l" t="t" r="r" b="b"/>
                <a:pathLst>
                  <a:path w="4178" h="3036" extrusionOk="0">
                    <a:moveTo>
                      <a:pt x="0" y="1"/>
                    </a:moveTo>
                    <a:lnTo>
                      <a:pt x="2089" y="3035"/>
                    </a:lnTo>
                    <a:lnTo>
                      <a:pt x="3310" y="1656"/>
                    </a:lnTo>
                    <a:lnTo>
                      <a:pt x="4177" y="1"/>
                    </a:lnTo>
                    <a:close/>
                  </a:path>
                </a:pathLst>
              </a:custGeom>
              <a:solidFill>
                <a:srgbClr val="0747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6"/>
              <p:cNvSpPr/>
              <p:nvPr/>
            </p:nvSpPr>
            <p:spPr>
              <a:xfrm>
                <a:off x="313000" y="4288500"/>
                <a:ext cx="104450" cy="75900"/>
              </a:xfrm>
              <a:custGeom>
                <a:avLst/>
                <a:gdLst/>
                <a:ahLst/>
                <a:cxnLst/>
                <a:rect l="l" t="t" r="r" b="b"/>
                <a:pathLst>
                  <a:path w="4178" h="3036" fill="none" extrusionOk="0">
                    <a:moveTo>
                      <a:pt x="0" y="1"/>
                    </a:moveTo>
                    <a:lnTo>
                      <a:pt x="2089" y="3035"/>
                    </a:lnTo>
                    <a:lnTo>
                      <a:pt x="3310" y="1656"/>
                    </a:lnTo>
                    <a:lnTo>
                      <a:pt x="41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6"/>
              <p:cNvSpPr/>
              <p:nvPr/>
            </p:nvSpPr>
            <p:spPr>
              <a:xfrm>
                <a:off x="776025" y="3103300"/>
                <a:ext cx="1098550" cy="714300"/>
              </a:xfrm>
              <a:custGeom>
                <a:avLst/>
                <a:gdLst/>
                <a:ahLst/>
                <a:cxnLst/>
                <a:rect l="l" t="t" r="r" b="b"/>
                <a:pathLst>
                  <a:path w="43942" h="28572" extrusionOk="0">
                    <a:moveTo>
                      <a:pt x="2168" y="27271"/>
                    </a:moveTo>
                    <a:lnTo>
                      <a:pt x="2168" y="27271"/>
                    </a:lnTo>
                    <a:lnTo>
                      <a:pt x="2050" y="27271"/>
                    </a:lnTo>
                    <a:lnTo>
                      <a:pt x="1893" y="27310"/>
                    </a:lnTo>
                    <a:lnTo>
                      <a:pt x="1617" y="27429"/>
                    </a:lnTo>
                    <a:lnTo>
                      <a:pt x="1026" y="27783"/>
                    </a:lnTo>
                    <a:lnTo>
                      <a:pt x="750" y="27901"/>
                    </a:lnTo>
                    <a:lnTo>
                      <a:pt x="474" y="27941"/>
                    </a:lnTo>
                    <a:lnTo>
                      <a:pt x="356" y="27941"/>
                    </a:lnTo>
                    <a:lnTo>
                      <a:pt x="237" y="27901"/>
                    </a:lnTo>
                    <a:lnTo>
                      <a:pt x="119" y="27823"/>
                    </a:lnTo>
                    <a:lnTo>
                      <a:pt x="40" y="27665"/>
                    </a:lnTo>
                    <a:lnTo>
                      <a:pt x="40" y="27665"/>
                    </a:lnTo>
                    <a:lnTo>
                      <a:pt x="1" y="27547"/>
                    </a:lnTo>
                    <a:lnTo>
                      <a:pt x="1" y="27310"/>
                    </a:lnTo>
                    <a:lnTo>
                      <a:pt x="1" y="26640"/>
                    </a:lnTo>
                    <a:lnTo>
                      <a:pt x="80" y="25576"/>
                    </a:lnTo>
                    <a:lnTo>
                      <a:pt x="80" y="25576"/>
                    </a:lnTo>
                    <a:lnTo>
                      <a:pt x="119" y="24197"/>
                    </a:lnTo>
                    <a:lnTo>
                      <a:pt x="119" y="24197"/>
                    </a:lnTo>
                    <a:lnTo>
                      <a:pt x="159" y="21675"/>
                    </a:lnTo>
                    <a:lnTo>
                      <a:pt x="159" y="21675"/>
                    </a:lnTo>
                    <a:lnTo>
                      <a:pt x="356" y="16552"/>
                    </a:lnTo>
                    <a:lnTo>
                      <a:pt x="356" y="16552"/>
                    </a:lnTo>
                    <a:lnTo>
                      <a:pt x="553" y="11389"/>
                    </a:lnTo>
                    <a:lnTo>
                      <a:pt x="829" y="6266"/>
                    </a:lnTo>
                    <a:lnTo>
                      <a:pt x="829" y="6266"/>
                    </a:lnTo>
                    <a:lnTo>
                      <a:pt x="1026" y="3389"/>
                    </a:lnTo>
                    <a:lnTo>
                      <a:pt x="1026" y="3389"/>
                    </a:lnTo>
                    <a:lnTo>
                      <a:pt x="1065" y="2325"/>
                    </a:lnTo>
                    <a:lnTo>
                      <a:pt x="1104" y="1774"/>
                    </a:lnTo>
                    <a:lnTo>
                      <a:pt x="1223" y="1261"/>
                    </a:lnTo>
                    <a:lnTo>
                      <a:pt x="1301" y="1025"/>
                    </a:lnTo>
                    <a:lnTo>
                      <a:pt x="1420" y="828"/>
                    </a:lnTo>
                    <a:lnTo>
                      <a:pt x="1538" y="631"/>
                    </a:lnTo>
                    <a:lnTo>
                      <a:pt x="1735" y="473"/>
                    </a:lnTo>
                    <a:lnTo>
                      <a:pt x="1932" y="316"/>
                    </a:lnTo>
                    <a:lnTo>
                      <a:pt x="2208" y="237"/>
                    </a:lnTo>
                    <a:lnTo>
                      <a:pt x="2484" y="158"/>
                    </a:lnTo>
                    <a:lnTo>
                      <a:pt x="2838" y="158"/>
                    </a:lnTo>
                    <a:lnTo>
                      <a:pt x="2838" y="158"/>
                    </a:lnTo>
                    <a:lnTo>
                      <a:pt x="12809" y="40"/>
                    </a:lnTo>
                    <a:lnTo>
                      <a:pt x="22858" y="0"/>
                    </a:lnTo>
                    <a:lnTo>
                      <a:pt x="32907" y="40"/>
                    </a:lnTo>
                    <a:lnTo>
                      <a:pt x="42838" y="158"/>
                    </a:lnTo>
                    <a:lnTo>
                      <a:pt x="42838" y="158"/>
                    </a:lnTo>
                    <a:lnTo>
                      <a:pt x="43074" y="158"/>
                    </a:lnTo>
                    <a:lnTo>
                      <a:pt x="43271" y="237"/>
                    </a:lnTo>
                    <a:lnTo>
                      <a:pt x="43468" y="355"/>
                    </a:lnTo>
                    <a:lnTo>
                      <a:pt x="43626" y="473"/>
                    </a:lnTo>
                    <a:lnTo>
                      <a:pt x="43784" y="631"/>
                    </a:lnTo>
                    <a:lnTo>
                      <a:pt x="43862" y="828"/>
                    </a:lnTo>
                    <a:lnTo>
                      <a:pt x="43941" y="1025"/>
                    </a:lnTo>
                    <a:lnTo>
                      <a:pt x="43941" y="1222"/>
                    </a:lnTo>
                    <a:lnTo>
                      <a:pt x="43941" y="1222"/>
                    </a:lnTo>
                    <a:lnTo>
                      <a:pt x="43823" y="4493"/>
                    </a:lnTo>
                    <a:lnTo>
                      <a:pt x="43665" y="7764"/>
                    </a:lnTo>
                    <a:lnTo>
                      <a:pt x="43468" y="11074"/>
                    </a:lnTo>
                    <a:lnTo>
                      <a:pt x="43271" y="14384"/>
                    </a:lnTo>
                    <a:lnTo>
                      <a:pt x="42759" y="20966"/>
                    </a:lnTo>
                    <a:lnTo>
                      <a:pt x="42168" y="27547"/>
                    </a:lnTo>
                    <a:lnTo>
                      <a:pt x="42168" y="27547"/>
                    </a:lnTo>
                    <a:lnTo>
                      <a:pt x="42129" y="27744"/>
                    </a:lnTo>
                    <a:lnTo>
                      <a:pt x="42050" y="27941"/>
                    </a:lnTo>
                    <a:lnTo>
                      <a:pt x="41931" y="28138"/>
                    </a:lnTo>
                    <a:lnTo>
                      <a:pt x="41774" y="28296"/>
                    </a:lnTo>
                    <a:lnTo>
                      <a:pt x="41577" y="28414"/>
                    </a:lnTo>
                    <a:lnTo>
                      <a:pt x="41380" y="28493"/>
                    </a:lnTo>
                    <a:lnTo>
                      <a:pt x="41143" y="28571"/>
                    </a:lnTo>
                    <a:lnTo>
                      <a:pt x="40946" y="28571"/>
                    </a:lnTo>
                    <a:lnTo>
                      <a:pt x="40946" y="28571"/>
                    </a:lnTo>
                    <a:lnTo>
                      <a:pt x="31291" y="28335"/>
                    </a:lnTo>
                    <a:lnTo>
                      <a:pt x="21557" y="28020"/>
                    </a:lnTo>
                    <a:lnTo>
                      <a:pt x="11823" y="27665"/>
                    </a:lnTo>
                    <a:lnTo>
                      <a:pt x="2168" y="27271"/>
                    </a:lnTo>
                    <a:lnTo>
                      <a:pt x="2168" y="2727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6"/>
              <p:cNvSpPr/>
              <p:nvPr/>
            </p:nvSpPr>
            <p:spPr>
              <a:xfrm>
                <a:off x="867650" y="3194925"/>
                <a:ext cx="916275" cy="582275"/>
              </a:xfrm>
              <a:custGeom>
                <a:avLst/>
                <a:gdLst/>
                <a:ahLst/>
                <a:cxnLst/>
                <a:rect l="l" t="t" r="r" b="b"/>
                <a:pathLst>
                  <a:path w="36651" h="23291" extrusionOk="0">
                    <a:moveTo>
                      <a:pt x="1774" y="22227"/>
                    </a:moveTo>
                    <a:lnTo>
                      <a:pt x="1774" y="22227"/>
                    </a:lnTo>
                    <a:lnTo>
                      <a:pt x="1341" y="22227"/>
                    </a:lnTo>
                    <a:lnTo>
                      <a:pt x="829" y="22227"/>
                    </a:lnTo>
                    <a:lnTo>
                      <a:pt x="592" y="22187"/>
                    </a:lnTo>
                    <a:lnTo>
                      <a:pt x="395" y="22108"/>
                    </a:lnTo>
                    <a:lnTo>
                      <a:pt x="198" y="21951"/>
                    </a:lnTo>
                    <a:lnTo>
                      <a:pt x="40" y="21754"/>
                    </a:lnTo>
                    <a:lnTo>
                      <a:pt x="40" y="21754"/>
                    </a:lnTo>
                    <a:lnTo>
                      <a:pt x="1" y="21675"/>
                    </a:lnTo>
                    <a:lnTo>
                      <a:pt x="1" y="21557"/>
                    </a:lnTo>
                    <a:lnTo>
                      <a:pt x="1" y="21320"/>
                    </a:lnTo>
                    <a:lnTo>
                      <a:pt x="40" y="20847"/>
                    </a:lnTo>
                    <a:lnTo>
                      <a:pt x="40" y="20847"/>
                    </a:lnTo>
                    <a:lnTo>
                      <a:pt x="40" y="19705"/>
                    </a:lnTo>
                    <a:lnTo>
                      <a:pt x="40" y="19705"/>
                    </a:lnTo>
                    <a:lnTo>
                      <a:pt x="119" y="17655"/>
                    </a:lnTo>
                    <a:lnTo>
                      <a:pt x="119" y="17655"/>
                    </a:lnTo>
                    <a:lnTo>
                      <a:pt x="237" y="13478"/>
                    </a:lnTo>
                    <a:lnTo>
                      <a:pt x="237" y="13478"/>
                    </a:lnTo>
                    <a:lnTo>
                      <a:pt x="434" y="9261"/>
                    </a:lnTo>
                    <a:lnTo>
                      <a:pt x="671" y="5084"/>
                    </a:lnTo>
                    <a:lnTo>
                      <a:pt x="671" y="5084"/>
                    </a:lnTo>
                    <a:lnTo>
                      <a:pt x="829" y="2759"/>
                    </a:lnTo>
                    <a:lnTo>
                      <a:pt x="829" y="2759"/>
                    </a:lnTo>
                    <a:lnTo>
                      <a:pt x="829" y="1892"/>
                    </a:lnTo>
                    <a:lnTo>
                      <a:pt x="868" y="1419"/>
                    </a:lnTo>
                    <a:lnTo>
                      <a:pt x="986" y="1025"/>
                    </a:lnTo>
                    <a:lnTo>
                      <a:pt x="1026" y="828"/>
                    </a:lnTo>
                    <a:lnTo>
                      <a:pt x="1144" y="670"/>
                    </a:lnTo>
                    <a:lnTo>
                      <a:pt x="1262" y="513"/>
                    </a:lnTo>
                    <a:lnTo>
                      <a:pt x="1380" y="355"/>
                    </a:lnTo>
                    <a:lnTo>
                      <a:pt x="1577" y="237"/>
                    </a:lnTo>
                    <a:lnTo>
                      <a:pt x="1774" y="158"/>
                    </a:lnTo>
                    <a:lnTo>
                      <a:pt x="2050" y="119"/>
                    </a:lnTo>
                    <a:lnTo>
                      <a:pt x="2326" y="79"/>
                    </a:lnTo>
                    <a:lnTo>
                      <a:pt x="2326" y="79"/>
                    </a:lnTo>
                    <a:lnTo>
                      <a:pt x="10641" y="40"/>
                    </a:lnTo>
                    <a:lnTo>
                      <a:pt x="19035" y="0"/>
                    </a:lnTo>
                    <a:lnTo>
                      <a:pt x="27429" y="0"/>
                    </a:lnTo>
                    <a:lnTo>
                      <a:pt x="35705" y="119"/>
                    </a:lnTo>
                    <a:lnTo>
                      <a:pt x="35705" y="119"/>
                    </a:lnTo>
                    <a:lnTo>
                      <a:pt x="35902" y="119"/>
                    </a:lnTo>
                    <a:lnTo>
                      <a:pt x="36099" y="158"/>
                    </a:lnTo>
                    <a:lnTo>
                      <a:pt x="36257" y="276"/>
                    </a:lnTo>
                    <a:lnTo>
                      <a:pt x="36375" y="355"/>
                    </a:lnTo>
                    <a:lnTo>
                      <a:pt x="36493" y="513"/>
                    </a:lnTo>
                    <a:lnTo>
                      <a:pt x="36572" y="631"/>
                    </a:lnTo>
                    <a:lnTo>
                      <a:pt x="36611" y="828"/>
                    </a:lnTo>
                    <a:lnTo>
                      <a:pt x="36651" y="986"/>
                    </a:lnTo>
                    <a:lnTo>
                      <a:pt x="36651" y="986"/>
                    </a:lnTo>
                    <a:lnTo>
                      <a:pt x="36375" y="6306"/>
                    </a:lnTo>
                    <a:lnTo>
                      <a:pt x="36060" y="11705"/>
                    </a:lnTo>
                    <a:lnTo>
                      <a:pt x="35626" y="17104"/>
                    </a:lnTo>
                    <a:lnTo>
                      <a:pt x="35153" y="22424"/>
                    </a:lnTo>
                    <a:lnTo>
                      <a:pt x="35153" y="22424"/>
                    </a:lnTo>
                    <a:lnTo>
                      <a:pt x="35114" y="22621"/>
                    </a:lnTo>
                    <a:lnTo>
                      <a:pt x="35035" y="22778"/>
                    </a:lnTo>
                    <a:lnTo>
                      <a:pt x="34956" y="22936"/>
                    </a:lnTo>
                    <a:lnTo>
                      <a:pt x="34799" y="23054"/>
                    </a:lnTo>
                    <a:lnTo>
                      <a:pt x="34680" y="23133"/>
                    </a:lnTo>
                    <a:lnTo>
                      <a:pt x="34483" y="23212"/>
                    </a:lnTo>
                    <a:lnTo>
                      <a:pt x="34326" y="23291"/>
                    </a:lnTo>
                    <a:lnTo>
                      <a:pt x="34129" y="23291"/>
                    </a:lnTo>
                    <a:lnTo>
                      <a:pt x="34129" y="23291"/>
                    </a:lnTo>
                    <a:lnTo>
                      <a:pt x="26050" y="23094"/>
                    </a:lnTo>
                    <a:lnTo>
                      <a:pt x="17932" y="22818"/>
                    </a:lnTo>
                    <a:lnTo>
                      <a:pt x="9814" y="22542"/>
                    </a:lnTo>
                    <a:lnTo>
                      <a:pt x="1774" y="22227"/>
                    </a:lnTo>
                    <a:lnTo>
                      <a:pt x="1774" y="22227"/>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6"/>
              <p:cNvSpPr/>
              <p:nvPr/>
            </p:nvSpPr>
            <p:spPr>
              <a:xfrm>
                <a:off x="313000" y="3766350"/>
                <a:ext cx="1514275" cy="592125"/>
              </a:xfrm>
              <a:custGeom>
                <a:avLst/>
                <a:gdLst/>
                <a:ahLst/>
                <a:cxnLst/>
                <a:rect l="l" t="t" r="r" b="b"/>
                <a:pathLst>
                  <a:path w="60571" h="23685" extrusionOk="0">
                    <a:moveTo>
                      <a:pt x="20453" y="0"/>
                    </a:moveTo>
                    <a:lnTo>
                      <a:pt x="20453" y="0"/>
                    </a:lnTo>
                    <a:lnTo>
                      <a:pt x="20177" y="0"/>
                    </a:lnTo>
                    <a:lnTo>
                      <a:pt x="19941" y="79"/>
                    </a:lnTo>
                    <a:lnTo>
                      <a:pt x="19665" y="158"/>
                    </a:lnTo>
                    <a:lnTo>
                      <a:pt x="19389" y="237"/>
                    </a:lnTo>
                    <a:lnTo>
                      <a:pt x="19113" y="355"/>
                    </a:lnTo>
                    <a:lnTo>
                      <a:pt x="18837" y="512"/>
                    </a:lnTo>
                    <a:lnTo>
                      <a:pt x="18640" y="670"/>
                    </a:lnTo>
                    <a:lnTo>
                      <a:pt x="18443" y="867"/>
                    </a:lnTo>
                    <a:lnTo>
                      <a:pt x="18443" y="867"/>
                    </a:lnTo>
                    <a:lnTo>
                      <a:pt x="13359" y="5911"/>
                    </a:lnTo>
                    <a:lnTo>
                      <a:pt x="10837" y="8394"/>
                    </a:lnTo>
                    <a:lnTo>
                      <a:pt x="8394" y="10877"/>
                    </a:lnTo>
                    <a:lnTo>
                      <a:pt x="6069" y="13320"/>
                    </a:lnTo>
                    <a:lnTo>
                      <a:pt x="4965" y="14502"/>
                    </a:lnTo>
                    <a:lnTo>
                      <a:pt x="3901" y="15724"/>
                    </a:lnTo>
                    <a:lnTo>
                      <a:pt x="2877" y="16906"/>
                    </a:lnTo>
                    <a:lnTo>
                      <a:pt x="1892" y="18089"/>
                    </a:lnTo>
                    <a:lnTo>
                      <a:pt x="985" y="19231"/>
                    </a:lnTo>
                    <a:lnTo>
                      <a:pt x="118" y="20414"/>
                    </a:lnTo>
                    <a:lnTo>
                      <a:pt x="118" y="20414"/>
                    </a:lnTo>
                    <a:lnTo>
                      <a:pt x="39" y="20571"/>
                    </a:lnTo>
                    <a:lnTo>
                      <a:pt x="0" y="20729"/>
                    </a:lnTo>
                    <a:lnTo>
                      <a:pt x="0" y="20847"/>
                    </a:lnTo>
                    <a:lnTo>
                      <a:pt x="79" y="20965"/>
                    </a:lnTo>
                    <a:lnTo>
                      <a:pt x="197" y="21084"/>
                    </a:lnTo>
                    <a:lnTo>
                      <a:pt x="315" y="21162"/>
                    </a:lnTo>
                    <a:lnTo>
                      <a:pt x="512" y="21241"/>
                    </a:lnTo>
                    <a:lnTo>
                      <a:pt x="749" y="21281"/>
                    </a:lnTo>
                    <a:lnTo>
                      <a:pt x="749" y="21281"/>
                    </a:lnTo>
                    <a:lnTo>
                      <a:pt x="6305" y="21714"/>
                    </a:lnTo>
                    <a:lnTo>
                      <a:pt x="11823" y="22108"/>
                    </a:lnTo>
                    <a:lnTo>
                      <a:pt x="17300" y="22463"/>
                    </a:lnTo>
                    <a:lnTo>
                      <a:pt x="22778" y="22818"/>
                    </a:lnTo>
                    <a:lnTo>
                      <a:pt x="28216" y="23093"/>
                    </a:lnTo>
                    <a:lnTo>
                      <a:pt x="33615" y="23330"/>
                    </a:lnTo>
                    <a:lnTo>
                      <a:pt x="39014" y="23527"/>
                    </a:lnTo>
                    <a:lnTo>
                      <a:pt x="44374" y="23685"/>
                    </a:lnTo>
                    <a:lnTo>
                      <a:pt x="44374" y="23685"/>
                    </a:lnTo>
                    <a:lnTo>
                      <a:pt x="44610" y="23645"/>
                    </a:lnTo>
                    <a:lnTo>
                      <a:pt x="44886" y="23606"/>
                    </a:lnTo>
                    <a:lnTo>
                      <a:pt x="45123" y="23527"/>
                    </a:lnTo>
                    <a:lnTo>
                      <a:pt x="45398" y="23409"/>
                    </a:lnTo>
                    <a:lnTo>
                      <a:pt x="45674" y="23290"/>
                    </a:lnTo>
                    <a:lnTo>
                      <a:pt x="45911" y="23093"/>
                    </a:lnTo>
                    <a:lnTo>
                      <a:pt x="46147" y="22936"/>
                    </a:lnTo>
                    <a:lnTo>
                      <a:pt x="46344" y="22739"/>
                    </a:lnTo>
                    <a:lnTo>
                      <a:pt x="46344" y="22739"/>
                    </a:lnTo>
                    <a:lnTo>
                      <a:pt x="48394" y="20217"/>
                    </a:lnTo>
                    <a:lnTo>
                      <a:pt x="50403" y="17734"/>
                    </a:lnTo>
                    <a:lnTo>
                      <a:pt x="52374" y="15251"/>
                    </a:lnTo>
                    <a:lnTo>
                      <a:pt x="54226" y="12808"/>
                    </a:lnTo>
                    <a:lnTo>
                      <a:pt x="55132" y="11586"/>
                    </a:lnTo>
                    <a:lnTo>
                      <a:pt x="55960" y="10365"/>
                    </a:lnTo>
                    <a:lnTo>
                      <a:pt x="56787" y="9182"/>
                    </a:lnTo>
                    <a:lnTo>
                      <a:pt x="57576" y="7961"/>
                    </a:lnTo>
                    <a:lnTo>
                      <a:pt x="58285" y="6778"/>
                    </a:lnTo>
                    <a:lnTo>
                      <a:pt x="58994" y="5596"/>
                    </a:lnTo>
                    <a:lnTo>
                      <a:pt x="59585" y="4414"/>
                    </a:lnTo>
                    <a:lnTo>
                      <a:pt x="60177" y="3271"/>
                    </a:lnTo>
                    <a:lnTo>
                      <a:pt x="60177" y="3271"/>
                    </a:lnTo>
                    <a:lnTo>
                      <a:pt x="60374" y="2916"/>
                    </a:lnTo>
                    <a:lnTo>
                      <a:pt x="60571" y="2562"/>
                    </a:lnTo>
                    <a:lnTo>
                      <a:pt x="60571" y="2404"/>
                    </a:lnTo>
                    <a:lnTo>
                      <a:pt x="60571" y="2286"/>
                    </a:lnTo>
                    <a:lnTo>
                      <a:pt x="60452" y="2207"/>
                    </a:lnTo>
                    <a:lnTo>
                      <a:pt x="60255" y="2168"/>
                    </a:lnTo>
                    <a:lnTo>
                      <a:pt x="60255" y="2168"/>
                    </a:lnTo>
                    <a:lnTo>
                      <a:pt x="55211" y="1774"/>
                    </a:lnTo>
                    <a:lnTo>
                      <a:pt x="50206" y="1419"/>
                    </a:lnTo>
                    <a:lnTo>
                      <a:pt x="45162" y="1104"/>
                    </a:lnTo>
                    <a:lnTo>
                      <a:pt x="40197" y="788"/>
                    </a:lnTo>
                    <a:lnTo>
                      <a:pt x="35231" y="552"/>
                    </a:lnTo>
                    <a:lnTo>
                      <a:pt x="30266" y="315"/>
                    </a:lnTo>
                    <a:lnTo>
                      <a:pt x="25340" y="158"/>
                    </a:lnTo>
                    <a:lnTo>
                      <a:pt x="20453" y="0"/>
                    </a:lnTo>
                    <a:lnTo>
                      <a:pt x="20453"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6"/>
              <p:cNvSpPr/>
              <p:nvPr/>
            </p:nvSpPr>
            <p:spPr>
              <a:xfrm>
                <a:off x="728750" y="3888500"/>
                <a:ext cx="152725" cy="60125"/>
              </a:xfrm>
              <a:custGeom>
                <a:avLst/>
                <a:gdLst/>
                <a:ahLst/>
                <a:cxnLst/>
                <a:rect l="l" t="t" r="r" b="b"/>
                <a:pathLst>
                  <a:path w="6109" h="2405" extrusionOk="0">
                    <a:moveTo>
                      <a:pt x="2050" y="1"/>
                    </a:moveTo>
                    <a:lnTo>
                      <a:pt x="2050" y="1"/>
                    </a:lnTo>
                    <a:lnTo>
                      <a:pt x="1931" y="40"/>
                    </a:lnTo>
                    <a:lnTo>
                      <a:pt x="1853" y="80"/>
                    </a:lnTo>
                    <a:lnTo>
                      <a:pt x="1853" y="80"/>
                    </a:lnTo>
                    <a:lnTo>
                      <a:pt x="828" y="1104"/>
                    </a:lnTo>
                    <a:lnTo>
                      <a:pt x="394" y="1577"/>
                    </a:lnTo>
                    <a:lnTo>
                      <a:pt x="0" y="2050"/>
                    </a:lnTo>
                    <a:lnTo>
                      <a:pt x="0" y="2050"/>
                    </a:lnTo>
                    <a:lnTo>
                      <a:pt x="0" y="2129"/>
                    </a:lnTo>
                    <a:lnTo>
                      <a:pt x="79" y="2168"/>
                    </a:lnTo>
                    <a:lnTo>
                      <a:pt x="79" y="2168"/>
                    </a:lnTo>
                    <a:lnTo>
                      <a:pt x="2286" y="2326"/>
                    </a:lnTo>
                    <a:lnTo>
                      <a:pt x="4493" y="2405"/>
                    </a:lnTo>
                    <a:lnTo>
                      <a:pt x="4493" y="2405"/>
                    </a:lnTo>
                    <a:lnTo>
                      <a:pt x="4572" y="2365"/>
                    </a:lnTo>
                    <a:lnTo>
                      <a:pt x="4690" y="2286"/>
                    </a:lnTo>
                    <a:lnTo>
                      <a:pt x="4690" y="2286"/>
                    </a:lnTo>
                    <a:lnTo>
                      <a:pt x="5478" y="1301"/>
                    </a:lnTo>
                    <a:lnTo>
                      <a:pt x="5793" y="828"/>
                    </a:lnTo>
                    <a:lnTo>
                      <a:pt x="6069" y="355"/>
                    </a:lnTo>
                    <a:lnTo>
                      <a:pt x="6069" y="355"/>
                    </a:lnTo>
                    <a:lnTo>
                      <a:pt x="6109" y="277"/>
                    </a:lnTo>
                    <a:lnTo>
                      <a:pt x="6109" y="237"/>
                    </a:lnTo>
                    <a:lnTo>
                      <a:pt x="6069" y="237"/>
                    </a:lnTo>
                    <a:lnTo>
                      <a:pt x="6069" y="237"/>
                    </a:lnTo>
                    <a:lnTo>
                      <a:pt x="4059" y="80"/>
                    </a:lnTo>
                    <a:lnTo>
                      <a:pt x="2050" y="1"/>
                    </a:lnTo>
                    <a:lnTo>
                      <a:pt x="205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6"/>
              <p:cNvSpPr/>
              <p:nvPr/>
            </p:nvSpPr>
            <p:spPr>
              <a:xfrm>
                <a:off x="917900" y="3895400"/>
                <a:ext cx="152750" cy="60125"/>
              </a:xfrm>
              <a:custGeom>
                <a:avLst/>
                <a:gdLst/>
                <a:ahLst/>
                <a:cxnLst/>
                <a:rect l="l" t="t" r="r" b="b"/>
                <a:pathLst>
                  <a:path w="6110" h="2405" extrusionOk="0">
                    <a:moveTo>
                      <a:pt x="2050" y="1"/>
                    </a:moveTo>
                    <a:lnTo>
                      <a:pt x="2050" y="1"/>
                    </a:lnTo>
                    <a:lnTo>
                      <a:pt x="1971" y="40"/>
                    </a:lnTo>
                    <a:lnTo>
                      <a:pt x="1853" y="79"/>
                    </a:lnTo>
                    <a:lnTo>
                      <a:pt x="1853" y="79"/>
                    </a:lnTo>
                    <a:lnTo>
                      <a:pt x="828" y="1104"/>
                    </a:lnTo>
                    <a:lnTo>
                      <a:pt x="395" y="1577"/>
                    </a:lnTo>
                    <a:lnTo>
                      <a:pt x="1" y="2050"/>
                    </a:lnTo>
                    <a:lnTo>
                      <a:pt x="1" y="2050"/>
                    </a:lnTo>
                    <a:lnTo>
                      <a:pt x="1" y="2129"/>
                    </a:lnTo>
                    <a:lnTo>
                      <a:pt x="80" y="2168"/>
                    </a:lnTo>
                    <a:lnTo>
                      <a:pt x="80" y="2168"/>
                    </a:lnTo>
                    <a:lnTo>
                      <a:pt x="2286" y="2326"/>
                    </a:lnTo>
                    <a:lnTo>
                      <a:pt x="4493" y="2405"/>
                    </a:lnTo>
                    <a:lnTo>
                      <a:pt x="4493" y="2405"/>
                    </a:lnTo>
                    <a:lnTo>
                      <a:pt x="4572" y="2365"/>
                    </a:lnTo>
                    <a:lnTo>
                      <a:pt x="4690" y="2286"/>
                    </a:lnTo>
                    <a:lnTo>
                      <a:pt x="4690" y="2286"/>
                    </a:lnTo>
                    <a:lnTo>
                      <a:pt x="5479" y="1301"/>
                    </a:lnTo>
                    <a:lnTo>
                      <a:pt x="5794" y="828"/>
                    </a:lnTo>
                    <a:lnTo>
                      <a:pt x="6070" y="316"/>
                    </a:lnTo>
                    <a:lnTo>
                      <a:pt x="6070" y="316"/>
                    </a:lnTo>
                    <a:lnTo>
                      <a:pt x="6109" y="277"/>
                    </a:lnTo>
                    <a:lnTo>
                      <a:pt x="6109" y="237"/>
                    </a:lnTo>
                    <a:lnTo>
                      <a:pt x="6070" y="237"/>
                    </a:lnTo>
                    <a:lnTo>
                      <a:pt x="6070" y="237"/>
                    </a:lnTo>
                    <a:lnTo>
                      <a:pt x="4060" y="79"/>
                    </a:lnTo>
                    <a:lnTo>
                      <a:pt x="2050" y="1"/>
                    </a:lnTo>
                    <a:lnTo>
                      <a:pt x="205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6"/>
              <p:cNvSpPr/>
              <p:nvPr/>
            </p:nvSpPr>
            <p:spPr>
              <a:xfrm>
                <a:off x="1107075" y="3902300"/>
                <a:ext cx="152725" cy="60125"/>
              </a:xfrm>
              <a:custGeom>
                <a:avLst/>
                <a:gdLst/>
                <a:ahLst/>
                <a:cxnLst/>
                <a:rect l="l" t="t" r="r" b="b"/>
                <a:pathLst>
                  <a:path w="6109" h="2405" extrusionOk="0">
                    <a:moveTo>
                      <a:pt x="2049" y="1"/>
                    </a:moveTo>
                    <a:lnTo>
                      <a:pt x="2049" y="1"/>
                    </a:lnTo>
                    <a:lnTo>
                      <a:pt x="1971" y="40"/>
                    </a:lnTo>
                    <a:lnTo>
                      <a:pt x="1852" y="79"/>
                    </a:lnTo>
                    <a:lnTo>
                      <a:pt x="1852" y="79"/>
                    </a:lnTo>
                    <a:lnTo>
                      <a:pt x="828" y="1104"/>
                    </a:lnTo>
                    <a:lnTo>
                      <a:pt x="394" y="1577"/>
                    </a:lnTo>
                    <a:lnTo>
                      <a:pt x="0" y="2050"/>
                    </a:lnTo>
                    <a:lnTo>
                      <a:pt x="0" y="2050"/>
                    </a:lnTo>
                    <a:lnTo>
                      <a:pt x="0" y="2129"/>
                    </a:lnTo>
                    <a:lnTo>
                      <a:pt x="79" y="2168"/>
                    </a:lnTo>
                    <a:lnTo>
                      <a:pt x="79" y="2168"/>
                    </a:lnTo>
                    <a:lnTo>
                      <a:pt x="2286" y="2326"/>
                    </a:lnTo>
                    <a:lnTo>
                      <a:pt x="4493" y="2404"/>
                    </a:lnTo>
                    <a:lnTo>
                      <a:pt x="4493" y="2404"/>
                    </a:lnTo>
                    <a:lnTo>
                      <a:pt x="4572" y="2365"/>
                    </a:lnTo>
                    <a:lnTo>
                      <a:pt x="4690" y="2286"/>
                    </a:lnTo>
                    <a:lnTo>
                      <a:pt x="4690" y="2286"/>
                    </a:lnTo>
                    <a:lnTo>
                      <a:pt x="5478" y="1301"/>
                    </a:lnTo>
                    <a:lnTo>
                      <a:pt x="5793" y="828"/>
                    </a:lnTo>
                    <a:lnTo>
                      <a:pt x="6069" y="316"/>
                    </a:lnTo>
                    <a:lnTo>
                      <a:pt x="6069" y="316"/>
                    </a:lnTo>
                    <a:lnTo>
                      <a:pt x="6108" y="276"/>
                    </a:lnTo>
                    <a:lnTo>
                      <a:pt x="6108" y="237"/>
                    </a:lnTo>
                    <a:lnTo>
                      <a:pt x="6069" y="237"/>
                    </a:lnTo>
                    <a:lnTo>
                      <a:pt x="6069" y="237"/>
                    </a:lnTo>
                    <a:lnTo>
                      <a:pt x="4059" y="79"/>
                    </a:lnTo>
                    <a:lnTo>
                      <a:pt x="2049" y="1"/>
                    </a:lnTo>
                    <a:lnTo>
                      <a:pt x="204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6"/>
              <p:cNvSpPr/>
              <p:nvPr/>
            </p:nvSpPr>
            <p:spPr>
              <a:xfrm>
                <a:off x="657800" y="3985050"/>
                <a:ext cx="152750" cy="60125"/>
              </a:xfrm>
              <a:custGeom>
                <a:avLst/>
                <a:gdLst/>
                <a:ahLst/>
                <a:cxnLst/>
                <a:rect l="l" t="t" r="r" b="b"/>
                <a:pathLst>
                  <a:path w="6110" h="2405" extrusionOk="0">
                    <a:moveTo>
                      <a:pt x="2050" y="1"/>
                    </a:moveTo>
                    <a:lnTo>
                      <a:pt x="2050" y="1"/>
                    </a:lnTo>
                    <a:lnTo>
                      <a:pt x="1932" y="40"/>
                    </a:lnTo>
                    <a:lnTo>
                      <a:pt x="1853" y="80"/>
                    </a:lnTo>
                    <a:lnTo>
                      <a:pt x="1853" y="80"/>
                    </a:lnTo>
                    <a:lnTo>
                      <a:pt x="829" y="1104"/>
                    </a:lnTo>
                    <a:lnTo>
                      <a:pt x="356" y="1577"/>
                    </a:lnTo>
                    <a:lnTo>
                      <a:pt x="1" y="2050"/>
                    </a:lnTo>
                    <a:lnTo>
                      <a:pt x="1" y="2050"/>
                    </a:lnTo>
                    <a:lnTo>
                      <a:pt x="1" y="2129"/>
                    </a:lnTo>
                    <a:lnTo>
                      <a:pt x="40" y="2129"/>
                    </a:lnTo>
                    <a:lnTo>
                      <a:pt x="40" y="2129"/>
                    </a:lnTo>
                    <a:lnTo>
                      <a:pt x="2287" y="2287"/>
                    </a:lnTo>
                    <a:lnTo>
                      <a:pt x="4454" y="2405"/>
                    </a:lnTo>
                    <a:lnTo>
                      <a:pt x="4454" y="2405"/>
                    </a:lnTo>
                    <a:lnTo>
                      <a:pt x="4572" y="2365"/>
                    </a:lnTo>
                    <a:lnTo>
                      <a:pt x="4651" y="2287"/>
                    </a:lnTo>
                    <a:lnTo>
                      <a:pt x="4651" y="2287"/>
                    </a:lnTo>
                    <a:lnTo>
                      <a:pt x="5439" y="1301"/>
                    </a:lnTo>
                    <a:lnTo>
                      <a:pt x="5794" y="789"/>
                    </a:lnTo>
                    <a:lnTo>
                      <a:pt x="6070" y="316"/>
                    </a:lnTo>
                    <a:lnTo>
                      <a:pt x="6070" y="316"/>
                    </a:lnTo>
                    <a:lnTo>
                      <a:pt x="6109" y="237"/>
                    </a:lnTo>
                    <a:lnTo>
                      <a:pt x="6109" y="237"/>
                    </a:lnTo>
                    <a:lnTo>
                      <a:pt x="6070" y="198"/>
                    </a:lnTo>
                    <a:lnTo>
                      <a:pt x="6070" y="198"/>
                    </a:lnTo>
                    <a:lnTo>
                      <a:pt x="4021" y="80"/>
                    </a:lnTo>
                    <a:lnTo>
                      <a:pt x="2050" y="1"/>
                    </a:lnTo>
                    <a:lnTo>
                      <a:pt x="205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6"/>
              <p:cNvSpPr/>
              <p:nvPr/>
            </p:nvSpPr>
            <p:spPr>
              <a:xfrm>
                <a:off x="846975" y="3991950"/>
                <a:ext cx="152725" cy="60125"/>
              </a:xfrm>
              <a:custGeom>
                <a:avLst/>
                <a:gdLst/>
                <a:ahLst/>
                <a:cxnLst/>
                <a:rect l="l" t="t" r="r" b="b"/>
                <a:pathLst>
                  <a:path w="6109" h="2405" extrusionOk="0">
                    <a:moveTo>
                      <a:pt x="2050" y="1"/>
                    </a:moveTo>
                    <a:lnTo>
                      <a:pt x="2050" y="1"/>
                    </a:lnTo>
                    <a:lnTo>
                      <a:pt x="1931" y="1"/>
                    </a:lnTo>
                    <a:lnTo>
                      <a:pt x="1853" y="80"/>
                    </a:lnTo>
                    <a:lnTo>
                      <a:pt x="1853" y="80"/>
                    </a:lnTo>
                    <a:lnTo>
                      <a:pt x="828" y="1104"/>
                    </a:lnTo>
                    <a:lnTo>
                      <a:pt x="355" y="1577"/>
                    </a:lnTo>
                    <a:lnTo>
                      <a:pt x="0" y="2050"/>
                    </a:lnTo>
                    <a:lnTo>
                      <a:pt x="0" y="2050"/>
                    </a:lnTo>
                    <a:lnTo>
                      <a:pt x="0" y="2129"/>
                    </a:lnTo>
                    <a:lnTo>
                      <a:pt x="40" y="2129"/>
                    </a:lnTo>
                    <a:lnTo>
                      <a:pt x="40" y="2129"/>
                    </a:lnTo>
                    <a:lnTo>
                      <a:pt x="2286" y="2286"/>
                    </a:lnTo>
                    <a:lnTo>
                      <a:pt x="4454" y="2405"/>
                    </a:lnTo>
                    <a:lnTo>
                      <a:pt x="4454" y="2405"/>
                    </a:lnTo>
                    <a:lnTo>
                      <a:pt x="4572" y="2365"/>
                    </a:lnTo>
                    <a:lnTo>
                      <a:pt x="4651" y="2286"/>
                    </a:lnTo>
                    <a:lnTo>
                      <a:pt x="4651" y="2286"/>
                    </a:lnTo>
                    <a:lnTo>
                      <a:pt x="5478" y="1301"/>
                    </a:lnTo>
                    <a:lnTo>
                      <a:pt x="5793" y="789"/>
                    </a:lnTo>
                    <a:lnTo>
                      <a:pt x="6069" y="316"/>
                    </a:lnTo>
                    <a:lnTo>
                      <a:pt x="6069" y="316"/>
                    </a:lnTo>
                    <a:lnTo>
                      <a:pt x="6109" y="237"/>
                    </a:lnTo>
                    <a:lnTo>
                      <a:pt x="6109" y="237"/>
                    </a:lnTo>
                    <a:lnTo>
                      <a:pt x="6069" y="198"/>
                    </a:lnTo>
                    <a:lnTo>
                      <a:pt x="6069" y="198"/>
                    </a:lnTo>
                    <a:lnTo>
                      <a:pt x="4059" y="80"/>
                    </a:lnTo>
                    <a:lnTo>
                      <a:pt x="2050" y="1"/>
                    </a:lnTo>
                    <a:lnTo>
                      <a:pt x="20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6"/>
              <p:cNvSpPr/>
              <p:nvPr/>
            </p:nvSpPr>
            <p:spPr>
              <a:xfrm>
                <a:off x="1036125" y="3998850"/>
                <a:ext cx="152750" cy="59150"/>
              </a:xfrm>
              <a:custGeom>
                <a:avLst/>
                <a:gdLst/>
                <a:ahLst/>
                <a:cxnLst/>
                <a:rect l="l" t="t" r="r" b="b"/>
                <a:pathLst>
                  <a:path w="6110" h="2366" extrusionOk="0">
                    <a:moveTo>
                      <a:pt x="2050" y="1"/>
                    </a:moveTo>
                    <a:lnTo>
                      <a:pt x="2050" y="1"/>
                    </a:lnTo>
                    <a:lnTo>
                      <a:pt x="1932" y="1"/>
                    </a:lnTo>
                    <a:lnTo>
                      <a:pt x="1853" y="79"/>
                    </a:lnTo>
                    <a:lnTo>
                      <a:pt x="1853" y="79"/>
                    </a:lnTo>
                    <a:lnTo>
                      <a:pt x="828" y="1104"/>
                    </a:lnTo>
                    <a:lnTo>
                      <a:pt x="395" y="1577"/>
                    </a:lnTo>
                    <a:lnTo>
                      <a:pt x="1" y="2050"/>
                    </a:lnTo>
                    <a:lnTo>
                      <a:pt x="1" y="2050"/>
                    </a:lnTo>
                    <a:lnTo>
                      <a:pt x="1" y="2129"/>
                    </a:lnTo>
                    <a:lnTo>
                      <a:pt x="80" y="2129"/>
                    </a:lnTo>
                    <a:lnTo>
                      <a:pt x="80" y="2129"/>
                    </a:lnTo>
                    <a:lnTo>
                      <a:pt x="2286" y="2286"/>
                    </a:lnTo>
                    <a:lnTo>
                      <a:pt x="4454" y="2365"/>
                    </a:lnTo>
                    <a:lnTo>
                      <a:pt x="4454" y="2365"/>
                    </a:lnTo>
                    <a:lnTo>
                      <a:pt x="4572" y="2365"/>
                    </a:lnTo>
                    <a:lnTo>
                      <a:pt x="4651" y="2286"/>
                    </a:lnTo>
                    <a:lnTo>
                      <a:pt x="4651" y="2286"/>
                    </a:lnTo>
                    <a:lnTo>
                      <a:pt x="5479" y="1301"/>
                    </a:lnTo>
                    <a:lnTo>
                      <a:pt x="5794" y="789"/>
                    </a:lnTo>
                    <a:lnTo>
                      <a:pt x="6070" y="316"/>
                    </a:lnTo>
                    <a:lnTo>
                      <a:pt x="6070" y="316"/>
                    </a:lnTo>
                    <a:lnTo>
                      <a:pt x="6109" y="237"/>
                    </a:lnTo>
                    <a:lnTo>
                      <a:pt x="6109" y="237"/>
                    </a:lnTo>
                    <a:lnTo>
                      <a:pt x="6070" y="198"/>
                    </a:lnTo>
                    <a:lnTo>
                      <a:pt x="6070" y="198"/>
                    </a:lnTo>
                    <a:lnTo>
                      <a:pt x="4060" y="79"/>
                    </a:lnTo>
                    <a:lnTo>
                      <a:pt x="2050" y="1"/>
                    </a:lnTo>
                    <a:lnTo>
                      <a:pt x="205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6"/>
              <p:cNvSpPr/>
              <p:nvPr/>
            </p:nvSpPr>
            <p:spPr>
              <a:xfrm>
                <a:off x="1304100" y="3916100"/>
                <a:ext cx="152750" cy="60125"/>
              </a:xfrm>
              <a:custGeom>
                <a:avLst/>
                <a:gdLst/>
                <a:ahLst/>
                <a:cxnLst/>
                <a:rect l="l" t="t" r="r" b="b"/>
                <a:pathLst>
                  <a:path w="6110" h="2405" extrusionOk="0">
                    <a:moveTo>
                      <a:pt x="2050" y="0"/>
                    </a:moveTo>
                    <a:lnTo>
                      <a:pt x="2050" y="0"/>
                    </a:lnTo>
                    <a:lnTo>
                      <a:pt x="1932" y="40"/>
                    </a:lnTo>
                    <a:lnTo>
                      <a:pt x="1853" y="79"/>
                    </a:lnTo>
                    <a:lnTo>
                      <a:pt x="1853" y="79"/>
                    </a:lnTo>
                    <a:lnTo>
                      <a:pt x="828" y="1104"/>
                    </a:lnTo>
                    <a:lnTo>
                      <a:pt x="356" y="1577"/>
                    </a:lnTo>
                    <a:lnTo>
                      <a:pt x="1" y="2049"/>
                    </a:lnTo>
                    <a:lnTo>
                      <a:pt x="1" y="2049"/>
                    </a:lnTo>
                    <a:lnTo>
                      <a:pt x="1" y="2128"/>
                    </a:lnTo>
                    <a:lnTo>
                      <a:pt x="40" y="2168"/>
                    </a:lnTo>
                    <a:lnTo>
                      <a:pt x="40" y="2168"/>
                    </a:lnTo>
                    <a:lnTo>
                      <a:pt x="2287" y="2286"/>
                    </a:lnTo>
                    <a:lnTo>
                      <a:pt x="4454" y="2404"/>
                    </a:lnTo>
                    <a:lnTo>
                      <a:pt x="4454" y="2404"/>
                    </a:lnTo>
                    <a:lnTo>
                      <a:pt x="4572" y="2365"/>
                    </a:lnTo>
                    <a:lnTo>
                      <a:pt x="4651" y="2286"/>
                    </a:lnTo>
                    <a:lnTo>
                      <a:pt x="4651" y="2286"/>
                    </a:lnTo>
                    <a:lnTo>
                      <a:pt x="5439" y="1301"/>
                    </a:lnTo>
                    <a:lnTo>
                      <a:pt x="5794" y="788"/>
                    </a:lnTo>
                    <a:lnTo>
                      <a:pt x="6070" y="316"/>
                    </a:lnTo>
                    <a:lnTo>
                      <a:pt x="6070" y="316"/>
                    </a:lnTo>
                    <a:lnTo>
                      <a:pt x="6109" y="276"/>
                    </a:lnTo>
                    <a:lnTo>
                      <a:pt x="6109" y="237"/>
                    </a:lnTo>
                    <a:lnTo>
                      <a:pt x="6070" y="237"/>
                    </a:lnTo>
                    <a:lnTo>
                      <a:pt x="6070" y="237"/>
                    </a:lnTo>
                    <a:lnTo>
                      <a:pt x="4020" y="79"/>
                    </a:lnTo>
                    <a:lnTo>
                      <a:pt x="2050" y="0"/>
                    </a:lnTo>
                    <a:lnTo>
                      <a:pt x="205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6"/>
              <p:cNvSpPr/>
              <p:nvPr/>
            </p:nvSpPr>
            <p:spPr>
              <a:xfrm>
                <a:off x="1232200" y="4012650"/>
                <a:ext cx="152725" cy="59125"/>
              </a:xfrm>
              <a:custGeom>
                <a:avLst/>
                <a:gdLst/>
                <a:ahLst/>
                <a:cxnLst/>
                <a:rect l="l" t="t" r="r" b="b"/>
                <a:pathLst>
                  <a:path w="6109" h="2365" extrusionOk="0">
                    <a:moveTo>
                      <a:pt x="2049" y="0"/>
                    </a:moveTo>
                    <a:lnTo>
                      <a:pt x="2049" y="0"/>
                    </a:lnTo>
                    <a:lnTo>
                      <a:pt x="1970" y="0"/>
                    </a:lnTo>
                    <a:lnTo>
                      <a:pt x="1852" y="79"/>
                    </a:lnTo>
                    <a:lnTo>
                      <a:pt x="1852" y="79"/>
                    </a:lnTo>
                    <a:lnTo>
                      <a:pt x="867" y="1104"/>
                    </a:lnTo>
                    <a:lnTo>
                      <a:pt x="394" y="1577"/>
                    </a:lnTo>
                    <a:lnTo>
                      <a:pt x="0" y="2049"/>
                    </a:lnTo>
                    <a:lnTo>
                      <a:pt x="0" y="2049"/>
                    </a:lnTo>
                    <a:lnTo>
                      <a:pt x="0" y="2128"/>
                    </a:lnTo>
                    <a:lnTo>
                      <a:pt x="79" y="2128"/>
                    </a:lnTo>
                    <a:lnTo>
                      <a:pt x="79" y="2128"/>
                    </a:lnTo>
                    <a:lnTo>
                      <a:pt x="2286" y="2286"/>
                    </a:lnTo>
                    <a:lnTo>
                      <a:pt x="4493" y="2365"/>
                    </a:lnTo>
                    <a:lnTo>
                      <a:pt x="4493" y="2365"/>
                    </a:lnTo>
                    <a:lnTo>
                      <a:pt x="4571" y="2365"/>
                    </a:lnTo>
                    <a:lnTo>
                      <a:pt x="4690" y="2286"/>
                    </a:lnTo>
                    <a:lnTo>
                      <a:pt x="4690" y="2286"/>
                    </a:lnTo>
                    <a:lnTo>
                      <a:pt x="5478" y="1301"/>
                    </a:lnTo>
                    <a:lnTo>
                      <a:pt x="5832" y="788"/>
                    </a:lnTo>
                    <a:lnTo>
                      <a:pt x="6069" y="316"/>
                    </a:lnTo>
                    <a:lnTo>
                      <a:pt x="6069" y="316"/>
                    </a:lnTo>
                    <a:lnTo>
                      <a:pt x="6108" y="237"/>
                    </a:lnTo>
                    <a:lnTo>
                      <a:pt x="6108" y="237"/>
                    </a:lnTo>
                    <a:lnTo>
                      <a:pt x="6069" y="197"/>
                    </a:lnTo>
                    <a:lnTo>
                      <a:pt x="6069" y="197"/>
                    </a:lnTo>
                    <a:lnTo>
                      <a:pt x="4059" y="79"/>
                    </a:lnTo>
                    <a:lnTo>
                      <a:pt x="2049" y="0"/>
                    </a:lnTo>
                    <a:lnTo>
                      <a:pt x="204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6"/>
              <p:cNvSpPr/>
              <p:nvPr/>
            </p:nvSpPr>
            <p:spPr>
              <a:xfrm>
                <a:off x="585900" y="4081600"/>
                <a:ext cx="152725" cy="59150"/>
              </a:xfrm>
              <a:custGeom>
                <a:avLst/>
                <a:gdLst/>
                <a:ahLst/>
                <a:cxnLst/>
                <a:rect l="l" t="t" r="r" b="b"/>
                <a:pathLst>
                  <a:path w="6109" h="2366" extrusionOk="0">
                    <a:moveTo>
                      <a:pt x="2089" y="1"/>
                    </a:moveTo>
                    <a:lnTo>
                      <a:pt x="2089" y="1"/>
                    </a:lnTo>
                    <a:lnTo>
                      <a:pt x="1971" y="1"/>
                    </a:lnTo>
                    <a:lnTo>
                      <a:pt x="1852" y="80"/>
                    </a:lnTo>
                    <a:lnTo>
                      <a:pt x="1852" y="80"/>
                    </a:lnTo>
                    <a:lnTo>
                      <a:pt x="867" y="1065"/>
                    </a:lnTo>
                    <a:lnTo>
                      <a:pt x="394" y="1577"/>
                    </a:lnTo>
                    <a:lnTo>
                      <a:pt x="0" y="2050"/>
                    </a:lnTo>
                    <a:lnTo>
                      <a:pt x="0" y="2050"/>
                    </a:lnTo>
                    <a:lnTo>
                      <a:pt x="0" y="2089"/>
                    </a:lnTo>
                    <a:lnTo>
                      <a:pt x="79" y="2129"/>
                    </a:lnTo>
                    <a:lnTo>
                      <a:pt x="79" y="2129"/>
                    </a:lnTo>
                    <a:lnTo>
                      <a:pt x="2286" y="2287"/>
                    </a:lnTo>
                    <a:lnTo>
                      <a:pt x="4493" y="2365"/>
                    </a:lnTo>
                    <a:lnTo>
                      <a:pt x="4493" y="2365"/>
                    </a:lnTo>
                    <a:lnTo>
                      <a:pt x="4611" y="2365"/>
                    </a:lnTo>
                    <a:lnTo>
                      <a:pt x="4690" y="2287"/>
                    </a:lnTo>
                    <a:lnTo>
                      <a:pt x="4690" y="2287"/>
                    </a:lnTo>
                    <a:lnTo>
                      <a:pt x="5478" y="1262"/>
                    </a:lnTo>
                    <a:lnTo>
                      <a:pt x="5833" y="789"/>
                    </a:lnTo>
                    <a:lnTo>
                      <a:pt x="6069" y="316"/>
                    </a:lnTo>
                    <a:lnTo>
                      <a:pt x="6069" y="316"/>
                    </a:lnTo>
                    <a:lnTo>
                      <a:pt x="6108" y="237"/>
                    </a:lnTo>
                    <a:lnTo>
                      <a:pt x="6108" y="198"/>
                    </a:lnTo>
                    <a:lnTo>
                      <a:pt x="6108" y="198"/>
                    </a:lnTo>
                    <a:lnTo>
                      <a:pt x="6108" y="198"/>
                    </a:lnTo>
                    <a:lnTo>
                      <a:pt x="4059" y="80"/>
                    </a:lnTo>
                    <a:lnTo>
                      <a:pt x="2089" y="1"/>
                    </a:lnTo>
                    <a:lnTo>
                      <a:pt x="20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6"/>
              <p:cNvSpPr/>
              <p:nvPr/>
            </p:nvSpPr>
            <p:spPr>
              <a:xfrm>
                <a:off x="775050" y="4088500"/>
                <a:ext cx="152725" cy="59150"/>
              </a:xfrm>
              <a:custGeom>
                <a:avLst/>
                <a:gdLst/>
                <a:ahLst/>
                <a:cxnLst/>
                <a:rect l="l" t="t" r="r" b="b"/>
                <a:pathLst>
                  <a:path w="6109" h="2366" extrusionOk="0">
                    <a:moveTo>
                      <a:pt x="2089" y="1"/>
                    </a:moveTo>
                    <a:lnTo>
                      <a:pt x="2089" y="1"/>
                    </a:lnTo>
                    <a:lnTo>
                      <a:pt x="1971" y="1"/>
                    </a:lnTo>
                    <a:lnTo>
                      <a:pt x="1853" y="80"/>
                    </a:lnTo>
                    <a:lnTo>
                      <a:pt x="1853" y="80"/>
                    </a:lnTo>
                    <a:lnTo>
                      <a:pt x="868" y="1065"/>
                    </a:lnTo>
                    <a:lnTo>
                      <a:pt x="395" y="1577"/>
                    </a:lnTo>
                    <a:lnTo>
                      <a:pt x="1" y="2050"/>
                    </a:lnTo>
                    <a:lnTo>
                      <a:pt x="1" y="2050"/>
                    </a:lnTo>
                    <a:lnTo>
                      <a:pt x="1" y="2089"/>
                    </a:lnTo>
                    <a:lnTo>
                      <a:pt x="79" y="2129"/>
                    </a:lnTo>
                    <a:lnTo>
                      <a:pt x="79" y="2129"/>
                    </a:lnTo>
                    <a:lnTo>
                      <a:pt x="2326" y="2286"/>
                    </a:lnTo>
                    <a:lnTo>
                      <a:pt x="4493" y="2365"/>
                    </a:lnTo>
                    <a:lnTo>
                      <a:pt x="4493" y="2365"/>
                    </a:lnTo>
                    <a:lnTo>
                      <a:pt x="4611" y="2365"/>
                    </a:lnTo>
                    <a:lnTo>
                      <a:pt x="4690" y="2286"/>
                    </a:lnTo>
                    <a:lnTo>
                      <a:pt x="4690" y="2286"/>
                    </a:lnTo>
                    <a:lnTo>
                      <a:pt x="5478" y="1262"/>
                    </a:lnTo>
                    <a:lnTo>
                      <a:pt x="5833" y="789"/>
                    </a:lnTo>
                    <a:lnTo>
                      <a:pt x="6069" y="316"/>
                    </a:lnTo>
                    <a:lnTo>
                      <a:pt x="6069" y="316"/>
                    </a:lnTo>
                    <a:lnTo>
                      <a:pt x="6109" y="237"/>
                    </a:lnTo>
                    <a:lnTo>
                      <a:pt x="6109" y="198"/>
                    </a:lnTo>
                    <a:lnTo>
                      <a:pt x="6109" y="198"/>
                    </a:lnTo>
                    <a:lnTo>
                      <a:pt x="6109" y="198"/>
                    </a:lnTo>
                    <a:lnTo>
                      <a:pt x="4060" y="80"/>
                    </a:lnTo>
                    <a:lnTo>
                      <a:pt x="2089" y="1"/>
                    </a:lnTo>
                    <a:lnTo>
                      <a:pt x="2089" y="1"/>
                    </a:lnTo>
                    <a:close/>
                  </a:path>
                </a:pathLst>
              </a:custGeom>
              <a:solidFill>
                <a:srgbClr val="0747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6"/>
              <p:cNvSpPr/>
              <p:nvPr/>
            </p:nvSpPr>
            <p:spPr>
              <a:xfrm>
                <a:off x="964200" y="4095400"/>
                <a:ext cx="152750" cy="59150"/>
              </a:xfrm>
              <a:custGeom>
                <a:avLst/>
                <a:gdLst/>
                <a:ahLst/>
                <a:cxnLst/>
                <a:rect l="l" t="t" r="r" b="b"/>
                <a:pathLst>
                  <a:path w="6110" h="2366" extrusionOk="0">
                    <a:moveTo>
                      <a:pt x="2090" y="1"/>
                    </a:moveTo>
                    <a:lnTo>
                      <a:pt x="2090" y="1"/>
                    </a:lnTo>
                    <a:lnTo>
                      <a:pt x="1971" y="1"/>
                    </a:lnTo>
                    <a:lnTo>
                      <a:pt x="1853" y="79"/>
                    </a:lnTo>
                    <a:lnTo>
                      <a:pt x="1853" y="79"/>
                    </a:lnTo>
                    <a:lnTo>
                      <a:pt x="868" y="1065"/>
                    </a:lnTo>
                    <a:lnTo>
                      <a:pt x="395" y="1577"/>
                    </a:lnTo>
                    <a:lnTo>
                      <a:pt x="40" y="2050"/>
                    </a:lnTo>
                    <a:lnTo>
                      <a:pt x="40" y="2050"/>
                    </a:lnTo>
                    <a:lnTo>
                      <a:pt x="1" y="2089"/>
                    </a:lnTo>
                    <a:lnTo>
                      <a:pt x="80" y="2129"/>
                    </a:lnTo>
                    <a:lnTo>
                      <a:pt x="80" y="2129"/>
                    </a:lnTo>
                    <a:lnTo>
                      <a:pt x="2326" y="2286"/>
                    </a:lnTo>
                    <a:lnTo>
                      <a:pt x="4494" y="2365"/>
                    </a:lnTo>
                    <a:lnTo>
                      <a:pt x="4494" y="2365"/>
                    </a:lnTo>
                    <a:lnTo>
                      <a:pt x="4612" y="2365"/>
                    </a:lnTo>
                    <a:lnTo>
                      <a:pt x="4691" y="2286"/>
                    </a:lnTo>
                    <a:lnTo>
                      <a:pt x="4691" y="2286"/>
                    </a:lnTo>
                    <a:lnTo>
                      <a:pt x="5479" y="1262"/>
                    </a:lnTo>
                    <a:lnTo>
                      <a:pt x="5833" y="789"/>
                    </a:lnTo>
                    <a:lnTo>
                      <a:pt x="6109" y="316"/>
                    </a:lnTo>
                    <a:lnTo>
                      <a:pt x="6109" y="316"/>
                    </a:lnTo>
                    <a:lnTo>
                      <a:pt x="6109" y="237"/>
                    </a:lnTo>
                    <a:lnTo>
                      <a:pt x="6109" y="198"/>
                    </a:lnTo>
                    <a:lnTo>
                      <a:pt x="6109" y="198"/>
                    </a:lnTo>
                    <a:lnTo>
                      <a:pt x="6109" y="198"/>
                    </a:lnTo>
                    <a:lnTo>
                      <a:pt x="4060" y="79"/>
                    </a:lnTo>
                    <a:lnTo>
                      <a:pt x="2090" y="1"/>
                    </a:lnTo>
                    <a:lnTo>
                      <a:pt x="209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6"/>
              <p:cNvSpPr/>
              <p:nvPr/>
            </p:nvSpPr>
            <p:spPr>
              <a:xfrm>
                <a:off x="724800" y="4189975"/>
                <a:ext cx="341900" cy="98550"/>
              </a:xfrm>
              <a:custGeom>
                <a:avLst/>
                <a:gdLst/>
                <a:ahLst/>
                <a:cxnLst/>
                <a:rect l="l" t="t" r="r" b="b"/>
                <a:pathLst>
                  <a:path w="13676" h="3942" extrusionOk="0">
                    <a:moveTo>
                      <a:pt x="4612" y="1"/>
                    </a:moveTo>
                    <a:lnTo>
                      <a:pt x="4612" y="1"/>
                    </a:lnTo>
                    <a:lnTo>
                      <a:pt x="4375" y="40"/>
                    </a:lnTo>
                    <a:lnTo>
                      <a:pt x="4139" y="119"/>
                    </a:lnTo>
                    <a:lnTo>
                      <a:pt x="4139" y="119"/>
                    </a:lnTo>
                    <a:lnTo>
                      <a:pt x="1892" y="1814"/>
                    </a:lnTo>
                    <a:lnTo>
                      <a:pt x="868" y="2602"/>
                    </a:lnTo>
                    <a:lnTo>
                      <a:pt x="395" y="2996"/>
                    </a:lnTo>
                    <a:lnTo>
                      <a:pt x="1" y="3390"/>
                    </a:lnTo>
                    <a:lnTo>
                      <a:pt x="1" y="3390"/>
                    </a:lnTo>
                    <a:lnTo>
                      <a:pt x="1" y="3429"/>
                    </a:lnTo>
                    <a:lnTo>
                      <a:pt x="1" y="3508"/>
                    </a:lnTo>
                    <a:lnTo>
                      <a:pt x="80" y="3508"/>
                    </a:lnTo>
                    <a:lnTo>
                      <a:pt x="158" y="3548"/>
                    </a:lnTo>
                    <a:lnTo>
                      <a:pt x="158" y="3548"/>
                    </a:lnTo>
                    <a:lnTo>
                      <a:pt x="2641" y="3666"/>
                    </a:lnTo>
                    <a:lnTo>
                      <a:pt x="5124" y="3784"/>
                    </a:lnTo>
                    <a:lnTo>
                      <a:pt x="7567" y="3902"/>
                    </a:lnTo>
                    <a:lnTo>
                      <a:pt x="10010" y="3942"/>
                    </a:lnTo>
                    <a:lnTo>
                      <a:pt x="10010" y="3942"/>
                    </a:lnTo>
                    <a:lnTo>
                      <a:pt x="10247" y="3902"/>
                    </a:lnTo>
                    <a:lnTo>
                      <a:pt x="10444" y="3784"/>
                    </a:lnTo>
                    <a:lnTo>
                      <a:pt x="10444" y="3784"/>
                    </a:lnTo>
                    <a:lnTo>
                      <a:pt x="11390" y="2956"/>
                    </a:lnTo>
                    <a:lnTo>
                      <a:pt x="12257" y="2129"/>
                    </a:lnTo>
                    <a:lnTo>
                      <a:pt x="13005" y="1341"/>
                    </a:lnTo>
                    <a:lnTo>
                      <a:pt x="13321" y="907"/>
                    </a:lnTo>
                    <a:lnTo>
                      <a:pt x="13597" y="552"/>
                    </a:lnTo>
                    <a:lnTo>
                      <a:pt x="13597" y="552"/>
                    </a:lnTo>
                    <a:lnTo>
                      <a:pt x="13675" y="434"/>
                    </a:lnTo>
                    <a:lnTo>
                      <a:pt x="13675" y="355"/>
                    </a:lnTo>
                    <a:lnTo>
                      <a:pt x="13597" y="355"/>
                    </a:lnTo>
                    <a:lnTo>
                      <a:pt x="13597" y="355"/>
                    </a:lnTo>
                    <a:lnTo>
                      <a:pt x="9065" y="119"/>
                    </a:lnTo>
                    <a:lnTo>
                      <a:pt x="6818" y="40"/>
                    </a:lnTo>
                    <a:lnTo>
                      <a:pt x="4612" y="1"/>
                    </a:lnTo>
                    <a:lnTo>
                      <a:pt x="461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6"/>
              <p:cNvSpPr/>
              <p:nvPr/>
            </p:nvSpPr>
            <p:spPr>
              <a:xfrm>
                <a:off x="1161250" y="4109200"/>
                <a:ext cx="152725" cy="59125"/>
              </a:xfrm>
              <a:custGeom>
                <a:avLst/>
                <a:gdLst/>
                <a:ahLst/>
                <a:cxnLst/>
                <a:rect l="l" t="t" r="r" b="b"/>
                <a:pathLst>
                  <a:path w="6109" h="2365" extrusionOk="0">
                    <a:moveTo>
                      <a:pt x="2050" y="0"/>
                    </a:moveTo>
                    <a:lnTo>
                      <a:pt x="2050" y="0"/>
                    </a:lnTo>
                    <a:lnTo>
                      <a:pt x="1932" y="0"/>
                    </a:lnTo>
                    <a:lnTo>
                      <a:pt x="1853" y="79"/>
                    </a:lnTo>
                    <a:lnTo>
                      <a:pt x="1853" y="79"/>
                    </a:lnTo>
                    <a:lnTo>
                      <a:pt x="828" y="1064"/>
                    </a:lnTo>
                    <a:lnTo>
                      <a:pt x="395" y="1577"/>
                    </a:lnTo>
                    <a:lnTo>
                      <a:pt x="1" y="2050"/>
                    </a:lnTo>
                    <a:lnTo>
                      <a:pt x="1" y="2050"/>
                    </a:lnTo>
                    <a:lnTo>
                      <a:pt x="1" y="2089"/>
                    </a:lnTo>
                    <a:lnTo>
                      <a:pt x="79" y="2128"/>
                    </a:lnTo>
                    <a:lnTo>
                      <a:pt x="79" y="2128"/>
                    </a:lnTo>
                    <a:lnTo>
                      <a:pt x="2286" y="2286"/>
                    </a:lnTo>
                    <a:lnTo>
                      <a:pt x="4454" y="2365"/>
                    </a:lnTo>
                    <a:lnTo>
                      <a:pt x="4454" y="2365"/>
                    </a:lnTo>
                    <a:lnTo>
                      <a:pt x="4572" y="2365"/>
                    </a:lnTo>
                    <a:lnTo>
                      <a:pt x="4651" y="2286"/>
                    </a:lnTo>
                    <a:lnTo>
                      <a:pt x="4651" y="2286"/>
                    </a:lnTo>
                    <a:lnTo>
                      <a:pt x="5478" y="1261"/>
                    </a:lnTo>
                    <a:lnTo>
                      <a:pt x="5794" y="788"/>
                    </a:lnTo>
                    <a:lnTo>
                      <a:pt x="6070" y="316"/>
                    </a:lnTo>
                    <a:lnTo>
                      <a:pt x="6070" y="316"/>
                    </a:lnTo>
                    <a:lnTo>
                      <a:pt x="6109" y="237"/>
                    </a:lnTo>
                    <a:lnTo>
                      <a:pt x="6109" y="197"/>
                    </a:lnTo>
                    <a:lnTo>
                      <a:pt x="6070" y="197"/>
                    </a:lnTo>
                    <a:lnTo>
                      <a:pt x="6070" y="197"/>
                    </a:lnTo>
                    <a:lnTo>
                      <a:pt x="4060" y="79"/>
                    </a:lnTo>
                    <a:lnTo>
                      <a:pt x="2050" y="0"/>
                    </a:lnTo>
                    <a:lnTo>
                      <a:pt x="205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6"/>
              <p:cNvSpPr/>
              <p:nvPr/>
            </p:nvSpPr>
            <p:spPr>
              <a:xfrm>
                <a:off x="1512975" y="3931850"/>
                <a:ext cx="152725" cy="60125"/>
              </a:xfrm>
              <a:custGeom>
                <a:avLst/>
                <a:gdLst/>
                <a:ahLst/>
                <a:cxnLst/>
                <a:rect l="l" t="t" r="r" b="b"/>
                <a:pathLst>
                  <a:path w="6109" h="2405" extrusionOk="0">
                    <a:moveTo>
                      <a:pt x="2050" y="1"/>
                    </a:moveTo>
                    <a:lnTo>
                      <a:pt x="2050" y="1"/>
                    </a:lnTo>
                    <a:lnTo>
                      <a:pt x="1971" y="40"/>
                    </a:lnTo>
                    <a:lnTo>
                      <a:pt x="1853" y="119"/>
                    </a:lnTo>
                    <a:lnTo>
                      <a:pt x="1853" y="119"/>
                    </a:lnTo>
                    <a:lnTo>
                      <a:pt x="867" y="1104"/>
                    </a:lnTo>
                    <a:lnTo>
                      <a:pt x="395" y="1617"/>
                    </a:lnTo>
                    <a:lnTo>
                      <a:pt x="0" y="2089"/>
                    </a:lnTo>
                    <a:lnTo>
                      <a:pt x="0" y="2089"/>
                    </a:lnTo>
                    <a:lnTo>
                      <a:pt x="0" y="2129"/>
                    </a:lnTo>
                    <a:lnTo>
                      <a:pt x="79" y="2168"/>
                    </a:lnTo>
                    <a:lnTo>
                      <a:pt x="79" y="2168"/>
                    </a:lnTo>
                    <a:lnTo>
                      <a:pt x="2286" y="2326"/>
                    </a:lnTo>
                    <a:lnTo>
                      <a:pt x="4493" y="2405"/>
                    </a:lnTo>
                    <a:lnTo>
                      <a:pt x="4493" y="2405"/>
                    </a:lnTo>
                    <a:lnTo>
                      <a:pt x="4572" y="2365"/>
                    </a:lnTo>
                    <a:lnTo>
                      <a:pt x="4690" y="2326"/>
                    </a:lnTo>
                    <a:lnTo>
                      <a:pt x="4690" y="2326"/>
                    </a:lnTo>
                    <a:lnTo>
                      <a:pt x="5478" y="1301"/>
                    </a:lnTo>
                    <a:lnTo>
                      <a:pt x="5833" y="828"/>
                    </a:lnTo>
                    <a:lnTo>
                      <a:pt x="6069" y="355"/>
                    </a:lnTo>
                    <a:lnTo>
                      <a:pt x="6069" y="355"/>
                    </a:lnTo>
                    <a:lnTo>
                      <a:pt x="6109" y="277"/>
                    </a:lnTo>
                    <a:lnTo>
                      <a:pt x="6109" y="237"/>
                    </a:lnTo>
                    <a:lnTo>
                      <a:pt x="6109" y="237"/>
                    </a:lnTo>
                    <a:lnTo>
                      <a:pt x="6109" y="237"/>
                    </a:lnTo>
                    <a:lnTo>
                      <a:pt x="4059" y="80"/>
                    </a:lnTo>
                    <a:lnTo>
                      <a:pt x="2050" y="1"/>
                    </a:lnTo>
                    <a:lnTo>
                      <a:pt x="20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6"/>
              <p:cNvSpPr/>
              <p:nvPr/>
            </p:nvSpPr>
            <p:spPr>
              <a:xfrm>
                <a:off x="1442050" y="4028400"/>
                <a:ext cx="152725" cy="60125"/>
              </a:xfrm>
              <a:custGeom>
                <a:avLst/>
                <a:gdLst/>
                <a:ahLst/>
                <a:cxnLst/>
                <a:rect l="l" t="t" r="r" b="b"/>
                <a:pathLst>
                  <a:path w="6109" h="2405" extrusionOk="0">
                    <a:moveTo>
                      <a:pt x="2049" y="1"/>
                    </a:moveTo>
                    <a:lnTo>
                      <a:pt x="2049" y="1"/>
                    </a:lnTo>
                    <a:lnTo>
                      <a:pt x="1931" y="40"/>
                    </a:lnTo>
                    <a:lnTo>
                      <a:pt x="1852" y="80"/>
                    </a:lnTo>
                    <a:lnTo>
                      <a:pt x="1852" y="80"/>
                    </a:lnTo>
                    <a:lnTo>
                      <a:pt x="828" y="1104"/>
                    </a:lnTo>
                    <a:lnTo>
                      <a:pt x="394" y="1577"/>
                    </a:lnTo>
                    <a:lnTo>
                      <a:pt x="0" y="2050"/>
                    </a:lnTo>
                    <a:lnTo>
                      <a:pt x="0" y="2050"/>
                    </a:lnTo>
                    <a:lnTo>
                      <a:pt x="0" y="2129"/>
                    </a:lnTo>
                    <a:lnTo>
                      <a:pt x="79" y="2168"/>
                    </a:lnTo>
                    <a:lnTo>
                      <a:pt x="79" y="2168"/>
                    </a:lnTo>
                    <a:lnTo>
                      <a:pt x="2286" y="2326"/>
                    </a:lnTo>
                    <a:lnTo>
                      <a:pt x="4453" y="2405"/>
                    </a:lnTo>
                    <a:lnTo>
                      <a:pt x="4453" y="2405"/>
                    </a:lnTo>
                    <a:lnTo>
                      <a:pt x="4571" y="2365"/>
                    </a:lnTo>
                    <a:lnTo>
                      <a:pt x="4650" y="2286"/>
                    </a:lnTo>
                    <a:lnTo>
                      <a:pt x="4650" y="2286"/>
                    </a:lnTo>
                    <a:lnTo>
                      <a:pt x="5478" y="1301"/>
                    </a:lnTo>
                    <a:lnTo>
                      <a:pt x="5793" y="828"/>
                    </a:lnTo>
                    <a:lnTo>
                      <a:pt x="6069" y="355"/>
                    </a:lnTo>
                    <a:lnTo>
                      <a:pt x="6069" y="355"/>
                    </a:lnTo>
                    <a:lnTo>
                      <a:pt x="6108" y="277"/>
                    </a:lnTo>
                    <a:lnTo>
                      <a:pt x="6108" y="237"/>
                    </a:lnTo>
                    <a:lnTo>
                      <a:pt x="6069" y="237"/>
                    </a:lnTo>
                    <a:lnTo>
                      <a:pt x="6069" y="237"/>
                    </a:lnTo>
                    <a:lnTo>
                      <a:pt x="4059" y="80"/>
                    </a:lnTo>
                    <a:lnTo>
                      <a:pt x="2049" y="1"/>
                    </a:lnTo>
                    <a:lnTo>
                      <a:pt x="204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6"/>
              <p:cNvSpPr/>
              <p:nvPr/>
            </p:nvSpPr>
            <p:spPr>
              <a:xfrm>
                <a:off x="1371100" y="4124950"/>
                <a:ext cx="152725" cy="60125"/>
              </a:xfrm>
              <a:custGeom>
                <a:avLst/>
                <a:gdLst/>
                <a:ahLst/>
                <a:cxnLst/>
                <a:rect l="l" t="t" r="r" b="b"/>
                <a:pathLst>
                  <a:path w="6109" h="2405" extrusionOk="0">
                    <a:moveTo>
                      <a:pt x="2050" y="1"/>
                    </a:moveTo>
                    <a:lnTo>
                      <a:pt x="2050" y="1"/>
                    </a:lnTo>
                    <a:lnTo>
                      <a:pt x="1932" y="40"/>
                    </a:lnTo>
                    <a:lnTo>
                      <a:pt x="1853" y="80"/>
                    </a:lnTo>
                    <a:lnTo>
                      <a:pt x="1853" y="80"/>
                    </a:lnTo>
                    <a:lnTo>
                      <a:pt x="828" y="1104"/>
                    </a:lnTo>
                    <a:lnTo>
                      <a:pt x="355" y="1577"/>
                    </a:lnTo>
                    <a:lnTo>
                      <a:pt x="1" y="2050"/>
                    </a:lnTo>
                    <a:lnTo>
                      <a:pt x="1" y="2050"/>
                    </a:lnTo>
                    <a:lnTo>
                      <a:pt x="1" y="2129"/>
                    </a:lnTo>
                    <a:lnTo>
                      <a:pt x="40" y="2129"/>
                    </a:lnTo>
                    <a:lnTo>
                      <a:pt x="40" y="2129"/>
                    </a:lnTo>
                    <a:lnTo>
                      <a:pt x="2286" y="2286"/>
                    </a:lnTo>
                    <a:lnTo>
                      <a:pt x="4454" y="2405"/>
                    </a:lnTo>
                    <a:lnTo>
                      <a:pt x="4454" y="2405"/>
                    </a:lnTo>
                    <a:lnTo>
                      <a:pt x="4572" y="2365"/>
                    </a:lnTo>
                    <a:lnTo>
                      <a:pt x="4651" y="2286"/>
                    </a:lnTo>
                    <a:lnTo>
                      <a:pt x="4651" y="2286"/>
                    </a:lnTo>
                    <a:lnTo>
                      <a:pt x="5439" y="1301"/>
                    </a:lnTo>
                    <a:lnTo>
                      <a:pt x="5794" y="789"/>
                    </a:lnTo>
                    <a:lnTo>
                      <a:pt x="6070" y="316"/>
                    </a:lnTo>
                    <a:lnTo>
                      <a:pt x="6070" y="316"/>
                    </a:lnTo>
                    <a:lnTo>
                      <a:pt x="6109" y="237"/>
                    </a:lnTo>
                    <a:lnTo>
                      <a:pt x="6109" y="237"/>
                    </a:lnTo>
                    <a:lnTo>
                      <a:pt x="6070" y="198"/>
                    </a:lnTo>
                    <a:lnTo>
                      <a:pt x="6070" y="198"/>
                    </a:lnTo>
                    <a:lnTo>
                      <a:pt x="4020" y="80"/>
                    </a:lnTo>
                    <a:lnTo>
                      <a:pt x="2050" y="1"/>
                    </a:lnTo>
                    <a:lnTo>
                      <a:pt x="205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6"/>
              <p:cNvSpPr/>
              <p:nvPr/>
            </p:nvSpPr>
            <p:spPr>
              <a:xfrm>
                <a:off x="787850" y="3820525"/>
                <a:ext cx="991150" cy="38450"/>
              </a:xfrm>
              <a:custGeom>
                <a:avLst/>
                <a:gdLst/>
                <a:ahLst/>
                <a:cxnLst/>
                <a:rect l="l" t="t" r="r" b="b"/>
                <a:pathLst>
                  <a:path w="39646" h="1538" extrusionOk="0">
                    <a:moveTo>
                      <a:pt x="39646" y="1498"/>
                    </a:moveTo>
                    <a:lnTo>
                      <a:pt x="39646" y="1498"/>
                    </a:lnTo>
                    <a:lnTo>
                      <a:pt x="38463" y="1538"/>
                    </a:lnTo>
                    <a:lnTo>
                      <a:pt x="36729" y="1538"/>
                    </a:lnTo>
                    <a:lnTo>
                      <a:pt x="32040" y="1459"/>
                    </a:lnTo>
                    <a:lnTo>
                      <a:pt x="26207" y="1341"/>
                    </a:lnTo>
                    <a:lnTo>
                      <a:pt x="19744" y="1104"/>
                    </a:lnTo>
                    <a:lnTo>
                      <a:pt x="13321" y="868"/>
                    </a:lnTo>
                    <a:lnTo>
                      <a:pt x="7488" y="592"/>
                    </a:lnTo>
                    <a:lnTo>
                      <a:pt x="2838" y="316"/>
                    </a:lnTo>
                    <a:lnTo>
                      <a:pt x="1144" y="158"/>
                    </a:lnTo>
                    <a:lnTo>
                      <a:pt x="1" y="40"/>
                    </a:lnTo>
                    <a:lnTo>
                      <a:pt x="1" y="40"/>
                    </a:lnTo>
                    <a:lnTo>
                      <a:pt x="986" y="1"/>
                    </a:lnTo>
                    <a:lnTo>
                      <a:pt x="2523" y="1"/>
                    </a:lnTo>
                    <a:lnTo>
                      <a:pt x="4493" y="1"/>
                    </a:lnTo>
                    <a:lnTo>
                      <a:pt x="6858" y="40"/>
                    </a:lnTo>
                    <a:lnTo>
                      <a:pt x="12454" y="198"/>
                    </a:lnTo>
                    <a:lnTo>
                      <a:pt x="18759" y="434"/>
                    </a:lnTo>
                    <a:lnTo>
                      <a:pt x="25183" y="710"/>
                    </a:lnTo>
                    <a:lnTo>
                      <a:pt x="31212" y="986"/>
                    </a:lnTo>
                    <a:lnTo>
                      <a:pt x="36217" y="1262"/>
                    </a:lnTo>
                    <a:lnTo>
                      <a:pt x="39646" y="1498"/>
                    </a:lnTo>
                    <a:lnTo>
                      <a:pt x="39646" y="149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6"/>
              <p:cNvSpPr/>
              <p:nvPr/>
            </p:nvSpPr>
            <p:spPr>
              <a:xfrm>
                <a:off x="1748450" y="3287525"/>
                <a:ext cx="36475" cy="400025"/>
              </a:xfrm>
              <a:custGeom>
                <a:avLst/>
                <a:gdLst/>
                <a:ahLst/>
                <a:cxnLst/>
                <a:rect l="l" t="t" r="r" b="b"/>
                <a:pathLst>
                  <a:path w="1459" h="16001" extrusionOk="0">
                    <a:moveTo>
                      <a:pt x="1300" y="1"/>
                    </a:moveTo>
                    <a:lnTo>
                      <a:pt x="1300" y="1"/>
                    </a:lnTo>
                    <a:lnTo>
                      <a:pt x="1419" y="1577"/>
                    </a:lnTo>
                    <a:lnTo>
                      <a:pt x="1458" y="3311"/>
                    </a:lnTo>
                    <a:lnTo>
                      <a:pt x="1419" y="5518"/>
                    </a:lnTo>
                    <a:lnTo>
                      <a:pt x="1379" y="6740"/>
                    </a:lnTo>
                    <a:lnTo>
                      <a:pt x="1340" y="8040"/>
                    </a:lnTo>
                    <a:lnTo>
                      <a:pt x="1222" y="9380"/>
                    </a:lnTo>
                    <a:lnTo>
                      <a:pt x="1064" y="10720"/>
                    </a:lnTo>
                    <a:lnTo>
                      <a:pt x="906" y="12060"/>
                    </a:lnTo>
                    <a:lnTo>
                      <a:pt x="670" y="13400"/>
                    </a:lnTo>
                    <a:lnTo>
                      <a:pt x="355" y="14739"/>
                    </a:lnTo>
                    <a:lnTo>
                      <a:pt x="0" y="1600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6"/>
              <p:cNvSpPr/>
              <p:nvPr/>
            </p:nvSpPr>
            <p:spPr>
              <a:xfrm>
                <a:off x="1748450" y="3287525"/>
                <a:ext cx="36475" cy="400025"/>
              </a:xfrm>
              <a:custGeom>
                <a:avLst/>
                <a:gdLst/>
                <a:ahLst/>
                <a:cxnLst/>
                <a:rect l="l" t="t" r="r" b="b"/>
                <a:pathLst>
                  <a:path w="1459" h="16001" fill="none" extrusionOk="0">
                    <a:moveTo>
                      <a:pt x="1300" y="1"/>
                    </a:moveTo>
                    <a:lnTo>
                      <a:pt x="1300" y="1"/>
                    </a:lnTo>
                    <a:lnTo>
                      <a:pt x="1419" y="1577"/>
                    </a:lnTo>
                    <a:lnTo>
                      <a:pt x="1458" y="3311"/>
                    </a:lnTo>
                    <a:lnTo>
                      <a:pt x="1419" y="5518"/>
                    </a:lnTo>
                    <a:lnTo>
                      <a:pt x="1379" y="6740"/>
                    </a:lnTo>
                    <a:lnTo>
                      <a:pt x="1340" y="8040"/>
                    </a:lnTo>
                    <a:lnTo>
                      <a:pt x="1222" y="9380"/>
                    </a:lnTo>
                    <a:lnTo>
                      <a:pt x="1064" y="10720"/>
                    </a:lnTo>
                    <a:lnTo>
                      <a:pt x="906" y="12060"/>
                    </a:lnTo>
                    <a:lnTo>
                      <a:pt x="670" y="13400"/>
                    </a:lnTo>
                    <a:lnTo>
                      <a:pt x="355" y="14739"/>
                    </a:lnTo>
                    <a:lnTo>
                      <a:pt x="0" y="1600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6"/>
              <p:cNvSpPr/>
              <p:nvPr/>
            </p:nvSpPr>
            <p:spPr>
              <a:xfrm>
                <a:off x="1066675" y="3181125"/>
                <a:ext cx="485725" cy="15800"/>
              </a:xfrm>
              <a:custGeom>
                <a:avLst/>
                <a:gdLst/>
                <a:ahLst/>
                <a:cxnLst/>
                <a:rect l="l" t="t" r="r" b="b"/>
                <a:pathLst>
                  <a:path w="19429" h="632" extrusionOk="0">
                    <a:moveTo>
                      <a:pt x="0" y="552"/>
                    </a:moveTo>
                    <a:lnTo>
                      <a:pt x="0" y="552"/>
                    </a:lnTo>
                    <a:lnTo>
                      <a:pt x="1931" y="395"/>
                    </a:lnTo>
                    <a:lnTo>
                      <a:pt x="4020" y="237"/>
                    </a:lnTo>
                    <a:lnTo>
                      <a:pt x="6700" y="79"/>
                    </a:lnTo>
                    <a:lnTo>
                      <a:pt x="8197" y="40"/>
                    </a:lnTo>
                    <a:lnTo>
                      <a:pt x="9734" y="1"/>
                    </a:lnTo>
                    <a:lnTo>
                      <a:pt x="11350" y="1"/>
                    </a:lnTo>
                    <a:lnTo>
                      <a:pt x="12966" y="40"/>
                    </a:lnTo>
                    <a:lnTo>
                      <a:pt x="14621" y="119"/>
                    </a:lnTo>
                    <a:lnTo>
                      <a:pt x="16276" y="237"/>
                    </a:lnTo>
                    <a:lnTo>
                      <a:pt x="17852" y="395"/>
                    </a:lnTo>
                    <a:lnTo>
                      <a:pt x="19429" y="63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6"/>
              <p:cNvSpPr/>
              <p:nvPr/>
            </p:nvSpPr>
            <p:spPr>
              <a:xfrm>
                <a:off x="909050" y="3468800"/>
                <a:ext cx="72925" cy="73925"/>
              </a:xfrm>
              <a:custGeom>
                <a:avLst/>
                <a:gdLst/>
                <a:ahLst/>
                <a:cxnLst/>
                <a:rect l="l" t="t" r="r" b="b"/>
                <a:pathLst>
                  <a:path w="2917" h="2957" extrusionOk="0">
                    <a:moveTo>
                      <a:pt x="1458" y="1"/>
                    </a:moveTo>
                    <a:lnTo>
                      <a:pt x="1379" y="40"/>
                    </a:lnTo>
                    <a:lnTo>
                      <a:pt x="1340" y="159"/>
                    </a:lnTo>
                    <a:lnTo>
                      <a:pt x="1261" y="553"/>
                    </a:lnTo>
                    <a:lnTo>
                      <a:pt x="1182" y="907"/>
                    </a:lnTo>
                    <a:lnTo>
                      <a:pt x="1104" y="1144"/>
                    </a:lnTo>
                    <a:lnTo>
                      <a:pt x="1025" y="1183"/>
                    </a:lnTo>
                    <a:lnTo>
                      <a:pt x="867" y="1223"/>
                    </a:lnTo>
                    <a:lnTo>
                      <a:pt x="512" y="1301"/>
                    </a:lnTo>
                    <a:lnTo>
                      <a:pt x="158" y="1420"/>
                    </a:lnTo>
                    <a:lnTo>
                      <a:pt x="40" y="1459"/>
                    </a:lnTo>
                    <a:lnTo>
                      <a:pt x="0" y="1498"/>
                    </a:lnTo>
                    <a:lnTo>
                      <a:pt x="40" y="1538"/>
                    </a:lnTo>
                    <a:lnTo>
                      <a:pt x="158" y="1577"/>
                    </a:lnTo>
                    <a:lnTo>
                      <a:pt x="512" y="1656"/>
                    </a:lnTo>
                    <a:lnTo>
                      <a:pt x="867" y="1735"/>
                    </a:lnTo>
                    <a:lnTo>
                      <a:pt x="1025" y="1774"/>
                    </a:lnTo>
                    <a:lnTo>
                      <a:pt x="1104" y="1814"/>
                    </a:lnTo>
                    <a:lnTo>
                      <a:pt x="1182" y="2050"/>
                    </a:lnTo>
                    <a:lnTo>
                      <a:pt x="1261" y="2444"/>
                    </a:lnTo>
                    <a:lnTo>
                      <a:pt x="1379" y="2799"/>
                    </a:lnTo>
                    <a:lnTo>
                      <a:pt x="1419" y="2917"/>
                    </a:lnTo>
                    <a:lnTo>
                      <a:pt x="1498" y="2956"/>
                    </a:lnTo>
                    <a:lnTo>
                      <a:pt x="1537" y="2917"/>
                    </a:lnTo>
                    <a:lnTo>
                      <a:pt x="1576" y="2799"/>
                    </a:lnTo>
                    <a:lnTo>
                      <a:pt x="1695" y="2405"/>
                    </a:lnTo>
                    <a:lnTo>
                      <a:pt x="1773" y="2050"/>
                    </a:lnTo>
                    <a:lnTo>
                      <a:pt x="1813" y="1814"/>
                    </a:lnTo>
                    <a:lnTo>
                      <a:pt x="1892" y="1774"/>
                    </a:lnTo>
                    <a:lnTo>
                      <a:pt x="2049" y="1735"/>
                    </a:lnTo>
                    <a:lnTo>
                      <a:pt x="2443" y="1656"/>
                    </a:lnTo>
                    <a:lnTo>
                      <a:pt x="2798" y="1538"/>
                    </a:lnTo>
                    <a:lnTo>
                      <a:pt x="2877" y="1498"/>
                    </a:lnTo>
                    <a:lnTo>
                      <a:pt x="2916" y="1459"/>
                    </a:lnTo>
                    <a:lnTo>
                      <a:pt x="2877" y="1420"/>
                    </a:lnTo>
                    <a:lnTo>
                      <a:pt x="2759" y="1380"/>
                    </a:lnTo>
                    <a:lnTo>
                      <a:pt x="2404" y="1301"/>
                    </a:lnTo>
                    <a:lnTo>
                      <a:pt x="2049" y="1223"/>
                    </a:lnTo>
                    <a:lnTo>
                      <a:pt x="1892" y="1183"/>
                    </a:lnTo>
                    <a:lnTo>
                      <a:pt x="1813" y="1144"/>
                    </a:lnTo>
                    <a:lnTo>
                      <a:pt x="1734" y="907"/>
                    </a:lnTo>
                    <a:lnTo>
                      <a:pt x="1655" y="513"/>
                    </a:lnTo>
                    <a:lnTo>
                      <a:pt x="1537" y="159"/>
                    </a:lnTo>
                    <a:lnTo>
                      <a:pt x="1498" y="40"/>
                    </a:lnTo>
                    <a:lnTo>
                      <a:pt x="145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6"/>
              <p:cNvSpPr/>
              <p:nvPr/>
            </p:nvSpPr>
            <p:spPr>
              <a:xfrm>
                <a:off x="488350" y="4118050"/>
                <a:ext cx="73925" cy="73925"/>
              </a:xfrm>
              <a:custGeom>
                <a:avLst/>
                <a:gdLst/>
                <a:ahLst/>
                <a:cxnLst/>
                <a:rect l="l" t="t" r="r" b="b"/>
                <a:pathLst>
                  <a:path w="2957" h="2957" extrusionOk="0">
                    <a:moveTo>
                      <a:pt x="1459" y="1"/>
                    </a:moveTo>
                    <a:lnTo>
                      <a:pt x="1419" y="40"/>
                    </a:lnTo>
                    <a:lnTo>
                      <a:pt x="1341" y="159"/>
                    </a:lnTo>
                    <a:lnTo>
                      <a:pt x="1262" y="513"/>
                    </a:lnTo>
                    <a:lnTo>
                      <a:pt x="1183" y="907"/>
                    </a:lnTo>
                    <a:lnTo>
                      <a:pt x="1144" y="1104"/>
                    </a:lnTo>
                    <a:lnTo>
                      <a:pt x="1025" y="1183"/>
                    </a:lnTo>
                    <a:lnTo>
                      <a:pt x="907" y="1223"/>
                    </a:lnTo>
                    <a:lnTo>
                      <a:pt x="513" y="1301"/>
                    </a:lnTo>
                    <a:lnTo>
                      <a:pt x="158" y="1380"/>
                    </a:lnTo>
                    <a:lnTo>
                      <a:pt x="40" y="1459"/>
                    </a:lnTo>
                    <a:lnTo>
                      <a:pt x="1" y="1498"/>
                    </a:lnTo>
                    <a:lnTo>
                      <a:pt x="80" y="1538"/>
                    </a:lnTo>
                    <a:lnTo>
                      <a:pt x="158" y="1577"/>
                    </a:lnTo>
                    <a:lnTo>
                      <a:pt x="513" y="1656"/>
                    </a:lnTo>
                    <a:lnTo>
                      <a:pt x="907" y="1735"/>
                    </a:lnTo>
                    <a:lnTo>
                      <a:pt x="1025" y="1774"/>
                    </a:lnTo>
                    <a:lnTo>
                      <a:pt x="1144" y="1814"/>
                    </a:lnTo>
                    <a:lnTo>
                      <a:pt x="1183" y="2011"/>
                    </a:lnTo>
                    <a:lnTo>
                      <a:pt x="1301" y="2405"/>
                    </a:lnTo>
                    <a:lnTo>
                      <a:pt x="1380" y="2799"/>
                    </a:lnTo>
                    <a:lnTo>
                      <a:pt x="1459" y="2917"/>
                    </a:lnTo>
                    <a:lnTo>
                      <a:pt x="1498" y="2957"/>
                    </a:lnTo>
                    <a:lnTo>
                      <a:pt x="1538" y="2917"/>
                    </a:lnTo>
                    <a:lnTo>
                      <a:pt x="1616" y="2799"/>
                    </a:lnTo>
                    <a:lnTo>
                      <a:pt x="1695" y="2405"/>
                    </a:lnTo>
                    <a:lnTo>
                      <a:pt x="1774" y="2011"/>
                    </a:lnTo>
                    <a:lnTo>
                      <a:pt x="1853" y="1814"/>
                    </a:lnTo>
                    <a:lnTo>
                      <a:pt x="1932" y="1774"/>
                    </a:lnTo>
                    <a:lnTo>
                      <a:pt x="2050" y="1735"/>
                    </a:lnTo>
                    <a:lnTo>
                      <a:pt x="2444" y="1617"/>
                    </a:lnTo>
                    <a:lnTo>
                      <a:pt x="2799" y="1538"/>
                    </a:lnTo>
                    <a:lnTo>
                      <a:pt x="2917" y="1498"/>
                    </a:lnTo>
                    <a:lnTo>
                      <a:pt x="2956" y="1459"/>
                    </a:lnTo>
                    <a:lnTo>
                      <a:pt x="2917" y="1380"/>
                    </a:lnTo>
                    <a:lnTo>
                      <a:pt x="2799" y="1341"/>
                    </a:lnTo>
                    <a:lnTo>
                      <a:pt x="2444" y="1262"/>
                    </a:lnTo>
                    <a:lnTo>
                      <a:pt x="2050" y="1183"/>
                    </a:lnTo>
                    <a:lnTo>
                      <a:pt x="1932" y="1144"/>
                    </a:lnTo>
                    <a:lnTo>
                      <a:pt x="1853" y="1104"/>
                    </a:lnTo>
                    <a:lnTo>
                      <a:pt x="1774" y="907"/>
                    </a:lnTo>
                    <a:lnTo>
                      <a:pt x="1656" y="513"/>
                    </a:lnTo>
                    <a:lnTo>
                      <a:pt x="1577" y="159"/>
                    </a:lnTo>
                    <a:lnTo>
                      <a:pt x="1498" y="40"/>
                    </a:lnTo>
                    <a:lnTo>
                      <a:pt x="145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6"/>
              <p:cNvSpPr/>
              <p:nvPr/>
            </p:nvSpPr>
            <p:spPr>
              <a:xfrm>
                <a:off x="1662725" y="3252075"/>
                <a:ext cx="73925" cy="73900"/>
              </a:xfrm>
              <a:custGeom>
                <a:avLst/>
                <a:gdLst/>
                <a:ahLst/>
                <a:cxnLst/>
                <a:rect l="l" t="t" r="r" b="b"/>
                <a:pathLst>
                  <a:path w="2957" h="2956" extrusionOk="0">
                    <a:moveTo>
                      <a:pt x="1459" y="0"/>
                    </a:moveTo>
                    <a:lnTo>
                      <a:pt x="1380" y="39"/>
                    </a:lnTo>
                    <a:lnTo>
                      <a:pt x="1340" y="158"/>
                    </a:lnTo>
                    <a:lnTo>
                      <a:pt x="1262" y="512"/>
                    </a:lnTo>
                    <a:lnTo>
                      <a:pt x="1183" y="906"/>
                    </a:lnTo>
                    <a:lnTo>
                      <a:pt x="1104" y="1103"/>
                    </a:lnTo>
                    <a:lnTo>
                      <a:pt x="1025" y="1182"/>
                    </a:lnTo>
                    <a:lnTo>
                      <a:pt x="867" y="1222"/>
                    </a:lnTo>
                    <a:lnTo>
                      <a:pt x="513" y="1301"/>
                    </a:lnTo>
                    <a:lnTo>
                      <a:pt x="158" y="1379"/>
                    </a:lnTo>
                    <a:lnTo>
                      <a:pt x="40" y="1458"/>
                    </a:lnTo>
                    <a:lnTo>
                      <a:pt x="0" y="1498"/>
                    </a:lnTo>
                    <a:lnTo>
                      <a:pt x="40" y="1537"/>
                    </a:lnTo>
                    <a:lnTo>
                      <a:pt x="158" y="1576"/>
                    </a:lnTo>
                    <a:lnTo>
                      <a:pt x="513" y="1655"/>
                    </a:lnTo>
                    <a:lnTo>
                      <a:pt x="867" y="1734"/>
                    </a:lnTo>
                    <a:lnTo>
                      <a:pt x="1025" y="1773"/>
                    </a:lnTo>
                    <a:lnTo>
                      <a:pt x="1104" y="1813"/>
                    </a:lnTo>
                    <a:lnTo>
                      <a:pt x="1183" y="2049"/>
                    </a:lnTo>
                    <a:lnTo>
                      <a:pt x="1262" y="2404"/>
                    </a:lnTo>
                    <a:lnTo>
                      <a:pt x="1380" y="2798"/>
                    </a:lnTo>
                    <a:lnTo>
                      <a:pt x="1419" y="2916"/>
                    </a:lnTo>
                    <a:lnTo>
                      <a:pt x="1498" y="2956"/>
                    </a:lnTo>
                    <a:lnTo>
                      <a:pt x="1537" y="2916"/>
                    </a:lnTo>
                    <a:lnTo>
                      <a:pt x="1577" y="2798"/>
                    </a:lnTo>
                    <a:lnTo>
                      <a:pt x="1695" y="2404"/>
                    </a:lnTo>
                    <a:lnTo>
                      <a:pt x="1774" y="2010"/>
                    </a:lnTo>
                    <a:lnTo>
                      <a:pt x="1813" y="1813"/>
                    </a:lnTo>
                    <a:lnTo>
                      <a:pt x="1931" y="1773"/>
                    </a:lnTo>
                    <a:lnTo>
                      <a:pt x="2050" y="1734"/>
                    </a:lnTo>
                    <a:lnTo>
                      <a:pt x="2444" y="1655"/>
                    </a:lnTo>
                    <a:lnTo>
                      <a:pt x="2798" y="1537"/>
                    </a:lnTo>
                    <a:lnTo>
                      <a:pt x="2917" y="1498"/>
                    </a:lnTo>
                    <a:lnTo>
                      <a:pt x="2956" y="1458"/>
                    </a:lnTo>
                    <a:lnTo>
                      <a:pt x="2877" y="1419"/>
                    </a:lnTo>
                    <a:lnTo>
                      <a:pt x="2798" y="1340"/>
                    </a:lnTo>
                    <a:lnTo>
                      <a:pt x="2444" y="1261"/>
                    </a:lnTo>
                    <a:lnTo>
                      <a:pt x="2050" y="1222"/>
                    </a:lnTo>
                    <a:lnTo>
                      <a:pt x="1892" y="1182"/>
                    </a:lnTo>
                    <a:lnTo>
                      <a:pt x="1813" y="1103"/>
                    </a:lnTo>
                    <a:lnTo>
                      <a:pt x="1774" y="906"/>
                    </a:lnTo>
                    <a:lnTo>
                      <a:pt x="1656" y="512"/>
                    </a:lnTo>
                    <a:lnTo>
                      <a:pt x="1537" y="158"/>
                    </a:lnTo>
                    <a:lnTo>
                      <a:pt x="1498" y="39"/>
                    </a:lnTo>
                    <a:lnTo>
                      <a:pt x="145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6"/>
              <p:cNvSpPr/>
              <p:nvPr/>
            </p:nvSpPr>
            <p:spPr>
              <a:xfrm>
                <a:off x="945500" y="3135800"/>
                <a:ext cx="153700" cy="37475"/>
              </a:xfrm>
              <a:custGeom>
                <a:avLst/>
                <a:gdLst/>
                <a:ahLst/>
                <a:cxnLst/>
                <a:rect l="l" t="t" r="r" b="b"/>
                <a:pathLst>
                  <a:path w="6148" h="1499" extrusionOk="0">
                    <a:moveTo>
                      <a:pt x="749" y="1"/>
                    </a:moveTo>
                    <a:lnTo>
                      <a:pt x="552" y="40"/>
                    </a:lnTo>
                    <a:lnTo>
                      <a:pt x="434" y="80"/>
                    </a:lnTo>
                    <a:lnTo>
                      <a:pt x="276" y="158"/>
                    </a:lnTo>
                    <a:lnTo>
                      <a:pt x="197" y="237"/>
                    </a:lnTo>
                    <a:lnTo>
                      <a:pt x="118" y="356"/>
                    </a:lnTo>
                    <a:lnTo>
                      <a:pt x="40" y="474"/>
                    </a:lnTo>
                    <a:lnTo>
                      <a:pt x="0" y="750"/>
                    </a:lnTo>
                    <a:lnTo>
                      <a:pt x="40" y="1025"/>
                    </a:lnTo>
                    <a:lnTo>
                      <a:pt x="118" y="1183"/>
                    </a:lnTo>
                    <a:lnTo>
                      <a:pt x="197" y="1262"/>
                    </a:lnTo>
                    <a:lnTo>
                      <a:pt x="276" y="1380"/>
                    </a:lnTo>
                    <a:lnTo>
                      <a:pt x="434" y="1459"/>
                    </a:lnTo>
                    <a:lnTo>
                      <a:pt x="552" y="1498"/>
                    </a:lnTo>
                    <a:lnTo>
                      <a:pt x="5596" y="1498"/>
                    </a:lnTo>
                    <a:lnTo>
                      <a:pt x="5754" y="1459"/>
                    </a:lnTo>
                    <a:lnTo>
                      <a:pt x="5872" y="1380"/>
                    </a:lnTo>
                    <a:lnTo>
                      <a:pt x="5990" y="1262"/>
                    </a:lnTo>
                    <a:lnTo>
                      <a:pt x="6069" y="1183"/>
                    </a:lnTo>
                    <a:lnTo>
                      <a:pt x="6108" y="1025"/>
                    </a:lnTo>
                    <a:lnTo>
                      <a:pt x="6148" y="750"/>
                    </a:lnTo>
                    <a:lnTo>
                      <a:pt x="6108" y="474"/>
                    </a:lnTo>
                    <a:lnTo>
                      <a:pt x="6069" y="356"/>
                    </a:lnTo>
                    <a:lnTo>
                      <a:pt x="5990" y="237"/>
                    </a:lnTo>
                    <a:lnTo>
                      <a:pt x="5872" y="158"/>
                    </a:lnTo>
                    <a:lnTo>
                      <a:pt x="5754" y="80"/>
                    </a:lnTo>
                    <a:lnTo>
                      <a:pt x="5596" y="40"/>
                    </a:lnTo>
                    <a:lnTo>
                      <a:pt x="543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6"/>
              <p:cNvSpPr/>
              <p:nvPr/>
            </p:nvSpPr>
            <p:spPr>
              <a:xfrm>
                <a:off x="889325" y="3133850"/>
                <a:ext cx="36500" cy="38425"/>
              </a:xfrm>
              <a:custGeom>
                <a:avLst/>
                <a:gdLst/>
                <a:ahLst/>
                <a:cxnLst/>
                <a:rect l="l" t="t" r="r" b="b"/>
                <a:pathLst>
                  <a:path w="1460" h="1537" extrusionOk="0">
                    <a:moveTo>
                      <a:pt x="710" y="0"/>
                    </a:moveTo>
                    <a:lnTo>
                      <a:pt x="553" y="39"/>
                    </a:lnTo>
                    <a:lnTo>
                      <a:pt x="395" y="79"/>
                    </a:lnTo>
                    <a:lnTo>
                      <a:pt x="277" y="158"/>
                    </a:lnTo>
                    <a:lnTo>
                      <a:pt x="159" y="236"/>
                    </a:lnTo>
                    <a:lnTo>
                      <a:pt x="80" y="355"/>
                    </a:lnTo>
                    <a:lnTo>
                      <a:pt x="40" y="473"/>
                    </a:lnTo>
                    <a:lnTo>
                      <a:pt x="1" y="749"/>
                    </a:lnTo>
                    <a:lnTo>
                      <a:pt x="40" y="1025"/>
                    </a:lnTo>
                    <a:lnTo>
                      <a:pt x="80" y="1182"/>
                    </a:lnTo>
                    <a:lnTo>
                      <a:pt x="159" y="1301"/>
                    </a:lnTo>
                    <a:lnTo>
                      <a:pt x="277" y="1379"/>
                    </a:lnTo>
                    <a:lnTo>
                      <a:pt x="395" y="1458"/>
                    </a:lnTo>
                    <a:lnTo>
                      <a:pt x="553" y="1498"/>
                    </a:lnTo>
                    <a:lnTo>
                      <a:pt x="710" y="1537"/>
                    </a:lnTo>
                    <a:lnTo>
                      <a:pt x="907" y="1498"/>
                    </a:lnTo>
                    <a:lnTo>
                      <a:pt x="1026" y="1458"/>
                    </a:lnTo>
                    <a:lnTo>
                      <a:pt x="1183" y="1379"/>
                    </a:lnTo>
                    <a:lnTo>
                      <a:pt x="1262" y="1301"/>
                    </a:lnTo>
                    <a:lnTo>
                      <a:pt x="1341" y="1182"/>
                    </a:lnTo>
                    <a:lnTo>
                      <a:pt x="1420" y="1025"/>
                    </a:lnTo>
                    <a:lnTo>
                      <a:pt x="1459" y="749"/>
                    </a:lnTo>
                    <a:lnTo>
                      <a:pt x="1420" y="473"/>
                    </a:lnTo>
                    <a:lnTo>
                      <a:pt x="1341" y="355"/>
                    </a:lnTo>
                    <a:lnTo>
                      <a:pt x="1262" y="236"/>
                    </a:lnTo>
                    <a:lnTo>
                      <a:pt x="1183" y="158"/>
                    </a:lnTo>
                    <a:lnTo>
                      <a:pt x="1026" y="79"/>
                    </a:lnTo>
                    <a:lnTo>
                      <a:pt x="907" y="39"/>
                    </a:lnTo>
                    <a:lnTo>
                      <a:pt x="710"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6"/>
              <p:cNvSpPr/>
              <p:nvPr/>
            </p:nvSpPr>
            <p:spPr>
              <a:xfrm>
                <a:off x="1646950" y="3130875"/>
                <a:ext cx="153725" cy="37475"/>
              </a:xfrm>
              <a:custGeom>
                <a:avLst/>
                <a:gdLst/>
                <a:ahLst/>
                <a:cxnLst/>
                <a:rect l="l" t="t" r="r" b="b"/>
                <a:pathLst>
                  <a:path w="6149" h="1499" extrusionOk="0">
                    <a:moveTo>
                      <a:pt x="553" y="1"/>
                    </a:moveTo>
                    <a:lnTo>
                      <a:pt x="395" y="40"/>
                    </a:lnTo>
                    <a:lnTo>
                      <a:pt x="277" y="119"/>
                    </a:lnTo>
                    <a:lnTo>
                      <a:pt x="159" y="237"/>
                    </a:lnTo>
                    <a:lnTo>
                      <a:pt x="80" y="355"/>
                    </a:lnTo>
                    <a:lnTo>
                      <a:pt x="40" y="474"/>
                    </a:lnTo>
                    <a:lnTo>
                      <a:pt x="1" y="750"/>
                    </a:lnTo>
                    <a:lnTo>
                      <a:pt x="40" y="1025"/>
                    </a:lnTo>
                    <a:lnTo>
                      <a:pt x="80" y="1144"/>
                    </a:lnTo>
                    <a:lnTo>
                      <a:pt x="159" y="1262"/>
                    </a:lnTo>
                    <a:lnTo>
                      <a:pt x="277" y="1380"/>
                    </a:lnTo>
                    <a:lnTo>
                      <a:pt x="395" y="1459"/>
                    </a:lnTo>
                    <a:lnTo>
                      <a:pt x="553" y="1498"/>
                    </a:lnTo>
                    <a:lnTo>
                      <a:pt x="5558" y="1498"/>
                    </a:lnTo>
                    <a:lnTo>
                      <a:pt x="5715" y="1459"/>
                    </a:lnTo>
                    <a:lnTo>
                      <a:pt x="5833" y="1380"/>
                    </a:lnTo>
                    <a:lnTo>
                      <a:pt x="5952" y="1262"/>
                    </a:lnTo>
                    <a:lnTo>
                      <a:pt x="6030" y="1144"/>
                    </a:lnTo>
                    <a:lnTo>
                      <a:pt x="6109" y="1025"/>
                    </a:lnTo>
                    <a:lnTo>
                      <a:pt x="6149" y="750"/>
                    </a:lnTo>
                    <a:lnTo>
                      <a:pt x="6109" y="474"/>
                    </a:lnTo>
                    <a:lnTo>
                      <a:pt x="6030" y="355"/>
                    </a:lnTo>
                    <a:lnTo>
                      <a:pt x="5952" y="237"/>
                    </a:lnTo>
                    <a:lnTo>
                      <a:pt x="5833" y="119"/>
                    </a:lnTo>
                    <a:lnTo>
                      <a:pt x="5715" y="40"/>
                    </a:lnTo>
                    <a:lnTo>
                      <a:pt x="555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6"/>
              <p:cNvSpPr/>
              <p:nvPr/>
            </p:nvSpPr>
            <p:spPr>
              <a:xfrm>
                <a:off x="1589825" y="3128900"/>
                <a:ext cx="36475" cy="37475"/>
              </a:xfrm>
              <a:custGeom>
                <a:avLst/>
                <a:gdLst/>
                <a:ahLst/>
                <a:cxnLst/>
                <a:rect l="l" t="t" r="r" b="b"/>
                <a:pathLst>
                  <a:path w="1459" h="1499" extrusionOk="0">
                    <a:moveTo>
                      <a:pt x="552" y="1"/>
                    </a:moveTo>
                    <a:lnTo>
                      <a:pt x="394" y="80"/>
                    </a:lnTo>
                    <a:lnTo>
                      <a:pt x="276" y="119"/>
                    </a:lnTo>
                    <a:lnTo>
                      <a:pt x="197" y="237"/>
                    </a:lnTo>
                    <a:lnTo>
                      <a:pt x="118" y="356"/>
                    </a:lnTo>
                    <a:lnTo>
                      <a:pt x="40" y="474"/>
                    </a:lnTo>
                    <a:lnTo>
                      <a:pt x="0" y="750"/>
                    </a:lnTo>
                    <a:lnTo>
                      <a:pt x="40" y="1026"/>
                    </a:lnTo>
                    <a:lnTo>
                      <a:pt x="118" y="1144"/>
                    </a:lnTo>
                    <a:lnTo>
                      <a:pt x="197" y="1262"/>
                    </a:lnTo>
                    <a:lnTo>
                      <a:pt x="276" y="1380"/>
                    </a:lnTo>
                    <a:lnTo>
                      <a:pt x="394" y="1459"/>
                    </a:lnTo>
                    <a:lnTo>
                      <a:pt x="552" y="1499"/>
                    </a:lnTo>
                    <a:lnTo>
                      <a:pt x="907" y="1499"/>
                    </a:lnTo>
                    <a:lnTo>
                      <a:pt x="1064" y="1459"/>
                    </a:lnTo>
                    <a:lnTo>
                      <a:pt x="1183" y="1380"/>
                    </a:lnTo>
                    <a:lnTo>
                      <a:pt x="1301" y="1262"/>
                    </a:lnTo>
                    <a:lnTo>
                      <a:pt x="1380" y="1144"/>
                    </a:lnTo>
                    <a:lnTo>
                      <a:pt x="1419" y="1026"/>
                    </a:lnTo>
                    <a:lnTo>
                      <a:pt x="1458" y="750"/>
                    </a:lnTo>
                    <a:lnTo>
                      <a:pt x="1419" y="474"/>
                    </a:lnTo>
                    <a:lnTo>
                      <a:pt x="1380" y="356"/>
                    </a:lnTo>
                    <a:lnTo>
                      <a:pt x="1301" y="237"/>
                    </a:lnTo>
                    <a:lnTo>
                      <a:pt x="1183" y="119"/>
                    </a:lnTo>
                    <a:lnTo>
                      <a:pt x="1064" y="80"/>
                    </a:lnTo>
                    <a:lnTo>
                      <a:pt x="90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6"/>
              <p:cNvSpPr/>
              <p:nvPr/>
            </p:nvSpPr>
            <p:spPr>
              <a:xfrm>
                <a:off x="979000" y="3696400"/>
                <a:ext cx="153700" cy="42375"/>
              </a:xfrm>
              <a:custGeom>
                <a:avLst/>
                <a:gdLst/>
                <a:ahLst/>
                <a:cxnLst/>
                <a:rect l="l" t="t" r="r" b="b"/>
                <a:pathLst>
                  <a:path w="6148" h="1695" extrusionOk="0">
                    <a:moveTo>
                      <a:pt x="591" y="0"/>
                    </a:moveTo>
                    <a:lnTo>
                      <a:pt x="434" y="40"/>
                    </a:lnTo>
                    <a:lnTo>
                      <a:pt x="315" y="118"/>
                    </a:lnTo>
                    <a:lnTo>
                      <a:pt x="197" y="197"/>
                    </a:lnTo>
                    <a:lnTo>
                      <a:pt x="118" y="315"/>
                    </a:lnTo>
                    <a:lnTo>
                      <a:pt x="79" y="434"/>
                    </a:lnTo>
                    <a:lnTo>
                      <a:pt x="0" y="710"/>
                    </a:lnTo>
                    <a:lnTo>
                      <a:pt x="39" y="985"/>
                    </a:lnTo>
                    <a:lnTo>
                      <a:pt x="79" y="1143"/>
                    </a:lnTo>
                    <a:lnTo>
                      <a:pt x="158" y="1261"/>
                    </a:lnTo>
                    <a:lnTo>
                      <a:pt x="276" y="1340"/>
                    </a:lnTo>
                    <a:lnTo>
                      <a:pt x="394" y="1419"/>
                    </a:lnTo>
                    <a:lnTo>
                      <a:pt x="552" y="1498"/>
                    </a:lnTo>
                    <a:lnTo>
                      <a:pt x="709" y="1498"/>
                    </a:lnTo>
                    <a:lnTo>
                      <a:pt x="5399" y="1695"/>
                    </a:lnTo>
                    <a:lnTo>
                      <a:pt x="5557" y="1655"/>
                    </a:lnTo>
                    <a:lnTo>
                      <a:pt x="5714" y="1616"/>
                    </a:lnTo>
                    <a:lnTo>
                      <a:pt x="5833" y="1537"/>
                    </a:lnTo>
                    <a:lnTo>
                      <a:pt x="5951" y="1458"/>
                    </a:lnTo>
                    <a:lnTo>
                      <a:pt x="6030" y="1340"/>
                    </a:lnTo>
                    <a:lnTo>
                      <a:pt x="6108" y="1222"/>
                    </a:lnTo>
                    <a:lnTo>
                      <a:pt x="6148" y="946"/>
                    </a:lnTo>
                    <a:lnTo>
                      <a:pt x="6108" y="670"/>
                    </a:lnTo>
                    <a:lnTo>
                      <a:pt x="6069" y="552"/>
                    </a:lnTo>
                    <a:lnTo>
                      <a:pt x="5990" y="434"/>
                    </a:lnTo>
                    <a:lnTo>
                      <a:pt x="5911" y="315"/>
                    </a:lnTo>
                    <a:lnTo>
                      <a:pt x="5754" y="237"/>
                    </a:lnTo>
                    <a:lnTo>
                      <a:pt x="5635" y="197"/>
                    </a:lnTo>
                    <a:lnTo>
                      <a:pt x="5438" y="158"/>
                    </a:lnTo>
                    <a:lnTo>
                      <a:pt x="74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6"/>
              <p:cNvSpPr/>
              <p:nvPr/>
            </p:nvSpPr>
            <p:spPr>
              <a:xfrm>
                <a:off x="922825" y="3692450"/>
                <a:ext cx="36475" cy="37475"/>
              </a:xfrm>
              <a:custGeom>
                <a:avLst/>
                <a:gdLst/>
                <a:ahLst/>
                <a:cxnLst/>
                <a:rect l="l" t="t" r="r" b="b"/>
                <a:pathLst>
                  <a:path w="1459" h="1499" extrusionOk="0">
                    <a:moveTo>
                      <a:pt x="592" y="1"/>
                    </a:moveTo>
                    <a:lnTo>
                      <a:pt x="434" y="40"/>
                    </a:lnTo>
                    <a:lnTo>
                      <a:pt x="316" y="119"/>
                    </a:lnTo>
                    <a:lnTo>
                      <a:pt x="198" y="198"/>
                    </a:lnTo>
                    <a:lnTo>
                      <a:pt x="119" y="316"/>
                    </a:lnTo>
                    <a:lnTo>
                      <a:pt x="40" y="434"/>
                    </a:lnTo>
                    <a:lnTo>
                      <a:pt x="1" y="710"/>
                    </a:lnTo>
                    <a:lnTo>
                      <a:pt x="40" y="986"/>
                    </a:lnTo>
                    <a:lnTo>
                      <a:pt x="80" y="1143"/>
                    </a:lnTo>
                    <a:lnTo>
                      <a:pt x="158" y="1262"/>
                    </a:lnTo>
                    <a:lnTo>
                      <a:pt x="237" y="1340"/>
                    </a:lnTo>
                    <a:lnTo>
                      <a:pt x="395" y="1419"/>
                    </a:lnTo>
                    <a:lnTo>
                      <a:pt x="513" y="1498"/>
                    </a:lnTo>
                    <a:lnTo>
                      <a:pt x="868" y="1498"/>
                    </a:lnTo>
                    <a:lnTo>
                      <a:pt x="1025" y="1459"/>
                    </a:lnTo>
                    <a:lnTo>
                      <a:pt x="1144" y="1380"/>
                    </a:lnTo>
                    <a:lnTo>
                      <a:pt x="1262" y="1301"/>
                    </a:lnTo>
                    <a:lnTo>
                      <a:pt x="1341" y="1183"/>
                    </a:lnTo>
                    <a:lnTo>
                      <a:pt x="1380" y="1065"/>
                    </a:lnTo>
                    <a:lnTo>
                      <a:pt x="1459" y="789"/>
                    </a:lnTo>
                    <a:lnTo>
                      <a:pt x="1420" y="513"/>
                    </a:lnTo>
                    <a:lnTo>
                      <a:pt x="1380" y="355"/>
                    </a:lnTo>
                    <a:lnTo>
                      <a:pt x="1301" y="237"/>
                    </a:lnTo>
                    <a:lnTo>
                      <a:pt x="1183" y="158"/>
                    </a:lnTo>
                    <a:lnTo>
                      <a:pt x="1065" y="79"/>
                    </a:lnTo>
                    <a:lnTo>
                      <a:pt x="90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6"/>
              <p:cNvSpPr/>
              <p:nvPr/>
            </p:nvSpPr>
            <p:spPr>
              <a:xfrm>
                <a:off x="502150" y="4236275"/>
                <a:ext cx="152725" cy="47325"/>
              </a:xfrm>
              <a:custGeom>
                <a:avLst/>
                <a:gdLst/>
                <a:ahLst/>
                <a:cxnLst/>
                <a:rect l="l" t="t" r="r" b="b"/>
                <a:pathLst>
                  <a:path w="6109" h="1893" extrusionOk="0">
                    <a:moveTo>
                      <a:pt x="592" y="1"/>
                    </a:moveTo>
                    <a:lnTo>
                      <a:pt x="473" y="40"/>
                    </a:lnTo>
                    <a:lnTo>
                      <a:pt x="316" y="80"/>
                    </a:lnTo>
                    <a:lnTo>
                      <a:pt x="197" y="198"/>
                    </a:lnTo>
                    <a:lnTo>
                      <a:pt x="119" y="277"/>
                    </a:lnTo>
                    <a:lnTo>
                      <a:pt x="40" y="434"/>
                    </a:lnTo>
                    <a:lnTo>
                      <a:pt x="0" y="671"/>
                    </a:lnTo>
                    <a:lnTo>
                      <a:pt x="0" y="986"/>
                    </a:lnTo>
                    <a:lnTo>
                      <a:pt x="79" y="1104"/>
                    </a:lnTo>
                    <a:lnTo>
                      <a:pt x="119" y="1223"/>
                    </a:lnTo>
                    <a:lnTo>
                      <a:pt x="237" y="1341"/>
                    </a:lnTo>
                    <a:lnTo>
                      <a:pt x="355" y="1420"/>
                    </a:lnTo>
                    <a:lnTo>
                      <a:pt x="473" y="1459"/>
                    </a:lnTo>
                    <a:lnTo>
                      <a:pt x="670" y="1498"/>
                    </a:lnTo>
                    <a:lnTo>
                      <a:pt x="5321" y="1893"/>
                    </a:lnTo>
                    <a:lnTo>
                      <a:pt x="5518" y="1853"/>
                    </a:lnTo>
                    <a:lnTo>
                      <a:pt x="5675" y="1853"/>
                    </a:lnTo>
                    <a:lnTo>
                      <a:pt x="5793" y="1774"/>
                    </a:lnTo>
                    <a:lnTo>
                      <a:pt x="5912" y="1696"/>
                    </a:lnTo>
                    <a:lnTo>
                      <a:pt x="5991" y="1577"/>
                    </a:lnTo>
                    <a:lnTo>
                      <a:pt x="6069" y="1459"/>
                    </a:lnTo>
                    <a:lnTo>
                      <a:pt x="6109" y="1183"/>
                    </a:lnTo>
                    <a:lnTo>
                      <a:pt x="6109" y="907"/>
                    </a:lnTo>
                    <a:lnTo>
                      <a:pt x="6069" y="750"/>
                    </a:lnTo>
                    <a:lnTo>
                      <a:pt x="5991" y="631"/>
                    </a:lnTo>
                    <a:lnTo>
                      <a:pt x="5872" y="553"/>
                    </a:lnTo>
                    <a:lnTo>
                      <a:pt x="5754" y="474"/>
                    </a:lnTo>
                    <a:lnTo>
                      <a:pt x="5636" y="395"/>
                    </a:lnTo>
                    <a:lnTo>
                      <a:pt x="5439" y="356"/>
                    </a:lnTo>
                    <a:lnTo>
                      <a:pt x="78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6"/>
              <p:cNvSpPr/>
              <p:nvPr/>
            </p:nvSpPr>
            <p:spPr>
              <a:xfrm>
                <a:off x="446000" y="4229400"/>
                <a:ext cx="36475" cy="38425"/>
              </a:xfrm>
              <a:custGeom>
                <a:avLst/>
                <a:gdLst/>
                <a:ahLst/>
                <a:cxnLst/>
                <a:rect l="l" t="t" r="r" b="b"/>
                <a:pathLst>
                  <a:path w="1459" h="1537" extrusionOk="0">
                    <a:moveTo>
                      <a:pt x="591" y="0"/>
                    </a:moveTo>
                    <a:lnTo>
                      <a:pt x="434" y="39"/>
                    </a:lnTo>
                    <a:lnTo>
                      <a:pt x="315" y="118"/>
                    </a:lnTo>
                    <a:lnTo>
                      <a:pt x="197" y="197"/>
                    </a:lnTo>
                    <a:lnTo>
                      <a:pt x="118" y="315"/>
                    </a:lnTo>
                    <a:lnTo>
                      <a:pt x="40" y="434"/>
                    </a:lnTo>
                    <a:lnTo>
                      <a:pt x="0" y="709"/>
                    </a:lnTo>
                    <a:lnTo>
                      <a:pt x="0" y="985"/>
                    </a:lnTo>
                    <a:lnTo>
                      <a:pt x="40" y="1104"/>
                    </a:lnTo>
                    <a:lnTo>
                      <a:pt x="118" y="1222"/>
                    </a:lnTo>
                    <a:lnTo>
                      <a:pt x="197" y="1340"/>
                    </a:lnTo>
                    <a:lnTo>
                      <a:pt x="355" y="1419"/>
                    </a:lnTo>
                    <a:lnTo>
                      <a:pt x="473" y="1498"/>
                    </a:lnTo>
                    <a:lnTo>
                      <a:pt x="631" y="1537"/>
                    </a:lnTo>
                    <a:lnTo>
                      <a:pt x="828" y="1498"/>
                    </a:lnTo>
                    <a:lnTo>
                      <a:pt x="985" y="1498"/>
                    </a:lnTo>
                    <a:lnTo>
                      <a:pt x="1104" y="1419"/>
                    </a:lnTo>
                    <a:lnTo>
                      <a:pt x="1222" y="1340"/>
                    </a:lnTo>
                    <a:lnTo>
                      <a:pt x="1301" y="1222"/>
                    </a:lnTo>
                    <a:lnTo>
                      <a:pt x="1379" y="1104"/>
                    </a:lnTo>
                    <a:lnTo>
                      <a:pt x="1458" y="828"/>
                    </a:lnTo>
                    <a:lnTo>
                      <a:pt x="1419" y="552"/>
                    </a:lnTo>
                    <a:lnTo>
                      <a:pt x="1379" y="394"/>
                    </a:lnTo>
                    <a:lnTo>
                      <a:pt x="1301" y="276"/>
                    </a:lnTo>
                    <a:lnTo>
                      <a:pt x="1222" y="197"/>
                    </a:lnTo>
                    <a:lnTo>
                      <a:pt x="1104" y="118"/>
                    </a:lnTo>
                    <a:lnTo>
                      <a:pt x="946" y="39"/>
                    </a:lnTo>
                    <a:lnTo>
                      <a:pt x="78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6"/>
              <p:cNvSpPr/>
              <p:nvPr/>
            </p:nvSpPr>
            <p:spPr>
              <a:xfrm>
                <a:off x="1691300" y="3436300"/>
                <a:ext cx="44350" cy="116275"/>
              </a:xfrm>
              <a:custGeom>
                <a:avLst/>
                <a:gdLst/>
                <a:ahLst/>
                <a:cxnLst/>
                <a:rect l="l" t="t" r="r" b="b"/>
                <a:pathLst>
                  <a:path w="1774" h="4651" extrusionOk="0">
                    <a:moveTo>
                      <a:pt x="1104" y="0"/>
                    </a:moveTo>
                    <a:lnTo>
                      <a:pt x="828" y="40"/>
                    </a:lnTo>
                    <a:lnTo>
                      <a:pt x="670" y="79"/>
                    </a:lnTo>
                    <a:lnTo>
                      <a:pt x="552" y="158"/>
                    </a:lnTo>
                    <a:lnTo>
                      <a:pt x="473" y="237"/>
                    </a:lnTo>
                    <a:lnTo>
                      <a:pt x="394" y="355"/>
                    </a:lnTo>
                    <a:lnTo>
                      <a:pt x="316" y="513"/>
                    </a:lnTo>
                    <a:lnTo>
                      <a:pt x="276" y="670"/>
                    </a:lnTo>
                    <a:lnTo>
                      <a:pt x="0" y="3823"/>
                    </a:lnTo>
                    <a:lnTo>
                      <a:pt x="40" y="4020"/>
                    </a:lnTo>
                    <a:lnTo>
                      <a:pt x="40" y="4178"/>
                    </a:lnTo>
                    <a:lnTo>
                      <a:pt x="119" y="4296"/>
                    </a:lnTo>
                    <a:lnTo>
                      <a:pt x="197" y="4414"/>
                    </a:lnTo>
                    <a:lnTo>
                      <a:pt x="316" y="4493"/>
                    </a:lnTo>
                    <a:lnTo>
                      <a:pt x="434" y="4572"/>
                    </a:lnTo>
                    <a:lnTo>
                      <a:pt x="710" y="4651"/>
                    </a:lnTo>
                    <a:lnTo>
                      <a:pt x="986" y="4611"/>
                    </a:lnTo>
                    <a:lnTo>
                      <a:pt x="1143" y="4572"/>
                    </a:lnTo>
                    <a:lnTo>
                      <a:pt x="1261" y="4493"/>
                    </a:lnTo>
                    <a:lnTo>
                      <a:pt x="1340" y="4414"/>
                    </a:lnTo>
                    <a:lnTo>
                      <a:pt x="1419" y="4296"/>
                    </a:lnTo>
                    <a:lnTo>
                      <a:pt x="1498" y="4138"/>
                    </a:lnTo>
                    <a:lnTo>
                      <a:pt x="1537" y="3981"/>
                    </a:lnTo>
                    <a:lnTo>
                      <a:pt x="1774" y="789"/>
                    </a:lnTo>
                    <a:lnTo>
                      <a:pt x="1774" y="631"/>
                    </a:lnTo>
                    <a:lnTo>
                      <a:pt x="1734" y="473"/>
                    </a:lnTo>
                    <a:lnTo>
                      <a:pt x="1695" y="355"/>
                    </a:lnTo>
                    <a:lnTo>
                      <a:pt x="1616" y="237"/>
                    </a:lnTo>
                    <a:lnTo>
                      <a:pt x="1498" y="158"/>
                    </a:lnTo>
                    <a:lnTo>
                      <a:pt x="1380" y="79"/>
                    </a:lnTo>
                    <a:lnTo>
                      <a:pt x="110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6"/>
              <p:cNvSpPr/>
              <p:nvPr/>
            </p:nvSpPr>
            <p:spPr>
              <a:xfrm>
                <a:off x="1192775" y="3556500"/>
                <a:ext cx="203975" cy="132025"/>
              </a:xfrm>
              <a:custGeom>
                <a:avLst/>
                <a:gdLst/>
                <a:ahLst/>
                <a:cxnLst/>
                <a:rect l="l" t="t" r="r" b="b"/>
                <a:pathLst>
                  <a:path w="8159" h="5281" extrusionOk="0">
                    <a:moveTo>
                      <a:pt x="947" y="5123"/>
                    </a:moveTo>
                    <a:lnTo>
                      <a:pt x="947" y="5123"/>
                    </a:lnTo>
                    <a:lnTo>
                      <a:pt x="749" y="4926"/>
                    </a:lnTo>
                    <a:lnTo>
                      <a:pt x="552" y="4650"/>
                    </a:lnTo>
                    <a:lnTo>
                      <a:pt x="395" y="4375"/>
                    </a:lnTo>
                    <a:lnTo>
                      <a:pt x="237" y="4099"/>
                    </a:lnTo>
                    <a:lnTo>
                      <a:pt x="119" y="3823"/>
                    </a:lnTo>
                    <a:lnTo>
                      <a:pt x="80" y="3508"/>
                    </a:lnTo>
                    <a:lnTo>
                      <a:pt x="1" y="3192"/>
                    </a:lnTo>
                    <a:lnTo>
                      <a:pt x="1" y="2877"/>
                    </a:lnTo>
                    <a:lnTo>
                      <a:pt x="1" y="2877"/>
                    </a:lnTo>
                    <a:lnTo>
                      <a:pt x="1" y="2365"/>
                    </a:lnTo>
                    <a:lnTo>
                      <a:pt x="80" y="1774"/>
                    </a:lnTo>
                    <a:lnTo>
                      <a:pt x="158" y="1537"/>
                    </a:lnTo>
                    <a:lnTo>
                      <a:pt x="237" y="1261"/>
                    </a:lnTo>
                    <a:lnTo>
                      <a:pt x="355" y="1025"/>
                    </a:lnTo>
                    <a:lnTo>
                      <a:pt x="513" y="788"/>
                    </a:lnTo>
                    <a:lnTo>
                      <a:pt x="513" y="788"/>
                    </a:lnTo>
                    <a:lnTo>
                      <a:pt x="710" y="591"/>
                    </a:lnTo>
                    <a:lnTo>
                      <a:pt x="907" y="434"/>
                    </a:lnTo>
                    <a:lnTo>
                      <a:pt x="1144" y="276"/>
                    </a:lnTo>
                    <a:lnTo>
                      <a:pt x="1380" y="197"/>
                    </a:lnTo>
                    <a:lnTo>
                      <a:pt x="1656" y="118"/>
                    </a:lnTo>
                    <a:lnTo>
                      <a:pt x="1892" y="79"/>
                    </a:lnTo>
                    <a:lnTo>
                      <a:pt x="2168" y="79"/>
                    </a:lnTo>
                    <a:lnTo>
                      <a:pt x="2444" y="158"/>
                    </a:lnTo>
                    <a:lnTo>
                      <a:pt x="2444" y="158"/>
                    </a:lnTo>
                    <a:lnTo>
                      <a:pt x="2759" y="237"/>
                    </a:lnTo>
                    <a:lnTo>
                      <a:pt x="3035" y="355"/>
                    </a:lnTo>
                    <a:lnTo>
                      <a:pt x="3311" y="513"/>
                    </a:lnTo>
                    <a:lnTo>
                      <a:pt x="3547" y="710"/>
                    </a:lnTo>
                    <a:lnTo>
                      <a:pt x="3547" y="710"/>
                    </a:lnTo>
                    <a:lnTo>
                      <a:pt x="3744" y="828"/>
                    </a:lnTo>
                    <a:lnTo>
                      <a:pt x="3863" y="907"/>
                    </a:lnTo>
                    <a:lnTo>
                      <a:pt x="4020" y="907"/>
                    </a:lnTo>
                    <a:lnTo>
                      <a:pt x="4139" y="907"/>
                    </a:lnTo>
                    <a:lnTo>
                      <a:pt x="4296" y="867"/>
                    </a:lnTo>
                    <a:lnTo>
                      <a:pt x="4414" y="788"/>
                    </a:lnTo>
                    <a:lnTo>
                      <a:pt x="4730" y="591"/>
                    </a:lnTo>
                    <a:lnTo>
                      <a:pt x="4730" y="591"/>
                    </a:lnTo>
                    <a:lnTo>
                      <a:pt x="5006" y="355"/>
                    </a:lnTo>
                    <a:lnTo>
                      <a:pt x="5321" y="197"/>
                    </a:lnTo>
                    <a:lnTo>
                      <a:pt x="5636" y="79"/>
                    </a:lnTo>
                    <a:lnTo>
                      <a:pt x="5991" y="0"/>
                    </a:lnTo>
                    <a:lnTo>
                      <a:pt x="5991" y="0"/>
                    </a:lnTo>
                    <a:lnTo>
                      <a:pt x="6306" y="40"/>
                    </a:lnTo>
                    <a:lnTo>
                      <a:pt x="6621" y="118"/>
                    </a:lnTo>
                    <a:lnTo>
                      <a:pt x="6937" y="276"/>
                    </a:lnTo>
                    <a:lnTo>
                      <a:pt x="7212" y="473"/>
                    </a:lnTo>
                    <a:lnTo>
                      <a:pt x="7449" y="710"/>
                    </a:lnTo>
                    <a:lnTo>
                      <a:pt x="7685" y="946"/>
                    </a:lnTo>
                    <a:lnTo>
                      <a:pt x="7843" y="1222"/>
                    </a:lnTo>
                    <a:lnTo>
                      <a:pt x="8001" y="1498"/>
                    </a:lnTo>
                    <a:lnTo>
                      <a:pt x="8001" y="1498"/>
                    </a:lnTo>
                    <a:lnTo>
                      <a:pt x="8079" y="1813"/>
                    </a:lnTo>
                    <a:lnTo>
                      <a:pt x="8158" y="2128"/>
                    </a:lnTo>
                    <a:lnTo>
                      <a:pt x="8158" y="2483"/>
                    </a:lnTo>
                    <a:lnTo>
                      <a:pt x="8158" y="2798"/>
                    </a:lnTo>
                    <a:lnTo>
                      <a:pt x="8079" y="3113"/>
                    </a:lnTo>
                    <a:lnTo>
                      <a:pt x="8040" y="3429"/>
                    </a:lnTo>
                    <a:lnTo>
                      <a:pt x="7843" y="4059"/>
                    </a:lnTo>
                    <a:lnTo>
                      <a:pt x="7843" y="4059"/>
                    </a:lnTo>
                    <a:lnTo>
                      <a:pt x="7685" y="4375"/>
                    </a:lnTo>
                    <a:lnTo>
                      <a:pt x="7488" y="4690"/>
                    </a:lnTo>
                    <a:lnTo>
                      <a:pt x="7015" y="5281"/>
                    </a:lnTo>
                    <a:lnTo>
                      <a:pt x="7015" y="5281"/>
                    </a:lnTo>
                    <a:lnTo>
                      <a:pt x="6267" y="4966"/>
                    </a:lnTo>
                    <a:lnTo>
                      <a:pt x="5518" y="4729"/>
                    </a:lnTo>
                    <a:lnTo>
                      <a:pt x="4769" y="4611"/>
                    </a:lnTo>
                    <a:lnTo>
                      <a:pt x="4020" y="4532"/>
                    </a:lnTo>
                    <a:lnTo>
                      <a:pt x="3232" y="4532"/>
                    </a:lnTo>
                    <a:lnTo>
                      <a:pt x="2483" y="4650"/>
                    </a:lnTo>
                    <a:lnTo>
                      <a:pt x="1735" y="4847"/>
                    </a:lnTo>
                    <a:lnTo>
                      <a:pt x="947" y="5123"/>
                    </a:lnTo>
                    <a:lnTo>
                      <a:pt x="947" y="512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6"/>
              <p:cNvSpPr/>
              <p:nvPr/>
            </p:nvSpPr>
            <p:spPr>
              <a:xfrm>
                <a:off x="1216425" y="3654025"/>
                <a:ext cx="151750" cy="69000"/>
              </a:xfrm>
              <a:custGeom>
                <a:avLst/>
                <a:gdLst/>
                <a:ahLst/>
                <a:cxnLst/>
                <a:rect l="l" t="t" r="r" b="b"/>
                <a:pathLst>
                  <a:path w="6070" h="2760" extrusionOk="0">
                    <a:moveTo>
                      <a:pt x="1" y="1222"/>
                    </a:moveTo>
                    <a:lnTo>
                      <a:pt x="1" y="1222"/>
                    </a:lnTo>
                    <a:lnTo>
                      <a:pt x="395" y="946"/>
                    </a:lnTo>
                    <a:lnTo>
                      <a:pt x="828" y="671"/>
                    </a:lnTo>
                    <a:lnTo>
                      <a:pt x="1183" y="474"/>
                    </a:lnTo>
                    <a:lnTo>
                      <a:pt x="1577" y="316"/>
                    </a:lnTo>
                    <a:lnTo>
                      <a:pt x="1932" y="158"/>
                    </a:lnTo>
                    <a:lnTo>
                      <a:pt x="2326" y="79"/>
                    </a:lnTo>
                    <a:lnTo>
                      <a:pt x="2680" y="40"/>
                    </a:lnTo>
                    <a:lnTo>
                      <a:pt x="3035" y="1"/>
                    </a:lnTo>
                    <a:lnTo>
                      <a:pt x="3429" y="40"/>
                    </a:lnTo>
                    <a:lnTo>
                      <a:pt x="3784" y="119"/>
                    </a:lnTo>
                    <a:lnTo>
                      <a:pt x="4138" y="198"/>
                    </a:lnTo>
                    <a:lnTo>
                      <a:pt x="4532" y="355"/>
                    </a:lnTo>
                    <a:lnTo>
                      <a:pt x="4887" y="552"/>
                    </a:lnTo>
                    <a:lnTo>
                      <a:pt x="5281" y="789"/>
                    </a:lnTo>
                    <a:lnTo>
                      <a:pt x="5675" y="1065"/>
                    </a:lnTo>
                    <a:lnTo>
                      <a:pt x="6069" y="1380"/>
                    </a:lnTo>
                    <a:lnTo>
                      <a:pt x="6069" y="1380"/>
                    </a:lnTo>
                    <a:lnTo>
                      <a:pt x="5715" y="1695"/>
                    </a:lnTo>
                    <a:lnTo>
                      <a:pt x="5360" y="1971"/>
                    </a:lnTo>
                    <a:lnTo>
                      <a:pt x="4966" y="2247"/>
                    </a:lnTo>
                    <a:lnTo>
                      <a:pt x="4572" y="2444"/>
                    </a:lnTo>
                    <a:lnTo>
                      <a:pt x="4217" y="2562"/>
                    </a:lnTo>
                    <a:lnTo>
                      <a:pt x="3823" y="2680"/>
                    </a:lnTo>
                    <a:lnTo>
                      <a:pt x="3429" y="2720"/>
                    </a:lnTo>
                    <a:lnTo>
                      <a:pt x="3035" y="2759"/>
                    </a:lnTo>
                    <a:lnTo>
                      <a:pt x="2641" y="2720"/>
                    </a:lnTo>
                    <a:lnTo>
                      <a:pt x="2247" y="2641"/>
                    </a:lnTo>
                    <a:lnTo>
                      <a:pt x="1853" y="2523"/>
                    </a:lnTo>
                    <a:lnTo>
                      <a:pt x="1498" y="2365"/>
                    </a:lnTo>
                    <a:lnTo>
                      <a:pt x="1104" y="2129"/>
                    </a:lnTo>
                    <a:lnTo>
                      <a:pt x="749" y="1892"/>
                    </a:lnTo>
                    <a:lnTo>
                      <a:pt x="355" y="1577"/>
                    </a:lnTo>
                    <a:lnTo>
                      <a:pt x="1" y="1222"/>
                    </a:lnTo>
                    <a:lnTo>
                      <a:pt x="1" y="1222"/>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6"/>
              <p:cNvSpPr/>
              <p:nvPr/>
            </p:nvSpPr>
            <p:spPr>
              <a:xfrm>
                <a:off x="1014450" y="3282600"/>
                <a:ext cx="265050" cy="263075"/>
              </a:xfrm>
              <a:custGeom>
                <a:avLst/>
                <a:gdLst/>
                <a:ahLst/>
                <a:cxnLst/>
                <a:rect l="l" t="t" r="r" b="b"/>
                <a:pathLst>
                  <a:path w="10602" h="10523" extrusionOk="0">
                    <a:moveTo>
                      <a:pt x="10602" y="5478"/>
                    </a:moveTo>
                    <a:lnTo>
                      <a:pt x="10602" y="5478"/>
                    </a:lnTo>
                    <a:lnTo>
                      <a:pt x="10562" y="6030"/>
                    </a:lnTo>
                    <a:lnTo>
                      <a:pt x="10483" y="6542"/>
                    </a:lnTo>
                    <a:lnTo>
                      <a:pt x="10326" y="7055"/>
                    </a:lnTo>
                    <a:lnTo>
                      <a:pt x="10129" y="7528"/>
                    </a:lnTo>
                    <a:lnTo>
                      <a:pt x="9892" y="7961"/>
                    </a:lnTo>
                    <a:lnTo>
                      <a:pt x="9616" y="8395"/>
                    </a:lnTo>
                    <a:lnTo>
                      <a:pt x="9301" y="8789"/>
                    </a:lnTo>
                    <a:lnTo>
                      <a:pt x="8946" y="9143"/>
                    </a:lnTo>
                    <a:lnTo>
                      <a:pt x="8552" y="9459"/>
                    </a:lnTo>
                    <a:lnTo>
                      <a:pt x="8119" y="9735"/>
                    </a:lnTo>
                    <a:lnTo>
                      <a:pt x="7685" y="10010"/>
                    </a:lnTo>
                    <a:lnTo>
                      <a:pt x="7213" y="10207"/>
                    </a:lnTo>
                    <a:lnTo>
                      <a:pt x="6700" y="10365"/>
                    </a:lnTo>
                    <a:lnTo>
                      <a:pt x="6188" y="10483"/>
                    </a:lnTo>
                    <a:lnTo>
                      <a:pt x="5676" y="10523"/>
                    </a:lnTo>
                    <a:lnTo>
                      <a:pt x="5124" y="10523"/>
                    </a:lnTo>
                    <a:lnTo>
                      <a:pt x="5124" y="10523"/>
                    </a:lnTo>
                    <a:lnTo>
                      <a:pt x="4572" y="10483"/>
                    </a:lnTo>
                    <a:lnTo>
                      <a:pt x="4060" y="10365"/>
                    </a:lnTo>
                    <a:lnTo>
                      <a:pt x="3548" y="10207"/>
                    </a:lnTo>
                    <a:lnTo>
                      <a:pt x="3075" y="10010"/>
                    </a:lnTo>
                    <a:lnTo>
                      <a:pt x="2602" y="9774"/>
                    </a:lnTo>
                    <a:lnTo>
                      <a:pt x="2208" y="9498"/>
                    </a:lnTo>
                    <a:lnTo>
                      <a:pt x="1774" y="9183"/>
                    </a:lnTo>
                    <a:lnTo>
                      <a:pt x="1419" y="8828"/>
                    </a:lnTo>
                    <a:lnTo>
                      <a:pt x="1104" y="8434"/>
                    </a:lnTo>
                    <a:lnTo>
                      <a:pt x="789" y="8040"/>
                    </a:lnTo>
                    <a:lnTo>
                      <a:pt x="553" y="7567"/>
                    </a:lnTo>
                    <a:lnTo>
                      <a:pt x="355" y="7094"/>
                    </a:lnTo>
                    <a:lnTo>
                      <a:pt x="198" y="6621"/>
                    </a:lnTo>
                    <a:lnTo>
                      <a:pt x="80" y="6109"/>
                    </a:lnTo>
                    <a:lnTo>
                      <a:pt x="1" y="5597"/>
                    </a:lnTo>
                    <a:lnTo>
                      <a:pt x="1" y="5045"/>
                    </a:lnTo>
                    <a:lnTo>
                      <a:pt x="1" y="5045"/>
                    </a:lnTo>
                    <a:lnTo>
                      <a:pt x="40" y="4493"/>
                    </a:lnTo>
                    <a:lnTo>
                      <a:pt x="158" y="3981"/>
                    </a:lnTo>
                    <a:lnTo>
                      <a:pt x="277" y="3508"/>
                    </a:lnTo>
                    <a:lnTo>
                      <a:pt x="474" y="3035"/>
                    </a:lnTo>
                    <a:lnTo>
                      <a:pt x="710" y="2562"/>
                    </a:lnTo>
                    <a:lnTo>
                      <a:pt x="1025" y="2129"/>
                    </a:lnTo>
                    <a:lnTo>
                      <a:pt x="1341" y="1735"/>
                    </a:lnTo>
                    <a:lnTo>
                      <a:pt x="1695" y="1380"/>
                    </a:lnTo>
                    <a:lnTo>
                      <a:pt x="2089" y="1065"/>
                    </a:lnTo>
                    <a:lnTo>
                      <a:pt x="2484" y="789"/>
                    </a:lnTo>
                    <a:lnTo>
                      <a:pt x="2956" y="552"/>
                    </a:lnTo>
                    <a:lnTo>
                      <a:pt x="3390" y="316"/>
                    </a:lnTo>
                    <a:lnTo>
                      <a:pt x="3902" y="198"/>
                    </a:lnTo>
                    <a:lnTo>
                      <a:pt x="4415" y="80"/>
                    </a:lnTo>
                    <a:lnTo>
                      <a:pt x="4927" y="1"/>
                    </a:lnTo>
                    <a:lnTo>
                      <a:pt x="5479" y="1"/>
                    </a:lnTo>
                    <a:lnTo>
                      <a:pt x="5479" y="1"/>
                    </a:lnTo>
                    <a:lnTo>
                      <a:pt x="6030" y="40"/>
                    </a:lnTo>
                    <a:lnTo>
                      <a:pt x="6543" y="158"/>
                    </a:lnTo>
                    <a:lnTo>
                      <a:pt x="7055" y="316"/>
                    </a:lnTo>
                    <a:lnTo>
                      <a:pt x="7528" y="513"/>
                    </a:lnTo>
                    <a:lnTo>
                      <a:pt x="8001" y="749"/>
                    </a:lnTo>
                    <a:lnTo>
                      <a:pt x="8434" y="1025"/>
                    </a:lnTo>
                    <a:lnTo>
                      <a:pt x="8828" y="1341"/>
                    </a:lnTo>
                    <a:lnTo>
                      <a:pt x="9183" y="1695"/>
                    </a:lnTo>
                    <a:lnTo>
                      <a:pt x="9538" y="2089"/>
                    </a:lnTo>
                    <a:lnTo>
                      <a:pt x="9813" y="2523"/>
                    </a:lnTo>
                    <a:lnTo>
                      <a:pt x="10050" y="2956"/>
                    </a:lnTo>
                    <a:lnTo>
                      <a:pt x="10286" y="3429"/>
                    </a:lnTo>
                    <a:lnTo>
                      <a:pt x="10444" y="3902"/>
                    </a:lnTo>
                    <a:lnTo>
                      <a:pt x="10562" y="4414"/>
                    </a:lnTo>
                    <a:lnTo>
                      <a:pt x="10602" y="4927"/>
                    </a:lnTo>
                    <a:lnTo>
                      <a:pt x="10602" y="5478"/>
                    </a:lnTo>
                    <a:lnTo>
                      <a:pt x="10602" y="5478"/>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6"/>
              <p:cNvSpPr/>
              <p:nvPr/>
            </p:nvSpPr>
            <p:spPr>
              <a:xfrm>
                <a:off x="1094250" y="3297375"/>
                <a:ext cx="185250" cy="238450"/>
              </a:xfrm>
              <a:custGeom>
                <a:avLst/>
                <a:gdLst/>
                <a:ahLst/>
                <a:cxnLst/>
                <a:rect l="l" t="t" r="r" b="b"/>
                <a:pathLst>
                  <a:path w="7410" h="9538" extrusionOk="0">
                    <a:moveTo>
                      <a:pt x="4533" y="1"/>
                    </a:moveTo>
                    <a:lnTo>
                      <a:pt x="4533" y="1"/>
                    </a:lnTo>
                    <a:lnTo>
                      <a:pt x="3902" y="80"/>
                    </a:lnTo>
                    <a:lnTo>
                      <a:pt x="3351" y="237"/>
                    </a:lnTo>
                    <a:lnTo>
                      <a:pt x="2759" y="474"/>
                    </a:lnTo>
                    <a:lnTo>
                      <a:pt x="2247" y="750"/>
                    </a:lnTo>
                    <a:lnTo>
                      <a:pt x="1735" y="1104"/>
                    </a:lnTo>
                    <a:lnTo>
                      <a:pt x="1301" y="1538"/>
                    </a:lnTo>
                    <a:lnTo>
                      <a:pt x="907" y="2011"/>
                    </a:lnTo>
                    <a:lnTo>
                      <a:pt x="553" y="2562"/>
                    </a:lnTo>
                    <a:lnTo>
                      <a:pt x="553" y="2562"/>
                    </a:lnTo>
                    <a:lnTo>
                      <a:pt x="356" y="3035"/>
                    </a:lnTo>
                    <a:lnTo>
                      <a:pt x="198" y="3469"/>
                    </a:lnTo>
                    <a:lnTo>
                      <a:pt x="80" y="3942"/>
                    </a:lnTo>
                    <a:lnTo>
                      <a:pt x="1" y="4415"/>
                    </a:lnTo>
                    <a:lnTo>
                      <a:pt x="1" y="4848"/>
                    </a:lnTo>
                    <a:lnTo>
                      <a:pt x="40" y="5321"/>
                    </a:lnTo>
                    <a:lnTo>
                      <a:pt x="119" y="5794"/>
                    </a:lnTo>
                    <a:lnTo>
                      <a:pt x="237" y="6227"/>
                    </a:lnTo>
                    <a:lnTo>
                      <a:pt x="395" y="6661"/>
                    </a:lnTo>
                    <a:lnTo>
                      <a:pt x="592" y="7055"/>
                    </a:lnTo>
                    <a:lnTo>
                      <a:pt x="828" y="7449"/>
                    </a:lnTo>
                    <a:lnTo>
                      <a:pt x="1104" y="7843"/>
                    </a:lnTo>
                    <a:lnTo>
                      <a:pt x="1420" y="8198"/>
                    </a:lnTo>
                    <a:lnTo>
                      <a:pt x="1774" y="8513"/>
                    </a:lnTo>
                    <a:lnTo>
                      <a:pt x="2168" y="8789"/>
                    </a:lnTo>
                    <a:lnTo>
                      <a:pt x="2602" y="9025"/>
                    </a:lnTo>
                    <a:lnTo>
                      <a:pt x="2602" y="9025"/>
                    </a:lnTo>
                    <a:lnTo>
                      <a:pt x="2996" y="9222"/>
                    </a:lnTo>
                    <a:lnTo>
                      <a:pt x="3390" y="9341"/>
                    </a:lnTo>
                    <a:lnTo>
                      <a:pt x="3823" y="9459"/>
                    </a:lnTo>
                    <a:lnTo>
                      <a:pt x="4218" y="9538"/>
                    </a:lnTo>
                    <a:lnTo>
                      <a:pt x="4218" y="9538"/>
                    </a:lnTo>
                    <a:lnTo>
                      <a:pt x="4572" y="9380"/>
                    </a:lnTo>
                    <a:lnTo>
                      <a:pt x="4888" y="9183"/>
                    </a:lnTo>
                    <a:lnTo>
                      <a:pt x="5203" y="8986"/>
                    </a:lnTo>
                    <a:lnTo>
                      <a:pt x="5479" y="8789"/>
                    </a:lnTo>
                    <a:lnTo>
                      <a:pt x="5754" y="8513"/>
                    </a:lnTo>
                    <a:lnTo>
                      <a:pt x="6030" y="8277"/>
                    </a:lnTo>
                    <a:lnTo>
                      <a:pt x="6267" y="8001"/>
                    </a:lnTo>
                    <a:lnTo>
                      <a:pt x="6464" y="7725"/>
                    </a:lnTo>
                    <a:lnTo>
                      <a:pt x="6661" y="7410"/>
                    </a:lnTo>
                    <a:lnTo>
                      <a:pt x="6858" y="7094"/>
                    </a:lnTo>
                    <a:lnTo>
                      <a:pt x="7016" y="6740"/>
                    </a:lnTo>
                    <a:lnTo>
                      <a:pt x="7134" y="6385"/>
                    </a:lnTo>
                    <a:lnTo>
                      <a:pt x="7252" y="6030"/>
                    </a:lnTo>
                    <a:lnTo>
                      <a:pt x="7331" y="5676"/>
                    </a:lnTo>
                    <a:lnTo>
                      <a:pt x="7410" y="5282"/>
                    </a:lnTo>
                    <a:lnTo>
                      <a:pt x="7410" y="4887"/>
                    </a:lnTo>
                    <a:lnTo>
                      <a:pt x="7410" y="4887"/>
                    </a:lnTo>
                    <a:lnTo>
                      <a:pt x="7410" y="4493"/>
                    </a:lnTo>
                    <a:lnTo>
                      <a:pt x="7410" y="4099"/>
                    </a:lnTo>
                    <a:lnTo>
                      <a:pt x="7331" y="3745"/>
                    </a:lnTo>
                    <a:lnTo>
                      <a:pt x="7252" y="3351"/>
                    </a:lnTo>
                    <a:lnTo>
                      <a:pt x="7134" y="2996"/>
                    </a:lnTo>
                    <a:lnTo>
                      <a:pt x="7016" y="2641"/>
                    </a:lnTo>
                    <a:lnTo>
                      <a:pt x="6858" y="2326"/>
                    </a:lnTo>
                    <a:lnTo>
                      <a:pt x="6661" y="2011"/>
                    </a:lnTo>
                    <a:lnTo>
                      <a:pt x="6464" y="1695"/>
                    </a:lnTo>
                    <a:lnTo>
                      <a:pt x="6227" y="1380"/>
                    </a:lnTo>
                    <a:lnTo>
                      <a:pt x="5991" y="1104"/>
                    </a:lnTo>
                    <a:lnTo>
                      <a:pt x="5754" y="868"/>
                    </a:lnTo>
                    <a:lnTo>
                      <a:pt x="5479" y="592"/>
                    </a:lnTo>
                    <a:lnTo>
                      <a:pt x="5163" y="395"/>
                    </a:lnTo>
                    <a:lnTo>
                      <a:pt x="4848" y="198"/>
                    </a:lnTo>
                    <a:lnTo>
                      <a:pt x="4533" y="1"/>
                    </a:lnTo>
                    <a:lnTo>
                      <a:pt x="453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6"/>
              <p:cNvSpPr/>
              <p:nvPr/>
            </p:nvSpPr>
            <p:spPr>
              <a:xfrm>
                <a:off x="1334650" y="3300350"/>
                <a:ext cx="265050" cy="263075"/>
              </a:xfrm>
              <a:custGeom>
                <a:avLst/>
                <a:gdLst/>
                <a:ahLst/>
                <a:cxnLst/>
                <a:rect l="l" t="t" r="r" b="b"/>
                <a:pathLst>
                  <a:path w="10602" h="10523" extrusionOk="0">
                    <a:moveTo>
                      <a:pt x="10601" y="4768"/>
                    </a:moveTo>
                    <a:lnTo>
                      <a:pt x="10601" y="4768"/>
                    </a:lnTo>
                    <a:lnTo>
                      <a:pt x="10601" y="5320"/>
                    </a:lnTo>
                    <a:lnTo>
                      <a:pt x="10601" y="5832"/>
                    </a:lnTo>
                    <a:lnTo>
                      <a:pt x="10523" y="6345"/>
                    </a:lnTo>
                    <a:lnTo>
                      <a:pt x="10365" y="6857"/>
                    </a:lnTo>
                    <a:lnTo>
                      <a:pt x="10207" y="7330"/>
                    </a:lnTo>
                    <a:lnTo>
                      <a:pt x="9971" y="7803"/>
                    </a:lnTo>
                    <a:lnTo>
                      <a:pt x="9695" y="8236"/>
                    </a:lnTo>
                    <a:lnTo>
                      <a:pt x="9419" y="8630"/>
                    </a:lnTo>
                    <a:lnTo>
                      <a:pt x="9064" y="8985"/>
                    </a:lnTo>
                    <a:lnTo>
                      <a:pt x="8670" y="9340"/>
                    </a:lnTo>
                    <a:lnTo>
                      <a:pt x="8276" y="9655"/>
                    </a:lnTo>
                    <a:lnTo>
                      <a:pt x="7843" y="9892"/>
                    </a:lnTo>
                    <a:lnTo>
                      <a:pt x="7370" y="10128"/>
                    </a:lnTo>
                    <a:lnTo>
                      <a:pt x="6858" y="10286"/>
                    </a:lnTo>
                    <a:lnTo>
                      <a:pt x="6345" y="10404"/>
                    </a:lnTo>
                    <a:lnTo>
                      <a:pt x="5833" y="10483"/>
                    </a:lnTo>
                    <a:lnTo>
                      <a:pt x="5833" y="10483"/>
                    </a:lnTo>
                    <a:lnTo>
                      <a:pt x="5281" y="10522"/>
                    </a:lnTo>
                    <a:lnTo>
                      <a:pt x="4730" y="10483"/>
                    </a:lnTo>
                    <a:lnTo>
                      <a:pt x="4217" y="10404"/>
                    </a:lnTo>
                    <a:lnTo>
                      <a:pt x="3705" y="10286"/>
                    </a:lnTo>
                    <a:lnTo>
                      <a:pt x="3232" y="10089"/>
                    </a:lnTo>
                    <a:lnTo>
                      <a:pt x="2759" y="9892"/>
                    </a:lnTo>
                    <a:lnTo>
                      <a:pt x="2326" y="9616"/>
                    </a:lnTo>
                    <a:lnTo>
                      <a:pt x="1932" y="9300"/>
                    </a:lnTo>
                    <a:lnTo>
                      <a:pt x="1537" y="8946"/>
                    </a:lnTo>
                    <a:lnTo>
                      <a:pt x="1222" y="8591"/>
                    </a:lnTo>
                    <a:lnTo>
                      <a:pt x="907" y="8197"/>
                    </a:lnTo>
                    <a:lnTo>
                      <a:pt x="631" y="7724"/>
                    </a:lnTo>
                    <a:lnTo>
                      <a:pt x="395" y="7291"/>
                    </a:lnTo>
                    <a:lnTo>
                      <a:pt x="237" y="6778"/>
                    </a:lnTo>
                    <a:lnTo>
                      <a:pt x="79" y="6266"/>
                    </a:lnTo>
                    <a:lnTo>
                      <a:pt x="1" y="5754"/>
                    </a:lnTo>
                    <a:lnTo>
                      <a:pt x="1" y="5754"/>
                    </a:lnTo>
                    <a:lnTo>
                      <a:pt x="1" y="5202"/>
                    </a:lnTo>
                    <a:lnTo>
                      <a:pt x="1" y="4690"/>
                    </a:lnTo>
                    <a:lnTo>
                      <a:pt x="119" y="4177"/>
                    </a:lnTo>
                    <a:lnTo>
                      <a:pt x="237" y="3665"/>
                    </a:lnTo>
                    <a:lnTo>
                      <a:pt x="395" y="3192"/>
                    </a:lnTo>
                    <a:lnTo>
                      <a:pt x="631" y="2719"/>
                    </a:lnTo>
                    <a:lnTo>
                      <a:pt x="907" y="2286"/>
                    </a:lnTo>
                    <a:lnTo>
                      <a:pt x="1222" y="1892"/>
                    </a:lnTo>
                    <a:lnTo>
                      <a:pt x="1537" y="1537"/>
                    </a:lnTo>
                    <a:lnTo>
                      <a:pt x="1932" y="1182"/>
                    </a:lnTo>
                    <a:lnTo>
                      <a:pt x="2326" y="867"/>
                    </a:lnTo>
                    <a:lnTo>
                      <a:pt x="2759" y="631"/>
                    </a:lnTo>
                    <a:lnTo>
                      <a:pt x="3232" y="394"/>
                    </a:lnTo>
                    <a:lnTo>
                      <a:pt x="3744" y="236"/>
                    </a:lnTo>
                    <a:lnTo>
                      <a:pt x="4257" y="79"/>
                    </a:lnTo>
                    <a:lnTo>
                      <a:pt x="4808" y="39"/>
                    </a:lnTo>
                    <a:lnTo>
                      <a:pt x="4808" y="39"/>
                    </a:lnTo>
                    <a:lnTo>
                      <a:pt x="5321" y="0"/>
                    </a:lnTo>
                    <a:lnTo>
                      <a:pt x="5872" y="39"/>
                    </a:lnTo>
                    <a:lnTo>
                      <a:pt x="6385" y="118"/>
                    </a:lnTo>
                    <a:lnTo>
                      <a:pt x="6897" y="236"/>
                    </a:lnTo>
                    <a:lnTo>
                      <a:pt x="7370" y="434"/>
                    </a:lnTo>
                    <a:lnTo>
                      <a:pt x="7843" y="631"/>
                    </a:lnTo>
                    <a:lnTo>
                      <a:pt x="8276" y="906"/>
                    </a:lnTo>
                    <a:lnTo>
                      <a:pt x="8670" y="1222"/>
                    </a:lnTo>
                    <a:lnTo>
                      <a:pt x="9064" y="1537"/>
                    </a:lnTo>
                    <a:lnTo>
                      <a:pt x="9419" y="1931"/>
                    </a:lnTo>
                    <a:lnTo>
                      <a:pt x="9695" y="2325"/>
                    </a:lnTo>
                    <a:lnTo>
                      <a:pt x="9971" y="2759"/>
                    </a:lnTo>
                    <a:lnTo>
                      <a:pt x="10207" y="3232"/>
                    </a:lnTo>
                    <a:lnTo>
                      <a:pt x="10365" y="3744"/>
                    </a:lnTo>
                    <a:lnTo>
                      <a:pt x="10523" y="4256"/>
                    </a:lnTo>
                    <a:lnTo>
                      <a:pt x="10601" y="4768"/>
                    </a:lnTo>
                    <a:lnTo>
                      <a:pt x="10601" y="4768"/>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6"/>
              <p:cNvSpPr/>
              <p:nvPr/>
            </p:nvSpPr>
            <p:spPr>
              <a:xfrm>
                <a:off x="1414450" y="3308225"/>
                <a:ext cx="185250" cy="236475"/>
              </a:xfrm>
              <a:custGeom>
                <a:avLst/>
                <a:gdLst/>
                <a:ahLst/>
                <a:cxnLst/>
                <a:rect l="l" t="t" r="r" b="b"/>
                <a:pathLst>
                  <a:path w="7410" h="9459" extrusionOk="0">
                    <a:moveTo>
                      <a:pt x="3902" y="0"/>
                    </a:moveTo>
                    <a:lnTo>
                      <a:pt x="3902" y="0"/>
                    </a:lnTo>
                    <a:lnTo>
                      <a:pt x="3311" y="158"/>
                    </a:lnTo>
                    <a:lnTo>
                      <a:pt x="2720" y="394"/>
                    </a:lnTo>
                    <a:lnTo>
                      <a:pt x="2207" y="670"/>
                    </a:lnTo>
                    <a:lnTo>
                      <a:pt x="1695" y="1025"/>
                    </a:lnTo>
                    <a:lnTo>
                      <a:pt x="1262" y="1458"/>
                    </a:lnTo>
                    <a:lnTo>
                      <a:pt x="868" y="1931"/>
                    </a:lnTo>
                    <a:lnTo>
                      <a:pt x="552" y="2483"/>
                    </a:lnTo>
                    <a:lnTo>
                      <a:pt x="276" y="3074"/>
                    </a:lnTo>
                    <a:lnTo>
                      <a:pt x="276" y="3074"/>
                    </a:lnTo>
                    <a:lnTo>
                      <a:pt x="158" y="3547"/>
                    </a:lnTo>
                    <a:lnTo>
                      <a:pt x="40" y="4020"/>
                    </a:lnTo>
                    <a:lnTo>
                      <a:pt x="1" y="4493"/>
                    </a:lnTo>
                    <a:lnTo>
                      <a:pt x="1" y="4966"/>
                    </a:lnTo>
                    <a:lnTo>
                      <a:pt x="40" y="5399"/>
                    </a:lnTo>
                    <a:lnTo>
                      <a:pt x="119" y="5872"/>
                    </a:lnTo>
                    <a:lnTo>
                      <a:pt x="276" y="6306"/>
                    </a:lnTo>
                    <a:lnTo>
                      <a:pt x="434" y="6739"/>
                    </a:lnTo>
                    <a:lnTo>
                      <a:pt x="671" y="7133"/>
                    </a:lnTo>
                    <a:lnTo>
                      <a:pt x="907" y="7527"/>
                    </a:lnTo>
                    <a:lnTo>
                      <a:pt x="1222" y="7882"/>
                    </a:lnTo>
                    <a:lnTo>
                      <a:pt x="1538" y="8197"/>
                    </a:lnTo>
                    <a:lnTo>
                      <a:pt x="1892" y="8513"/>
                    </a:lnTo>
                    <a:lnTo>
                      <a:pt x="2286" y="8788"/>
                    </a:lnTo>
                    <a:lnTo>
                      <a:pt x="2720" y="8985"/>
                    </a:lnTo>
                    <a:lnTo>
                      <a:pt x="3193" y="9182"/>
                    </a:lnTo>
                    <a:lnTo>
                      <a:pt x="3193" y="9182"/>
                    </a:lnTo>
                    <a:lnTo>
                      <a:pt x="3587" y="9301"/>
                    </a:lnTo>
                    <a:lnTo>
                      <a:pt x="4020" y="9419"/>
                    </a:lnTo>
                    <a:lnTo>
                      <a:pt x="4414" y="9458"/>
                    </a:lnTo>
                    <a:lnTo>
                      <a:pt x="4848" y="9458"/>
                    </a:lnTo>
                    <a:lnTo>
                      <a:pt x="4848" y="9458"/>
                    </a:lnTo>
                    <a:lnTo>
                      <a:pt x="5163" y="9261"/>
                    </a:lnTo>
                    <a:lnTo>
                      <a:pt x="5439" y="9064"/>
                    </a:lnTo>
                    <a:lnTo>
                      <a:pt x="5715" y="8828"/>
                    </a:lnTo>
                    <a:lnTo>
                      <a:pt x="5991" y="8552"/>
                    </a:lnTo>
                    <a:lnTo>
                      <a:pt x="6227" y="8276"/>
                    </a:lnTo>
                    <a:lnTo>
                      <a:pt x="6464" y="8000"/>
                    </a:lnTo>
                    <a:lnTo>
                      <a:pt x="6661" y="7685"/>
                    </a:lnTo>
                    <a:lnTo>
                      <a:pt x="6818" y="7370"/>
                    </a:lnTo>
                    <a:lnTo>
                      <a:pt x="6976" y="7054"/>
                    </a:lnTo>
                    <a:lnTo>
                      <a:pt x="7133" y="6700"/>
                    </a:lnTo>
                    <a:lnTo>
                      <a:pt x="7252" y="6345"/>
                    </a:lnTo>
                    <a:lnTo>
                      <a:pt x="7331" y="5990"/>
                    </a:lnTo>
                    <a:lnTo>
                      <a:pt x="7370" y="5636"/>
                    </a:lnTo>
                    <a:lnTo>
                      <a:pt x="7409" y="5242"/>
                    </a:lnTo>
                    <a:lnTo>
                      <a:pt x="7409" y="4848"/>
                    </a:lnTo>
                    <a:lnTo>
                      <a:pt x="7409" y="4453"/>
                    </a:lnTo>
                    <a:lnTo>
                      <a:pt x="7409" y="4453"/>
                    </a:lnTo>
                    <a:lnTo>
                      <a:pt x="7331" y="4059"/>
                    </a:lnTo>
                    <a:lnTo>
                      <a:pt x="7252" y="3705"/>
                    </a:lnTo>
                    <a:lnTo>
                      <a:pt x="7173" y="3311"/>
                    </a:lnTo>
                    <a:lnTo>
                      <a:pt x="7015" y="2956"/>
                    </a:lnTo>
                    <a:lnTo>
                      <a:pt x="6858" y="2641"/>
                    </a:lnTo>
                    <a:lnTo>
                      <a:pt x="6700" y="2286"/>
                    </a:lnTo>
                    <a:lnTo>
                      <a:pt x="6503" y="1971"/>
                    </a:lnTo>
                    <a:lnTo>
                      <a:pt x="6267" y="1695"/>
                    </a:lnTo>
                    <a:lnTo>
                      <a:pt x="6030" y="1419"/>
                    </a:lnTo>
                    <a:lnTo>
                      <a:pt x="5754" y="1143"/>
                    </a:lnTo>
                    <a:lnTo>
                      <a:pt x="5478" y="907"/>
                    </a:lnTo>
                    <a:lnTo>
                      <a:pt x="5202" y="670"/>
                    </a:lnTo>
                    <a:lnTo>
                      <a:pt x="4887" y="473"/>
                    </a:lnTo>
                    <a:lnTo>
                      <a:pt x="4572" y="276"/>
                    </a:lnTo>
                    <a:lnTo>
                      <a:pt x="4217" y="119"/>
                    </a:lnTo>
                    <a:lnTo>
                      <a:pt x="3902" y="0"/>
                    </a:lnTo>
                    <a:lnTo>
                      <a:pt x="390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6"/>
              <p:cNvSpPr/>
              <p:nvPr/>
            </p:nvSpPr>
            <p:spPr>
              <a:xfrm>
                <a:off x="1518875" y="3246150"/>
                <a:ext cx="95600" cy="69000"/>
              </a:xfrm>
              <a:custGeom>
                <a:avLst/>
                <a:gdLst/>
                <a:ahLst/>
                <a:cxnLst/>
                <a:rect l="l" t="t" r="r" b="b"/>
                <a:pathLst>
                  <a:path w="3824" h="2760" extrusionOk="0">
                    <a:moveTo>
                      <a:pt x="3745" y="1932"/>
                    </a:moveTo>
                    <a:lnTo>
                      <a:pt x="3745" y="1932"/>
                    </a:lnTo>
                    <a:lnTo>
                      <a:pt x="3469" y="1498"/>
                    </a:lnTo>
                    <a:lnTo>
                      <a:pt x="3154" y="1104"/>
                    </a:lnTo>
                    <a:lnTo>
                      <a:pt x="2799" y="789"/>
                    </a:lnTo>
                    <a:lnTo>
                      <a:pt x="2405" y="513"/>
                    </a:lnTo>
                    <a:lnTo>
                      <a:pt x="1971" y="316"/>
                    </a:lnTo>
                    <a:lnTo>
                      <a:pt x="1498" y="158"/>
                    </a:lnTo>
                    <a:lnTo>
                      <a:pt x="1025" y="40"/>
                    </a:lnTo>
                    <a:lnTo>
                      <a:pt x="513" y="1"/>
                    </a:lnTo>
                    <a:lnTo>
                      <a:pt x="513" y="1"/>
                    </a:lnTo>
                    <a:lnTo>
                      <a:pt x="395" y="40"/>
                    </a:lnTo>
                    <a:lnTo>
                      <a:pt x="277" y="79"/>
                    </a:lnTo>
                    <a:lnTo>
                      <a:pt x="198" y="119"/>
                    </a:lnTo>
                    <a:lnTo>
                      <a:pt x="119" y="198"/>
                    </a:lnTo>
                    <a:lnTo>
                      <a:pt x="40" y="355"/>
                    </a:lnTo>
                    <a:lnTo>
                      <a:pt x="1" y="552"/>
                    </a:lnTo>
                    <a:lnTo>
                      <a:pt x="80" y="749"/>
                    </a:lnTo>
                    <a:lnTo>
                      <a:pt x="159" y="907"/>
                    </a:lnTo>
                    <a:lnTo>
                      <a:pt x="356" y="1065"/>
                    </a:lnTo>
                    <a:lnTo>
                      <a:pt x="434" y="1065"/>
                    </a:lnTo>
                    <a:lnTo>
                      <a:pt x="553" y="1104"/>
                    </a:lnTo>
                    <a:lnTo>
                      <a:pt x="553" y="1104"/>
                    </a:lnTo>
                    <a:lnTo>
                      <a:pt x="947" y="1104"/>
                    </a:lnTo>
                    <a:lnTo>
                      <a:pt x="1262" y="1183"/>
                    </a:lnTo>
                    <a:lnTo>
                      <a:pt x="1617" y="1301"/>
                    </a:lnTo>
                    <a:lnTo>
                      <a:pt x="1892" y="1459"/>
                    </a:lnTo>
                    <a:lnTo>
                      <a:pt x="2168" y="1695"/>
                    </a:lnTo>
                    <a:lnTo>
                      <a:pt x="2405" y="1932"/>
                    </a:lnTo>
                    <a:lnTo>
                      <a:pt x="2641" y="2207"/>
                    </a:lnTo>
                    <a:lnTo>
                      <a:pt x="2838" y="2483"/>
                    </a:lnTo>
                    <a:lnTo>
                      <a:pt x="2838" y="2483"/>
                    </a:lnTo>
                    <a:lnTo>
                      <a:pt x="2917" y="2602"/>
                    </a:lnTo>
                    <a:lnTo>
                      <a:pt x="2996" y="2680"/>
                    </a:lnTo>
                    <a:lnTo>
                      <a:pt x="3075" y="2720"/>
                    </a:lnTo>
                    <a:lnTo>
                      <a:pt x="3193" y="2759"/>
                    </a:lnTo>
                    <a:lnTo>
                      <a:pt x="3390" y="2759"/>
                    </a:lnTo>
                    <a:lnTo>
                      <a:pt x="3548" y="2680"/>
                    </a:lnTo>
                    <a:lnTo>
                      <a:pt x="3705" y="2523"/>
                    </a:lnTo>
                    <a:lnTo>
                      <a:pt x="3823" y="2365"/>
                    </a:lnTo>
                    <a:lnTo>
                      <a:pt x="3823" y="2129"/>
                    </a:lnTo>
                    <a:lnTo>
                      <a:pt x="3784" y="2050"/>
                    </a:lnTo>
                    <a:lnTo>
                      <a:pt x="3745" y="1932"/>
                    </a:lnTo>
                    <a:lnTo>
                      <a:pt x="3745" y="193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6"/>
              <p:cNvSpPr/>
              <p:nvPr/>
            </p:nvSpPr>
            <p:spPr>
              <a:xfrm>
                <a:off x="1036125" y="3211675"/>
                <a:ext cx="100525" cy="60125"/>
              </a:xfrm>
              <a:custGeom>
                <a:avLst/>
                <a:gdLst/>
                <a:ahLst/>
                <a:cxnLst/>
                <a:rect l="l" t="t" r="r" b="b"/>
                <a:pathLst>
                  <a:path w="4021" h="2405" extrusionOk="0">
                    <a:moveTo>
                      <a:pt x="3508" y="0"/>
                    </a:moveTo>
                    <a:lnTo>
                      <a:pt x="3508" y="0"/>
                    </a:lnTo>
                    <a:lnTo>
                      <a:pt x="2996" y="0"/>
                    </a:lnTo>
                    <a:lnTo>
                      <a:pt x="2483" y="40"/>
                    </a:lnTo>
                    <a:lnTo>
                      <a:pt x="2011" y="158"/>
                    </a:lnTo>
                    <a:lnTo>
                      <a:pt x="1577" y="355"/>
                    </a:lnTo>
                    <a:lnTo>
                      <a:pt x="1144" y="552"/>
                    </a:lnTo>
                    <a:lnTo>
                      <a:pt x="750" y="867"/>
                    </a:lnTo>
                    <a:lnTo>
                      <a:pt x="434" y="1222"/>
                    </a:lnTo>
                    <a:lnTo>
                      <a:pt x="119" y="1616"/>
                    </a:lnTo>
                    <a:lnTo>
                      <a:pt x="119" y="1616"/>
                    </a:lnTo>
                    <a:lnTo>
                      <a:pt x="40" y="1734"/>
                    </a:lnTo>
                    <a:lnTo>
                      <a:pt x="1" y="1813"/>
                    </a:lnTo>
                    <a:lnTo>
                      <a:pt x="1" y="1931"/>
                    </a:lnTo>
                    <a:lnTo>
                      <a:pt x="40" y="2010"/>
                    </a:lnTo>
                    <a:lnTo>
                      <a:pt x="119" y="2207"/>
                    </a:lnTo>
                    <a:lnTo>
                      <a:pt x="277" y="2325"/>
                    </a:lnTo>
                    <a:lnTo>
                      <a:pt x="474" y="2404"/>
                    </a:lnTo>
                    <a:lnTo>
                      <a:pt x="671" y="2404"/>
                    </a:lnTo>
                    <a:lnTo>
                      <a:pt x="868" y="2325"/>
                    </a:lnTo>
                    <a:lnTo>
                      <a:pt x="947" y="2247"/>
                    </a:lnTo>
                    <a:lnTo>
                      <a:pt x="1025" y="2168"/>
                    </a:lnTo>
                    <a:lnTo>
                      <a:pt x="1025" y="2168"/>
                    </a:lnTo>
                    <a:lnTo>
                      <a:pt x="1262" y="1892"/>
                    </a:lnTo>
                    <a:lnTo>
                      <a:pt x="1498" y="1616"/>
                    </a:lnTo>
                    <a:lnTo>
                      <a:pt x="1774" y="1419"/>
                    </a:lnTo>
                    <a:lnTo>
                      <a:pt x="2089" y="1261"/>
                    </a:lnTo>
                    <a:lnTo>
                      <a:pt x="2405" y="1183"/>
                    </a:lnTo>
                    <a:lnTo>
                      <a:pt x="2759" y="1104"/>
                    </a:lnTo>
                    <a:lnTo>
                      <a:pt x="3114" y="1064"/>
                    </a:lnTo>
                    <a:lnTo>
                      <a:pt x="3469" y="1064"/>
                    </a:lnTo>
                    <a:lnTo>
                      <a:pt x="3469" y="1064"/>
                    </a:lnTo>
                    <a:lnTo>
                      <a:pt x="3587" y="1064"/>
                    </a:lnTo>
                    <a:lnTo>
                      <a:pt x="3705" y="1064"/>
                    </a:lnTo>
                    <a:lnTo>
                      <a:pt x="3784" y="986"/>
                    </a:lnTo>
                    <a:lnTo>
                      <a:pt x="3863" y="946"/>
                    </a:lnTo>
                    <a:lnTo>
                      <a:pt x="3981" y="788"/>
                    </a:lnTo>
                    <a:lnTo>
                      <a:pt x="4020" y="591"/>
                    </a:lnTo>
                    <a:lnTo>
                      <a:pt x="3981" y="394"/>
                    </a:lnTo>
                    <a:lnTo>
                      <a:pt x="3902" y="197"/>
                    </a:lnTo>
                    <a:lnTo>
                      <a:pt x="3745" y="79"/>
                    </a:lnTo>
                    <a:lnTo>
                      <a:pt x="3626" y="40"/>
                    </a:lnTo>
                    <a:lnTo>
                      <a:pt x="3508" y="0"/>
                    </a:lnTo>
                    <a:lnTo>
                      <a:pt x="350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6"/>
              <p:cNvSpPr/>
              <p:nvPr/>
            </p:nvSpPr>
            <p:spPr>
              <a:xfrm>
                <a:off x="1042050" y="3554525"/>
                <a:ext cx="106425" cy="74900"/>
              </a:xfrm>
              <a:custGeom>
                <a:avLst/>
                <a:gdLst/>
                <a:ahLst/>
                <a:cxnLst/>
                <a:rect l="l" t="t" r="r" b="b"/>
                <a:pathLst>
                  <a:path w="4257" h="2996" extrusionOk="0">
                    <a:moveTo>
                      <a:pt x="1852" y="0"/>
                    </a:moveTo>
                    <a:lnTo>
                      <a:pt x="1458" y="40"/>
                    </a:lnTo>
                    <a:lnTo>
                      <a:pt x="1064" y="158"/>
                    </a:lnTo>
                    <a:lnTo>
                      <a:pt x="749" y="316"/>
                    </a:lnTo>
                    <a:lnTo>
                      <a:pt x="473" y="513"/>
                    </a:lnTo>
                    <a:lnTo>
                      <a:pt x="237" y="749"/>
                    </a:lnTo>
                    <a:lnTo>
                      <a:pt x="79" y="986"/>
                    </a:lnTo>
                    <a:lnTo>
                      <a:pt x="0" y="1301"/>
                    </a:lnTo>
                    <a:lnTo>
                      <a:pt x="40" y="1577"/>
                    </a:lnTo>
                    <a:lnTo>
                      <a:pt x="118" y="1892"/>
                    </a:lnTo>
                    <a:lnTo>
                      <a:pt x="315" y="2168"/>
                    </a:lnTo>
                    <a:lnTo>
                      <a:pt x="552" y="2404"/>
                    </a:lnTo>
                    <a:lnTo>
                      <a:pt x="828" y="2601"/>
                    </a:lnTo>
                    <a:lnTo>
                      <a:pt x="1182" y="2798"/>
                    </a:lnTo>
                    <a:lnTo>
                      <a:pt x="1577" y="2917"/>
                    </a:lnTo>
                    <a:lnTo>
                      <a:pt x="1971" y="2995"/>
                    </a:lnTo>
                    <a:lnTo>
                      <a:pt x="2404" y="2995"/>
                    </a:lnTo>
                    <a:lnTo>
                      <a:pt x="2838" y="2956"/>
                    </a:lnTo>
                    <a:lnTo>
                      <a:pt x="3192" y="2838"/>
                    </a:lnTo>
                    <a:lnTo>
                      <a:pt x="3547" y="2720"/>
                    </a:lnTo>
                    <a:lnTo>
                      <a:pt x="3823" y="2523"/>
                    </a:lnTo>
                    <a:lnTo>
                      <a:pt x="4020" y="2286"/>
                    </a:lnTo>
                    <a:lnTo>
                      <a:pt x="4178" y="2010"/>
                    </a:lnTo>
                    <a:lnTo>
                      <a:pt x="4256" y="1695"/>
                    </a:lnTo>
                    <a:lnTo>
                      <a:pt x="4256" y="1419"/>
                    </a:lnTo>
                    <a:lnTo>
                      <a:pt x="4138" y="1104"/>
                    </a:lnTo>
                    <a:lnTo>
                      <a:pt x="3980" y="828"/>
                    </a:lnTo>
                    <a:lnTo>
                      <a:pt x="3744" y="592"/>
                    </a:lnTo>
                    <a:lnTo>
                      <a:pt x="3429" y="394"/>
                    </a:lnTo>
                    <a:lnTo>
                      <a:pt x="3113" y="197"/>
                    </a:lnTo>
                    <a:lnTo>
                      <a:pt x="2719" y="79"/>
                    </a:lnTo>
                    <a:lnTo>
                      <a:pt x="228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6"/>
              <p:cNvSpPr/>
              <p:nvPr/>
            </p:nvSpPr>
            <p:spPr>
              <a:xfrm>
                <a:off x="1464700" y="3578175"/>
                <a:ext cx="105450" cy="74900"/>
              </a:xfrm>
              <a:custGeom>
                <a:avLst/>
                <a:gdLst/>
                <a:ahLst/>
                <a:cxnLst/>
                <a:rect l="l" t="t" r="r" b="b"/>
                <a:pathLst>
                  <a:path w="4218" h="2996" extrusionOk="0">
                    <a:moveTo>
                      <a:pt x="1813" y="0"/>
                    </a:moveTo>
                    <a:lnTo>
                      <a:pt x="1419" y="40"/>
                    </a:lnTo>
                    <a:lnTo>
                      <a:pt x="1064" y="118"/>
                    </a:lnTo>
                    <a:lnTo>
                      <a:pt x="710" y="276"/>
                    </a:lnTo>
                    <a:lnTo>
                      <a:pt x="434" y="473"/>
                    </a:lnTo>
                    <a:lnTo>
                      <a:pt x="197" y="710"/>
                    </a:lnTo>
                    <a:lnTo>
                      <a:pt x="79" y="985"/>
                    </a:lnTo>
                    <a:lnTo>
                      <a:pt x="0" y="1261"/>
                    </a:lnTo>
                    <a:lnTo>
                      <a:pt x="0" y="1577"/>
                    </a:lnTo>
                    <a:lnTo>
                      <a:pt x="119" y="1852"/>
                    </a:lnTo>
                    <a:lnTo>
                      <a:pt x="276" y="2128"/>
                    </a:lnTo>
                    <a:lnTo>
                      <a:pt x="513" y="2404"/>
                    </a:lnTo>
                    <a:lnTo>
                      <a:pt x="789" y="2601"/>
                    </a:lnTo>
                    <a:lnTo>
                      <a:pt x="1143" y="2759"/>
                    </a:lnTo>
                    <a:lnTo>
                      <a:pt x="1537" y="2916"/>
                    </a:lnTo>
                    <a:lnTo>
                      <a:pt x="1971" y="2956"/>
                    </a:lnTo>
                    <a:lnTo>
                      <a:pt x="2404" y="2995"/>
                    </a:lnTo>
                    <a:lnTo>
                      <a:pt x="2798" y="2916"/>
                    </a:lnTo>
                    <a:lnTo>
                      <a:pt x="3153" y="2838"/>
                    </a:lnTo>
                    <a:lnTo>
                      <a:pt x="3508" y="2680"/>
                    </a:lnTo>
                    <a:lnTo>
                      <a:pt x="3784" y="2483"/>
                    </a:lnTo>
                    <a:lnTo>
                      <a:pt x="4020" y="2246"/>
                    </a:lnTo>
                    <a:lnTo>
                      <a:pt x="4138" y="1971"/>
                    </a:lnTo>
                    <a:lnTo>
                      <a:pt x="4217" y="1695"/>
                    </a:lnTo>
                    <a:lnTo>
                      <a:pt x="4217" y="1379"/>
                    </a:lnTo>
                    <a:lnTo>
                      <a:pt x="4099" y="1104"/>
                    </a:lnTo>
                    <a:lnTo>
                      <a:pt x="3941" y="828"/>
                    </a:lnTo>
                    <a:lnTo>
                      <a:pt x="3705" y="591"/>
                    </a:lnTo>
                    <a:lnTo>
                      <a:pt x="3429" y="355"/>
                    </a:lnTo>
                    <a:lnTo>
                      <a:pt x="3074" y="197"/>
                    </a:lnTo>
                    <a:lnTo>
                      <a:pt x="2680" y="79"/>
                    </a:lnTo>
                    <a:lnTo>
                      <a:pt x="224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6"/>
              <p:cNvSpPr/>
              <p:nvPr/>
            </p:nvSpPr>
            <p:spPr>
              <a:xfrm>
                <a:off x="1220375" y="3334825"/>
                <a:ext cx="42375" cy="55200"/>
              </a:xfrm>
              <a:custGeom>
                <a:avLst/>
                <a:gdLst/>
                <a:ahLst/>
                <a:cxnLst/>
                <a:rect l="l" t="t" r="r" b="b"/>
                <a:pathLst>
                  <a:path w="1695" h="2208" extrusionOk="0">
                    <a:moveTo>
                      <a:pt x="197" y="0"/>
                    </a:moveTo>
                    <a:lnTo>
                      <a:pt x="118" y="40"/>
                    </a:lnTo>
                    <a:lnTo>
                      <a:pt x="79" y="119"/>
                    </a:lnTo>
                    <a:lnTo>
                      <a:pt x="0" y="197"/>
                    </a:lnTo>
                    <a:lnTo>
                      <a:pt x="0" y="316"/>
                    </a:lnTo>
                    <a:lnTo>
                      <a:pt x="40" y="394"/>
                    </a:lnTo>
                    <a:lnTo>
                      <a:pt x="118" y="513"/>
                    </a:lnTo>
                    <a:lnTo>
                      <a:pt x="473" y="789"/>
                    </a:lnTo>
                    <a:lnTo>
                      <a:pt x="749" y="1183"/>
                    </a:lnTo>
                    <a:lnTo>
                      <a:pt x="985" y="1577"/>
                    </a:lnTo>
                    <a:lnTo>
                      <a:pt x="1143" y="2010"/>
                    </a:lnTo>
                    <a:lnTo>
                      <a:pt x="1222" y="2089"/>
                    </a:lnTo>
                    <a:lnTo>
                      <a:pt x="1301" y="2168"/>
                    </a:lnTo>
                    <a:lnTo>
                      <a:pt x="1379" y="2207"/>
                    </a:lnTo>
                    <a:lnTo>
                      <a:pt x="1498" y="2207"/>
                    </a:lnTo>
                    <a:lnTo>
                      <a:pt x="1576" y="2168"/>
                    </a:lnTo>
                    <a:lnTo>
                      <a:pt x="1655" y="2089"/>
                    </a:lnTo>
                    <a:lnTo>
                      <a:pt x="1695" y="2010"/>
                    </a:lnTo>
                    <a:lnTo>
                      <a:pt x="1695" y="1892"/>
                    </a:lnTo>
                    <a:lnTo>
                      <a:pt x="1458" y="1340"/>
                    </a:lnTo>
                    <a:lnTo>
                      <a:pt x="1182" y="867"/>
                    </a:lnTo>
                    <a:lnTo>
                      <a:pt x="1025" y="631"/>
                    </a:lnTo>
                    <a:lnTo>
                      <a:pt x="828" y="434"/>
                    </a:lnTo>
                    <a:lnTo>
                      <a:pt x="631" y="237"/>
                    </a:lnTo>
                    <a:lnTo>
                      <a:pt x="434" y="40"/>
                    </a:lnTo>
                    <a:lnTo>
                      <a:pt x="31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6"/>
              <p:cNvSpPr/>
              <p:nvPr/>
            </p:nvSpPr>
            <p:spPr>
              <a:xfrm>
                <a:off x="1196725" y="3317075"/>
                <a:ext cx="18750" cy="16775"/>
              </a:xfrm>
              <a:custGeom>
                <a:avLst/>
                <a:gdLst/>
                <a:ahLst/>
                <a:cxnLst/>
                <a:rect l="l" t="t" r="r" b="b"/>
                <a:pathLst>
                  <a:path w="750" h="671" extrusionOk="0">
                    <a:moveTo>
                      <a:pt x="197" y="1"/>
                    </a:moveTo>
                    <a:lnTo>
                      <a:pt x="119" y="40"/>
                    </a:lnTo>
                    <a:lnTo>
                      <a:pt x="40" y="119"/>
                    </a:lnTo>
                    <a:lnTo>
                      <a:pt x="0" y="237"/>
                    </a:lnTo>
                    <a:lnTo>
                      <a:pt x="0" y="316"/>
                    </a:lnTo>
                    <a:lnTo>
                      <a:pt x="40" y="434"/>
                    </a:lnTo>
                    <a:lnTo>
                      <a:pt x="119" y="513"/>
                    </a:lnTo>
                    <a:lnTo>
                      <a:pt x="355" y="632"/>
                    </a:lnTo>
                    <a:lnTo>
                      <a:pt x="434" y="671"/>
                    </a:lnTo>
                    <a:lnTo>
                      <a:pt x="552" y="671"/>
                    </a:lnTo>
                    <a:lnTo>
                      <a:pt x="631" y="632"/>
                    </a:lnTo>
                    <a:lnTo>
                      <a:pt x="710" y="553"/>
                    </a:lnTo>
                    <a:lnTo>
                      <a:pt x="749" y="434"/>
                    </a:lnTo>
                    <a:lnTo>
                      <a:pt x="749" y="356"/>
                    </a:lnTo>
                    <a:lnTo>
                      <a:pt x="710" y="237"/>
                    </a:lnTo>
                    <a:lnTo>
                      <a:pt x="631" y="159"/>
                    </a:lnTo>
                    <a:lnTo>
                      <a:pt x="394" y="40"/>
                    </a:lnTo>
                    <a:lnTo>
                      <a:pt x="31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6"/>
              <p:cNvSpPr/>
              <p:nvPr/>
            </p:nvSpPr>
            <p:spPr>
              <a:xfrm>
                <a:off x="1250900" y="3401825"/>
                <a:ext cx="13825" cy="16775"/>
              </a:xfrm>
              <a:custGeom>
                <a:avLst/>
                <a:gdLst/>
                <a:ahLst/>
                <a:cxnLst/>
                <a:rect l="l" t="t" r="r" b="b"/>
                <a:pathLst>
                  <a:path w="553" h="671" extrusionOk="0">
                    <a:moveTo>
                      <a:pt x="237" y="0"/>
                    </a:moveTo>
                    <a:lnTo>
                      <a:pt x="119" y="79"/>
                    </a:lnTo>
                    <a:lnTo>
                      <a:pt x="40" y="158"/>
                    </a:lnTo>
                    <a:lnTo>
                      <a:pt x="1" y="237"/>
                    </a:lnTo>
                    <a:lnTo>
                      <a:pt x="1" y="355"/>
                    </a:lnTo>
                    <a:lnTo>
                      <a:pt x="1" y="434"/>
                    </a:lnTo>
                    <a:lnTo>
                      <a:pt x="40" y="552"/>
                    </a:lnTo>
                    <a:lnTo>
                      <a:pt x="119" y="631"/>
                    </a:lnTo>
                    <a:lnTo>
                      <a:pt x="198" y="670"/>
                    </a:lnTo>
                    <a:lnTo>
                      <a:pt x="395" y="670"/>
                    </a:lnTo>
                    <a:lnTo>
                      <a:pt x="474" y="591"/>
                    </a:lnTo>
                    <a:lnTo>
                      <a:pt x="553" y="512"/>
                    </a:lnTo>
                    <a:lnTo>
                      <a:pt x="553" y="355"/>
                    </a:lnTo>
                    <a:lnTo>
                      <a:pt x="553" y="237"/>
                    </a:lnTo>
                    <a:lnTo>
                      <a:pt x="513" y="118"/>
                    </a:lnTo>
                    <a:lnTo>
                      <a:pt x="434" y="40"/>
                    </a:lnTo>
                    <a:lnTo>
                      <a:pt x="316"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6"/>
              <p:cNvSpPr/>
              <p:nvPr/>
            </p:nvSpPr>
            <p:spPr>
              <a:xfrm>
                <a:off x="1250900" y="3409700"/>
                <a:ext cx="25" cy="1000"/>
              </a:xfrm>
              <a:custGeom>
                <a:avLst/>
                <a:gdLst/>
                <a:ahLst/>
                <a:cxnLst/>
                <a:rect l="l" t="t" r="r" b="b"/>
                <a:pathLst>
                  <a:path w="1" h="40" extrusionOk="0">
                    <a:moveTo>
                      <a:pt x="1" y="40"/>
                    </a:moveTo>
                    <a:lnTo>
                      <a:pt x="1" y="40"/>
                    </a:lnTo>
                    <a:lnTo>
                      <a:pt x="1" y="40"/>
                    </a:lnTo>
                    <a:lnTo>
                      <a:pt x="1" y="40"/>
                    </a:lnTo>
                    <a:lnTo>
                      <a:pt x="1" y="40"/>
                    </a:lnTo>
                    <a:lnTo>
                      <a:pt x="1" y="40"/>
                    </a:lnTo>
                    <a:lnTo>
                      <a:pt x="1" y="0"/>
                    </a:lnTo>
                    <a:lnTo>
                      <a:pt x="1" y="40"/>
                    </a:lnTo>
                    <a:lnTo>
                      <a:pt x="1" y="4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6"/>
              <p:cNvSpPr/>
              <p:nvPr/>
            </p:nvSpPr>
            <p:spPr>
              <a:xfrm>
                <a:off x="1250900" y="3410675"/>
                <a:ext cx="25" cy="1025"/>
              </a:xfrm>
              <a:custGeom>
                <a:avLst/>
                <a:gdLst/>
                <a:ahLst/>
                <a:cxnLst/>
                <a:rect l="l" t="t" r="r" b="b"/>
                <a:pathLst>
                  <a:path w="1" h="41" extrusionOk="0">
                    <a:moveTo>
                      <a:pt x="1" y="1"/>
                    </a:moveTo>
                    <a:lnTo>
                      <a:pt x="1" y="1"/>
                    </a:lnTo>
                    <a:lnTo>
                      <a:pt x="1" y="40"/>
                    </a:lnTo>
                    <a:lnTo>
                      <a:pt x="1" y="1"/>
                    </a:ln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6"/>
              <p:cNvSpPr/>
              <p:nvPr/>
            </p:nvSpPr>
            <p:spPr>
              <a:xfrm>
                <a:off x="1250900" y="3410675"/>
                <a:ext cx="25" cy="25"/>
              </a:xfrm>
              <a:custGeom>
                <a:avLst/>
                <a:gdLst/>
                <a:ahLst/>
                <a:cxnLst/>
                <a:rect l="l" t="t" r="r" b="b"/>
                <a:pathLst>
                  <a:path w="1" h="1" extrusionOk="0">
                    <a:moveTo>
                      <a:pt x="1" y="1"/>
                    </a:moveTo>
                    <a:lnTo>
                      <a:pt x="1" y="1"/>
                    </a:lnTo>
                    <a:lnTo>
                      <a:pt x="1" y="1"/>
                    </a:lnTo>
                    <a:lnTo>
                      <a:pt x="1" y="1"/>
                    </a:lnTo>
                    <a:lnTo>
                      <a:pt x="1" y="1"/>
                    </a:lnTo>
                    <a:lnTo>
                      <a:pt x="1" y="1"/>
                    </a:lnTo>
                    <a:lnTo>
                      <a:pt x="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6"/>
              <p:cNvSpPr/>
              <p:nvPr/>
            </p:nvSpPr>
            <p:spPr>
              <a:xfrm>
                <a:off x="1535625" y="3346650"/>
                <a:ext cx="40425" cy="56175"/>
              </a:xfrm>
              <a:custGeom>
                <a:avLst/>
                <a:gdLst/>
                <a:ahLst/>
                <a:cxnLst/>
                <a:rect l="l" t="t" r="r" b="b"/>
                <a:pathLst>
                  <a:path w="1617" h="2247" extrusionOk="0">
                    <a:moveTo>
                      <a:pt x="198" y="0"/>
                    </a:moveTo>
                    <a:lnTo>
                      <a:pt x="119" y="40"/>
                    </a:lnTo>
                    <a:lnTo>
                      <a:pt x="40" y="118"/>
                    </a:lnTo>
                    <a:lnTo>
                      <a:pt x="1" y="197"/>
                    </a:lnTo>
                    <a:lnTo>
                      <a:pt x="1" y="316"/>
                    </a:lnTo>
                    <a:lnTo>
                      <a:pt x="1" y="434"/>
                    </a:lnTo>
                    <a:lnTo>
                      <a:pt x="80" y="513"/>
                    </a:lnTo>
                    <a:lnTo>
                      <a:pt x="434" y="828"/>
                    </a:lnTo>
                    <a:lnTo>
                      <a:pt x="710" y="1222"/>
                    </a:lnTo>
                    <a:lnTo>
                      <a:pt x="907" y="1616"/>
                    </a:lnTo>
                    <a:lnTo>
                      <a:pt x="1065" y="2049"/>
                    </a:lnTo>
                    <a:lnTo>
                      <a:pt x="1104" y="2168"/>
                    </a:lnTo>
                    <a:lnTo>
                      <a:pt x="1222" y="2207"/>
                    </a:lnTo>
                    <a:lnTo>
                      <a:pt x="1301" y="2247"/>
                    </a:lnTo>
                    <a:lnTo>
                      <a:pt x="1420" y="2247"/>
                    </a:lnTo>
                    <a:lnTo>
                      <a:pt x="1498" y="2207"/>
                    </a:lnTo>
                    <a:lnTo>
                      <a:pt x="1577" y="2128"/>
                    </a:lnTo>
                    <a:lnTo>
                      <a:pt x="1617" y="2049"/>
                    </a:lnTo>
                    <a:lnTo>
                      <a:pt x="1617" y="1931"/>
                    </a:lnTo>
                    <a:lnTo>
                      <a:pt x="1420" y="1419"/>
                    </a:lnTo>
                    <a:lnTo>
                      <a:pt x="1144" y="907"/>
                    </a:lnTo>
                    <a:lnTo>
                      <a:pt x="986" y="670"/>
                    </a:lnTo>
                    <a:lnTo>
                      <a:pt x="828" y="473"/>
                    </a:lnTo>
                    <a:lnTo>
                      <a:pt x="631" y="237"/>
                    </a:lnTo>
                    <a:lnTo>
                      <a:pt x="395" y="79"/>
                    </a:lnTo>
                    <a:lnTo>
                      <a:pt x="2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6"/>
              <p:cNvSpPr/>
              <p:nvPr/>
            </p:nvSpPr>
            <p:spPr>
              <a:xfrm>
                <a:off x="1512000" y="3328900"/>
                <a:ext cx="18725" cy="16775"/>
              </a:xfrm>
              <a:custGeom>
                <a:avLst/>
                <a:gdLst/>
                <a:ahLst/>
                <a:cxnLst/>
                <a:rect l="l" t="t" r="r" b="b"/>
                <a:pathLst>
                  <a:path w="749" h="671" extrusionOk="0">
                    <a:moveTo>
                      <a:pt x="197" y="1"/>
                    </a:moveTo>
                    <a:lnTo>
                      <a:pt x="118" y="40"/>
                    </a:lnTo>
                    <a:lnTo>
                      <a:pt x="39" y="119"/>
                    </a:lnTo>
                    <a:lnTo>
                      <a:pt x="0" y="198"/>
                    </a:lnTo>
                    <a:lnTo>
                      <a:pt x="0" y="316"/>
                    </a:lnTo>
                    <a:lnTo>
                      <a:pt x="39" y="395"/>
                    </a:lnTo>
                    <a:lnTo>
                      <a:pt x="79" y="474"/>
                    </a:lnTo>
                    <a:lnTo>
                      <a:pt x="315" y="631"/>
                    </a:lnTo>
                    <a:lnTo>
                      <a:pt x="434" y="671"/>
                    </a:lnTo>
                    <a:lnTo>
                      <a:pt x="512" y="671"/>
                    </a:lnTo>
                    <a:lnTo>
                      <a:pt x="631" y="631"/>
                    </a:lnTo>
                    <a:lnTo>
                      <a:pt x="709" y="553"/>
                    </a:lnTo>
                    <a:lnTo>
                      <a:pt x="749" y="474"/>
                    </a:lnTo>
                    <a:lnTo>
                      <a:pt x="749" y="356"/>
                    </a:lnTo>
                    <a:lnTo>
                      <a:pt x="709" y="237"/>
                    </a:lnTo>
                    <a:lnTo>
                      <a:pt x="631" y="159"/>
                    </a:lnTo>
                    <a:lnTo>
                      <a:pt x="394" y="40"/>
                    </a:lnTo>
                    <a:lnTo>
                      <a:pt x="31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6"/>
              <p:cNvSpPr/>
              <p:nvPr/>
            </p:nvSpPr>
            <p:spPr>
              <a:xfrm>
                <a:off x="1563225" y="3415600"/>
                <a:ext cx="13800" cy="16775"/>
              </a:xfrm>
              <a:custGeom>
                <a:avLst/>
                <a:gdLst/>
                <a:ahLst/>
                <a:cxnLst/>
                <a:rect l="l" t="t" r="r" b="b"/>
                <a:pathLst>
                  <a:path w="552" h="671" extrusionOk="0">
                    <a:moveTo>
                      <a:pt x="237" y="1"/>
                    </a:moveTo>
                    <a:lnTo>
                      <a:pt x="158" y="40"/>
                    </a:lnTo>
                    <a:lnTo>
                      <a:pt x="79" y="119"/>
                    </a:lnTo>
                    <a:lnTo>
                      <a:pt x="40" y="198"/>
                    </a:lnTo>
                    <a:lnTo>
                      <a:pt x="40" y="316"/>
                    </a:lnTo>
                    <a:lnTo>
                      <a:pt x="0" y="395"/>
                    </a:lnTo>
                    <a:lnTo>
                      <a:pt x="40" y="513"/>
                    </a:lnTo>
                    <a:lnTo>
                      <a:pt x="118" y="592"/>
                    </a:lnTo>
                    <a:lnTo>
                      <a:pt x="197" y="631"/>
                    </a:lnTo>
                    <a:lnTo>
                      <a:pt x="316" y="671"/>
                    </a:lnTo>
                    <a:lnTo>
                      <a:pt x="394" y="631"/>
                    </a:lnTo>
                    <a:lnTo>
                      <a:pt x="473" y="592"/>
                    </a:lnTo>
                    <a:lnTo>
                      <a:pt x="552" y="474"/>
                    </a:lnTo>
                    <a:lnTo>
                      <a:pt x="552" y="355"/>
                    </a:lnTo>
                    <a:lnTo>
                      <a:pt x="552" y="198"/>
                    </a:lnTo>
                    <a:lnTo>
                      <a:pt x="513" y="119"/>
                    </a:lnTo>
                    <a:lnTo>
                      <a:pt x="434" y="40"/>
                    </a:lnTo>
                    <a:lnTo>
                      <a:pt x="35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6"/>
              <p:cNvSpPr/>
              <p:nvPr/>
            </p:nvSpPr>
            <p:spPr>
              <a:xfrm>
                <a:off x="1564200" y="3422500"/>
                <a:ext cx="25" cy="1025"/>
              </a:xfrm>
              <a:custGeom>
                <a:avLst/>
                <a:gdLst/>
                <a:ahLst/>
                <a:cxnLst/>
                <a:rect l="l" t="t" r="r" b="b"/>
                <a:pathLst>
                  <a:path w="1" h="41" extrusionOk="0">
                    <a:moveTo>
                      <a:pt x="1" y="40"/>
                    </a:moveTo>
                    <a:lnTo>
                      <a:pt x="1" y="40"/>
                    </a:lnTo>
                    <a:lnTo>
                      <a:pt x="1" y="40"/>
                    </a:lnTo>
                    <a:lnTo>
                      <a:pt x="1" y="40"/>
                    </a:lnTo>
                    <a:lnTo>
                      <a:pt x="1" y="40"/>
                    </a:lnTo>
                    <a:lnTo>
                      <a:pt x="1" y="40"/>
                    </a:lnTo>
                    <a:lnTo>
                      <a:pt x="1" y="1"/>
                    </a:lnTo>
                    <a:lnTo>
                      <a:pt x="1" y="40"/>
                    </a:lnTo>
                    <a:lnTo>
                      <a:pt x="1" y="4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6"/>
              <p:cNvSpPr/>
              <p:nvPr/>
            </p:nvSpPr>
            <p:spPr>
              <a:xfrm>
                <a:off x="1563225" y="3423500"/>
                <a:ext cx="1000" cy="1000"/>
              </a:xfrm>
              <a:custGeom>
                <a:avLst/>
                <a:gdLst/>
                <a:ahLst/>
                <a:cxnLst/>
                <a:rect l="l" t="t" r="r" b="b"/>
                <a:pathLst>
                  <a:path w="40" h="40" extrusionOk="0">
                    <a:moveTo>
                      <a:pt x="40" y="0"/>
                    </a:moveTo>
                    <a:lnTo>
                      <a:pt x="40" y="0"/>
                    </a:lnTo>
                    <a:lnTo>
                      <a:pt x="0" y="39"/>
                    </a:lnTo>
                    <a:lnTo>
                      <a:pt x="40" y="0"/>
                    </a:lnTo>
                    <a:lnTo>
                      <a:pt x="40"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6"/>
              <p:cNvSpPr/>
              <p:nvPr/>
            </p:nvSpPr>
            <p:spPr>
              <a:xfrm>
                <a:off x="1564200" y="3423500"/>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6"/>
              <p:cNvSpPr/>
              <p:nvPr/>
            </p:nvSpPr>
            <p:spPr>
              <a:xfrm>
                <a:off x="1254850" y="3125950"/>
                <a:ext cx="126125" cy="33525"/>
              </a:xfrm>
              <a:custGeom>
                <a:avLst/>
                <a:gdLst/>
                <a:ahLst/>
                <a:cxnLst/>
                <a:rect l="l" t="t" r="r" b="b"/>
                <a:pathLst>
                  <a:path w="5045" h="1341" extrusionOk="0">
                    <a:moveTo>
                      <a:pt x="316" y="1"/>
                    </a:moveTo>
                    <a:lnTo>
                      <a:pt x="237" y="40"/>
                    </a:lnTo>
                    <a:lnTo>
                      <a:pt x="197" y="80"/>
                    </a:lnTo>
                    <a:lnTo>
                      <a:pt x="79" y="198"/>
                    </a:lnTo>
                    <a:lnTo>
                      <a:pt x="0" y="395"/>
                    </a:lnTo>
                    <a:lnTo>
                      <a:pt x="0" y="671"/>
                    </a:lnTo>
                    <a:lnTo>
                      <a:pt x="0" y="907"/>
                    </a:lnTo>
                    <a:lnTo>
                      <a:pt x="79" y="1144"/>
                    </a:lnTo>
                    <a:lnTo>
                      <a:pt x="197" y="1262"/>
                    </a:lnTo>
                    <a:lnTo>
                      <a:pt x="237" y="1301"/>
                    </a:lnTo>
                    <a:lnTo>
                      <a:pt x="316" y="1341"/>
                    </a:lnTo>
                    <a:lnTo>
                      <a:pt x="4729" y="1341"/>
                    </a:lnTo>
                    <a:lnTo>
                      <a:pt x="4808" y="1301"/>
                    </a:lnTo>
                    <a:lnTo>
                      <a:pt x="4848" y="1262"/>
                    </a:lnTo>
                    <a:lnTo>
                      <a:pt x="4966" y="1144"/>
                    </a:lnTo>
                    <a:lnTo>
                      <a:pt x="5045" y="907"/>
                    </a:lnTo>
                    <a:lnTo>
                      <a:pt x="5045" y="671"/>
                    </a:lnTo>
                    <a:lnTo>
                      <a:pt x="5045" y="395"/>
                    </a:lnTo>
                    <a:lnTo>
                      <a:pt x="4966" y="198"/>
                    </a:lnTo>
                    <a:lnTo>
                      <a:pt x="4848" y="80"/>
                    </a:lnTo>
                    <a:lnTo>
                      <a:pt x="4808" y="40"/>
                    </a:lnTo>
                    <a:lnTo>
                      <a:pt x="472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6"/>
              <p:cNvSpPr/>
              <p:nvPr/>
            </p:nvSpPr>
            <p:spPr>
              <a:xfrm>
                <a:off x="1810500" y="3821525"/>
                <a:ext cx="73925" cy="130050"/>
              </a:xfrm>
              <a:custGeom>
                <a:avLst/>
                <a:gdLst/>
                <a:ahLst/>
                <a:cxnLst/>
                <a:rect l="l" t="t" r="r" b="b"/>
                <a:pathLst>
                  <a:path w="2957" h="5202" extrusionOk="0">
                    <a:moveTo>
                      <a:pt x="2956" y="1261"/>
                    </a:moveTo>
                    <a:lnTo>
                      <a:pt x="1577" y="5202"/>
                    </a:lnTo>
                    <a:lnTo>
                      <a:pt x="1" y="3507"/>
                    </a:lnTo>
                    <a:lnTo>
                      <a:pt x="1932" y="0"/>
                    </a:lnTo>
                    <a:close/>
                  </a:path>
                </a:pathLst>
              </a:custGeom>
              <a:solidFill>
                <a:srgbClr val="0747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6"/>
              <p:cNvSpPr/>
              <p:nvPr/>
            </p:nvSpPr>
            <p:spPr>
              <a:xfrm>
                <a:off x="1810500" y="3821525"/>
                <a:ext cx="73925" cy="130050"/>
              </a:xfrm>
              <a:custGeom>
                <a:avLst/>
                <a:gdLst/>
                <a:ahLst/>
                <a:cxnLst/>
                <a:rect l="l" t="t" r="r" b="b"/>
                <a:pathLst>
                  <a:path w="2957" h="5202" fill="none" extrusionOk="0">
                    <a:moveTo>
                      <a:pt x="2956" y="1261"/>
                    </a:moveTo>
                    <a:lnTo>
                      <a:pt x="1577" y="5202"/>
                    </a:lnTo>
                    <a:lnTo>
                      <a:pt x="1" y="3507"/>
                    </a:lnTo>
                    <a:lnTo>
                      <a:pt x="19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6"/>
              <p:cNvSpPr/>
              <p:nvPr/>
            </p:nvSpPr>
            <p:spPr>
              <a:xfrm>
                <a:off x="1644000" y="3739750"/>
                <a:ext cx="415800" cy="590150"/>
              </a:xfrm>
              <a:custGeom>
                <a:avLst/>
                <a:gdLst/>
                <a:ahLst/>
                <a:cxnLst/>
                <a:rect l="l" t="t" r="r" b="b"/>
                <a:pathLst>
                  <a:path w="16632" h="23606" extrusionOk="0">
                    <a:moveTo>
                      <a:pt x="16631" y="0"/>
                    </a:moveTo>
                    <a:lnTo>
                      <a:pt x="1" y="315"/>
                    </a:lnTo>
                    <a:lnTo>
                      <a:pt x="2641" y="21911"/>
                    </a:lnTo>
                    <a:lnTo>
                      <a:pt x="2641" y="21911"/>
                    </a:lnTo>
                    <a:lnTo>
                      <a:pt x="2641" y="21951"/>
                    </a:lnTo>
                    <a:lnTo>
                      <a:pt x="2641" y="21951"/>
                    </a:lnTo>
                    <a:lnTo>
                      <a:pt x="2680" y="22108"/>
                    </a:lnTo>
                    <a:lnTo>
                      <a:pt x="2759" y="22266"/>
                    </a:lnTo>
                    <a:lnTo>
                      <a:pt x="2917" y="22423"/>
                    </a:lnTo>
                    <a:lnTo>
                      <a:pt x="3114" y="22581"/>
                    </a:lnTo>
                    <a:lnTo>
                      <a:pt x="3390" y="22699"/>
                    </a:lnTo>
                    <a:lnTo>
                      <a:pt x="3666" y="22857"/>
                    </a:lnTo>
                    <a:lnTo>
                      <a:pt x="4414" y="23093"/>
                    </a:lnTo>
                    <a:lnTo>
                      <a:pt x="5321" y="23290"/>
                    </a:lnTo>
                    <a:lnTo>
                      <a:pt x="6306" y="23448"/>
                    </a:lnTo>
                    <a:lnTo>
                      <a:pt x="7449" y="23566"/>
                    </a:lnTo>
                    <a:lnTo>
                      <a:pt x="8631" y="23606"/>
                    </a:lnTo>
                    <a:lnTo>
                      <a:pt x="8631" y="23606"/>
                    </a:lnTo>
                    <a:lnTo>
                      <a:pt x="9853" y="23566"/>
                    </a:lnTo>
                    <a:lnTo>
                      <a:pt x="10956" y="23488"/>
                    </a:lnTo>
                    <a:lnTo>
                      <a:pt x="11941" y="23330"/>
                    </a:lnTo>
                    <a:lnTo>
                      <a:pt x="12808" y="23093"/>
                    </a:lnTo>
                    <a:lnTo>
                      <a:pt x="13518" y="22857"/>
                    </a:lnTo>
                    <a:lnTo>
                      <a:pt x="13833" y="22739"/>
                    </a:lnTo>
                    <a:lnTo>
                      <a:pt x="14070" y="22581"/>
                    </a:lnTo>
                    <a:lnTo>
                      <a:pt x="14267" y="22423"/>
                    </a:lnTo>
                    <a:lnTo>
                      <a:pt x="14424" y="22266"/>
                    </a:lnTo>
                    <a:lnTo>
                      <a:pt x="14503" y="22148"/>
                    </a:lnTo>
                    <a:lnTo>
                      <a:pt x="14542" y="21990"/>
                    </a:lnTo>
                    <a:lnTo>
                      <a:pt x="14542" y="21990"/>
                    </a:lnTo>
                    <a:lnTo>
                      <a:pt x="14542" y="21951"/>
                    </a:lnTo>
                    <a:lnTo>
                      <a:pt x="1663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6"/>
              <p:cNvSpPr/>
              <p:nvPr/>
            </p:nvSpPr>
            <p:spPr>
              <a:xfrm>
                <a:off x="1645000" y="3745650"/>
                <a:ext cx="414800" cy="38450"/>
              </a:xfrm>
              <a:custGeom>
                <a:avLst/>
                <a:gdLst/>
                <a:ahLst/>
                <a:cxnLst/>
                <a:rect l="l" t="t" r="r" b="b"/>
                <a:pathLst>
                  <a:path w="16592" h="1538" extrusionOk="0">
                    <a:moveTo>
                      <a:pt x="16591" y="1"/>
                    </a:moveTo>
                    <a:lnTo>
                      <a:pt x="0" y="276"/>
                    </a:lnTo>
                    <a:lnTo>
                      <a:pt x="79" y="986"/>
                    </a:lnTo>
                    <a:lnTo>
                      <a:pt x="79" y="986"/>
                    </a:lnTo>
                    <a:lnTo>
                      <a:pt x="2128" y="1183"/>
                    </a:lnTo>
                    <a:lnTo>
                      <a:pt x="4177" y="1380"/>
                    </a:lnTo>
                    <a:lnTo>
                      <a:pt x="6227" y="1498"/>
                    </a:lnTo>
                    <a:lnTo>
                      <a:pt x="8276" y="1538"/>
                    </a:lnTo>
                    <a:lnTo>
                      <a:pt x="8276" y="1538"/>
                    </a:lnTo>
                    <a:lnTo>
                      <a:pt x="9340" y="1498"/>
                    </a:lnTo>
                    <a:lnTo>
                      <a:pt x="10365" y="1498"/>
                    </a:lnTo>
                    <a:lnTo>
                      <a:pt x="12414" y="1340"/>
                    </a:lnTo>
                    <a:lnTo>
                      <a:pt x="14463" y="1104"/>
                    </a:lnTo>
                    <a:lnTo>
                      <a:pt x="16512" y="828"/>
                    </a:lnTo>
                    <a:lnTo>
                      <a:pt x="1659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6"/>
              <p:cNvSpPr/>
              <p:nvPr/>
            </p:nvSpPr>
            <p:spPr>
              <a:xfrm>
                <a:off x="1633175" y="3617575"/>
                <a:ext cx="438425" cy="146825"/>
              </a:xfrm>
              <a:custGeom>
                <a:avLst/>
                <a:gdLst/>
                <a:ahLst/>
                <a:cxnLst/>
                <a:rect l="l" t="t" r="r" b="b"/>
                <a:pathLst>
                  <a:path w="17537" h="5873" extrusionOk="0">
                    <a:moveTo>
                      <a:pt x="15330" y="631"/>
                    </a:moveTo>
                    <a:lnTo>
                      <a:pt x="15330" y="631"/>
                    </a:lnTo>
                    <a:lnTo>
                      <a:pt x="16000" y="749"/>
                    </a:lnTo>
                    <a:lnTo>
                      <a:pt x="16000" y="749"/>
                    </a:lnTo>
                    <a:lnTo>
                      <a:pt x="16079" y="789"/>
                    </a:lnTo>
                    <a:lnTo>
                      <a:pt x="16158" y="828"/>
                    </a:lnTo>
                    <a:lnTo>
                      <a:pt x="16236" y="907"/>
                    </a:lnTo>
                    <a:lnTo>
                      <a:pt x="16276" y="1025"/>
                    </a:lnTo>
                    <a:lnTo>
                      <a:pt x="16276" y="1025"/>
                    </a:lnTo>
                    <a:lnTo>
                      <a:pt x="16552" y="2365"/>
                    </a:lnTo>
                    <a:lnTo>
                      <a:pt x="16552" y="2365"/>
                    </a:lnTo>
                    <a:lnTo>
                      <a:pt x="16591" y="2444"/>
                    </a:lnTo>
                    <a:lnTo>
                      <a:pt x="16670" y="2523"/>
                    </a:lnTo>
                    <a:lnTo>
                      <a:pt x="16749" y="2562"/>
                    </a:lnTo>
                    <a:lnTo>
                      <a:pt x="16867" y="2523"/>
                    </a:lnTo>
                    <a:lnTo>
                      <a:pt x="16867" y="2523"/>
                    </a:lnTo>
                    <a:lnTo>
                      <a:pt x="16985" y="2523"/>
                    </a:lnTo>
                    <a:lnTo>
                      <a:pt x="17064" y="2562"/>
                    </a:lnTo>
                    <a:lnTo>
                      <a:pt x="17103" y="2641"/>
                    </a:lnTo>
                    <a:lnTo>
                      <a:pt x="17143" y="2759"/>
                    </a:lnTo>
                    <a:lnTo>
                      <a:pt x="17143" y="2759"/>
                    </a:lnTo>
                    <a:lnTo>
                      <a:pt x="17537" y="4769"/>
                    </a:lnTo>
                    <a:lnTo>
                      <a:pt x="17537" y="4769"/>
                    </a:lnTo>
                    <a:lnTo>
                      <a:pt x="17537" y="4848"/>
                    </a:lnTo>
                    <a:lnTo>
                      <a:pt x="17498" y="4927"/>
                    </a:lnTo>
                    <a:lnTo>
                      <a:pt x="17379" y="5084"/>
                    </a:lnTo>
                    <a:lnTo>
                      <a:pt x="17222" y="5163"/>
                    </a:lnTo>
                    <a:lnTo>
                      <a:pt x="17025" y="5202"/>
                    </a:lnTo>
                    <a:lnTo>
                      <a:pt x="17025" y="5202"/>
                    </a:lnTo>
                    <a:lnTo>
                      <a:pt x="15724" y="5439"/>
                    </a:lnTo>
                    <a:lnTo>
                      <a:pt x="14424" y="5597"/>
                    </a:lnTo>
                    <a:lnTo>
                      <a:pt x="13123" y="5715"/>
                    </a:lnTo>
                    <a:lnTo>
                      <a:pt x="11823" y="5794"/>
                    </a:lnTo>
                    <a:lnTo>
                      <a:pt x="10522" y="5872"/>
                    </a:lnTo>
                    <a:lnTo>
                      <a:pt x="9222" y="5872"/>
                    </a:lnTo>
                    <a:lnTo>
                      <a:pt x="7921" y="5872"/>
                    </a:lnTo>
                    <a:lnTo>
                      <a:pt x="6621" y="5833"/>
                    </a:lnTo>
                    <a:lnTo>
                      <a:pt x="6621" y="5833"/>
                    </a:lnTo>
                    <a:lnTo>
                      <a:pt x="5005" y="5794"/>
                    </a:lnTo>
                    <a:lnTo>
                      <a:pt x="3429" y="5675"/>
                    </a:lnTo>
                    <a:lnTo>
                      <a:pt x="1813" y="5557"/>
                    </a:lnTo>
                    <a:lnTo>
                      <a:pt x="237" y="5360"/>
                    </a:lnTo>
                    <a:lnTo>
                      <a:pt x="237" y="5360"/>
                    </a:lnTo>
                    <a:lnTo>
                      <a:pt x="118" y="5321"/>
                    </a:lnTo>
                    <a:lnTo>
                      <a:pt x="40" y="5281"/>
                    </a:lnTo>
                    <a:lnTo>
                      <a:pt x="0" y="5202"/>
                    </a:lnTo>
                    <a:lnTo>
                      <a:pt x="40" y="5084"/>
                    </a:lnTo>
                    <a:lnTo>
                      <a:pt x="40" y="5084"/>
                    </a:lnTo>
                    <a:lnTo>
                      <a:pt x="158" y="4099"/>
                    </a:lnTo>
                    <a:lnTo>
                      <a:pt x="355" y="3074"/>
                    </a:lnTo>
                    <a:lnTo>
                      <a:pt x="355" y="3074"/>
                    </a:lnTo>
                    <a:lnTo>
                      <a:pt x="394" y="2996"/>
                    </a:lnTo>
                    <a:lnTo>
                      <a:pt x="434" y="2917"/>
                    </a:lnTo>
                    <a:lnTo>
                      <a:pt x="513" y="2877"/>
                    </a:lnTo>
                    <a:lnTo>
                      <a:pt x="591" y="2917"/>
                    </a:lnTo>
                    <a:lnTo>
                      <a:pt x="591" y="2917"/>
                    </a:lnTo>
                    <a:lnTo>
                      <a:pt x="749" y="2917"/>
                    </a:lnTo>
                    <a:lnTo>
                      <a:pt x="867" y="2877"/>
                    </a:lnTo>
                    <a:lnTo>
                      <a:pt x="946" y="2799"/>
                    </a:lnTo>
                    <a:lnTo>
                      <a:pt x="946" y="2641"/>
                    </a:lnTo>
                    <a:lnTo>
                      <a:pt x="946" y="2641"/>
                    </a:lnTo>
                    <a:lnTo>
                      <a:pt x="1064" y="1971"/>
                    </a:lnTo>
                    <a:lnTo>
                      <a:pt x="1182" y="1340"/>
                    </a:lnTo>
                    <a:lnTo>
                      <a:pt x="1182" y="1340"/>
                    </a:lnTo>
                    <a:lnTo>
                      <a:pt x="1261" y="1183"/>
                    </a:lnTo>
                    <a:lnTo>
                      <a:pt x="1340" y="1065"/>
                    </a:lnTo>
                    <a:lnTo>
                      <a:pt x="1458" y="986"/>
                    </a:lnTo>
                    <a:lnTo>
                      <a:pt x="1616" y="946"/>
                    </a:lnTo>
                    <a:lnTo>
                      <a:pt x="1616" y="946"/>
                    </a:lnTo>
                    <a:lnTo>
                      <a:pt x="2562" y="710"/>
                    </a:lnTo>
                    <a:lnTo>
                      <a:pt x="3508" y="513"/>
                    </a:lnTo>
                    <a:lnTo>
                      <a:pt x="4453" y="355"/>
                    </a:lnTo>
                    <a:lnTo>
                      <a:pt x="5399" y="237"/>
                    </a:lnTo>
                    <a:lnTo>
                      <a:pt x="6345" y="119"/>
                    </a:lnTo>
                    <a:lnTo>
                      <a:pt x="7330" y="40"/>
                    </a:lnTo>
                    <a:lnTo>
                      <a:pt x="8276" y="1"/>
                    </a:lnTo>
                    <a:lnTo>
                      <a:pt x="9261" y="1"/>
                    </a:lnTo>
                    <a:lnTo>
                      <a:pt x="9261" y="1"/>
                    </a:lnTo>
                    <a:lnTo>
                      <a:pt x="10010" y="1"/>
                    </a:lnTo>
                    <a:lnTo>
                      <a:pt x="10759" y="79"/>
                    </a:lnTo>
                    <a:lnTo>
                      <a:pt x="12296" y="198"/>
                    </a:lnTo>
                    <a:lnTo>
                      <a:pt x="13793" y="395"/>
                    </a:lnTo>
                    <a:lnTo>
                      <a:pt x="15330" y="631"/>
                    </a:lnTo>
                    <a:lnTo>
                      <a:pt x="15330" y="63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6"/>
              <p:cNvSpPr/>
              <p:nvPr/>
            </p:nvSpPr>
            <p:spPr>
              <a:xfrm>
                <a:off x="1654850" y="3588025"/>
                <a:ext cx="404950" cy="112325"/>
              </a:xfrm>
              <a:custGeom>
                <a:avLst/>
                <a:gdLst/>
                <a:ahLst/>
                <a:cxnLst/>
                <a:rect l="l" t="t" r="r" b="b"/>
                <a:pathLst>
                  <a:path w="16198" h="4493" extrusionOk="0">
                    <a:moveTo>
                      <a:pt x="16000" y="3705"/>
                    </a:moveTo>
                    <a:lnTo>
                      <a:pt x="16000" y="3705"/>
                    </a:lnTo>
                    <a:lnTo>
                      <a:pt x="15882" y="3744"/>
                    </a:lnTo>
                    <a:lnTo>
                      <a:pt x="15764" y="3705"/>
                    </a:lnTo>
                    <a:lnTo>
                      <a:pt x="15724" y="3626"/>
                    </a:lnTo>
                    <a:lnTo>
                      <a:pt x="15685" y="3547"/>
                    </a:lnTo>
                    <a:lnTo>
                      <a:pt x="15685" y="3547"/>
                    </a:lnTo>
                    <a:lnTo>
                      <a:pt x="15409" y="2207"/>
                    </a:lnTo>
                    <a:lnTo>
                      <a:pt x="15409" y="2207"/>
                    </a:lnTo>
                    <a:lnTo>
                      <a:pt x="15369" y="2089"/>
                    </a:lnTo>
                    <a:lnTo>
                      <a:pt x="15291" y="2010"/>
                    </a:lnTo>
                    <a:lnTo>
                      <a:pt x="15212" y="1971"/>
                    </a:lnTo>
                    <a:lnTo>
                      <a:pt x="15133" y="1931"/>
                    </a:lnTo>
                    <a:lnTo>
                      <a:pt x="15133" y="1931"/>
                    </a:lnTo>
                    <a:lnTo>
                      <a:pt x="14463" y="1813"/>
                    </a:lnTo>
                    <a:lnTo>
                      <a:pt x="14463" y="1813"/>
                    </a:lnTo>
                    <a:lnTo>
                      <a:pt x="14108" y="1774"/>
                    </a:lnTo>
                    <a:lnTo>
                      <a:pt x="14069" y="670"/>
                    </a:lnTo>
                    <a:lnTo>
                      <a:pt x="14069" y="670"/>
                    </a:lnTo>
                    <a:lnTo>
                      <a:pt x="14069" y="591"/>
                    </a:lnTo>
                    <a:lnTo>
                      <a:pt x="14030" y="473"/>
                    </a:lnTo>
                    <a:lnTo>
                      <a:pt x="13911" y="316"/>
                    </a:lnTo>
                    <a:lnTo>
                      <a:pt x="13754" y="197"/>
                    </a:lnTo>
                    <a:lnTo>
                      <a:pt x="13517" y="118"/>
                    </a:lnTo>
                    <a:lnTo>
                      <a:pt x="12374" y="0"/>
                    </a:lnTo>
                    <a:lnTo>
                      <a:pt x="12374" y="0"/>
                    </a:lnTo>
                    <a:lnTo>
                      <a:pt x="12138" y="40"/>
                    </a:lnTo>
                    <a:lnTo>
                      <a:pt x="11941" y="118"/>
                    </a:lnTo>
                    <a:lnTo>
                      <a:pt x="11783" y="276"/>
                    </a:lnTo>
                    <a:lnTo>
                      <a:pt x="11744" y="355"/>
                    </a:lnTo>
                    <a:lnTo>
                      <a:pt x="11705" y="473"/>
                    </a:lnTo>
                    <a:lnTo>
                      <a:pt x="11507" y="1380"/>
                    </a:lnTo>
                    <a:lnTo>
                      <a:pt x="11507" y="1380"/>
                    </a:lnTo>
                    <a:lnTo>
                      <a:pt x="9931" y="1261"/>
                    </a:lnTo>
                    <a:lnTo>
                      <a:pt x="9143" y="1222"/>
                    </a:lnTo>
                    <a:lnTo>
                      <a:pt x="8394" y="1183"/>
                    </a:lnTo>
                    <a:lnTo>
                      <a:pt x="8394" y="1183"/>
                    </a:lnTo>
                    <a:lnTo>
                      <a:pt x="7409" y="1183"/>
                    </a:lnTo>
                    <a:lnTo>
                      <a:pt x="6463" y="1222"/>
                    </a:lnTo>
                    <a:lnTo>
                      <a:pt x="5478" y="1301"/>
                    </a:lnTo>
                    <a:lnTo>
                      <a:pt x="4532" y="1419"/>
                    </a:lnTo>
                    <a:lnTo>
                      <a:pt x="3586" y="1537"/>
                    </a:lnTo>
                    <a:lnTo>
                      <a:pt x="2641" y="1695"/>
                    </a:lnTo>
                    <a:lnTo>
                      <a:pt x="1695" y="1892"/>
                    </a:lnTo>
                    <a:lnTo>
                      <a:pt x="749" y="2128"/>
                    </a:lnTo>
                    <a:lnTo>
                      <a:pt x="749" y="2128"/>
                    </a:lnTo>
                    <a:lnTo>
                      <a:pt x="591" y="2168"/>
                    </a:lnTo>
                    <a:lnTo>
                      <a:pt x="473" y="2247"/>
                    </a:lnTo>
                    <a:lnTo>
                      <a:pt x="394" y="2365"/>
                    </a:lnTo>
                    <a:lnTo>
                      <a:pt x="315" y="2522"/>
                    </a:lnTo>
                    <a:lnTo>
                      <a:pt x="315" y="2522"/>
                    </a:lnTo>
                    <a:lnTo>
                      <a:pt x="197" y="3153"/>
                    </a:lnTo>
                    <a:lnTo>
                      <a:pt x="79" y="3823"/>
                    </a:lnTo>
                    <a:lnTo>
                      <a:pt x="79" y="3823"/>
                    </a:lnTo>
                    <a:lnTo>
                      <a:pt x="79" y="3981"/>
                    </a:lnTo>
                    <a:lnTo>
                      <a:pt x="0" y="4059"/>
                    </a:lnTo>
                    <a:lnTo>
                      <a:pt x="0" y="4059"/>
                    </a:lnTo>
                    <a:lnTo>
                      <a:pt x="1419" y="4217"/>
                    </a:lnTo>
                    <a:lnTo>
                      <a:pt x="2798" y="4296"/>
                    </a:lnTo>
                    <a:lnTo>
                      <a:pt x="4217" y="4375"/>
                    </a:lnTo>
                    <a:lnTo>
                      <a:pt x="5636" y="4453"/>
                    </a:lnTo>
                    <a:lnTo>
                      <a:pt x="5636" y="4453"/>
                    </a:lnTo>
                    <a:lnTo>
                      <a:pt x="6936" y="4493"/>
                    </a:lnTo>
                    <a:lnTo>
                      <a:pt x="8237" y="4493"/>
                    </a:lnTo>
                    <a:lnTo>
                      <a:pt x="9537" y="4453"/>
                    </a:lnTo>
                    <a:lnTo>
                      <a:pt x="10838" y="4414"/>
                    </a:lnTo>
                    <a:lnTo>
                      <a:pt x="12177" y="4335"/>
                    </a:lnTo>
                    <a:lnTo>
                      <a:pt x="13478" y="4178"/>
                    </a:lnTo>
                    <a:lnTo>
                      <a:pt x="14739" y="4020"/>
                    </a:lnTo>
                    <a:lnTo>
                      <a:pt x="16039" y="3823"/>
                    </a:lnTo>
                    <a:lnTo>
                      <a:pt x="16039" y="3823"/>
                    </a:lnTo>
                    <a:lnTo>
                      <a:pt x="16197" y="3744"/>
                    </a:lnTo>
                    <a:lnTo>
                      <a:pt x="16197" y="3744"/>
                    </a:lnTo>
                    <a:lnTo>
                      <a:pt x="16118" y="3705"/>
                    </a:lnTo>
                    <a:lnTo>
                      <a:pt x="16000" y="3705"/>
                    </a:lnTo>
                    <a:lnTo>
                      <a:pt x="16000" y="3705"/>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6"/>
              <p:cNvSpPr/>
              <p:nvPr/>
            </p:nvSpPr>
            <p:spPr>
              <a:xfrm>
                <a:off x="1668625" y="3679650"/>
                <a:ext cx="380325" cy="22675"/>
              </a:xfrm>
              <a:custGeom>
                <a:avLst/>
                <a:gdLst/>
                <a:ahLst/>
                <a:cxnLst/>
                <a:rect l="l" t="t" r="r" b="b"/>
                <a:pathLst>
                  <a:path w="15213" h="907" extrusionOk="0">
                    <a:moveTo>
                      <a:pt x="7922" y="907"/>
                    </a:moveTo>
                    <a:lnTo>
                      <a:pt x="7922" y="907"/>
                    </a:lnTo>
                    <a:lnTo>
                      <a:pt x="7016" y="867"/>
                    </a:lnTo>
                    <a:lnTo>
                      <a:pt x="7016" y="867"/>
                    </a:lnTo>
                    <a:lnTo>
                      <a:pt x="5282" y="828"/>
                    </a:lnTo>
                    <a:lnTo>
                      <a:pt x="3587" y="749"/>
                    </a:lnTo>
                    <a:lnTo>
                      <a:pt x="1814" y="631"/>
                    </a:lnTo>
                    <a:lnTo>
                      <a:pt x="947" y="552"/>
                    </a:lnTo>
                    <a:lnTo>
                      <a:pt x="80" y="434"/>
                    </a:lnTo>
                    <a:lnTo>
                      <a:pt x="80" y="434"/>
                    </a:lnTo>
                    <a:lnTo>
                      <a:pt x="40" y="394"/>
                    </a:lnTo>
                    <a:lnTo>
                      <a:pt x="1" y="316"/>
                    </a:lnTo>
                    <a:lnTo>
                      <a:pt x="1" y="316"/>
                    </a:lnTo>
                    <a:lnTo>
                      <a:pt x="40" y="276"/>
                    </a:lnTo>
                    <a:lnTo>
                      <a:pt x="80" y="276"/>
                    </a:lnTo>
                    <a:lnTo>
                      <a:pt x="80" y="276"/>
                    </a:lnTo>
                    <a:lnTo>
                      <a:pt x="80" y="276"/>
                    </a:lnTo>
                    <a:lnTo>
                      <a:pt x="80" y="276"/>
                    </a:lnTo>
                    <a:lnTo>
                      <a:pt x="1695" y="316"/>
                    </a:lnTo>
                    <a:lnTo>
                      <a:pt x="3272" y="355"/>
                    </a:lnTo>
                    <a:lnTo>
                      <a:pt x="6464" y="434"/>
                    </a:lnTo>
                    <a:lnTo>
                      <a:pt x="6464" y="434"/>
                    </a:lnTo>
                    <a:lnTo>
                      <a:pt x="7607" y="434"/>
                    </a:lnTo>
                    <a:lnTo>
                      <a:pt x="7607" y="434"/>
                    </a:lnTo>
                    <a:lnTo>
                      <a:pt x="8080" y="434"/>
                    </a:lnTo>
                    <a:lnTo>
                      <a:pt x="8080" y="434"/>
                    </a:lnTo>
                    <a:lnTo>
                      <a:pt x="8080" y="434"/>
                    </a:lnTo>
                    <a:lnTo>
                      <a:pt x="8080" y="434"/>
                    </a:lnTo>
                    <a:lnTo>
                      <a:pt x="9498" y="394"/>
                    </a:lnTo>
                    <a:lnTo>
                      <a:pt x="10878" y="355"/>
                    </a:lnTo>
                    <a:lnTo>
                      <a:pt x="13676" y="118"/>
                    </a:lnTo>
                    <a:lnTo>
                      <a:pt x="13676" y="118"/>
                    </a:lnTo>
                    <a:lnTo>
                      <a:pt x="15094" y="0"/>
                    </a:lnTo>
                    <a:lnTo>
                      <a:pt x="15094" y="0"/>
                    </a:lnTo>
                    <a:lnTo>
                      <a:pt x="15134" y="0"/>
                    </a:lnTo>
                    <a:lnTo>
                      <a:pt x="15134" y="0"/>
                    </a:lnTo>
                    <a:lnTo>
                      <a:pt x="15173" y="40"/>
                    </a:lnTo>
                    <a:lnTo>
                      <a:pt x="15213" y="79"/>
                    </a:lnTo>
                    <a:lnTo>
                      <a:pt x="15213" y="79"/>
                    </a:lnTo>
                    <a:lnTo>
                      <a:pt x="15173" y="158"/>
                    </a:lnTo>
                    <a:lnTo>
                      <a:pt x="15134" y="197"/>
                    </a:lnTo>
                    <a:lnTo>
                      <a:pt x="15134" y="197"/>
                    </a:lnTo>
                    <a:lnTo>
                      <a:pt x="13321" y="473"/>
                    </a:lnTo>
                    <a:lnTo>
                      <a:pt x="11508" y="710"/>
                    </a:lnTo>
                    <a:lnTo>
                      <a:pt x="9735" y="867"/>
                    </a:lnTo>
                    <a:lnTo>
                      <a:pt x="7922" y="907"/>
                    </a:lnTo>
                    <a:lnTo>
                      <a:pt x="7922" y="90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6"/>
              <p:cNvSpPr/>
              <p:nvPr/>
            </p:nvSpPr>
            <p:spPr>
              <a:xfrm>
                <a:off x="1658775" y="3862900"/>
                <a:ext cx="389200" cy="320200"/>
              </a:xfrm>
              <a:custGeom>
                <a:avLst/>
                <a:gdLst/>
                <a:ahLst/>
                <a:cxnLst/>
                <a:rect l="l" t="t" r="r" b="b"/>
                <a:pathLst>
                  <a:path w="15568" h="12808" extrusionOk="0">
                    <a:moveTo>
                      <a:pt x="1" y="237"/>
                    </a:moveTo>
                    <a:lnTo>
                      <a:pt x="1498" y="12256"/>
                    </a:lnTo>
                    <a:lnTo>
                      <a:pt x="1498" y="12256"/>
                    </a:lnTo>
                    <a:lnTo>
                      <a:pt x="2602" y="12453"/>
                    </a:lnTo>
                    <a:lnTo>
                      <a:pt x="3902" y="12611"/>
                    </a:lnTo>
                    <a:lnTo>
                      <a:pt x="5557" y="12729"/>
                    </a:lnTo>
                    <a:lnTo>
                      <a:pt x="6503" y="12768"/>
                    </a:lnTo>
                    <a:lnTo>
                      <a:pt x="7488" y="12808"/>
                    </a:lnTo>
                    <a:lnTo>
                      <a:pt x="8592" y="12808"/>
                    </a:lnTo>
                    <a:lnTo>
                      <a:pt x="9695" y="12768"/>
                    </a:lnTo>
                    <a:lnTo>
                      <a:pt x="10838" y="12690"/>
                    </a:lnTo>
                    <a:lnTo>
                      <a:pt x="12020" y="12571"/>
                    </a:lnTo>
                    <a:lnTo>
                      <a:pt x="13203" y="12374"/>
                    </a:lnTo>
                    <a:lnTo>
                      <a:pt x="14424" y="12138"/>
                    </a:lnTo>
                    <a:lnTo>
                      <a:pt x="15567" y="0"/>
                    </a:lnTo>
                    <a:lnTo>
                      <a:pt x="15567" y="0"/>
                    </a:lnTo>
                    <a:lnTo>
                      <a:pt x="15370" y="40"/>
                    </a:lnTo>
                    <a:lnTo>
                      <a:pt x="14661" y="197"/>
                    </a:lnTo>
                    <a:lnTo>
                      <a:pt x="13518" y="394"/>
                    </a:lnTo>
                    <a:lnTo>
                      <a:pt x="12730" y="513"/>
                    </a:lnTo>
                    <a:lnTo>
                      <a:pt x="11863" y="591"/>
                    </a:lnTo>
                    <a:lnTo>
                      <a:pt x="10838" y="670"/>
                    </a:lnTo>
                    <a:lnTo>
                      <a:pt x="9695" y="710"/>
                    </a:lnTo>
                    <a:lnTo>
                      <a:pt x="8395" y="749"/>
                    </a:lnTo>
                    <a:lnTo>
                      <a:pt x="7016" y="749"/>
                    </a:lnTo>
                    <a:lnTo>
                      <a:pt x="5439" y="710"/>
                    </a:lnTo>
                    <a:lnTo>
                      <a:pt x="3784" y="591"/>
                    </a:lnTo>
                    <a:lnTo>
                      <a:pt x="1971" y="434"/>
                    </a:lnTo>
                    <a:lnTo>
                      <a:pt x="1" y="237"/>
                    </a:lnTo>
                    <a:lnTo>
                      <a:pt x="1" y="237"/>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6"/>
              <p:cNvSpPr/>
              <p:nvPr/>
            </p:nvSpPr>
            <p:spPr>
              <a:xfrm>
                <a:off x="1737600" y="3920025"/>
                <a:ext cx="65050" cy="48300"/>
              </a:xfrm>
              <a:custGeom>
                <a:avLst/>
                <a:gdLst/>
                <a:ahLst/>
                <a:cxnLst/>
                <a:rect l="l" t="t" r="r" b="b"/>
                <a:pathLst>
                  <a:path w="2602" h="1932" extrusionOk="0">
                    <a:moveTo>
                      <a:pt x="1340" y="1"/>
                    </a:moveTo>
                    <a:lnTo>
                      <a:pt x="1065" y="40"/>
                    </a:lnTo>
                    <a:lnTo>
                      <a:pt x="789" y="119"/>
                    </a:lnTo>
                    <a:lnTo>
                      <a:pt x="552" y="277"/>
                    </a:lnTo>
                    <a:lnTo>
                      <a:pt x="395" y="474"/>
                    </a:lnTo>
                    <a:lnTo>
                      <a:pt x="237" y="671"/>
                    </a:lnTo>
                    <a:lnTo>
                      <a:pt x="119" y="947"/>
                    </a:lnTo>
                    <a:lnTo>
                      <a:pt x="40" y="1262"/>
                    </a:lnTo>
                    <a:lnTo>
                      <a:pt x="1" y="1577"/>
                    </a:lnTo>
                    <a:lnTo>
                      <a:pt x="40" y="1735"/>
                    </a:lnTo>
                    <a:lnTo>
                      <a:pt x="79" y="1814"/>
                    </a:lnTo>
                    <a:lnTo>
                      <a:pt x="198" y="1892"/>
                    </a:lnTo>
                    <a:lnTo>
                      <a:pt x="316" y="1932"/>
                    </a:lnTo>
                    <a:lnTo>
                      <a:pt x="434" y="1932"/>
                    </a:lnTo>
                    <a:lnTo>
                      <a:pt x="513" y="1853"/>
                    </a:lnTo>
                    <a:lnTo>
                      <a:pt x="592" y="1774"/>
                    </a:lnTo>
                    <a:lnTo>
                      <a:pt x="631" y="1617"/>
                    </a:lnTo>
                    <a:lnTo>
                      <a:pt x="670" y="1262"/>
                    </a:lnTo>
                    <a:lnTo>
                      <a:pt x="710" y="1144"/>
                    </a:lnTo>
                    <a:lnTo>
                      <a:pt x="789" y="986"/>
                    </a:lnTo>
                    <a:lnTo>
                      <a:pt x="868" y="868"/>
                    </a:lnTo>
                    <a:lnTo>
                      <a:pt x="986" y="789"/>
                    </a:lnTo>
                    <a:lnTo>
                      <a:pt x="1104" y="750"/>
                    </a:lnTo>
                    <a:lnTo>
                      <a:pt x="1262" y="710"/>
                    </a:lnTo>
                    <a:lnTo>
                      <a:pt x="1459" y="671"/>
                    </a:lnTo>
                    <a:lnTo>
                      <a:pt x="1616" y="710"/>
                    </a:lnTo>
                    <a:lnTo>
                      <a:pt x="1734" y="789"/>
                    </a:lnTo>
                    <a:lnTo>
                      <a:pt x="1853" y="907"/>
                    </a:lnTo>
                    <a:lnTo>
                      <a:pt x="1932" y="1025"/>
                    </a:lnTo>
                    <a:lnTo>
                      <a:pt x="1971" y="1183"/>
                    </a:lnTo>
                    <a:lnTo>
                      <a:pt x="1971" y="1380"/>
                    </a:lnTo>
                    <a:lnTo>
                      <a:pt x="1971" y="1538"/>
                    </a:lnTo>
                    <a:lnTo>
                      <a:pt x="1971" y="1695"/>
                    </a:lnTo>
                    <a:lnTo>
                      <a:pt x="2050" y="1814"/>
                    </a:lnTo>
                    <a:lnTo>
                      <a:pt x="2129" y="1892"/>
                    </a:lnTo>
                    <a:lnTo>
                      <a:pt x="2247" y="1932"/>
                    </a:lnTo>
                    <a:lnTo>
                      <a:pt x="2365" y="1892"/>
                    </a:lnTo>
                    <a:lnTo>
                      <a:pt x="2483" y="1853"/>
                    </a:lnTo>
                    <a:lnTo>
                      <a:pt x="2562" y="1735"/>
                    </a:lnTo>
                    <a:lnTo>
                      <a:pt x="2601" y="1617"/>
                    </a:lnTo>
                    <a:lnTo>
                      <a:pt x="2601" y="1262"/>
                    </a:lnTo>
                    <a:lnTo>
                      <a:pt x="2562" y="986"/>
                    </a:lnTo>
                    <a:lnTo>
                      <a:pt x="2444" y="710"/>
                    </a:lnTo>
                    <a:lnTo>
                      <a:pt x="2326" y="474"/>
                    </a:lnTo>
                    <a:lnTo>
                      <a:pt x="2129" y="277"/>
                    </a:lnTo>
                    <a:lnTo>
                      <a:pt x="1892" y="119"/>
                    </a:lnTo>
                    <a:lnTo>
                      <a:pt x="1616" y="40"/>
                    </a:lnTo>
                    <a:lnTo>
                      <a:pt x="134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6"/>
              <p:cNvSpPr/>
              <p:nvPr/>
            </p:nvSpPr>
            <p:spPr>
              <a:xfrm>
                <a:off x="1900150" y="3916100"/>
                <a:ext cx="65050" cy="49275"/>
              </a:xfrm>
              <a:custGeom>
                <a:avLst/>
                <a:gdLst/>
                <a:ahLst/>
                <a:cxnLst/>
                <a:rect l="l" t="t" r="r" b="b"/>
                <a:pathLst>
                  <a:path w="2602" h="1971" extrusionOk="0">
                    <a:moveTo>
                      <a:pt x="1301" y="0"/>
                    </a:moveTo>
                    <a:lnTo>
                      <a:pt x="1026" y="40"/>
                    </a:lnTo>
                    <a:lnTo>
                      <a:pt x="750" y="158"/>
                    </a:lnTo>
                    <a:lnTo>
                      <a:pt x="553" y="316"/>
                    </a:lnTo>
                    <a:lnTo>
                      <a:pt x="356" y="513"/>
                    </a:lnTo>
                    <a:lnTo>
                      <a:pt x="198" y="749"/>
                    </a:lnTo>
                    <a:lnTo>
                      <a:pt x="119" y="985"/>
                    </a:lnTo>
                    <a:lnTo>
                      <a:pt x="40" y="1301"/>
                    </a:lnTo>
                    <a:lnTo>
                      <a:pt x="1" y="1616"/>
                    </a:lnTo>
                    <a:lnTo>
                      <a:pt x="40" y="1774"/>
                    </a:lnTo>
                    <a:lnTo>
                      <a:pt x="119" y="1892"/>
                    </a:lnTo>
                    <a:lnTo>
                      <a:pt x="198" y="1931"/>
                    </a:lnTo>
                    <a:lnTo>
                      <a:pt x="316" y="1971"/>
                    </a:lnTo>
                    <a:lnTo>
                      <a:pt x="434" y="1971"/>
                    </a:lnTo>
                    <a:lnTo>
                      <a:pt x="553" y="1892"/>
                    </a:lnTo>
                    <a:lnTo>
                      <a:pt x="592" y="1813"/>
                    </a:lnTo>
                    <a:lnTo>
                      <a:pt x="631" y="1655"/>
                    </a:lnTo>
                    <a:lnTo>
                      <a:pt x="671" y="1301"/>
                    </a:lnTo>
                    <a:lnTo>
                      <a:pt x="710" y="1143"/>
                    </a:lnTo>
                    <a:lnTo>
                      <a:pt x="789" y="1025"/>
                    </a:lnTo>
                    <a:lnTo>
                      <a:pt x="868" y="907"/>
                    </a:lnTo>
                    <a:lnTo>
                      <a:pt x="947" y="828"/>
                    </a:lnTo>
                    <a:lnTo>
                      <a:pt x="1104" y="749"/>
                    </a:lnTo>
                    <a:lnTo>
                      <a:pt x="1262" y="710"/>
                    </a:lnTo>
                    <a:lnTo>
                      <a:pt x="1577" y="710"/>
                    </a:lnTo>
                    <a:lnTo>
                      <a:pt x="1735" y="788"/>
                    </a:lnTo>
                    <a:lnTo>
                      <a:pt x="1814" y="907"/>
                    </a:lnTo>
                    <a:lnTo>
                      <a:pt x="1893" y="1025"/>
                    </a:lnTo>
                    <a:lnTo>
                      <a:pt x="1971" y="1182"/>
                    </a:lnTo>
                    <a:lnTo>
                      <a:pt x="1971" y="1340"/>
                    </a:lnTo>
                    <a:lnTo>
                      <a:pt x="1971" y="1537"/>
                    </a:lnTo>
                    <a:lnTo>
                      <a:pt x="2011" y="1695"/>
                    </a:lnTo>
                    <a:lnTo>
                      <a:pt x="2050" y="1813"/>
                    </a:lnTo>
                    <a:lnTo>
                      <a:pt x="2168" y="1852"/>
                    </a:lnTo>
                    <a:lnTo>
                      <a:pt x="2287" y="1892"/>
                    </a:lnTo>
                    <a:lnTo>
                      <a:pt x="2365" y="1892"/>
                    </a:lnTo>
                    <a:lnTo>
                      <a:pt x="2484" y="1813"/>
                    </a:lnTo>
                    <a:lnTo>
                      <a:pt x="2562" y="1734"/>
                    </a:lnTo>
                    <a:lnTo>
                      <a:pt x="2602" y="1577"/>
                    </a:lnTo>
                    <a:lnTo>
                      <a:pt x="2602" y="1261"/>
                    </a:lnTo>
                    <a:lnTo>
                      <a:pt x="2562" y="946"/>
                    </a:lnTo>
                    <a:lnTo>
                      <a:pt x="2444" y="670"/>
                    </a:lnTo>
                    <a:lnTo>
                      <a:pt x="2287" y="434"/>
                    </a:lnTo>
                    <a:lnTo>
                      <a:pt x="2090" y="237"/>
                    </a:lnTo>
                    <a:lnTo>
                      <a:pt x="1853" y="118"/>
                    </a:lnTo>
                    <a:lnTo>
                      <a:pt x="1617" y="40"/>
                    </a:lnTo>
                    <a:lnTo>
                      <a:pt x="130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6"/>
              <p:cNvSpPr/>
              <p:nvPr/>
            </p:nvSpPr>
            <p:spPr>
              <a:xfrm>
                <a:off x="1829225" y="3984075"/>
                <a:ext cx="54200" cy="46325"/>
              </a:xfrm>
              <a:custGeom>
                <a:avLst/>
                <a:gdLst/>
                <a:ahLst/>
                <a:cxnLst/>
                <a:rect l="l" t="t" r="r" b="b"/>
                <a:pathLst>
                  <a:path w="2168" h="1853" extrusionOk="0">
                    <a:moveTo>
                      <a:pt x="1813" y="0"/>
                    </a:moveTo>
                    <a:lnTo>
                      <a:pt x="1695" y="79"/>
                    </a:lnTo>
                    <a:lnTo>
                      <a:pt x="1577" y="158"/>
                    </a:lnTo>
                    <a:lnTo>
                      <a:pt x="1537" y="276"/>
                    </a:lnTo>
                    <a:lnTo>
                      <a:pt x="1537" y="513"/>
                    </a:lnTo>
                    <a:lnTo>
                      <a:pt x="1498" y="789"/>
                    </a:lnTo>
                    <a:lnTo>
                      <a:pt x="1419" y="986"/>
                    </a:lnTo>
                    <a:lnTo>
                      <a:pt x="1340" y="1104"/>
                    </a:lnTo>
                    <a:lnTo>
                      <a:pt x="1262" y="1143"/>
                    </a:lnTo>
                    <a:lnTo>
                      <a:pt x="1104" y="1183"/>
                    </a:lnTo>
                    <a:lnTo>
                      <a:pt x="986" y="1143"/>
                    </a:lnTo>
                    <a:lnTo>
                      <a:pt x="867" y="1104"/>
                    </a:lnTo>
                    <a:lnTo>
                      <a:pt x="789" y="986"/>
                    </a:lnTo>
                    <a:lnTo>
                      <a:pt x="670" y="749"/>
                    </a:lnTo>
                    <a:lnTo>
                      <a:pt x="592" y="473"/>
                    </a:lnTo>
                    <a:lnTo>
                      <a:pt x="552" y="316"/>
                    </a:lnTo>
                    <a:lnTo>
                      <a:pt x="473" y="237"/>
                    </a:lnTo>
                    <a:lnTo>
                      <a:pt x="355" y="158"/>
                    </a:lnTo>
                    <a:lnTo>
                      <a:pt x="276" y="158"/>
                    </a:lnTo>
                    <a:lnTo>
                      <a:pt x="158" y="197"/>
                    </a:lnTo>
                    <a:lnTo>
                      <a:pt x="40" y="276"/>
                    </a:lnTo>
                    <a:lnTo>
                      <a:pt x="1" y="355"/>
                    </a:lnTo>
                    <a:lnTo>
                      <a:pt x="1" y="513"/>
                    </a:lnTo>
                    <a:lnTo>
                      <a:pt x="40" y="789"/>
                    </a:lnTo>
                    <a:lnTo>
                      <a:pt x="119" y="1064"/>
                    </a:lnTo>
                    <a:lnTo>
                      <a:pt x="237" y="1301"/>
                    </a:lnTo>
                    <a:lnTo>
                      <a:pt x="355" y="1498"/>
                    </a:lnTo>
                    <a:lnTo>
                      <a:pt x="552" y="1656"/>
                    </a:lnTo>
                    <a:lnTo>
                      <a:pt x="749" y="1774"/>
                    </a:lnTo>
                    <a:lnTo>
                      <a:pt x="986" y="1853"/>
                    </a:lnTo>
                    <a:lnTo>
                      <a:pt x="1222" y="1853"/>
                    </a:lnTo>
                    <a:lnTo>
                      <a:pt x="1459" y="1813"/>
                    </a:lnTo>
                    <a:lnTo>
                      <a:pt x="1656" y="1695"/>
                    </a:lnTo>
                    <a:lnTo>
                      <a:pt x="1813" y="1537"/>
                    </a:lnTo>
                    <a:lnTo>
                      <a:pt x="1932" y="1340"/>
                    </a:lnTo>
                    <a:lnTo>
                      <a:pt x="2050" y="1143"/>
                    </a:lnTo>
                    <a:lnTo>
                      <a:pt x="2089" y="907"/>
                    </a:lnTo>
                    <a:lnTo>
                      <a:pt x="2129" y="670"/>
                    </a:lnTo>
                    <a:lnTo>
                      <a:pt x="2168" y="395"/>
                    </a:lnTo>
                    <a:lnTo>
                      <a:pt x="2168" y="276"/>
                    </a:lnTo>
                    <a:lnTo>
                      <a:pt x="2129" y="158"/>
                    </a:lnTo>
                    <a:lnTo>
                      <a:pt x="2050" y="40"/>
                    </a:lnTo>
                    <a:lnTo>
                      <a:pt x="193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6"/>
              <p:cNvSpPr/>
              <p:nvPr/>
            </p:nvSpPr>
            <p:spPr>
              <a:xfrm>
                <a:off x="1943500" y="3970275"/>
                <a:ext cx="65050" cy="54225"/>
              </a:xfrm>
              <a:custGeom>
                <a:avLst/>
                <a:gdLst/>
                <a:ahLst/>
                <a:cxnLst/>
                <a:rect l="l" t="t" r="r" b="b"/>
                <a:pathLst>
                  <a:path w="2602" h="2169" extrusionOk="0">
                    <a:moveTo>
                      <a:pt x="1223" y="1"/>
                    </a:moveTo>
                    <a:lnTo>
                      <a:pt x="986" y="40"/>
                    </a:lnTo>
                    <a:lnTo>
                      <a:pt x="710" y="119"/>
                    </a:lnTo>
                    <a:lnTo>
                      <a:pt x="513" y="237"/>
                    </a:lnTo>
                    <a:lnTo>
                      <a:pt x="316" y="395"/>
                    </a:lnTo>
                    <a:lnTo>
                      <a:pt x="198" y="592"/>
                    </a:lnTo>
                    <a:lnTo>
                      <a:pt x="80" y="789"/>
                    </a:lnTo>
                    <a:lnTo>
                      <a:pt x="1" y="986"/>
                    </a:lnTo>
                    <a:lnTo>
                      <a:pt x="1" y="1222"/>
                    </a:lnTo>
                    <a:lnTo>
                      <a:pt x="40" y="1419"/>
                    </a:lnTo>
                    <a:lnTo>
                      <a:pt x="119" y="1616"/>
                    </a:lnTo>
                    <a:lnTo>
                      <a:pt x="277" y="1813"/>
                    </a:lnTo>
                    <a:lnTo>
                      <a:pt x="434" y="1932"/>
                    </a:lnTo>
                    <a:lnTo>
                      <a:pt x="631" y="2050"/>
                    </a:lnTo>
                    <a:lnTo>
                      <a:pt x="868" y="2129"/>
                    </a:lnTo>
                    <a:lnTo>
                      <a:pt x="1104" y="2168"/>
                    </a:lnTo>
                    <a:lnTo>
                      <a:pt x="1380" y="2168"/>
                    </a:lnTo>
                    <a:lnTo>
                      <a:pt x="1656" y="2129"/>
                    </a:lnTo>
                    <a:lnTo>
                      <a:pt x="1892" y="2050"/>
                    </a:lnTo>
                    <a:lnTo>
                      <a:pt x="2090" y="1932"/>
                    </a:lnTo>
                    <a:lnTo>
                      <a:pt x="2287" y="1774"/>
                    </a:lnTo>
                    <a:lnTo>
                      <a:pt x="2444" y="1616"/>
                    </a:lnTo>
                    <a:lnTo>
                      <a:pt x="2523" y="1419"/>
                    </a:lnTo>
                    <a:lnTo>
                      <a:pt x="2602" y="1222"/>
                    </a:lnTo>
                    <a:lnTo>
                      <a:pt x="2602" y="986"/>
                    </a:lnTo>
                    <a:lnTo>
                      <a:pt x="2562" y="749"/>
                    </a:lnTo>
                    <a:lnTo>
                      <a:pt x="2484" y="552"/>
                    </a:lnTo>
                    <a:lnTo>
                      <a:pt x="2326" y="395"/>
                    </a:lnTo>
                    <a:lnTo>
                      <a:pt x="2168" y="237"/>
                    </a:lnTo>
                    <a:lnTo>
                      <a:pt x="1971" y="119"/>
                    </a:lnTo>
                    <a:lnTo>
                      <a:pt x="1735" y="40"/>
                    </a:lnTo>
                    <a:lnTo>
                      <a:pt x="1498"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6"/>
              <p:cNvSpPr/>
              <p:nvPr/>
            </p:nvSpPr>
            <p:spPr>
              <a:xfrm>
                <a:off x="1696225" y="3976200"/>
                <a:ext cx="65050" cy="55200"/>
              </a:xfrm>
              <a:custGeom>
                <a:avLst/>
                <a:gdLst/>
                <a:ahLst/>
                <a:cxnLst/>
                <a:rect l="l" t="t" r="r" b="b"/>
                <a:pathLst>
                  <a:path w="2602" h="2208" extrusionOk="0">
                    <a:moveTo>
                      <a:pt x="1222" y="0"/>
                    </a:moveTo>
                    <a:lnTo>
                      <a:pt x="946" y="79"/>
                    </a:lnTo>
                    <a:lnTo>
                      <a:pt x="710" y="158"/>
                    </a:lnTo>
                    <a:lnTo>
                      <a:pt x="513" y="276"/>
                    </a:lnTo>
                    <a:lnTo>
                      <a:pt x="316" y="394"/>
                    </a:lnTo>
                    <a:lnTo>
                      <a:pt x="158" y="591"/>
                    </a:lnTo>
                    <a:lnTo>
                      <a:pt x="79" y="788"/>
                    </a:lnTo>
                    <a:lnTo>
                      <a:pt x="0" y="985"/>
                    </a:lnTo>
                    <a:lnTo>
                      <a:pt x="0" y="1222"/>
                    </a:lnTo>
                    <a:lnTo>
                      <a:pt x="40" y="1419"/>
                    </a:lnTo>
                    <a:lnTo>
                      <a:pt x="119" y="1616"/>
                    </a:lnTo>
                    <a:lnTo>
                      <a:pt x="237" y="1813"/>
                    </a:lnTo>
                    <a:lnTo>
                      <a:pt x="434" y="1971"/>
                    </a:lnTo>
                    <a:lnTo>
                      <a:pt x="631" y="2049"/>
                    </a:lnTo>
                    <a:lnTo>
                      <a:pt x="867" y="2168"/>
                    </a:lnTo>
                    <a:lnTo>
                      <a:pt x="1104" y="2207"/>
                    </a:lnTo>
                    <a:lnTo>
                      <a:pt x="1380" y="2207"/>
                    </a:lnTo>
                    <a:lnTo>
                      <a:pt x="1616" y="2128"/>
                    </a:lnTo>
                    <a:lnTo>
                      <a:pt x="1853" y="2049"/>
                    </a:lnTo>
                    <a:lnTo>
                      <a:pt x="2089" y="1931"/>
                    </a:lnTo>
                    <a:lnTo>
                      <a:pt x="2247" y="1813"/>
                    </a:lnTo>
                    <a:lnTo>
                      <a:pt x="2404" y="1616"/>
                    </a:lnTo>
                    <a:lnTo>
                      <a:pt x="2523" y="1419"/>
                    </a:lnTo>
                    <a:lnTo>
                      <a:pt x="2562" y="1222"/>
                    </a:lnTo>
                    <a:lnTo>
                      <a:pt x="2601" y="985"/>
                    </a:lnTo>
                    <a:lnTo>
                      <a:pt x="2562" y="788"/>
                    </a:lnTo>
                    <a:lnTo>
                      <a:pt x="2444" y="591"/>
                    </a:lnTo>
                    <a:lnTo>
                      <a:pt x="2325" y="394"/>
                    </a:lnTo>
                    <a:lnTo>
                      <a:pt x="2168" y="237"/>
                    </a:lnTo>
                    <a:lnTo>
                      <a:pt x="1931" y="158"/>
                    </a:lnTo>
                    <a:lnTo>
                      <a:pt x="1734" y="40"/>
                    </a:lnTo>
                    <a:lnTo>
                      <a:pt x="145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6"/>
              <p:cNvSpPr/>
              <p:nvPr/>
            </p:nvSpPr>
            <p:spPr>
              <a:xfrm>
                <a:off x="1337600" y="4293425"/>
                <a:ext cx="37475" cy="38450"/>
              </a:xfrm>
              <a:custGeom>
                <a:avLst/>
                <a:gdLst/>
                <a:ahLst/>
                <a:cxnLst/>
                <a:rect l="l" t="t" r="r" b="b"/>
                <a:pathLst>
                  <a:path w="1499" h="1538" extrusionOk="0">
                    <a:moveTo>
                      <a:pt x="631" y="1538"/>
                    </a:moveTo>
                    <a:lnTo>
                      <a:pt x="631" y="1538"/>
                    </a:lnTo>
                    <a:lnTo>
                      <a:pt x="828" y="1538"/>
                    </a:lnTo>
                    <a:lnTo>
                      <a:pt x="986" y="1498"/>
                    </a:lnTo>
                    <a:lnTo>
                      <a:pt x="1104" y="1419"/>
                    </a:lnTo>
                    <a:lnTo>
                      <a:pt x="1222" y="1341"/>
                    </a:lnTo>
                    <a:lnTo>
                      <a:pt x="1341" y="1262"/>
                    </a:lnTo>
                    <a:lnTo>
                      <a:pt x="1380" y="1104"/>
                    </a:lnTo>
                    <a:lnTo>
                      <a:pt x="1459" y="986"/>
                    </a:lnTo>
                    <a:lnTo>
                      <a:pt x="1459" y="828"/>
                    </a:lnTo>
                    <a:lnTo>
                      <a:pt x="1498" y="710"/>
                    </a:lnTo>
                    <a:lnTo>
                      <a:pt x="1459" y="552"/>
                    </a:lnTo>
                    <a:lnTo>
                      <a:pt x="1419" y="434"/>
                    </a:lnTo>
                    <a:lnTo>
                      <a:pt x="1341" y="276"/>
                    </a:lnTo>
                    <a:lnTo>
                      <a:pt x="1262" y="198"/>
                    </a:lnTo>
                    <a:lnTo>
                      <a:pt x="1144" y="79"/>
                    </a:lnTo>
                    <a:lnTo>
                      <a:pt x="986" y="40"/>
                    </a:lnTo>
                    <a:lnTo>
                      <a:pt x="828" y="1"/>
                    </a:lnTo>
                    <a:lnTo>
                      <a:pt x="828" y="1"/>
                    </a:lnTo>
                    <a:lnTo>
                      <a:pt x="631" y="1"/>
                    </a:lnTo>
                    <a:lnTo>
                      <a:pt x="474" y="1"/>
                    </a:lnTo>
                    <a:lnTo>
                      <a:pt x="355" y="79"/>
                    </a:lnTo>
                    <a:lnTo>
                      <a:pt x="237" y="158"/>
                    </a:lnTo>
                    <a:lnTo>
                      <a:pt x="158" y="276"/>
                    </a:lnTo>
                    <a:lnTo>
                      <a:pt x="80" y="395"/>
                    </a:lnTo>
                    <a:lnTo>
                      <a:pt x="1" y="513"/>
                    </a:lnTo>
                    <a:lnTo>
                      <a:pt x="1" y="671"/>
                    </a:lnTo>
                    <a:lnTo>
                      <a:pt x="1" y="828"/>
                    </a:lnTo>
                    <a:lnTo>
                      <a:pt x="1" y="946"/>
                    </a:lnTo>
                    <a:lnTo>
                      <a:pt x="40" y="1104"/>
                    </a:lnTo>
                    <a:lnTo>
                      <a:pt x="119" y="1222"/>
                    </a:lnTo>
                    <a:lnTo>
                      <a:pt x="198" y="1341"/>
                    </a:lnTo>
                    <a:lnTo>
                      <a:pt x="316" y="1419"/>
                    </a:lnTo>
                    <a:lnTo>
                      <a:pt x="474" y="1498"/>
                    </a:lnTo>
                    <a:lnTo>
                      <a:pt x="631" y="1538"/>
                    </a:lnTo>
                    <a:lnTo>
                      <a:pt x="631" y="1538"/>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6"/>
              <p:cNvSpPr/>
              <p:nvPr/>
            </p:nvSpPr>
            <p:spPr>
              <a:xfrm>
                <a:off x="1041050" y="4281600"/>
                <a:ext cx="260125" cy="47325"/>
              </a:xfrm>
              <a:custGeom>
                <a:avLst/>
                <a:gdLst/>
                <a:ahLst/>
                <a:cxnLst/>
                <a:rect l="l" t="t" r="r" b="b"/>
                <a:pathLst>
                  <a:path w="10405" h="1893" extrusionOk="0">
                    <a:moveTo>
                      <a:pt x="710" y="1498"/>
                    </a:moveTo>
                    <a:lnTo>
                      <a:pt x="710" y="1498"/>
                    </a:lnTo>
                    <a:lnTo>
                      <a:pt x="5163" y="1695"/>
                    </a:lnTo>
                    <a:lnTo>
                      <a:pt x="9616" y="1892"/>
                    </a:lnTo>
                    <a:lnTo>
                      <a:pt x="9616" y="1892"/>
                    </a:lnTo>
                    <a:lnTo>
                      <a:pt x="9813" y="1892"/>
                    </a:lnTo>
                    <a:lnTo>
                      <a:pt x="9932" y="1853"/>
                    </a:lnTo>
                    <a:lnTo>
                      <a:pt x="10089" y="1774"/>
                    </a:lnTo>
                    <a:lnTo>
                      <a:pt x="10168" y="1656"/>
                    </a:lnTo>
                    <a:lnTo>
                      <a:pt x="10286" y="1577"/>
                    </a:lnTo>
                    <a:lnTo>
                      <a:pt x="10326" y="1419"/>
                    </a:lnTo>
                    <a:lnTo>
                      <a:pt x="10405" y="1183"/>
                    </a:lnTo>
                    <a:lnTo>
                      <a:pt x="10365" y="868"/>
                    </a:lnTo>
                    <a:lnTo>
                      <a:pt x="10326" y="749"/>
                    </a:lnTo>
                    <a:lnTo>
                      <a:pt x="10247" y="631"/>
                    </a:lnTo>
                    <a:lnTo>
                      <a:pt x="10129" y="552"/>
                    </a:lnTo>
                    <a:lnTo>
                      <a:pt x="10011" y="434"/>
                    </a:lnTo>
                    <a:lnTo>
                      <a:pt x="9853" y="395"/>
                    </a:lnTo>
                    <a:lnTo>
                      <a:pt x="9695" y="355"/>
                    </a:lnTo>
                    <a:lnTo>
                      <a:pt x="9695" y="355"/>
                    </a:lnTo>
                    <a:lnTo>
                      <a:pt x="5242" y="198"/>
                    </a:lnTo>
                    <a:lnTo>
                      <a:pt x="750" y="1"/>
                    </a:lnTo>
                    <a:lnTo>
                      <a:pt x="750" y="1"/>
                    </a:lnTo>
                    <a:lnTo>
                      <a:pt x="592" y="1"/>
                    </a:lnTo>
                    <a:lnTo>
                      <a:pt x="434" y="40"/>
                    </a:lnTo>
                    <a:lnTo>
                      <a:pt x="316" y="119"/>
                    </a:lnTo>
                    <a:lnTo>
                      <a:pt x="198" y="198"/>
                    </a:lnTo>
                    <a:lnTo>
                      <a:pt x="119" y="316"/>
                    </a:lnTo>
                    <a:lnTo>
                      <a:pt x="40" y="434"/>
                    </a:lnTo>
                    <a:lnTo>
                      <a:pt x="1" y="710"/>
                    </a:lnTo>
                    <a:lnTo>
                      <a:pt x="40" y="986"/>
                    </a:lnTo>
                    <a:lnTo>
                      <a:pt x="80" y="1144"/>
                    </a:lnTo>
                    <a:lnTo>
                      <a:pt x="158" y="1262"/>
                    </a:lnTo>
                    <a:lnTo>
                      <a:pt x="237" y="1341"/>
                    </a:lnTo>
                    <a:lnTo>
                      <a:pt x="395" y="1419"/>
                    </a:lnTo>
                    <a:lnTo>
                      <a:pt x="513" y="1498"/>
                    </a:lnTo>
                    <a:lnTo>
                      <a:pt x="710" y="1498"/>
                    </a:lnTo>
                    <a:lnTo>
                      <a:pt x="710" y="1498"/>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6"/>
              <p:cNvSpPr/>
              <p:nvPr/>
            </p:nvSpPr>
            <p:spPr>
              <a:xfrm>
                <a:off x="821350" y="3380150"/>
                <a:ext cx="29575" cy="27600"/>
              </a:xfrm>
              <a:custGeom>
                <a:avLst/>
                <a:gdLst/>
                <a:ahLst/>
                <a:cxnLst/>
                <a:rect l="l" t="t" r="r" b="b"/>
                <a:pathLst>
                  <a:path w="1183" h="1104" extrusionOk="0">
                    <a:moveTo>
                      <a:pt x="1" y="591"/>
                    </a:moveTo>
                    <a:lnTo>
                      <a:pt x="1" y="591"/>
                    </a:lnTo>
                    <a:lnTo>
                      <a:pt x="1" y="434"/>
                    </a:lnTo>
                    <a:lnTo>
                      <a:pt x="40" y="315"/>
                    </a:lnTo>
                    <a:lnTo>
                      <a:pt x="119" y="237"/>
                    </a:lnTo>
                    <a:lnTo>
                      <a:pt x="158" y="158"/>
                    </a:lnTo>
                    <a:lnTo>
                      <a:pt x="355" y="40"/>
                    </a:lnTo>
                    <a:lnTo>
                      <a:pt x="552" y="0"/>
                    </a:lnTo>
                    <a:lnTo>
                      <a:pt x="789" y="0"/>
                    </a:lnTo>
                    <a:lnTo>
                      <a:pt x="986" y="118"/>
                    </a:lnTo>
                    <a:lnTo>
                      <a:pt x="1065" y="197"/>
                    </a:lnTo>
                    <a:lnTo>
                      <a:pt x="1104" y="276"/>
                    </a:lnTo>
                    <a:lnTo>
                      <a:pt x="1144" y="394"/>
                    </a:lnTo>
                    <a:lnTo>
                      <a:pt x="1183" y="512"/>
                    </a:lnTo>
                    <a:lnTo>
                      <a:pt x="1183" y="512"/>
                    </a:lnTo>
                    <a:lnTo>
                      <a:pt x="1183" y="670"/>
                    </a:lnTo>
                    <a:lnTo>
                      <a:pt x="1144" y="788"/>
                    </a:lnTo>
                    <a:lnTo>
                      <a:pt x="1065" y="867"/>
                    </a:lnTo>
                    <a:lnTo>
                      <a:pt x="1025" y="946"/>
                    </a:lnTo>
                    <a:lnTo>
                      <a:pt x="828" y="1064"/>
                    </a:lnTo>
                    <a:lnTo>
                      <a:pt x="631" y="1104"/>
                    </a:lnTo>
                    <a:lnTo>
                      <a:pt x="395" y="1104"/>
                    </a:lnTo>
                    <a:lnTo>
                      <a:pt x="198" y="985"/>
                    </a:lnTo>
                    <a:lnTo>
                      <a:pt x="119" y="907"/>
                    </a:lnTo>
                    <a:lnTo>
                      <a:pt x="80" y="828"/>
                    </a:lnTo>
                    <a:lnTo>
                      <a:pt x="40" y="709"/>
                    </a:lnTo>
                    <a:lnTo>
                      <a:pt x="1" y="591"/>
                    </a:lnTo>
                    <a:lnTo>
                      <a:pt x="1" y="59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6"/>
              <p:cNvSpPr/>
              <p:nvPr/>
            </p:nvSpPr>
            <p:spPr>
              <a:xfrm>
                <a:off x="813475" y="3435300"/>
                <a:ext cx="34500" cy="196100"/>
              </a:xfrm>
              <a:custGeom>
                <a:avLst/>
                <a:gdLst/>
                <a:ahLst/>
                <a:cxnLst/>
                <a:rect l="l" t="t" r="r" b="b"/>
                <a:pathLst>
                  <a:path w="1380" h="7844" extrusionOk="0">
                    <a:moveTo>
                      <a:pt x="0" y="7292"/>
                    </a:moveTo>
                    <a:lnTo>
                      <a:pt x="0" y="7292"/>
                    </a:lnTo>
                    <a:lnTo>
                      <a:pt x="119" y="3902"/>
                    </a:lnTo>
                    <a:lnTo>
                      <a:pt x="237" y="553"/>
                    </a:lnTo>
                    <a:lnTo>
                      <a:pt x="237" y="553"/>
                    </a:lnTo>
                    <a:lnTo>
                      <a:pt x="276" y="434"/>
                    </a:lnTo>
                    <a:lnTo>
                      <a:pt x="316" y="316"/>
                    </a:lnTo>
                    <a:lnTo>
                      <a:pt x="355" y="198"/>
                    </a:lnTo>
                    <a:lnTo>
                      <a:pt x="434" y="119"/>
                    </a:lnTo>
                    <a:lnTo>
                      <a:pt x="631" y="40"/>
                    </a:lnTo>
                    <a:lnTo>
                      <a:pt x="828" y="1"/>
                    </a:lnTo>
                    <a:lnTo>
                      <a:pt x="1025" y="40"/>
                    </a:lnTo>
                    <a:lnTo>
                      <a:pt x="1222" y="159"/>
                    </a:lnTo>
                    <a:lnTo>
                      <a:pt x="1301" y="237"/>
                    </a:lnTo>
                    <a:lnTo>
                      <a:pt x="1340" y="316"/>
                    </a:lnTo>
                    <a:lnTo>
                      <a:pt x="1380" y="434"/>
                    </a:lnTo>
                    <a:lnTo>
                      <a:pt x="1380" y="592"/>
                    </a:lnTo>
                    <a:lnTo>
                      <a:pt x="1380" y="592"/>
                    </a:lnTo>
                    <a:lnTo>
                      <a:pt x="1262" y="3942"/>
                    </a:lnTo>
                    <a:lnTo>
                      <a:pt x="1143" y="7331"/>
                    </a:lnTo>
                    <a:lnTo>
                      <a:pt x="1143" y="7331"/>
                    </a:lnTo>
                    <a:lnTo>
                      <a:pt x="1104" y="7449"/>
                    </a:lnTo>
                    <a:lnTo>
                      <a:pt x="1065" y="7567"/>
                    </a:lnTo>
                    <a:lnTo>
                      <a:pt x="1025" y="7646"/>
                    </a:lnTo>
                    <a:lnTo>
                      <a:pt x="946" y="7725"/>
                    </a:lnTo>
                    <a:lnTo>
                      <a:pt x="749" y="7843"/>
                    </a:lnTo>
                    <a:lnTo>
                      <a:pt x="552" y="7843"/>
                    </a:lnTo>
                    <a:lnTo>
                      <a:pt x="355" y="7804"/>
                    </a:lnTo>
                    <a:lnTo>
                      <a:pt x="158" y="7725"/>
                    </a:lnTo>
                    <a:lnTo>
                      <a:pt x="79" y="7607"/>
                    </a:lnTo>
                    <a:lnTo>
                      <a:pt x="40" y="7528"/>
                    </a:lnTo>
                    <a:lnTo>
                      <a:pt x="0" y="7410"/>
                    </a:lnTo>
                    <a:lnTo>
                      <a:pt x="0" y="7292"/>
                    </a:lnTo>
                    <a:lnTo>
                      <a:pt x="0" y="7292"/>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6"/>
              <p:cNvSpPr/>
              <p:nvPr/>
            </p:nvSpPr>
            <p:spPr>
              <a:xfrm>
                <a:off x="1709025" y="4058950"/>
                <a:ext cx="27625" cy="25650"/>
              </a:xfrm>
              <a:custGeom>
                <a:avLst/>
                <a:gdLst/>
                <a:ahLst/>
                <a:cxnLst/>
                <a:rect l="l" t="t" r="r" b="b"/>
                <a:pathLst>
                  <a:path w="1105" h="1026" extrusionOk="0">
                    <a:moveTo>
                      <a:pt x="1" y="592"/>
                    </a:moveTo>
                    <a:lnTo>
                      <a:pt x="1" y="592"/>
                    </a:lnTo>
                    <a:lnTo>
                      <a:pt x="1" y="473"/>
                    </a:lnTo>
                    <a:lnTo>
                      <a:pt x="40" y="355"/>
                    </a:lnTo>
                    <a:lnTo>
                      <a:pt x="119" y="197"/>
                    </a:lnTo>
                    <a:lnTo>
                      <a:pt x="277" y="40"/>
                    </a:lnTo>
                    <a:lnTo>
                      <a:pt x="474" y="0"/>
                    </a:lnTo>
                    <a:lnTo>
                      <a:pt x="671" y="0"/>
                    </a:lnTo>
                    <a:lnTo>
                      <a:pt x="868" y="40"/>
                    </a:lnTo>
                    <a:lnTo>
                      <a:pt x="986" y="197"/>
                    </a:lnTo>
                    <a:lnTo>
                      <a:pt x="1065" y="276"/>
                    </a:lnTo>
                    <a:lnTo>
                      <a:pt x="1104" y="434"/>
                    </a:lnTo>
                    <a:lnTo>
                      <a:pt x="1104" y="434"/>
                    </a:lnTo>
                    <a:lnTo>
                      <a:pt x="1104" y="552"/>
                    </a:lnTo>
                    <a:lnTo>
                      <a:pt x="1065" y="631"/>
                    </a:lnTo>
                    <a:lnTo>
                      <a:pt x="986" y="828"/>
                    </a:lnTo>
                    <a:lnTo>
                      <a:pt x="828" y="946"/>
                    </a:lnTo>
                    <a:lnTo>
                      <a:pt x="631" y="1025"/>
                    </a:lnTo>
                    <a:lnTo>
                      <a:pt x="434" y="1025"/>
                    </a:lnTo>
                    <a:lnTo>
                      <a:pt x="237" y="946"/>
                    </a:lnTo>
                    <a:lnTo>
                      <a:pt x="119" y="828"/>
                    </a:lnTo>
                    <a:lnTo>
                      <a:pt x="40" y="710"/>
                    </a:lnTo>
                    <a:lnTo>
                      <a:pt x="1" y="592"/>
                    </a:lnTo>
                    <a:lnTo>
                      <a:pt x="1" y="592"/>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6"/>
              <p:cNvSpPr/>
              <p:nvPr/>
            </p:nvSpPr>
            <p:spPr>
              <a:xfrm>
                <a:off x="1713950" y="4110175"/>
                <a:ext cx="40425" cy="181300"/>
              </a:xfrm>
              <a:custGeom>
                <a:avLst/>
                <a:gdLst/>
                <a:ahLst/>
                <a:cxnLst/>
                <a:rect l="l" t="t" r="r" b="b"/>
                <a:pathLst>
                  <a:path w="1617" h="7252" extrusionOk="0">
                    <a:moveTo>
                      <a:pt x="592" y="6779"/>
                    </a:moveTo>
                    <a:lnTo>
                      <a:pt x="592" y="6779"/>
                    </a:lnTo>
                    <a:lnTo>
                      <a:pt x="1" y="552"/>
                    </a:lnTo>
                    <a:lnTo>
                      <a:pt x="1" y="552"/>
                    </a:lnTo>
                    <a:lnTo>
                      <a:pt x="1" y="434"/>
                    </a:lnTo>
                    <a:lnTo>
                      <a:pt x="40" y="316"/>
                    </a:lnTo>
                    <a:lnTo>
                      <a:pt x="119" y="158"/>
                    </a:lnTo>
                    <a:lnTo>
                      <a:pt x="277" y="40"/>
                    </a:lnTo>
                    <a:lnTo>
                      <a:pt x="474" y="1"/>
                    </a:lnTo>
                    <a:lnTo>
                      <a:pt x="671" y="1"/>
                    </a:lnTo>
                    <a:lnTo>
                      <a:pt x="868" y="79"/>
                    </a:lnTo>
                    <a:lnTo>
                      <a:pt x="986" y="237"/>
                    </a:lnTo>
                    <a:lnTo>
                      <a:pt x="1025" y="316"/>
                    </a:lnTo>
                    <a:lnTo>
                      <a:pt x="1065" y="434"/>
                    </a:lnTo>
                    <a:lnTo>
                      <a:pt x="1065" y="434"/>
                    </a:lnTo>
                    <a:lnTo>
                      <a:pt x="1616" y="6700"/>
                    </a:lnTo>
                    <a:lnTo>
                      <a:pt x="1616" y="6700"/>
                    </a:lnTo>
                    <a:lnTo>
                      <a:pt x="1616" y="6818"/>
                    </a:lnTo>
                    <a:lnTo>
                      <a:pt x="1616" y="6897"/>
                    </a:lnTo>
                    <a:lnTo>
                      <a:pt x="1498" y="7094"/>
                    </a:lnTo>
                    <a:lnTo>
                      <a:pt x="1341" y="7212"/>
                    </a:lnTo>
                    <a:lnTo>
                      <a:pt x="1144" y="7252"/>
                    </a:lnTo>
                    <a:lnTo>
                      <a:pt x="947" y="7252"/>
                    </a:lnTo>
                    <a:lnTo>
                      <a:pt x="789" y="7173"/>
                    </a:lnTo>
                    <a:lnTo>
                      <a:pt x="631" y="7015"/>
                    </a:lnTo>
                    <a:lnTo>
                      <a:pt x="592" y="6897"/>
                    </a:lnTo>
                    <a:lnTo>
                      <a:pt x="592" y="6779"/>
                    </a:lnTo>
                    <a:lnTo>
                      <a:pt x="592" y="6779"/>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26"/>
              <p:cNvSpPr/>
              <p:nvPr/>
            </p:nvSpPr>
            <p:spPr>
              <a:xfrm>
                <a:off x="1817400" y="3260925"/>
                <a:ext cx="28600" cy="27625"/>
              </a:xfrm>
              <a:custGeom>
                <a:avLst/>
                <a:gdLst/>
                <a:ahLst/>
                <a:cxnLst/>
                <a:rect l="l" t="t" r="r" b="b"/>
                <a:pathLst>
                  <a:path w="1144" h="1105" extrusionOk="0">
                    <a:moveTo>
                      <a:pt x="1" y="592"/>
                    </a:moveTo>
                    <a:lnTo>
                      <a:pt x="1" y="592"/>
                    </a:lnTo>
                    <a:lnTo>
                      <a:pt x="1" y="434"/>
                    </a:lnTo>
                    <a:lnTo>
                      <a:pt x="40" y="316"/>
                    </a:lnTo>
                    <a:lnTo>
                      <a:pt x="79" y="237"/>
                    </a:lnTo>
                    <a:lnTo>
                      <a:pt x="158" y="158"/>
                    </a:lnTo>
                    <a:lnTo>
                      <a:pt x="316" y="40"/>
                    </a:lnTo>
                    <a:lnTo>
                      <a:pt x="552" y="1"/>
                    </a:lnTo>
                    <a:lnTo>
                      <a:pt x="749" y="1"/>
                    </a:lnTo>
                    <a:lnTo>
                      <a:pt x="946" y="119"/>
                    </a:lnTo>
                    <a:lnTo>
                      <a:pt x="1025" y="198"/>
                    </a:lnTo>
                    <a:lnTo>
                      <a:pt x="1104" y="277"/>
                    </a:lnTo>
                    <a:lnTo>
                      <a:pt x="1143" y="395"/>
                    </a:lnTo>
                    <a:lnTo>
                      <a:pt x="1143" y="513"/>
                    </a:lnTo>
                    <a:lnTo>
                      <a:pt x="1143" y="513"/>
                    </a:lnTo>
                    <a:lnTo>
                      <a:pt x="1143" y="671"/>
                    </a:lnTo>
                    <a:lnTo>
                      <a:pt x="1104" y="789"/>
                    </a:lnTo>
                    <a:lnTo>
                      <a:pt x="1065" y="868"/>
                    </a:lnTo>
                    <a:lnTo>
                      <a:pt x="986" y="947"/>
                    </a:lnTo>
                    <a:lnTo>
                      <a:pt x="789" y="1065"/>
                    </a:lnTo>
                    <a:lnTo>
                      <a:pt x="592" y="1104"/>
                    </a:lnTo>
                    <a:lnTo>
                      <a:pt x="395" y="1104"/>
                    </a:lnTo>
                    <a:lnTo>
                      <a:pt x="198" y="986"/>
                    </a:lnTo>
                    <a:lnTo>
                      <a:pt x="119" y="907"/>
                    </a:lnTo>
                    <a:lnTo>
                      <a:pt x="40" y="828"/>
                    </a:lnTo>
                    <a:lnTo>
                      <a:pt x="1" y="710"/>
                    </a:lnTo>
                    <a:lnTo>
                      <a:pt x="1" y="592"/>
                    </a:lnTo>
                    <a:lnTo>
                      <a:pt x="1" y="592"/>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26"/>
              <p:cNvSpPr/>
              <p:nvPr/>
            </p:nvSpPr>
            <p:spPr>
              <a:xfrm>
                <a:off x="1808525" y="3316100"/>
                <a:ext cx="35500" cy="196075"/>
              </a:xfrm>
              <a:custGeom>
                <a:avLst/>
                <a:gdLst/>
                <a:ahLst/>
                <a:cxnLst/>
                <a:rect l="l" t="t" r="r" b="b"/>
                <a:pathLst>
                  <a:path w="1420" h="7843" extrusionOk="0">
                    <a:moveTo>
                      <a:pt x="1" y="7291"/>
                    </a:moveTo>
                    <a:lnTo>
                      <a:pt x="1" y="7291"/>
                    </a:lnTo>
                    <a:lnTo>
                      <a:pt x="119" y="3902"/>
                    </a:lnTo>
                    <a:lnTo>
                      <a:pt x="277" y="552"/>
                    </a:lnTo>
                    <a:lnTo>
                      <a:pt x="277" y="552"/>
                    </a:lnTo>
                    <a:lnTo>
                      <a:pt x="277" y="395"/>
                    </a:lnTo>
                    <a:lnTo>
                      <a:pt x="316" y="316"/>
                    </a:lnTo>
                    <a:lnTo>
                      <a:pt x="395" y="198"/>
                    </a:lnTo>
                    <a:lnTo>
                      <a:pt x="434" y="119"/>
                    </a:lnTo>
                    <a:lnTo>
                      <a:pt x="631" y="40"/>
                    </a:lnTo>
                    <a:lnTo>
                      <a:pt x="829" y="1"/>
                    </a:lnTo>
                    <a:lnTo>
                      <a:pt x="1065" y="40"/>
                    </a:lnTo>
                    <a:lnTo>
                      <a:pt x="1223" y="158"/>
                    </a:lnTo>
                    <a:lnTo>
                      <a:pt x="1301" y="237"/>
                    </a:lnTo>
                    <a:lnTo>
                      <a:pt x="1341" y="316"/>
                    </a:lnTo>
                    <a:lnTo>
                      <a:pt x="1380" y="434"/>
                    </a:lnTo>
                    <a:lnTo>
                      <a:pt x="1420" y="592"/>
                    </a:lnTo>
                    <a:lnTo>
                      <a:pt x="1420" y="592"/>
                    </a:lnTo>
                    <a:lnTo>
                      <a:pt x="1262" y="3941"/>
                    </a:lnTo>
                    <a:lnTo>
                      <a:pt x="1144" y="7331"/>
                    </a:lnTo>
                    <a:lnTo>
                      <a:pt x="1144" y="7331"/>
                    </a:lnTo>
                    <a:lnTo>
                      <a:pt x="1144" y="7449"/>
                    </a:lnTo>
                    <a:lnTo>
                      <a:pt x="1104" y="7567"/>
                    </a:lnTo>
                    <a:lnTo>
                      <a:pt x="1026" y="7646"/>
                    </a:lnTo>
                    <a:lnTo>
                      <a:pt x="947" y="7725"/>
                    </a:lnTo>
                    <a:lnTo>
                      <a:pt x="789" y="7803"/>
                    </a:lnTo>
                    <a:lnTo>
                      <a:pt x="553" y="7843"/>
                    </a:lnTo>
                    <a:lnTo>
                      <a:pt x="356" y="7803"/>
                    </a:lnTo>
                    <a:lnTo>
                      <a:pt x="198" y="7685"/>
                    </a:lnTo>
                    <a:lnTo>
                      <a:pt x="119" y="7606"/>
                    </a:lnTo>
                    <a:lnTo>
                      <a:pt x="40" y="7528"/>
                    </a:lnTo>
                    <a:lnTo>
                      <a:pt x="40" y="7409"/>
                    </a:lnTo>
                    <a:lnTo>
                      <a:pt x="1" y="7291"/>
                    </a:lnTo>
                    <a:lnTo>
                      <a:pt x="1" y="729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26"/>
              <p:cNvSpPr/>
              <p:nvPr/>
            </p:nvSpPr>
            <p:spPr>
              <a:xfrm>
                <a:off x="1863700" y="4071750"/>
                <a:ext cx="73925" cy="73925"/>
              </a:xfrm>
              <a:custGeom>
                <a:avLst/>
                <a:gdLst/>
                <a:ahLst/>
                <a:cxnLst/>
                <a:rect l="l" t="t" r="r" b="b"/>
                <a:pathLst>
                  <a:path w="2957" h="2957" extrusionOk="0">
                    <a:moveTo>
                      <a:pt x="1459" y="1"/>
                    </a:moveTo>
                    <a:lnTo>
                      <a:pt x="1380" y="40"/>
                    </a:lnTo>
                    <a:lnTo>
                      <a:pt x="1341" y="158"/>
                    </a:lnTo>
                    <a:lnTo>
                      <a:pt x="1262" y="552"/>
                    </a:lnTo>
                    <a:lnTo>
                      <a:pt x="1183" y="907"/>
                    </a:lnTo>
                    <a:lnTo>
                      <a:pt x="1104" y="1144"/>
                    </a:lnTo>
                    <a:lnTo>
                      <a:pt x="1025" y="1183"/>
                    </a:lnTo>
                    <a:lnTo>
                      <a:pt x="868" y="1222"/>
                    </a:lnTo>
                    <a:lnTo>
                      <a:pt x="513" y="1301"/>
                    </a:lnTo>
                    <a:lnTo>
                      <a:pt x="158" y="1419"/>
                    </a:lnTo>
                    <a:lnTo>
                      <a:pt x="40" y="1459"/>
                    </a:lnTo>
                    <a:lnTo>
                      <a:pt x="1" y="1498"/>
                    </a:lnTo>
                    <a:lnTo>
                      <a:pt x="40" y="1538"/>
                    </a:lnTo>
                    <a:lnTo>
                      <a:pt x="158" y="1577"/>
                    </a:lnTo>
                    <a:lnTo>
                      <a:pt x="513" y="1656"/>
                    </a:lnTo>
                    <a:lnTo>
                      <a:pt x="868" y="1735"/>
                    </a:lnTo>
                    <a:lnTo>
                      <a:pt x="1025" y="1774"/>
                    </a:lnTo>
                    <a:lnTo>
                      <a:pt x="1104" y="1814"/>
                    </a:lnTo>
                    <a:lnTo>
                      <a:pt x="1183" y="2050"/>
                    </a:lnTo>
                    <a:lnTo>
                      <a:pt x="1262" y="2444"/>
                    </a:lnTo>
                    <a:lnTo>
                      <a:pt x="1380" y="2799"/>
                    </a:lnTo>
                    <a:lnTo>
                      <a:pt x="1419" y="2917"/>
                    </a:lnTo>
                    <a:lnTo>
                      <a:pt x="1498" y="2956"/>
                    </a:lnTo>
                    <a:lnTo>
                      <a:pt x="1538" y="2917"/>
                    </a:lnTo>
                    <a:lnTo>
                      <a:pt x="1577" y="2799"/>
                    </a:lnTo>
                    <a:lnTo>
                      <a:pt x="1695" y="2405"/>
                    </a:lnTo>
                    <a:lnTo>
                      <a:pt x="1774" y="2050"/>
                    </a:lnTo>
                    <a:lnTo>
                      <a:pt x="1814" y="1814"/>
                    </a:lnTo>
                    <a:lnTo>
                      <a:pt x="1932" y="1774"/>
                    </a:lnTo>
                    <a:lnTo>
                      <a:pt x="2050" y="1735"/>
                    </a:lnTo>
                    <a:lnTo>
                      <a:pt x="2444" y="1656"/>
                    </a:lnTo>
                    <a:lnTo>
                      <a:pt x="2799" y="1538"/>
                    </a:lnTo>
                    <a:lnTo>
                      <a:pt x="2917" y="1498"/>
                    </a:lnTo>
                    <a:lnTo>
                      <a:pt x="2956" y="1459"/>
                    </a:lnTo>
                    <a:lnTo>
                      <a:pt x="2878" y="1419"/>
                    </a:lnTo>
                    <a:lnTo>
                      <a:pt x="2759" y="1380"/>
                    </a:lnTo>
                    <a:lnTo>
                      <a:pt x="2444" y="1301"/>
                    </a:lnTo>
                    <a:lnTo>
                      <a:pt x="2050" y="1222"/>
                    </a:lnTo>
                    <a:lnTo>
                      <a:pt x="1892" y="1183"/>
                    </a:lnTo>
                    <a:lnTo>
                      <a:pt x="1814" y="1144"/>
                    </a:lnTo>
                    <a:lnTo>
                      <a:pt x="1774" y="907"/>
                    </a:lnTo>
                    <a:lnTo>
                      <a:pt x="1656" y="513"/>
                    </a:lnTo>
                    <a:lnTo>
                      <a:pt x="1538" y="158"/>
                    </a:lnTo>
                    <a:lnTo>
                      <a:pt x="1498" y="40"/>
                    </a:lnTo>
                    <a:lnTo>
                      <a:pt x="145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26"/>
              <p:cNvSpPr/>
              <p:nvPr/>
            </p:nvSpPr>
            <p:spPr>
              <a:xfrm>
                <a:off x="1847950" y="4267825"/>
                <a:ext cx="139925" cy="40400"/>
              </a:xfrm>
              <a:custGeom>
                <a:avLst/>
                <a:gdLst/>
                <a:ahLst/>
                <a:cxnLst/>
                <a:rect l="l" t="t" r="r" b="b"/>
                <a:pathLst>
                  <a:path w="5597" h="1616" extrusionOk="0">
                    <a:moveTo>
                      <a:pt x="5045" y="0"/>
                    </a:moveTo>
                    <a:lnTo>
                      <a:pt x="3902" y="315"/>
                    </a:lnTo>
                    <a:lnTo>
                      <a:pt x="2759" y="552"/>
                    </a:lnTo>
                    <a:lnTo>
                      <a:pt x="1577" y="709"/>
                    </a:lnTo>
                    <a:lnTo>
                      <a:pt x="394" y="749"/>
                    </a:lnTo>
                    <a:lnTo>
                      <a:pt x="237" y="788"/>
                    </a:lnTo>
                    <a:lnTo>
                      <a:pt x="79" y="867"/>
                    </a:lnTo>
                    <a:lnTo>
                      <a:pt x="0" y="1025"/>
                    </a:lnTo>
                    <a:lnTo>
                      <a:pt x="0" y="1182"/>
                    </a:lnTo>
                    <a:lnTo>
                      <a:pt x="0" y="1340"/>
                    </a:lnTo>
                    <a:lnTo>
                      <a:pt x="79" y="1498"/>
                    </a:lnTo>
                    <a:lnTo>
                      <a:pt x="237" y="1576"/>
                    </a:lnTo>
                    <a:lnTo>
                      <a:pt x="394" y="1616"/>
                    </a:lnTo>
                    <a:lnTo>
                      <a:pt x="1025" y="1616"/>
                    </a:lnTo>
                    <a:lnTo>
                      <a:pt x="1655" y="1576"/>
                    </a:lnTo>
                    <a:lnTo>
                      <a:pt x="2877" y="1419"/>
                    </a:lnTo>
                    <a:lnTo>
                      <a:pt x="4099" y="1182"/>
                    </a:lnTo>
                    <a:lnTo>
                      <a:pt x="5281" y="867"/>
                    </a:lnTo>
                    <a:lnTo>
                      <a:pt x="5439" y="788"/>
                    </a:lnTo>
                    <a:lnTo>
                      <a:pt x="5557" y="631"/>
                    </a:lnTo>
                    <a:lnTo>
                      <a:pt x="5596" y="473"/>
                    </a:lnTo>
                    <a:lnTo>
                      <a:pt x="5557" y="315"/>
                    </a:lnTo>
                    <a:lnTo>
                      <a:pt x="5478" y="158"/>
                    </a:lnTo>
                    <a:lnTo>
                      <a:pt x="5399" y="39"/>
                    </a:lnTo>
                    <a:lnTo>
                      <a:pt x="524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26"/>
              <p:cNvSpPr/>
              <p:nvPr/>
            </p:nvSpPr>
            <p:spPr>
              <a:xfrm>
                <a:off x="1813450" y="4286525"/>
                <a:ext cx="21700" cy="21700"/>
              </a:xfrm>
              <a:custGeom>
                <a:avLst/>
                <a:gdLst/>
                <a:ahLst/>
                <a:cxnLst/>
                <a:rect l="l" t="t" r="r" b="b"/>
                <a:pathLst>
                  <a:path w="868" h="868" extrusionOk="0">
                    <a:moveTo>
                      <a:pt x="434" y="1"/>
                    </a:moveTo>
                    <a:lnTo>
                      <a:pt x="237" y="40"/>
                    </a:lnTo>
                    <a:lnTo>
                      <a:pt x="119" y="119"/>
                    </a:lnTo>
                    <a:lnTo>
                      <a:pt x="40" y="277"/>
                    </a:lnTo>
                    <a:lnTo>
                      <a:pt x="1" y="434"/>
                    </a:lnTo>
                    <a:lnTo>
                      <a:pt x="40" y="592"/>
                    </a:lnTo>
                    <a:lnTo>
                      <a:pt x="119" y="750"/>
                    </a:lnTo>
                    <a:lnTo>
                      <a:pt x="237" y="828"/>
                    </a:lnTo>
                    <a:lnTo>
                      <a:pt x="434" y="868"/>
                    </a:lnTo>
                    <a:lnTo>
                      <a:pt x="632" y="828"/>
                    </a:lnTo>
                    <a:lnTo>
                      <a:pt x="750" y="750"/>
                    </a:lnTo>
                    <a:lnTo>
                      <a:pt x="829" y="592"/>
                    </a:lnTo>
                    <a:lnTo>
                      <a:pt x="868" y="434"/>
                    </a:lnTo>
                    <a:lnTo>
                      <a:pt x="829" y="277"/>
                    </a:lnTo>
                    <a:lnTo>
                      <a:pt x="750" y="119"/>
                    </a:lnTo>
                    <a:lnTo>
                      <a:pt x="632" y="40"/>
                    </a:lnTo>
                    <a:lnTo>
                      <a:pt x="43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26"/>
              <p:cNvSpPr/>
              <p:nvPr/>
            </p:nvSpPr>
            <p:spPr>
              <a:xfrm>
                <a:off x="1890300" y="3788025"/>
                <a:ext cx="140925" cy="34500"/>
              </a:xfrm>
              <a:custGeom>
                <a:avLst/>
                <a:gdLst/>
                <a:ahLst/>
                <a:cxnLst/>
                <a:rect l="l" t="t" r="r" b="b"/>
                <a:pathLst>
                  <a:path w="5637" h="1380" extrusionOk="0">
                    <a:moveTo>
                      <a:pt x="5084" y="0"/>
                    </a:moveTo>
                    <a:lnTo>
                      <a:pt x="3942" y="237"/>
                    </a:lnTo>
                    <a:lnTo>
                      <a:pt x="2799" y="434"/>
                    </a:lnTo>
                    <a:lnTo>
                      <a:pt x="1617" y="512"/>
                    </a:lnTo>
                    <a:lnTo>
                      <a:pt x="277" y="512"/>
                    </a:lnTo>
                    <a:lnTo>
                      <a:pt x="119" y="631"/>
                    </a:lnTo>
                    <a:lnTo>
                      <a:pt x="40" y="749"/>
                    </a:lnTo>
                    <a:lnTo>
                      <a:pt x="1" y="907"/>
                    </a:lnTo>
                    <a:lnTo>
                      <a:pt x="1" y="1064"/>
                    </a:lnTo>
                    <a:lnTo>
                      <a:pt x="80" y="1222"/>
                    </a:lnTo>
                    <a:lnTo>
                      <a:pt x="237" y="1340"/>
                    </a:lnTo>
                    <a:lnTo>
                      <a:pt x="395" y="1379"/>
                    </a:lnTo>
                    <a:lnTo>
                      <a:pt x="1656" y="1379"/>
                    </a:lnTo>
                    <a:lnTo>
                      <a:pt x="2878" y="1301"/>
                    </a:lnTo>
                    <a:lnTo>
                      <a:pt x="4099" y="1104"/>
                    </a:lnTo>
                    <a:lnTo>
                      <a:pt x="5282" y="867"/>
                    </a:lnTo>
                    <a:lnTo>
                      <a:pt x="5479" y="788"/>
                    </a:lnTo>
                    <a:lnTo>
                      <a:pt x="5557" y="631"/>
                    </a:lnTo>
                    <a:lnTo>
                      <a:pt x="5636" y="473"/>
                    </a:lnTo>
                    <a:lnTo>
                      <a:pt x="5597" y="315"/>
                    </a:lnTo>
                    <a:lnTo>
                      <a:pt x="5557" y="158"/>
                    </a:lnTo>
                    <a:lnTo>
                      <a:pt x="5439" y="40"/>
                    </a:lnTo>
                    <a:lnTo>
                      <a:pt x="528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26"/>
              <p:cNvSpPr/>
              <p:nvPr/>
            </p:nvSpPr>
            <p:spPr>
              <a:xfrm>
                <a:off x="1855825" y="3798850"/>
                <a:ext cx="21700" cy="21700"/>
              </a:xfrm>
              <a:custGeom>
                <a:avLst/>
                <a:gdLst/>
                <a:ahLst/>
                <a:cxnLst/>
                <a:rect l="l" t="t" r="r" b="b"/>
                <a:pathLst>
                  <a:path w="868" h="868" extrusionOk="0">
                    <a:moveTo>
                      <a:pt x="473" y="1"/>
                    </a:moveTo>
                    <a:lnTo>
                      <a:pt x="276" y="40"/>
                    </a:lnTo>
                    <a:lnTo>
                      <a:pt x="158" y="119"/>
                    </a:lnTo>
                    <a:lnTo>
                      <a:pt x="40" y="277"/>
                    </a:lnTo>
                    <a:lnTo>
                      <a:pt x="1" y="434"/>
                    </a:lnTo>
                    <a:lnTo>
                      <a:pt x="40" y="592"/>
                    </a:lnTo>
                    <a:lnTo>
                      <a:pt x="119" y="710"/>
                    </a:lnTo>
                    <a:lnTo>
                      <a:pt x="237" y="828"/>
                    </a:lnTo>
                    <a:lnTo>
                      <a:pt x="434" y="868"/>
                    </a:lnTo>
                    <a:lnTo>
                      <a:pt x="592" y="868"/>
                    </a:lnTo>
                    <a:lnTo>
                      <a:pt x="749" y="749"/>
                    </a:lnTo>
                    <a:lnTo>
                      <a:pt x="828" y="631"/>
                    </a:lnTo>
                    <a:lnTo>
                      <a:pt x="868" y="474"/>
                    </a:lnTo>
                    <a:lnTo>
                      <a:pt x="868" y="316"/>
                    </a:lnTo>
                    <a:lnTo>
                      <a:pt x="789" y="158"/>
                    </a:lnTo>
                    <a:lnTo>
                      <a:pt x="631" y="40"/>
                    </a:lnTo>
                    <a:lnTo>
                      <a:pt x="47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26"/>
              <p:cNvSpPr/>
              <p:nvPr/>
            </p:nvSpPr>
            <p:spPr>
              <a:xfrm>
                <a:off x="1703125" y="3633350"/>
                <a:ext cx="139925" cy="36475"/>
              </a:xfrm>
              <a:custGeom>
                <a:avLst/>
                <a:gdLst/>
                <a:ahLst/>
                <a:cxnLst/>
                <a:rect l="l" t="t" r="r" b="b"/>
                <a:pathLst>
                  <a:path w="5597" h="1459" extrusionOk="0">
                    <a:moveTo>
                      <a:pt x="4572" y="0"/>
                    </a:moveTo>
                    <a:lnTo>
                      <a:pt x="3980" y="39"/>
                    </a:lnTo>
                    <a:lnTo>
                      <a:pt x="2759" y="118"/>
                    </a:lnTo>
                    <a:lnTo>
                      <a:pt x="1537" y="315"/>
                    </a:lnTo>
                    <a:lnTo>
                      <a:pt x="315" y="591"/>
                    </a:lnTo>
                    <a:lnTo>
                      <a:pt x="158" y="670"/>
                    </a:lnTo>
                    <a:lnTo>
                      <a:pt x="40" y="828"/>
                    </a:lnTo>
                    <a:lnTo>
                      <a:pt x="0" y="985"/>
                    </a:lnTo>
                    <a:lnTo>
                      <a:pt x="0" y="1143"/>
                    </a:lnTo>
                    <a:lnTo>
                      <a:pt x="79" y="1301"/>
                    </a:lnTo>
                    <a:lnTo>
                      <a:pt x="197" y="1419"/>
                    </a:lnTo>
                    <a:lnTo>
                      <a:pt x="315" y="1458"/>
                    </a:lnTo>
                    <a:lnTo>
                      <a:pt x="513" y="1458"/>
                    </a:lnTo>
                    <a:lnTo>
                      <a:pt x="1655" y="1182"/>
                    </a:lnTo>
                    <a:lnTo>
                      <a:pt x="2838" y="1025"/>
                    </a:lnTo>
                    <a:lnTo>
                      <a:pt x="3980" y="906"/>
                    </a:lnTo>
                    <a:lnTo>
                      <a:pt x="5163" y="906"/>
                    </a:lnTo>
                    <a:lnTo>
                      <a:pt x="5360" y="867"/>
                    </a:lnTo>
                    <a:lnTo>
                      <a:pt x="5478" y="788"/>
                    </a:lnTo>
                    <a:lnTo>
                      <a:pt x="5596" y="631"/>
                    </a:lnTo>
                    <a:lnTo>
                      <a:pt x="5596" y="473"/>
                    </a:lnTo>
                    <a:lnTo>
                      <a:pt x="5596" y="315"/>
                    </a:lnTo>
                    <a:lnTo>
                      <a:pt x="5517" y="197"/>
                    </a:lnTo>
                    <a:lnTo>
                      <a:pt x="5399" y="79"/>
                    </a:lnTo>
                    <a:lnTo>
                      <a:pt x="5202" y="39"/>
                    </a:lnTo>
                    <a:lnTo>
                      <a:pt x="457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26"/>
              <p:cNvSpPr/>
              <p:nvPr/>
            </p:nvSpPr>
            <p:spPr>
              <a:xfrm>
                <a:off x="1855825" y="3635300"/>
                <a:ext cx="21700" cy="21700"/>
              </a:xfrm>
              <a:custGeom>
                <a:avLst/>
                <a:gdLst/>
                <a:ahLst/>
                <a:cxnLst/>
                <a:rect l="l" t="t" r="r" b="b"/>
                <a:pathLst>
                  <a:path w="868" h="868" extrusionOk="0">
                    <a:moveTo>
                      <a:pt x="473" y="1"/>
                    </a:moveTo>
                    <a:lnTo>
                      <a:pt x="276" y="40"/>
                    </a:lnTo>
                    <a:lnTo>
                      <a:pt x="119" y="119"/>
                    </a:lnTo>
                    <a:lnTo>
                      <a:pt x="40" y="277"/>
                    </a:lnTo>
                    <a:lnTo>
                      <a:pt x="1" y="434"/>
                    </a:lnTo>
                    <a:lnTo>
                      <a:pt x="40" y="592"/>
                    </a:lnTo>
                    <a:lnTo>
                      <a:pt x="119" y="750"/>
                    </a:lnTo>
                    <a:lnTo>
                      <a:pt x="237" y="828"/>
                    </a:lnTo>
                    <a:lnTo>
                      <a:pt x="434" y="868"/>
                    </a:lnTo>
                    <a:lnTo>
                      <a:pt x="631" y="868"/>
                    </a:lnTo>
                    <a:lnTo>
                      <a:pt x="749" y="750"/>
                    </a:lnTo>
                    <a:lnTo>
                      <a:pt x="828" y="631"/>
                    </a:lnTo>
                    <a:lnTo>
                      <a:pt x="868" y="474"/>
                    </a:lnTo>
                    <a:lnTo>
                      <a:pt x="828" y="316"/>
                    </a:lnTo>
                    <a:lnTo>
                      <a:pt x="789" y="159"/>
                    </a:lnTo>
                    <a:lnTo>
                      <a:pt x="631" y="40"/>
                    </a:lnTo>
                    <a:lnTo>
                      <a:pt x="47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37" name="Google Shape;337;p26"/>
          <p:cNvGrpSpPr/>
          <p:nvPr/>
        </p:nvGrpSpPr>
        <p:grpSpPr>
          <a:xfrm>
            <a:off x="10736985" y="5316727"/>
            <a:ext cx="1549225" cy="1610007"/>
            <a:chOff x="6136541" y="2236570"/>
            <a:chExt cx="2458170" cy="2432357"/>
          </a:xfrm>
        </p:grpSpPr>
        <p:sp>
          <p:nvSpPr>
            <p:cNvPr id="338" name="Google Shape;338;p26"/>
            <p:cNvSpPr/>
            <p:nvPr/>
          </p:nvSpPr>
          <p:spPr>
            <a:xfrm flipH="1">
              <a:off x="6136541" y="2236570"/>
              <a:ext cx="2458170" cy="2432357"/>
            </a:xfrm>
            <a:custGeom>
              <a:avLst/>
              <a:gdLst/>
              <a:ahLst/>
              <a:cxnLst/>
              <a:rect l="l" t="t" r="r" b="b"/>
              <a:pathLst>
                <a:path w="63803" h="63133" extrusionOk="0">
                  <a:moveTo>
                    <a:pt x="43350" y="1"/>
                  </a:moveTo>
                  <a:lnTo>
                    <a:pt x="42758" y="40"/>
                  </a:lnTo>
                  <a:lnTo>
                    <a:pt x="42207" y="119"/>
                  </a:lnTo>
                  <a:lnTo>
                    <a:pt x="10404" y="6700"/>
                  </a:lnTo>
                  <a:lnTo>
                    <a:pt x="10365" y="6700"/>
                  </a:lnTo>
                  <a:lnTo>
                    <a:pt x="3232" y="8198"/>
                  </a:lnTo>
                  <a:lnTo>
                    <a:pt x="2838" y="8316"/>
                  </a:lnTo>
                  <a:lnTo>
                    <a:pt x="2444" y="8434"/>
                  </a:lnTo>
                  <a:lnTo>
                    <a:pt x="2089" y="8631"/>
                  </a:lnTo>
                  <a:lnTo>
                    <a:pt x="1734" y="8828"/>
                  </a:lnTo>
                  <a:lnTo>
                    <a:pt x="1459" y="9065"/>
                  </a:lnTo>
                  <a:lnTo>
                    <a:pt x="1143" y="9301"/>
                  </a:lnTo>
                  <a:lnTo>
                    <a:pt x="907" y="9577"/>
                  </a:lnTo>
                  <a:lnTo>
                    <a:pt x="670" y="9892"/>
                  </a:lnTo>
                  <a:lnTo>
                    <a:pt x="473" y="10207"/>
                  </a:lnTo>
                  <a:lnTo>
                    <a:pt x="316" y="10562"/>
                  </a:lnTo>
                  <a:lnTo>
                    <a:pt x="158" y="10917"/>
                  </a:lnTo>
                  <a:lnTo>
                    <a:pt x="79" y="11271"/>
                  </a:lnTo>
                  <a:lnTo>
                    <a:pt x="40" y="11666"/>
                  </a:lnTo>
                  <a:lnTo>
                    <a:pt x="0" y="12060"/>
                  </a:lnTo>
                  <a:lnTo>
                    <a:pt x="0" y="12454"/>
                  </a:lnTo>
                  <a:lnTo>
                    <a:pt x="79" y="12848"/>
                  </a:lnTo>
                  <a:lnTo>
                    <a:pt x="434" y="14582"/>
                  </a:lnTo>
                  <a:lnTo>
                    <a:pt x="434" y="14621"/>
                  </a:lnTo>
                  <a:lnTo>
                    <a:pt x="9498" y="58246"/>
                  </a:lnTo>
                  <a:lnTo>
                    <a:pt x="9498" y="58286"/>
                  </a:lnTo>
                  <a:lnTo>
                    <a:pt x="9498" y="58325"/>
                  </a:lnTo>
                  <a:lnTo>
                    <a:pt x="9892" y="60020"/>
                  </a:lnTo>
                  <a:lnTo>
                    <a:pt x="9971" y="60374"/>
                  </a:lnTo>
                  <a:lnTo>
                    <a:pt x="10089" y="60690"/>
                  </a:lnTo>
                  <a:lnTo>
                    <a:pt x="10207" y="61005"/>
                  </a:lnTo>
                  <a:lnTo>
                    <a:pt x="10365" y="61281"/>
                  </a:lnTo>
                  <a:lnTo>
                    <a:pt x="10562" y="61557"/>
                  </a:lnTo>
                  <a:lnTo>
                    <a:pt x="10798" y="61793"/>
                  </a:lnTo>
                  <a:lnTo>
                    <a:pt x="10995" y="62029"/>
                  </a:lnTo>
                  <a:lnTo>
                    <a:pt x="11271" y="62266"/>
                  </a:lnTo>
                  <a:lnTo>
                    <a:pt x="11547" y="62463"/>
                  </a:lnTo>
                  <a:lnTo>
                    <a:pt x="11823" y="62621"/>
                  </a:lnTo>
                  <a:lnTo>
                    <a:pt x="12099" y="62778"/>
                  </a:lnTo>
                  <a:lnTo>
                    <a:pt x="12414" y="62896"/>
                  </a:lnTo>
                  <a:lnTo>
                    <a:pt x="12729" y="62975"/>
                  </a:lnTo>
                  <a:lnTo>
                    <a:pt x="13084" y="63054"/>
                  </a:lnTo>
                  <a:lnTo>
                    <a:pt x="13399" y="63093"/>
                  </a:lnTo>
                  <a:lnTo>
                    <a:pt x="13754" y="63133"/>
                  </a:lnTo>
                  <a:lnTo>
                    <a:pt x="14187" y="63093"/>
                  </a:lnTo>
                  <a:lnTo>
                    <a:pt x="14582" y="63015"/>
                  </a:lnTo>
                  <a:lnTo>
                    <a:pt x="53556" y="54936"/>
                  </a:lnTo>
                  <a:lnTo>
                    <a:pt x="54029" y="54818"/>
                  </a:lnTo>
                  <a:lnTo>
                    <a:pt x="54502" y="54660"/>
                  </a:lnTo>
                  <a:lnTo>
                    <a:pt x="54936" y="54463"/>
                  </a:lnTo>
                  <a:lnTo>
                    <a:pt x="55369" y="54227"/>
                  </a:lnTo>
                  <a:lnTo>
                    <a:pt x="55803" y="53951"/>
                  </a:lnTo>
                  <a:lnTo>
                    <a:pt x="56157" y="53635"/>
                  </a:lnTo>
                  <a:lnTo>
                    <a:pt x="56512" y="53320"/>
                  </a:lnTo>
                  <a:lnTo>
                    <a:pt x="56827" y="52926"/>
                  </a:lnTo>
                  <a:lnTo>
                    <a:pt x="56945" y="52847"/>
                  </a:lnTo>
                  <a:lnTo>
                    <a:pt x="57024" y="52690"/>
                  </a:lnTo>
                  <a:lnTo>
                    <a:pt x="57182" y="52493"/>
                  </a:lnTo>
                  <a:lnTo>
                    <a:pt x="57655" y="52532"/>
                  </a:lnTo>
                  <a:lnTo>
                    <a:pt x="58128" y="52571"/>
                  </a:lnTo>
                  <a:lnTo>
                    <a:pt x="58601" y="52532"/>
                  </a:lnTo>
                  <a:lnTo>
                    <a:pt x="59074" y="52453"/>
                  </a:lnTo>
                  <a:lnTo>
                    <a:pt x="59586" y="52374"/>
                  </a:lnTo>
                  <a:lnTo>
                    <a:pt x="60059" y="52217"/>
                  </a:lnTo>
                  <a:lnTo>
                    <a:pt x="60532" y="51980"/>
                  </a:lnTo>
                  <a:lnTo>
                    <a:pt x="61005" y="51744"/>
                  </a:lnTo>
                  <a:lnTo>
                    <a:pt x="61438" y="51468"/>
                  </a:lnTo>
                  <a:lnTo>
                    <a:pt x="61832" y="51153"/>
                  </a:lnTo>
                  <a:lnTo>
                    <a:pt x="62226" y="50798"/>
                  </a:lnTo>
                  <a:lnTo>
                    <a:pt x="62541" y="50443"/>
                  </a:lnTo>
                  <a:lnTo>
                    <a:pt x="62857" y="50049"/>
                  </a:lnTo>
                  <a:lnTo>
                    <a:pt x="63093" y="49655"/>
                  </a:lnTo>
                  <a:lnTo>
                    <a:pt x="63330" y="49222"/>
                  </a:lnTo>
                  <a:lnTo>
                    <a:pt x="63487" y="48749"/>
                  </a:lnTo>
                  <a:lnTo>
                    <a:pt x="63645" y="48315"/>
                  </a:lnTo>
                  <a:lnTo>
                    <a:pt x="63724" y="47842"/>
                  </a:lnTo>
                  <a:lnTo>
                    <a:pt x="63803" y="47370"/>
                  </a:lnTo>
                  <a:lnTo>
                    <a:pt x="63803" y="46897"/>
                  </a:lnTo>
                  <a:lnTo>
                    <a:pt x="63763" y="46384"/>
                  </a:lnTo>
                  <a:lnTo>
                    <a:pt x="63684" y="45911"/>
                  </a:lnTo>
                  <a:lnTo>
                    <a:pt x="63566" y="45439"/>
                  </a:lnTo>
                  <a:lnTo>
                    <a:pt x="63408" y="44926"/>
                  </a:lnTo>
                  <a:lnTo>
                    <a:pt x="63369" y="44532"/>
                  </a:lnTo>
                  <a:lnTo>
                    <a:pt x="63211" y="43271"/>
                  </a:lnTo>
                  <a:lnTo>
                    <a:pt x="63133" y="42838"/>
                  </a:lnTo>
                  <a:lnTo>
                    <a:pt x="63014" y="42404"/>
                  </a:lnTo>
                  <a:lnTo>
                    <a:pt x="62857" y="42010"/>
                  </a:lnTo>
                  <a:lnTo>
                    <a:pt x="62620" y="41616"/>
                  </a:lnTo>
                  <a:lnTo>
                    <a:pt x="61674" y="40197"/>
                  </a:lnTo>
                  <a:lnTo>
                    <a:pt x="61596" y="40158"/>
                  </a:lnTo>
                  <a:lnTo>
                    <a:pt x="59389" y="36847"/>
                  </a:lnTo>
                  <a:lnTo>
                    <a:pt x="59271" y="36690"/>
                  </a:lnTo>
                  <a:lnTo>
                    <a:pt x="58916" y="36178"/>
                  </a:lnTo>
                  <a:lnTo>
                    <a:pt x="58679" y="35902"/>
                  </a:lnTo>
                  <a:lnTo>
                    <a:pt x="58404" y="35626"/>
                  </a:lnTo>
                  <a:lnTo>
                    <a:pt x="58128" y="35389"/>
                  </a:lnTo>
                  <a:lnTo>
                    <a:pt x="57812" y="35192"/>
                  </a:lnTo>
                  <a:lnTo>
                    <a:pt x="57497" y="35035"/>
                  </a:lnTo>
                  <a:lnTo>
                    <a:pt x="57182" y="34916"/>
                  </a:lnTo>
                  <a:lnTo>
                    <a:pt x="56827" y="34838"/>
                  </a:lnTo>
                  <a:lnTo>
                    <a:pt x="56473" y="34798"/>
                  </a:lnTo>
                  <a:lnTo>
                    <a:pt x="54699" y="32276"/>
                  </a:lnTo>
                  <a:lnTo>
                    <a:pt x="48946" y="4533"/>
                  </a:lnTo>
                  <a:lnTo>
                    <a:pt x="48788" y="3981"/>
                  </a:lnTo>
                  <a:lnTo>
                    <a:pt x="48591" y="3429"/>
                  </a:lnTo>
                  <a:lnTo>
                    <a:pt x="48354" y="2917"/>
                  </a:lnTo>
                  <a:lnTo>
                    <a:pt x="48039" y="2444"/>
                  </a:lnTo>
                  <a:lnTo>
                    <a:pt x="47724" y="2011"/>
                  </a:lnTo>
                  <a:lnTo>
                    <a:pt x="47330" y="1616"/>
                  </a:lnTo>
                  <a:lnTo>
                    <a:pt x="46936" y="1262"/>
                  </a:lnTo>
                  <a:lnTo>
                    <a:pt x="46463" y="947"/>
                  </a:lnTo>
                  <a:lnTo>
                    <a:pt x="45990" y="671"/>
                  </a:lnTo>
                  <a:lnTo>
                    <a:pt x="45517" y="434"/>
                  </a:lnTo>
                  <a:lnTo>
                    <a:pt x="45005" y="237"/>
                  </a:lnTo>
                  <a:lnTo>
                    <a:pt x="44453" y="119"/>
                  </a:lnTo>
                  <a:lnTo>
                    <a:pt x="43901" y="40"/>
                  </a:lnTo>
                  <a:lnTo>
                    <a:pt x="43350" y="1"/>
                  </a:lnTo>
                  <a:close/>
                </a:path>
              </a:pathLst>
            </a:custGeom>
            <a:solidFill>
              <a:schemeClr val="dk2"/>
            </a:solidFill>
            <a:ln>
              <a:noFill/>
            </a:ln>
            <a:effectLst>
              <a:outerShdw blurRad="114300" dist="38100" dir="486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9" name="Google Shape;339;p26"/>
            <p:cNvGrpSpPr/>
            <p:nvPr/>
          </p:nvGrpSpPr>
          <p:grpSpPr>
            <a:xfrm flipH="1">
              <a:off x="6251770" y="2352129"/>
              <a:ext cx="2227390" cy="2201577"/>
              <a:chOff x="4109000" y="2932850"/>
              <a:chExt cx="1445325" cy="1428575"/>
            </a:xfrm>
          </p:grpSpPr>
          <p:sp>
            <p:nvSpPr>
              <p:cNvPr id="340" name="Google Shape;340;p26"/>
              <p:cNvSpPr/>
              <p:nvPr/>
            </p:nvSpPr>
            <p:spPr>
              <a:xfrm>
                <a:off x="4116875" y="2932850"/>
                <a:ext cx="1295575" cy="1420700"/>
              </a:xfrm>
              <a:custGeom>
                <a:avLst/>
                <a:gdLst/>
                <a:ahLst/>
                <a:cxnLst/>
                <a:rect l="l" t="t" r="r" b="b"/>
                <a:pathLst>
                  <a:path w="51823" h="56828" extrusionOk="0">
                    <a:moveTo>
                      <a:pt x="39764" y="1"/>
                    </a:moveTo>
                    <a:lnTo>
                      <a:pt x="39488" y="40"/>
                    </a:lnTo>
                    <a:lnTo>
                      <a:pt x="2168" y="7804"/>
                    </a:lnTo>
                    <a:lnTo>
                      <a:pt x="1892" y="7882"/>
                    </a:lnTo>
                    <a:lnTo>
                      <a:pt x="1656" y="7961"/>
                    </a:lnTo>
                    <a:lnTo>
                      <a:pt x="1419" y="8079"/>
                    </a:lnTo>
                    <a:lnTo>
                      <a:pt x="1183" y="8198"/>
                    </a:lnTo>
                    <a:lnTo>
                      <a:pt x="986" y="8395"/>
                    </a:lnTo>
                    <a:lnTo>
                      <a:pt x="789" y="8552"/>
                    </a:lnTo>
                    <a:lnTo>
                      <a:pt x="631" y="8749"/>
                    </a:lnTo>
                    <a:lnTo>
                      <a:pt x="474" y="8946"/>
                    </a:lnTo>
                    <a:lnTo>
                      <a:pt x="316" y="9183"/>
                    </a:lnTo>
                    <a:lnTo>
                      <a:pt x="198" y="9419"/>
                    </a:lnTo>
                    <a:lnTo>
                      <a:pt x="119" y="9656"/>
                    </a:lnTo>
                    <a:lnTo>
                      <a:pt x="80" y="9932"/>
                    </a:lnTo>
                    <a:lnTo>
                      <a:pt x="40" y="10168"/>
                    </a:lnTo>
                    <a:lnTo>
                      <a:pt x="1" y="10444"/>
                    </a:lnTo>
                    <a:lnTo>
                      <a:pt x="40" y="10720"/>
                    </a:lnTo>
                    <a:lnTo>
                      <a:pt x="80" y="10996"/>
                    </a:lnTo>
                    <a:lnTo>
                      <a:pt x="9143" y="54660"/>
                    </a:lnTo>
                    <a:lnTo>
                      <a:pt x="9183" y="54936"/>
                    </a:lnTo>
                    <a:lnTo>
                      <a:pt x="9301" y="55172"/>
                    </a:lnTo>
                    <a:lnTo>
                      <a:pt x="9419" y="55409"/>
                    </a:lnTo>
                    <a:lnTo>
                      <a:pt x="9538" y="55645"/>
                    </a:lnTo>
                    <a:lnTo>
                      <a:pt x="9695" y="55842"/>
                    </a:lnTo>
                    <a:lnTo>
                      <a:pt x="9892" y="56039"/>
                    </a:lnTo>
                    <a:lnTo>
                      <a:pt x="10089" y="56197"/>
                    </a:lnTo>
                    <a:lnTo>
                      <a:pt x="10286" y="56355"/>
                    </a:lnTo>
                    <a:lnTo>
                      <a:pt x="10523" y="56512"/>
                    </a:lnTo>
                    <a:lnTo>
                      <a:pt x="10759" y="56630"/>
                    </a:lnTo>
                    <a:lnTo>
                      <a:pt x="10996" y="56709"/>
                    </a:lnTo>
                    <a:lnTo>
                      <a:pt x="11272" y="56749"/>
                    </a:lnTo>
                    <a:lnTo>
                      <a:pt x="11508" y="56788"/>
                    </a:lnTo>
                    <a:lnTo>
                      <a:pt x="11784" y="56828"/>
                    </a:lnTo>
                    <a:lnTo>
                      <a:pt x="12060" y="56788"/>
                    </a:lnTo>
                    <a:lnTo>
                      <a:pt x="12336" y="56749"/>
                    </a:lnTo>
                    <a:lnTo>
                      <a:pt x="49655" y="49025"/>
                    </a:lnTo>
                    <a:lnTo>
                      <a:pt x="49931" y="48946"/>
                    </a:lnTo>
                    <a:lnTo>
                      <a:pt x="50168" y="48867"/>
                    </a:lnTo>
                    <a:lnTo>
                      <a:pt x="50404" y="48749"/>
                    </a:lnTo>
                    <a:lnTo>
                      <a:pt x="50640" y="48591"/>
                    </a:lnTo>
                    <a:lnTo>
                      <a:pt x="50837" y="48434"/>
                    </a:lnTo>
                    <a:lnTo>
                      <a:pt x="51035" y="48237"/>
                    </a:lnTo>
                    <a:lnTo>
                      <a:pt x="51192" y="48039"/>
                    </a:lnTo>
                    <a:lnTo>
                      <a:pt x="51350" y="47842"/>
                    </a:lnTo>
                    <a:lnTo>
                      <a:pt x="51507" y="47606"/>
                    </a:lnTo>
                    <a:lnTo>
                      <a:pt x="51586" y="47370"/>
                    </a:lnTo>
                    <a:lnTo>
                      <a:pt x="51704" y="47133"/>
                    </a:lnTo>
                    <a:lnTo>
                      <a:pt x="51744" y="46897"/>
                    </a:lnTo>
                    <a:lnTo>
                      <a:pt x="51783" y="46621"/>
                    </a:lnTo>
                    <a:lnTo>
                      <a:pt x="51823" y="46345"/>
                    </a:lnTo>
                    <a:lnTo>
                      <a:pt x="51783" y="46069"/>
                    </a:lnTo>
                    <a:lnTo>
                      <a:pt x="51744" y="45793"/>
                    </a:lnTo>
                    <a:lnTo>
                      <a:pt x="42680" y="2168"/>
                    </a:lnTo>
                    <a:lnTo>
                      <a:pt x="42641" y="1892"/>
                    </a:lnTo>
                    <a:lnTo>
                      <a:pt x="42522" y="1616"/>
                    </a:lnTo>
                    <a:lnTo>
                      <a:pt x="42404" y="1380"/>
                    </a:lnTo>
                    <a:lnTo>
                      <a:pt x="42286" y="1183"/>
                    </a:lnTo>
                    <a:lnTo>
                      <a:pt x="42128" y="947"/>
                    </a:lnTo>
                    <a:lnTo>
                      <a:pt x="41931" y="749"/>
                    </a:lnTo>
                    <a:lnTo>
                      <a:pt x="41734" y="592"/>
                    </a:lnTo>
                    <a:lnTo>
                      <a:pt x="41537" y="434"/>
                    </a:lnTo>
                    <a:lnTo>
                      <a:pt x="41301" y="316"/>
                    </a:lnTo>
                    <a:lnTo>
                      <a:pt x="41064" y="198"/>
                    </a:lnTo>
                    <a:lnTo>
                      <a:pt x="40828" y="119"/>
                    </a:lnTo>
                    <a:lnTo>
                      <a:pt x="40552" y="40"/>
                    </a:lnTo>
                    <a:lnTo>
                      <a:pt x="4031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26"/>
              <p:cNvSpPr/>
              <p:nvPr/>
            </p:nvSpPr>
            <p:spPr>
              <a:xfrm>
                <a:off x="4109000" y="3098375"/>
                <a:ext cx="473900" cy="1263050"/>
              </a:xfrm>
              <a:custGeom>
                <a:avLst/>
                <a:gdLst/>
                <a:ahLst/>
                <a:cxnLst/>
                <a:rect l="l" t="t" r="r" b="b"/>
                <a:pathLst>
                  <a:path w="18956" h="50522" extrusionOk="0">
                    <a:moveTo>
                      <a:pt x="8197" y="0"/>
                    </a:moveTo>
                    <a:lnTo>
                      <a:pt x="8000" y="40"/>
                    </a:lnTo>
                    <a:lnTo>
                      <a:pt x="828" y="1498"/>
                    </a:lnTo>
                    <a:lnTo>
                      <a:pt x="631" y="1577"/>
                    </a:lnTo>
                    <a:lnTo>
                      <a:pt x="473" y="1655"/>
                    </a:lnTo>
                    <a:lnTo>
                      <a:pt x="316" y="1774"/>
                    </a:lnTo>
                    <a:lnTo>
                      <a:pt x="197" y="1931"/>
                    </a:lnTo>
                    <a:lnTo>
                      <a:pt x="79" y="2089"/>
                    </a:lnTo>
                    <a:lnTo>
                      <a:pt x="40" y="2247"/>
                    </a:lnTo>
                    <a:lnTo>
                      <a:pt x="0" y="2444"/>
                    </a:lnTo>
                    <a:lnTo>
                      <a:pt x="0" y="2601"/>
                    </a:lnTo>
                    <a:lnTo>
                      <a:pt x="9813" y="49812"/>
                    </a:lnTo>
                    <a:lnTo>
                      <a:pt x="9853" y="49970"/>
                    </a:lnTo>
                    <a:lnTo>
                      <a:pt x="9971" y="50128"/>
                    </a:lnTo>
                    <a:lnTo>
                      <a:pt x="10089" y="50246"/>
                    </a:lnTo>
                    <a:lnTo>
                      <a:pt x="10247" y="50364"/>
                    </a:lnTo>
                    <a:lnTo>
                      <a:pt x="10404" y="50443"/>
                    </a:lnTo>
                    <a:lnTo>
                      <a:pt x="10601" y="50482"/>
                    </a:lnTo>
                    <a:lnTo>
                      <a:pt x="10798" y="50522"/>
                    </a:lnTo>
                    <a:lnTo>
                      <a:pt x="10995" y="50482"/>
                    </a:lnTo>
                    <a:lnTo>
                      <a:pt x="18128" y="48985"/>
                    </a:lnTo>
                    <a:lnTo>
                      <a:pt x="18325" y="48945"/>
                    </a:lnTo>
                    <a:lnTo>
                      <a:pt x="18522" y="48867"/>
                    </a:lnTo>
                    <a:lnTo>
                      <a:pt x="18680" y="48748"/>
                    </a:lnTo>
                    <a:lnTo>
                      <a:pt x="18798" y="48591"/>
                    </a:lnTo>
                    <a:lnTo>
                      <a:pt x="18877" y="48433"/>
                    </a:lnTo>
                    <a:lnTo>
                      <a:pt x="18956" y="48276"/>
                    </a:lnTo>
                    <a:lnTo>
                      <a:pt x="18956" y="48078"/>
                    </a:lnTo>
                    <a:lnTo>
                      <a:pt x="18956" y="47921"/>
                    </a:lnTo>
                    <a:lnTo>
                      <a:pt x="9143" y="710"/>
                    </a:lnTo>
                    <a:lnTo>
                      <a:pt x="9104" y="552"/>
                    </a:lnTo>
                    <a:lnTo>
                      <a:pt x="9025" y="394"/>
                    </a:lnTo>
                    <a:lnTo>
                      <a:pt x="8907" y="237"/>
                    </a:lnTo>
                    <a:lnTo>
                      <a:pt x="8749" y="158"/>
                    </a:lnTo>
                    <a:lnTo>
                      <a:pt x="8552" y="79"/>
                    </a:lnTo>
                    <a:lnTo>
                      <a:pt x="8394" y="40"/>
                    </a:lnTo>
                    <a:lnTo>
                      <a:pt x="819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26"/>
              <p:cNvSpPr/>
              <p:nvPr/>
            </p:nvSpPr>
            <p:spPr>
              <a:xfrm>
                <a:off x="4442975" y="3056000"/>
                <a:ext cx="736975" cy="606925"/>
              </a:xfrm>
              <a:custGeom>
                <a:avLst/>
                <a:gdLst/>
                <a:ahLst/>
                <a:cxnLst/>
                <a:rect l="l" t="t" r="r" b="b"/>
                <a:pathLst>
                  <a:path w="29479" h="24277" extrusionOk="0">
                    <a:moveTo>
                      <a:pt x="24631" y="1"/>
                    </a:moveTo>
                    <a:lnTo>
                      <a:pt x="24316" y="40"/>
                    </a:lnTo>
                    <a:lnTo>
                      <a:pt x="1144" y="4848"/>
                    </a:lnTo>
                    <a:lnTo>
                      <a:pt x="868" y="4927"/>
                    </a:lnTo>
                    <a:lnTo>
                      <a:pt x="592" y="5084"/>
                    </a:lnTo>
                    <a:lnTo>
                      <a:pt x="395" y="5321"/>
                    </a:lnTo>
                    <a:lnTo>
                      <a:pt x="237" y="5557"/>
                    </a:lnTo>
                    <a:lnTo>
                      <a:pt x="119" y="5833"/>
                    </a:lnTo>
                    <a:lnTo>
                      <a:pt x="40" y="6148"/>
                    </a:lnTo>
                    <a:lnTo>
                      <a:pt x="1" y="6464"/>
                    </a:lnTo>
                    <a:lnTo>
                      <a:pt x="40" y="6818"/>
                    </a:lnTo>
                    <a:lnTo>
                      <a:pt x="3390" y="22858"/>
                    </a:lnTo>
                    <a:lnTo>
                      <a:pt x="3469" y="23173"/>
                    </a:lnTo>
                    <a:lnTo>
                      <a:pt x="3626" y="23488"/>
                    </a:lnTo>
                    <a:lnTo>
                      <a:pt x="3823" y="23725"/>
                    </a:lnTo>
                    <a:lnTo>
                      <a:pt x="4060" y="23961"/>
                    </a:lnTo>
                    <a:lnTo>
                      <a:pt x="4296" y="24119"/>
                    </a:lnTo>
                    <a:lnTo>
                      <a:pt x="4572" y="24237"/>
                    </a:lnTo>
                    <a:lnTo>
                      <a:pt x="4848" y="24276"/>
                    </a:lnTo>
                    <a:lnTo>
                      <a:pt x="5163" y="24237"/>
                    </a:lnTo>
                    <a:lnTo>
                      <a:pt x="28335" y="19429"/>
                    </a:lnTo>
                    <a:lnTo>
                      <a:pt x="28611" y="19350"/>
                    </a:lnTo>
                    <a:lnTo>
                      <a:pt x="28887" y="19193"/>
                    </a:lnTo>
                    <a:lnTo>
                      <a:pt x="29084" y="18956"/>
                    </a:lnTo>
                    <a:lnTo>
                      <a:pt x="29242" y="18720"/>
                    </a:lnTo>
                    <a:lnTo>
                      <a:pt x="29360" y="18444"/>
                    </a:lnTo>
                    <a:lnTo>
                      <a:pt x="29439" y="18129"/>
                    </a:lnTo>
                    <a:lnTo>
                      <a:pt x="29478" y="17774"/>
                    </a:lnTo>
                    <a:lnTo>
                      <a:pt x="29439" y="17459"/>
                    </a:lnTo>
                    <a:lnTo>
                      <a:pt x="26089" y="1419"/>
                    </a:lnTo>
                    <a:lnTo>
                      <a:pt x="26010" y="1104"/>
                    </a:lnTo>
                    <a:lnTo>
                      <a:pt x="25853" y="789"/>
                    </a:lnTo>
                    <a:lnTo>
                      <a:pt x="25656" y="552"/>
                    </a:lnTo>
                    <a:lnTo>
                      <a:pt x="25419" y="316"/>
                    </a:lnTo>
                    <a:lnTo>
                      <a:pt x="25183" y="158"/>
                    </a:lnTo>
                    <a:lnTo>
                      <a:pt x="24907" y="40"/>
                    </a:lnTo>
                    <a:lnTo>
                      <a:pt x="24631"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26"/>
              <p:cNvSpPr/>
              <p:nvPr/>
            </p:nvSpPr>
            <p:spPr>
              <a:xfrm>
                <a:off x="4214425" y="3381125"/>
                <a:ext cx="259125" cy="689675"/>
              </a:xfrm>
              <a:custGeom>
                <a:avLst/>
                <a:gdLst/>
                <a:ahLst/>
                <a:cxnLst/>
                <a:rect l="l" t="t" r="r" b="b"/>
                <a:pathLst>
                  <a:path w="10365" h="27587" extrusionOk="0">
                    <a:moveTo>
                      <a:pt x="4177" y="1"/>
                    </a:moveTo>
                    <a:lnTo>
                      <a:pt x="631" y="749"/>
                    </a:lnTo>
                    <a:lnTo>
                      <a:pt x="473" y="828"/>
                    </a:lnTo>
                    <a:lnTo>
                      <a:pt x="315" y="907"/>
                    </a:lnTo>
                    <a:lnTo>
                      <a:pt x="197" y="986"/>
                    </a:lnTo>
                    <a:lnTo>
                      <a:pt x="118" y="1143"/>
                    </a:lnTo>
                    <a:lnTo>
                      <a:pt x="40" y="1301"/>
                    </a:lnTo>
                    <a:lnTo>
                      <a:pt x="0" y="1459"/>
                    </a:lnTo>
                    <a:lnTo>
                      <a:pt x="0" y="1616"/>
                    </a:lnTo>
                    <a:lnTo>
                      <a:pt x="0" y="1813"/>
                    </a:lnTo>
                    <a:lnTo>
                      <a:pt x="5202" y="26838"/>
                    </a:lnTo>
                    <a:lnTo>
                      <a:pt x="5241" y="27035"/>
                    </a:lnTo>
                    <a:lnTo>
                      <a:pt x="5320" y="27192"/>
                    </a:lnTo>
                    <a:lnTo>
                      <a:pt x="5438" y="27310"/>
                    </a:lnTo>
                    <a:lnTo>
                      <a:pt x="5557" y="27429"/>
                    </a:lnTo>
                    <a:lnTo>
                      <a:pt x="5714" y="27508"/>
                    </a:lnTo>
                    <a:lnTo>
                      <a:pt x="5872" y="27547"/>
                    </a:lnTo>
                    <a:lnTo>
                      <a:pt x="6030" y="27586"/>
                    </a:lnTo>
                    <a:lnTo>
                      <a:pt x="6187" y="27586"/>
                    </a:lnTo>
                    <a:lnTo>
                      <a:pt x="9734" y="26838"/>
                    </a:lnTo>
                    <a:lnTo>
                      <a:pt x="9892" y="26759"/>
                    </a:lnTo>
                    <a:lnTo>
                      <a:pt x="10049" y="26680"/>
                    </a:lnTo>
                    <a:lnTo>
                      <a:pt x="10167" y="26601"/>
                    </a:lnTo>
                    <a:lnTo>
                      <a:pt x="10246" y="26444"/>
                    </a:lnTo>
                    <a:lnTo>
                      <a:pt x="10325" y="26286"/>
                    </a:lnTo>
                    <a:lnTo>
                      <a:pt x="10365" y="26128"/>
                    </a:lnTo>
                    <a:lnTo>
                      <a:pt x="10365" y="25971"/>
                    </a:lnTo>
                    <a:lnTo>
                      <a:pt x="10365" y="25774"/>
                    </a:lnTo>
                    <a:lnTo>
                      <a:pt x="5163" y="749"/>
                    </a:lnTo>
                    <a:lnTo>
                      <a:pt x="5084" y="552"/>
                    </a:lnTo>
                    <a:lnTo>
                      <a:pt x="5005" y="395"/>
                    </a:lnTo>
                    <a:lnTo>
                      <a:pt x="4926" y="276"/>
                    </a:lnTo>
                    <a:lnTo>
                      <a:pt x="4808" y="158"/>
                    </a:lnTo>
                    <a:lnTo>
                      <a:pt x="4650" y="79"/>
                    </a:lnTo>
                    <a:lnTo>
                      <a:pt x="4493" y="40"/>
                    </a:lnTo>
                    <a:lnTo>
                      <a:pt x="433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26"/>
              <p:cNvSpPr/>
              <p:nvPr/>
            </p:nvSpPr>
            <p:spPr>
              <a:xfrm>
                <a:off x="4177975" y="3187050"/>
                <a:ext cx="136950" cy="137950"/>
              </a:xfrm>
              <a:custGeom>
                <a:avLst/>
                <a:gdLst/>
                <a:ahLst/>
                <a:cxnLst/>
                <a:rect l="l" t="t" r="r" b="b"/>
                <a:pathLst>
                  <a:path w="5478" h="5518" extrusionOk="0">
                    <a:moveTo>
                      <a:pt x="2719" y="0"/>
                    </a:moveTo>
                    <a:lnTo>
                      <a:pt x="2443" y="39"/>
                    </a:lnTo>
                    <a:lnTo>
                      <a:pt x="2167" y="79"/>
                    </a:lnTo>
                    <a:lnTo>
                      <a:pt x="1892" y="158"/>
                    </a:lnTo>
                    <a:lnTo>
                      <a:pt x="1655" y="237"/>
                    </a:lnTo>
                    <a:lnTo>
                      <a:pt x="1419" y="355"/>
                    </a:lnTo>
                    <a:lnTo>
                      <a:pt x="1182" y="512"/>
                    </a:lnTo>
                    <a:lnTo>
                      <a:pt x="946" y="670"/>
                    </a:lnTo>
                    <a:lnTo>
                      <a:pt x="788" y="828"/>
                    </a:lnTo>
                    <a:lnTo>
                      <a:pt x="591" y="1025"/>
                    </a:lnTo>
                    <a:lnTo>
                      <a:pt x="434" y="1261"/>
                    </a:lnTo>
                    <a:lnTo>
                      <a:pt x="315" y="1498"/>
                    </a:lnTo>
                    <a:lnTo>
                      <a:pt x="197" y="1734"/>
                    </a:lnTo>
                    <a:lnTo>
                      <a:pt x="118" y="1971"/>
                    </a:lnTo>
                    <a:lnTo>
                      <a:pt x="39" y="2246"/>
                    </a:lnTo>
                    <a:lnTo>
                      <a:pt x="0" y="2483"/>
                    </a:lnTo>
                    <a:lnTo>
                      <a:pt x="0" y="2759"/>
                    </a:lnTo>
                    <a:lnTo>
                      <a:pt x="0" y="3035"/>
                    </a:lnTo>
                    <a:lnTo>
                      <a:pt x="39" y="3310"/>
                    </a:lnTo>
                    <a:lnTo>
                      <a:pt x="118" y="3586"/>
                    </a:lnTo>
                    <a:lnTo>
                      <a:pt x="197" y="3862"/>
                    </a:lnTo>
                    <a:lnTo>
                      <a:pt x="315" y="4099"/>
                    </a:lnTo>
                    <a:lnTo>
                      <a:pt x="473" y="4335"/>
                    </a:lnTo>
                    <a:lnTo>
                      <a:pt x="631" y="4532"/>
                    </a:lnTo>
                    <a:lnTo>
                      <a:pt x="828" y="4729"/>
                    </a:lnTo>
                    <a:lnTo>
                      <a:pt x="1025" y="4887"/>
                    </a:lnTo>
                    <a:lnTo>
                      <a:pt x="1222" y="5044"/>
                    </a:lnTo>
                    <a:lnTo>
                      <a:pt x="1458" y="5202"/>
                    </a:lnTo>
                    <a:lnTo>
                      <a:pt x="1695" y="5320"/>
                    </a:lnTo>
                    <a:lnTo>
                      <a:pt x="1931" y="5399"/>
                    </a:lnTo>
                    <a:lnTo>
                      <a:pt x="2207" y="5438"/>
                    </a:lnTo>
                    <a:lnTo>
                      <a:pt x="2483" y="5478"/>
                    </a:lnTo>
                    <a:lnTo>
                      <a:pt x="2759" y="5517"/>
                    </a:lnTo>
                    <a:lnTo>
                      <a:pt x="3034" y="5478"/>
                    </a:lnTo>
                    <a:lnTo>
                      <a:pt x="3310" y="5438"/>
                    </a:lnTo>
                    <a:lnTo>
                      <a:pt x="3586" y="5399"/>
                    </a:lnTo>
                    <a:lnTo>
                      <a:pt x="3823" y="5281"/>
                    </a:lnTo>
                    <a:lnTo>
                      <a:pt x="4059" y="5163"/>
                    </a:lnTo>
                    <a:lnTo>
                      <a:pt x="4296" y="5005"/>
                    </a:lnTo>
                    <a:lnTo>
                      <a:pt x="4493" y="4847"/>
                    </a:lnTo>
                    <a:lnTo>
                      <a:pt x="4690" y="4690"/>
                    </a:lnTo>
                    <a:lnTo>
                      <a:pt x="4887" y="4493"/>
                    </a:lnTo>
                    <a:lnTo>
                      <a:pt x="5044" y="4256"/>
                    </a:lnTo>
                    <a:lnTo>
                      <a:pt x="5163" y="4059"/>
                    </a:lnTo>
                    <a:lnTo>
                      <a:pt x="5281" y="3783"/>
                    </a:lnTo>
                    <a:lnTo>
                      <a:pt x="5360" y="3547"/>
                    </a:lnTo>
                    <a:lnTo>
                      <a:pt x="5438" y="3310"/>
                    </a:lnTo>
                    <a:lnTo>
                      <a:pt x="5478" y="3035"/>
                    </a:lnTo>
                    <a:lnTo>
                      <a:pt x="5478" y="2759"/>
                    </a:lnTo>
                    <a:lnTo>
                      <a:pt x="5478" y="2483"/>
                    </a:lnTo>
                    <a:lnTo>
                      <a:pt x="5438" y="2207"/>
                    </a:lnTo>
                    <a:lnTo>
                      <a:pt x="5360" y="1931"/>
                    </a:lnTo>
                    <a:lnTo>
                      <a:pt x="5281" y="1655"/>
                    </a:lnTo>
                    <a:lnTo>
                      <a:pt x="5123" y="1419"/>
                    </a:lnTo>
                    <a:lnTo>
                      <a:pt x="5005" y="1182"/>
                    </a:lnTo>
                    <a:lnTo>
                      <a:pt x="4847" y="985"/>
                    </a:lnTo>
                    <a:lnTo>
                      <a:pt x="4650" y="788"/>
                    </a:lnTo>
                    <a:lnTo>
                      <a:pt x="4453" y="631"/>
                    </a:lnTo>
                    <a:lnTo>
                      <a:pt x="4256" y="473"/>
                    </a:lnTo>
                    <a:lnTo>
                      <a:pt x="4020" y="315"/>
                    </a:lnTo>
                    <a:lnTo>
                      <a:pt x="3783" y="197"/>
                    </a:lnTo>
                    <a:lnTo>
                      <a:pt x="3547" y="118"/>
                    </a:lnTo>
                    <a:lnTo>
                      <a:pt x="3271" y="79"/>
                    </a:lnTo>
                    <a:lnTo>
                      <a:pt x="2995" y="39"/>
                    </a:lnTo>
                    <a:lnTo>
                      <a:pt x="271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26"/>
              <p:cNvSpPr/>
              <p:nvPr/>
            </p:nvSpPr>
            <p:spPr>
              <a:xfrm>
                <a:off x="4373025" y="4126925"/>
                <a:ext cx="136975" cy="137950"/>
              </a:xfrm>
              <a:custGeom>
                <a:avLst/>
                <a:gdLst/>
                <a:ahLst/>
                <a:cxnLst/>
                <a:rect l="l" t="t" r="r" b="b"/>
                <a:pathLst>
                  <a:path w="5479" h="5518" extrusionOk="0">
                    <a:moveTo>
                      <a:pt x="2720" y="1"/>
                    </a:moveTo>
                    <a:lnTo>
                      <a:pt x="2444" y="40"/>
                    </a:lnTo>
                    <a:lnTo>
                      <a:pt x="2168" y="79"/>
                    </a:lnTo>
                    <a:lnTo>
                      <a:pt x="1892" y="119"/>
                    </a:lnTo>
                    <a:lnTo>
                      <a:pt x="1656" y="237"/>
                    </a:lnTo>
                    <a:lnTo>
                      <a:pt x="1420" y="355"/>
                    </a:lnTo>
                    <a:lnTo>
                      <a:pt x="1183" y="513"/>
                    </a:lnTo>
                    <a:lnTo>
                      <a:pt x="947" y="671"/>
                    </a:lnTo>
                    <a:lnTo>
                      <a:pt x="750" y="828"/>
                    </a:lnTo>
                    <a:lnTo>
                      <a:pt x="592" y="1025"/>
                    </a:lnTo>
                    <a:lnTo>
                      <a:pt x="434" y="1262"/>
                    </a:lnTo>
                    <a:lnTo>
                      <a:pt x="316" y="1459"/>
                    </a:lnTo>
                    <a:lnTo>
                      <a:pt x="198" y="1735"/>
                    </a:lnTo>
                    <a:lnTo>
                      <a:pt x="119" y="1971"/>
                    </a:lnTo>
                    <a:lnTo>
                      <a:pt x="40" y="2207"/>
                    </a:lnTo>
                    <a:lnTo>
                      <a:pt x="1" y="2483"/>
                    </a:lnTo>
                    <a:lnTo>
                      <a:pt x="1" y="2759"/>
                    </a:lnTo>
                    <a:lnTo>
                      <a:pt x="1" y="3035"/>
                    </a:lnTo>
                    <a:lnTo>
                      <a:pt x="40" y="3311"/>
                    </a:lnTo>
                    <a:lnTo>
                      <a:pt x="119" y="3587"/>
                    </a:lnTo>
                    <a:lnTo>
                      <a:pt x="198" y="3863"/>
                    </a:lnTo>
                    <a:lnTo>
                      <a:pt x="316" y="4099"/>
                    </a:lnTo>
                    <a:lnTo>
                      <a:pt x="474" y="4336"/>
                    </a:lnTo>
                    <a:lnTo>
                      <a:pt x="631" y="4533"/>
                    </a:lnTo>
                    <a:lnTo>
                      <a:pt x="828" y="4730"/>
                    </a:lnTo>
                    <a:lnTo>
                      <a:pt x="1026" y="4887"/>
                    </a:lnTo>
                    <a:lnTo>
                      <a:pt x="1223" y="5045"/>
                    </a:lnTo>
                    <a:lnTo>
                      <a:pt x="1459" y="5203"/>
                    </a:lnTo>
                    <a:lnTo>
                      <a:pt x="1695" y="5321"/>
                    </a:lnTo>
                    <a:lnTo>
                      <a:pt x="1932" y="5400"/>
                    </a:lnTo>
                    <a:lnTo>
                      <a:pt x="2208" y="5439"/>
                    </a:lnTo>
                    <a:lnTo>
                      <a:pt x="2484" y="5478"/>
                    </a:lnTo>
                    <a:lnTo>
                      <a:pt x="2759" y="5518"/>
                    </a:lnTo>
                    <a:lnTo>
                      <a:pt x="3035" y="5478"/>
                    </a:lnTo>
                    <a:lnTo>
                      <a:pt x="3311" y="5439"/>
                    </a:lnTo>
                    <a:lnTo>
                      <a:pt x="3548" y="5360"/>
                    </a:lnTo>
                    <a:lnTo>
                      <a:pt x="3823" y="5281"/>
                    </a:lnTo>
                    <a:lnTo>
                      <a:pt x="4060" y="5163"/>
                    </a:lnTo>
                    <a:lnTo>
                      <a:pt x="4296" y="5005"/>
                    </a:lnTo>
                    <a:lnTo>
                      <a:pt x="4493" y="4848"/>
                    </a:lnTo>
                    <a:lnTo>
                      <a:pt x="4690" y="4690"/>
                    </a:lnTo>
                    <a:lnTo>
                      <a:pt x="4888" y="4493"/>
                    </a:lnTo>
                    <a:lnTo>
                      <a:pt x="5045" y="4257"/>
                    </a:lnTo>
                    <a:lnTo>
                      <a:pt x="5163" y="4020"/>
                    </a:lnTo>
                    <a:lnTo>
                      <a:pt x="5282" y="3784"/>
                    </a:lnTo>
                    <a:lnTo>
                      <a:pt x="5360" y="3547"/>
                    </a:lnTo>
                    <a:lnTo>
                      <a:pt x="5439" y="3272"/>
                    </a:lnTo>
                    <a:lnTo>
                      <a:pt x="5479" y="3035"/>
                    </a:lnTo>
                    <a:lnTo>
                      <a:pt x="5479" y="2759"/>
                    </a:lnTo>
                    <a:lnTo>
                      <a:pt x="5479" y="2483"/>
                    </a:lnTo>
                    <a:lnTo>
                      <a:pt x="5439" y="2207"/>
                    </a:lnTo>
                    <a:lnTo>
                      <a:pt x="5360" y="1932"/>
                    </a:lnTo>
                    <a:lnTo>
                      <a:pt x="5242" y="1656"/>
                    </a:lnTo>
                    <a:lnTo>
                      <a:pt x="5124" y="1419"/>
                    </a:lnTo>
                    <a:lnTo>
                      <a:pt x="5006" y="1183"/>
                    </a:lnTo>
                    <a:lnTo>
                      <a:pt x="4848" y="986"/>
                    </a:lnTo>
                    <a:lnTo>
                      <a:pt x="4651" y="789"/>
                    </a:lnTo>
                    <a:lnTo>
                      <a:pt x="4454" y="631"/>
                    </a:lnTo>
                    <a:lnTo>
                      <a:pt x="4257" y="474"/>
                    </a:lnTo>
                    <a:lnTo>
                      <a:pt x="4021" y="316"/>
                    </a:lnTo>
                    <a:lnTo>
                      <a:pt x="3784" y="198"/>
                    </a:lnTo>
                    <a:lnTo>
                      <a:pt x="3508" y="119"/>
                    </a:lnTo>
                    <a:lnTo>
                      <a:pt x="3272" y="79"/>
                    </a:lnTo>
                    <a:lnTo>
                      <a:pt x="2996" y="40"/>
                    </a:lnTo>
                    <a:lnTo>
                      <a:pt x="272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26"/>
              <p:cNvSpPr/>
              <p:nvPr/>
            </p:nvSpPr>
            <p:spPr>
              <a:xfrm>
                <a:off x="5053825" y="3586050"/>
                <a:ext cx="78825" cy="80800"/>
              </a:xfrm>
              <a:custGeom>
                <a:avLst/>
                <a:gdLst/>
                <a:ahLst/>
                <a:cxnLst/>
                <a:rect l="l" t="t" r="r" b="b"/>
                <a:pathLst>
                  <a:path w="3153" h="3232" extrusionOk="0">
                    <a:moveTo>
                      <a:pt x="1537" y="0"/>
                    </a:moveTo>
                    <a:lnTo>
                      <a:pt x="1498" y="79"/>
                    </a:lnTo>
                    <a:lnTo>
                      <a:pt x="1419" y="197"/>
                    </a:lnTo>
                    <a:lnTo>
                      <a:pt x="1340" y="592"/>
                    </a:lnTo>
                    <a:lnTo>
                      <a:pt x="1222" y="1025"/>
                    </a:lnTo>
                    <a:lnTo>
                      <a:pt x="1182" y="1222"/>
                    </a:lnTo>
                    <a:lnTo>
                      <a:pt x="1064" y="1301"/>
                    </a:lnTo>
                    <a:lnTo>
                      <a:pt x="946" y="1340"/>
                    </a:lnTo>
                    <a:lnTo>
                      <a:pt x="512" y="1419"/>
                    </a:lnTo>
                    <a:lnTo>
                      <a:pt x="158" y="1537"/>
                    </a:lnTo>
                    <a:lnTo>
                      <a:pt x="39" y="1577"/>
                    </a:lnTo>
                    <a:lnTo>
                      <a:pt x="0" y="1616"/>
                    </a:lnTo>
                    <a:lnTo>
                      <a:pt x="39" y="1695"/>
                    </a:lnTo>
                    <a:lnTo>
                      <a:pt x="158" y="1734"/>
                    </a:lnTo>
                    <a:lnTo>
                      <a:pt x="512" y="1813"/>
                    </a:lnTo>
                    <a:lnTo>
                      <a:pt x="946" y="1892"/>
                    </a:lnTo>
                    <a:lnTo>
                      <a:pt x="1064" y="1931"/>
                    </a:lnTo>
                    <a:lnTo>
                      <a:pt x="1182" y="1971"/>
                    </a:lnTo>
                    <a:lnTo>
                      <a:pt x="1261" y="2207"/>
                    </a:lnTo>
                    <a:lnTo>
                      <a:pt x="1340" y="2641"/>
                    </a:lnTo>
                    <a:lnTo>
                      <a:pt x="1458" y="3035"/>
                    </a:lnTo>
                    <a:lnTo>
                      <a:pt x="1537" y="3153"/>
                    </a:lnTo>
                    <a:lnTo>
                      <a:pt x="1576" y="3232"/>
                    </a:lnTo>
                    <a:lnTo>
                      <a:pt x="1655" y="3153"/>
                    </a:lnTo>
                    <a:lnTo>
                      <a:pt x="1695" y="3035"/>
                    </a:lnTo>
                    <a:lnTo>
                      <a:pt x="1813" y="2641"/>
                    </a:lnTo>
                    <a:lnTo>
                      <a:pt x="1892" y="2207"/>
                    </a:lnTo>
                    <a:lnTo>
                      <a:pt x="1931" y="1971"/>
                    </a:lnTo>
                    <a:lnTo>
                      <a:pt x="2049" y="1931"/>
                    </a:lnTo>
                    <a:lnTo>
                      <a:pt x="2207" y="1892"/>
                    </a:lnTo>
                    <a:lnTo>
                      <a:pt x="2601" y="1774"/>
                    </a:lnTo>
                    <a:lnTo>
                      <a:pt x="2995" y="1695"/>
                    </a:lnTo>
                    <a:lnTo>
                      <a:pt x="3113" y="1656"/>
                    </a:lnTo>
                    <a:lnTo>
                      <a:pt x="3153" y="1577"/>
                    </a:lnTo>
                    <a:lnTo>
                      <a:pt x="3113" y="1537"/>
                    </a:lnTo>
                    <a:lnTo>
                      <a:pt x="2956" y="1498"/>
                    </a:lnTo>
                    <a:lnTo>
                      <a:pt x="2601" y="1419"/>
                    </a:lnTo>
                    <a:lnTo>
                      <a:pt x="2207" y="1340"/>
                    </a:lnTo>
                    <a:lnTo>
                      <a:pt x="2049" y="1262"/>
                    </a:lnTo>
                    <a:lnTo>
                      <a:pt x="1931" y="1222"/>
                    </a:lnTo>
                    <a:lnTo>
                      <a:pt x="1852" y="986"/>
                    </a:lnTo>
                    <a:lnTo>
                      <a:pt x="1773" y="592"/>
                    </a:lnTo>
                    <a:lnTo>
                      <a:pt x="1655" y="197"/>
                    </a:lnTo>
                    <a:lnTo>
                      <a:pt x="1576" y="40"/>
                    </a:lnTo>
                    <a:lnTo>
                      <a:pt x="153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26"/>
              <p:cNvSpPr/>
              <p:nvPr/>
            </p:nvSpPr>
            <p:spPr>
              <a:xfrm>
                <a:off x="4687325" y="4138750"/>
                <a:ext cx="79825" cy="79825"/>
              </a:xfrm>
              <a:custGeom>
                <a:avLst/>
                <a:gdLst/>
                <a:ahLst/>
                <a:cxnLst/>
                <a:rect l="l" t="t" r="r" b="b"/>
                <a:pathLst>
                  <a:path w="3193" h="3193" extrusionOk="0">
                    <a:moveTo>
                      <a:pt x="1576" y="1"/>
                    </a:moveTo>
                    <a:lnTo>
                      <a:pt x="1498" y="40"/>
                    </a:lnTo>
                    <a:lnTo>
                      <a:pt x="1458" y="158"/>
                    </a:lnTo>
                    <a:lnTo>
                      <a:pt x="1379" y="592"/>
                    </a:lnTo>
                    <a:lnTo>
                      <a:pt x="1261" y="986"/>
                    </a:lnTo>
                    <a:lnTo>
                      <a:pt x="1222" y="1222"/>
                    </a:lnTo>
                    <a:lnTo>
                      <a:pt x="1104" y="1262"/>
                    </a:lnTo>
                    <a:lnTo>
                      <a:pt x="946" y="1340"/>
                    </a:lnTo>
                    <a:lnTo>
                      <a:pt x="552" y="1419"/>
                    </a:lnTo>
                    <a:lnTo>
                      <a:pt x="197" y="1498"/>
                    </a:lnTo>
                    <a:lnTo>
                      <a:pt x="40" y="1577"/>
                    </a:lnTo>
                    <a:lnTo>
                      <a:pt x="0" y="1616"/>
                    </a:lnTo>
                    <a:lnTo>
                      <a:pt x="79" y="1656"/>
                    </a:lnTo>
                    <a:lnTo>
                      <a:pt x="197" y="1734"/>
                    </a:lnTo>
                    <a:lnTo>
                      <a:pt x="552" y="1813"/>
                    </a:lnTo>
                    <a:lnTo>
                      <a:pt x="946" y="1892"/>
                    </a:lnTo>
                    <a:lnTo>
                      <a:pt x="1104" y="1932"/>
                    </a:lnTo>
                    <a:lnTo>
                      <a:pt x="1222" y="1971"/>
                    </a:lnTo>
                    <a:lnTo>
                      <a:pt x="1301" y="2207"/>
                    </a:lnTo>
                    <a:lnTo>
                      <a:pt x="1379" y="2601"/>
                    </a:lnTo>
                    <a:lnTo>
                      <a:pt x="1498" y="3035"/>
                    </a:lnTo>
                    <a:lnTo>
                      <a:pt x="1576" y="3153"/>
                    </a:lnTo>
                    <a:lnTo>
                      <a:pt x="1616" y="3193"/>
                    </a:lnTo>
                    <a:lnTo>
                      <a:pt x="1695" y="3153"/>
                    </a:lnTo>
                    <a:lnTo>
                      <a:pt x="1734" y="2996"/>
                    </a:lnTo>
                    <a:lnTo>
                      <a:pt x="1813" y="2601"/>
                    </a:lnTo>
                    <a:lnTo>
                      <a:pt x="1931" y="2207"/>
                    </a:lnTo>
                    <a:lnTo>
                      <a:pt x="1971" y="1971"/>
                    </a:lnTo>
                    <a:lnTo>
                      <a:pt x="2089" y="1932"/>
                    </a:lnTo>
                    <a:lnTo>
                      <a:pt x="2246" y="1853"/>
                    </a:lnTo>
                    <a:lnTo>
                      <a:pt x="2641" y="1774"/>
                    </a:lnTo>
                    <a:lnTo>
                      <a:pt x="3035" y="1695"/>
                    </a:lnTo>
                    <a:lnTo>
                      <a:pt x="3153" y="1616"/>
                    </a:lnTo>
                    <a:lnTo>
                      <a:pt x="3192" y="1577"/>
                    </a:lnTo>
                    <a:lnTo>
                      <a:pt x="3113" y="1537"/>
                    </a:lnTo>
                    <a:lnTo>
                      <a:pt x="2995" y="1459"/>
                    </a:lnTo>
                    <a:lnTo>
                      <a:pt x="2641" y="1380"/>
                    </a:lnTo>
                    <a:lnTo>
                      <a:pt x="2246" y="1301"/>
                    </a:lnTo>
                    <a:lnTo>
                      <a:pt x="2089" y="1262"/>
                    </a:lnTo>
                    <a:lnTo>
                      <a:pt x="1971" y="1222"/>
                    </a:lnTo>
                    <a:lnTo>
                      <a:pt x="1892" y="986"/>
                    </a:lnTo>
                    <a:lnTo>
                      <a:pt x="1813" y="552"/>
                    </a:lnTo>
                    <a:lnTo>
                      <a:pt x="1695" y="158"/>
                    </a:lnTo>
                    <a:lnTo>
                      <a:pt x="1616" y="40"/>
                    </a:lnTo>
                    <a:lnTo>
                      <a:pt x="157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26"/>
              <p:cNvSpPr/>
              <p:nvPr/>
            </p:nvSpPr>
            <p:spPr>
              <a:xfrm>
                <a:off x="4528700" y="3257975"/>
                <a:ext cx="229575" cy="224650"/>
              </a:xfrm>
              <a:custGeom>
                <a:avLst/>
                <a:gdLst/>
                <a:ahLst/>
                <a:cxnLst/>
                <a:rect l="l" t="t" r="r" b="b"/>
                <a:pathLst>
                  <a:path w="9183" h="8986" extrusionOk="0">
                    <a:moveTo>
                      <a:pt x="4099" y="0"/>
                    </a:moveTo>
                    <a:lnTo>
                      <a:pt x="3626" y="79"/>
                    </a:lnTo>
                    <a:lnTo>
                      <a:pt x="3153" y="237"/>
                    </a:lnTo>
                    <a:lnTo>
                      <a:pt x="2720" y="395"/>
                    </a:lnTo>
                    <a:lnTo>
                      <a:pt x="2325" y="592"/>
                    </a:lnTo>
                    <a:lnTo>
                      <a:pt x="1931" y="828"/>
                    </a:lnTo>
                    <a:lnTo>
                      <a:pt x="1616" y="1104"/>
                    </a:lnTo>
                    <a:lnTo>
                      <a:pt x="1261" y="1380"/>
                    </a:lnTo>
                    <a:lnTo>
                      <a:pt x="986" y="1734"/>
                    </a:lnTo>
                    <a:lnTo>
                      <a:pt x="749" y="2089"/>
                    </a:lnTo>
                    <a:lnTo>
                      <a:pt x="513" y="2444"/>
                    </a:lnTo>
                    <a:lnTo>
                      <a:pt x="316" y="2838"/>
                    </a:lnTo>
                    <a:lnTo>
                      <a:pt x="197" y="3271"/>
                    </a:lnTo>
                    <a:lnTo>
                      <a:pt x="79" y="3665"/>
                    </a:lnTo>
                    <a:lnTo>
                      <a:pt x="0" y="4138"/>
                    </a:lnTo>
                    <a:lnTo>
                      <a:pt x="0" y="4572"/>
                    </a:lnTo>
                    <a:lnTo>
                      <a:pt x="40" y="5005"/>
                    </a:lnTo>
                    <a:lnTo>
                      <a:pt x="119" y="5478"/>
                    </a:lnTo>
                    <a:lnTo>
                      <a:pt x="237" y="5912"/>
                    </a:lnTo>
                    <a:lnTo>
                      <a:pt x="394" y="6345"/>
                    </a:lnTo>
                    <a:lnTo>
                      <a:pt x="592" y="6739"/>
                    </a:lnTo>
                    <a:lnTo>
                      <a:pt x="828" y="7094"/>
                    </a:lnTo>
                    <a:lnTo>
                      <a:pt x="1104" y="7449"/>
                    </a:lnTo>
                    <a:lnTo>
                      <a:pt x="1419" y="7764"/>
                    </a:lnTo>
                    <a:lnTo>
                      <a:pt x="1734" y="8040"/>
                    </a:lnTo>
                    <a:lnTo>
                      <a:pt x="2089" y="8276"/>
                    </a:lnTo>
                    <a:lnTo>
                      <a:pt x="2483" y="8513"/>
                    </a:lnTo>
                    <a:lnTo>
                      <a:pt x="2877" y="8670"/>
                    </a:lnTo>
                    <a:lnTo>
                      <a:pt x="3311" y="8828"/>
                    </a:lnTo>
                    <a:lnTo>
                      <a:pt x="3744" y="8907"/>
                    </a:lnTo>
                    <a:lnTo>
                      <a:pt x="4178" y="8946"/>
                    </a:lnTo>
                    <a:lnTo>
                      <a:pt x="4611" y="8986"/>
                    </a:lnTo>
                    <a:lnTo>
                      <a:pt x="5084" y="8946"/>
                    </a:lnTo>
                    <a:lnTo>
                      <a:pt x="5557" y="8867"/>
                    </a:lnTo>
                    <a:lnTo>
                      <a:pt x="5990" y="8749"/>
                    </a:lnTo>
                    <a:lnTo>
                      <a:pt x="6424" y="8592"/>
                    </a:lnTo>
                    <a:lnTo>
                      <a:pt x="6857" y="8394"/>
                    </a:lnTo>
                    <a:lnTo>
                      <a:pt x="7212" y="8119"/>
                    </a:lnTo>
                    <a:lnTo>
                      <a:pt x="7567" y="7882"/>
                    </a:lnTo>
                    <a:lnTo>
                      <a:pt x="7882" y="7567"/>
                    </a:lnTo>
                    <a:lnTo>
                      <a:pt x="8197" y="7252"/>
                    </a:lnTo>
                    <a:lnTo>
                      <a:pt x="8434" y="6897"/>
                    </a:lnTo>
                    <a:lnTo>
                      <a:pt x="8670" y="6503"/>
                    </a:lnTo>
                    <a:lnTo>
                      <a:pt x="8828" y="6109"/>
                    </a:lnTo>
                    <a:lnTo>
                      <a:pt x="8986" y="5715"/>
                    </a:lnTo>
                    <a:lnTo>
                      <a:pt x="9104" y="5281"/>
                    </a:lnTo>
                    <a:lnTo>
                      <a:pt x="9143" y="4848"/>
                    </a:lnTo>
                    <a:lnTo>
                      <a:pt x="9183" y="4414"/>
                    </a:lnTo>
                    <a:lnTo>
                      <a:pt x="9143" y="3941"/>
                    </a:lnTo>
                    <a:lnTo>
                      <a:pt x="9064" y="3508"/>
                    </a:lnTo>
                    <a:lnTo>
                      <a:pt x="8946" y="3035"/>
                    </a:lnTo>
                    <a:lnTo>
                      <a:pt x="8788" y="2641"/>
                    </a:lnTo>
                    <a:lnTo>
                      <a:pt x="8591" y="2247"/>
                    </a:lnTo>
                    <a:lnTo>
                      <a:pt x="8355" y="1853"/>
                    </a:lnTo>
                    <a:lnTo>
                      <a:pt x="8079" y="1537"/>
                    </a:lnTo>
                    <a:lnTo>
                      <a:pt x="7764" y="1222"/>
                    </a:lnTo>
                    <a:lnTo>
                      <a:pt x="7449" y="946"/>
                    </a:lnTo>
                    <a:lnTo>
                      <a:pt x="7055" y="670"/>
                    </a:lnTo>
                    <a:lnTo>
                      <a:pt x="6700" y="473"/>
                    </a:lnTo>
                    <a:lnTo>
                      <a:pt x="6306" y="276"/>
                    </a:lnTo>
                    <a:lnTo>
                      <a:pt x="5872" y="158"/>
                    </a:lnTo>
                    <a:lnTo>
                      <a:pt x="5439" y="40"/>
                    </a:lnTo>
                    <a:lnTo>
                      <a:pt x="500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26"/>
              <p:cNvSpPr/>
              <p:nvPr/>
            </p:nvSpPr>
            <p:spPr>
              <a:xfrm>
                <a:off x="4556275" y="3271775"/>
                <a:ext cx="187225" cy="186225"/>
              </a:xfrm>
              <a:custGeom>
                <a:avLst/>
                <a:gdLst/>
                <a:ahLst/>
                <a:cxnLst/>
                <a:rect l="l" t="t" r="r" b="b"/>
                <a:pathLst>
                  <a:path w="7489" h="7449" extrusionOk="0">
                    <a:moveTo>
                      <a:pt x="7410" y="2956"/>
                    </a:moveTo>
                    <a:lnTo>
                      <a:pt x="7410" y="2956"/>
                    </a:lnTo>
                    <a:lnTo>
                      <a:pt x="7449" y="3350"/>
                    </a:lnTo>
                    <a:lnTo>
                      <a:pt x="7488" y="3744"/>
                    </a:lnTo>
                    <a:lnTo>
                      <a:pt x="7449" y="4099"/>
                    </a:lnTo>
                    <a:lnTo>
                      <a:pt x="7410" y="4453"/>
                    </a:lnTo>
                    <a:lnTo>
                      <a:pt x="7331" y="4808"/>
                    </a:lnTo>
                    <a:lnTo>
                      <a:pt x="7213" y="5163"/>
                    </a:lnTo>
                    <a:lnTo>
                      <a:pt x="7055" y="5478"/>
                    </a:lnTo>
                    <a:lnTo>
                      <a:pt x="6858" y="5793"/>
                    </a:lnTo>
                    <a:lnTo>
                      <a:pt x="6661" y="6069"/>
                    </a:lnTo>
                    <a:lnTo>
                      <a:pt x="6424" y="6345"/>
                    </a:lnTo>
                    <a:lnTo>
                      <a:pt x="6149" y="6581"/>
                    </a:lnTo>
                    <a:lnTo>
                      <a:pt x="5873" y="6818"/>
                    </a:lnTo>
                    <a:lnTo>
                      <a:pt x="5557" y="7015"/>
                    </a:lnTo>
                    <a:lnTo>
                      <a:pt x="5203" y="7173"/>
                    </a:lnTo>
                    <a:lnTo>
                      <a:pt x="4887" y="7291"/>
                    </a:lnTo>
                    <a:lnTo>
                      <a:pt x="4493" y="7370"/>
                    </a:lnTo>
                    <a:lnTo>
                      <a:pt x="4493" y="7370"/>
                    </a:lnTo>
                    <a:lnTo>
                      <a:pt x="4139" y="7448"/>
                    </a:lnTo>
                    <a:lnTo>
                      <a:pt x="3745" y="7448"/>
                    </a:lnTo>
                    <a:lnTo>
                      <a:pt x="3390" y="7448"/>
                    </a:lnTo>
                    <a:lnTo>
                      <a:pt x="3035" y="7409"/>
                    </a:lnTo>
                    <a:lnTo>
                      <a:pt x="2681" y="7291"/>
                    </a:lnTo>
                    <a:lnTo>
                      <a:pt x="2326" y="7173"/>
                    </a:lnTo>
                    <a:lnTo>
                      <a:pt x="2011" y="7015"/>
                    </a:lnTo>
                    <a:lnTo>
                      <a:pt x="1695" y="6857"/>
                    </a:lnTo>
                    <a:lnTo>
                      <a:pt x="1420" y="6660"/>
                    </a:lnTo>
                    <a:lnTo>
                      <a:pt x="1144" y="6424"/>
                    </a:lnTo>
                    <a:lnTo>
                      <a:pt x="907" y="6148"/>
                    </a:lnTo>
                    <a:lnTo>
                      <a:pt x="671" y="5872"/>
                    </a:lnTo>
                    <a:lnTo>
                      <a:pt x="474" y="5557"/>
                    </a:lnTo>
                    <a:lnTo>
                      <a:pt x="316" y="5202"/>
                    </a:lnTo>
                    <a:lnTo>
                      <a:pt x="198" y="4847"/>
                    </a:lnTo>
                    <a:lnTo>
                      <a:pt x="80" y="4493"/>
                    </a:lnTo>
                    <a:lnTo>
                      <a:pt x="80" y="4493"/>
                    </a:lnTo>
                    <a:lnTo>
                      <a:pt x="40" y="4099"/>
                    </a:lnTo>
                    <a:lnTo>
                      <a:pt x="1" y="3744"/>
                    </a:lnTo>
                    <a:lnTo>
                      <a:pt x="40" y="3389"/>
                    </a:lnTo>
                    <a:lnTo>
                      <a:pt x="80" y="2995"/>
                    </a:lnTo>
                    <a:lnTo>
                      <a:pt x="158" y="2641"/>
                    </a:lnTo>
                    <a:lnTo>
                      <a:pt x="277" y="2325"/>
                    </a:lnTo>
                    <a:lnTo>
                      <a:pt x="434" y="2010"/>
                    </a:lnTo>
                    <a:lnTo>
                      <a:pt x="631" y="1695"/>
                    </a:lnTo>
                    <a:lnTo>
                      <a:pt x="828" y="1379"/>
                    </a:lnTo>
                    <a:lnTo>
                      <a:pt x="1065" y="1143"/>
                    </a:lnTo>
                    <a:lnTo>
                      <a:pt x="1341" y="867"/>
                    </a:lnTo>
                    <a:lnTo>
                      <a:pt x="1617" y="670"/>
                    </a:lnTo>
                    <a:lnTo>
                      <a:pt x="1932" y="473"/>
                    </a:lnTo>
                    <a:lnTo>
                      <a:pt x="2247" y="315"/>
                    </a:lnTo>
                    <a:lnTo>
                      <a:pt x="2602" y="158"/>
                    </a:lnTo>
                    <a:lnTo>
                      <a:pt x="2996" y="79"/>
                    </a:lnTo>
                    <a:lnTo>
                      <a:pt x="2996" y="79"/>
                    </a:lnTo>
                    <a:lnTo>
                      <a:pt x="3351" y="40"/>
                    </a:lnTo>
                    <a:lnTo>
                      <a:pt x="3745" y="0"/>
                    </a:lnTo>
                    <a:lnTo>
                      <a:pt x="4099" y="0"/>
                    </a:lnTo>
                    <a:lnTo>
                      <a:pt x="4454" y="79"/>
                    </a:lnTo>
                    <a:lnTo>
                      <a:pt x="4809" y="158"/>
                    </a:lnTo>
                    <a:lnTo>
                      <a:pt x="5163" y="276"/>
                    </a:lnTo>
                    <a:lnTo>
                      <a:pt x="5479" y="434"/>
                    </a:lnTo>
                    <a:lnTo>
                      <a:pt x="5794" y="631"/>
                    </a:lnTo>
                    <a:lnTo>
                      <a:pt x="6070" y="828"/>
                    </a:lnTo>
                    <a:lnTo>
                      <a:pt x="6346" y="1064"/>
                    </a:lnTo>
                    <a:lnTo>
                      <a:pt x="6582" y="1340"/>
                    </a:lnTo>
                    <a:lnTo>
                      <a:pt x="6818" y="1616"/>
                    </a:lnTo>
                    <a:lnTo>
                      <a:pt x="7016" y="1931"/>
                    </a:lnTo>
                    <a:lnTo>
                      <a:pt x="7173" y="2246"/>
                    </a:lnTo>
                    <a:lnTo>
                      <a:pt x="7291" y="2601"/>
                    </a:lnTo>
                    <a:lnTo>
                      <a:pt x="7410" y="2956"/>
                    </a:lnTo>
                    <a:lnTo>
                      <a:pt x="7410" y="295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26"/>
              <p:cNvSpPr/>
              <p:nvPr/>
            </p:nvSpPr>
            <p:spPr>
              <a:xfrm>
                <a:off x="4990750" y="3405750"/>
                <a:ext cx="128100" cy="91650"/>
              </a:xfrm>
              <a:custGeom>
                <a:avLst/>
                <a:gdLst/>
                <a:ahLst/>
                <a:cxnLst/>
                <a:rect l="l" t="t" r="r" b="b"/>
                <a:pathLst>
                  <a:path w="5124" h="3666" extrusionOk="0">
                    <a:moveTo>
                      <a:pt x="40" y="2405"/>
                    </a:moveTo>
                    <a:lnTo>
                      <a:pt x="40" y="2405"/>
                    </a:lnTo>
                    <a:lnTo>
                      <a:pt x="80" y="2562"/>
                    </a:lnTo>
                    <a:lnTo>
                      <a:pt x="159" y="2759"/>
                    </a:lnTo>
                    <a:lnTo>
                      <a:pt x="277" y="2917"/>
                    </a:lnTo>
                    <a:lnTo>
                      <a:pt x="395" y="3035"/>
                    </a:lnTo>
                    <a:lnTo>
                      <a:pt x="710" y="3272"/>
                    </a:lnTo>
                    <a:lnTo>
                      <a:pt x="1065" y="3469"/>
                    </a:lnTo>
                    <a:lnTo>
                      <a:pt x="1459" y="3626"/>
                    </a:lnTo>
                    <a:lnTo>
                      <a:pt x="1932" y="3666"/>
                    </a:lnTo>
                    <a:lnTo>
                      <a:pt x="2444" y="3666"/>
                    </a:lnTo>
                    <a:lnTo>
                      <a:pt x="2957" y="3587"/>
                    </a:lnTo>
                    <a:lnTo>
                      <a:pt x="2957" y="3587"/>
                    </a:lnTo>
                    <a:lnTo>
                      <a:pt x="3469" y="3469"/>
                    </a:lnTo>
                    <a:lnTo>
                      <a:pt x="3902" y="3232"/>
                    </a:lnTo>
                    <a:lnTo>
                      <a:pt x="4296" y="2996"/>
                    </a:lnTo>
                    <a:lnTo>
                      <a:pt x="4612" y="2681"/>
                    </a:lnTo>
                    <a:lnTo>
                      <a:pt x="4888" y="2365"/>
                    </a:lnTo>
                    <a:lnTo>
                      <a:pt x="5045" y="2011"/>
                    </a:lnTo>
                    <a:lnTo>
                      <a:pt x="5085" y="1853"/>
                    </a:lnTo>
                    <a:lnTo>
                      <a:pt x="5124" y="1656"/>
                    </a:lnTo>
                    <a:lnTo>
                      <a:pt x="5124" y="1459"/>
                    </a:lnTo>
                    <a:lnTo>
                      <a:pt x="5085" y="1301"/>
                    </a:lnTo>
                    <a:lnTo>
                      <a:pt x="5085" y="1301"/>
                    </a:lnTo>
                    <a:lnTo>
                      <a:pt x="5045" y="1104"/>
                    </a:lnTo>
                    <a:lnTo>
                      <a:pt x="4966" y="947"/>
                    </a:lnTo>
                    <a:lnTo>
                      <a:pt x="4848" y="789"/>
                    </a:lnTo>
                    <a:lnTo>
                      <a:pt x="4730" y="671"/>
                    </a:lnTo>
                    <a:lnTo>
                      <a:pt x="4454" y="395"/>
                    </a:lnTo>
                    <a:lnTo>
                      <a:pt x="4099" y="198"/>
                    </a:lnTo>
                    <a:lnTo>
                      <a:pt x="3666" y="80"/>
                    </a:lnTo>
                    <a:lnTo>
                      <a:pt x="3193" y="1"/>
                    </a:lnTo>
                    <a:lnTo>
                      <a:pt x="2681" y="1"/>
                    </a:lnTo>
                    <a:lnTo>
                      <a:pt x="2168" y="80"/>
                    </a:lnTo>
                    <a:lnTo>
                      <a:pt x="2168" y="80"/>
                    </a:lnTo>
                    <a:lnTo>
                      <a:pt x="1695" y="237"/>
                    </a:lnTo>
                    <a:lnTo>
                      <a:pt x="1223" y="434"/>
                    </a:lnTo>
                    <a:lnTo>
                      <a:pt x="828" y="710"/>
                    </a:lnTo>
                    <a:lnTo>
                      <a:pt x="513" y="986"/>
                    </a:lnTo>
                    <a:lnTo>
                      <a:pt x="277" y="1341"/>
                    </a:lnTo>
                    <a:lnTo>
                      <a:pt x="80" y="1695"/>
                    </a:lnTo>
                    <a:lnTo>
                      <a:pt x="40" y="1853"/>
                    </a:lnTo>
                    <a:lnTo>
                      <a:pt x="1" y="2050"/>
                    </a:lnTo>
                    <a:lnTo>
                      <a:pt x="1" y="2208"/>
                    </a:lnTo>
                    <a:lnTo>
                      <a:pt x="40" y="2405"/>
                    </a:lnTo>
                    <a:lnTo>
                      <a:pt x="40" y="2405"/>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26"/>
              <p:cNvSpPr/>
              <p:nvPr/>
            </p:nvSpPr>
            <p:spPr>
              <a:xfrm>
                <a:off x="4552350" y="3502300"/>
                <a:ext cx="128100" cy="91650"/>
              </a:xfrm>
              <a:custGeom>
                <a:avLst/>
                <a:gdLst/>
                <a:ahLst/>
                <a:cxnLst/>
                <a:rect l="l" t="t" r="r" b="b"/>
                <a:pathLst>
                  <a:path w="5124" h="3666" extrusionOk="0">
                    <a:moveTo>
                      <a:pt x="40" y="2405"/>
                    </a:moveTo>
                    <a:lnTo>
                      <a:pt x="40" y="2405"/>
                    </a:lnTo>
                    <a:lnTo>
                      <a:pt x="79" y="2602"/>
                    </a:lnTo>
                    <a:lnTo>
                      <a:pt x="158" y="2759"/>
                    </a:lnTo>
                    <a:lnTo>
                      <a:pt x="276" y="2917"/>
                    </a:lnTo>
                    <a:lnTo>
                      <a:pt x="394" y="3035"/>
                    </a:lnTo>
                    <a:lnTo>
                      <a:pt x="670" y="3272"/>
                    </a:lnTo>
                    <a:lnTo>
                      <a:pt x="1064" y="3469"/>
                    </a:lnTo>
                    <a:lnTo>
                      <a:pt x="1458" y="3626"/>
                    </a:lnTo>
                    <a:lnTo>
                      <a:pt x="1931" y="3666"/>
                    </a:lnTo>
                    <a:lnTo>
                      <a:pt x="2444" y="3666"/>
                    </a:lnTo>
                    <a:lnTo>
                      <a:pt x="2956" y="3587"/>
                    </a:lnTo>
                    <a:lnTo>
                      <a:pt x="2956" y="3587"/>
                    </a:lnTo>
                    <a:lnTo>
                      <a:pt x="3468" y="3469"/>
                    </a:lnTo>
                    <a:lnTo>
                      <a:pt x="3902" y="3232"/>
                    </a:lnTo>
                    <a:lnTo>
                      <a:pt x="4296" y="2996"/>
                    </a:lnTo>
                    <a:lnTo>
                      <a:pt x="4611" y="2681"/>
                    </a:lnTo>
                    <a:lnTo>
                      <a:pt x="4887" y="2365"/>
                    </a:lnTo>
                    <a:lnTo>
                      <a:pt x="5044" y="2011"/>
                    </a:lnTo>
                    <a:lnTo>
                      <a:pt x="5084" y="1853"/>
                    </a:lnTo>
                    <a:lnTo>
                      <a:pt x="5123" y="1656"/>
                    </a:lnTo>
                    <a:lnTo>
                      <a:pt x="5123" y="1459"/>
                    </a:lnTo>
                    <a:lnTo>
                      <a:pt x="5084" y="1301"/>
                    </a:lnTo>
                    <a:lnTo>
                      <a:pt x="5084" y="1301"/>
                    </a:lnTo>
                    <a:lnTo>
                      <a:pt x="5044" y="1104"/>
                    </a:lnTo>
                    <a:lnTo>
                      <a:pt x="4966" y="947"/>
                    </a:lnTo>
                    <a:lnTo>
                      <a:pt x="4847" y="789"/>
                    </a:lnTo>
                    <a:lnTo>
                      <a:pt x="4729" y="671"/>
                    </a:lnTo>
                    <a:lnTo>
                      <a:pt x="4453" y="395"/>
                    </a:lnTo>
                    <a:lnTo>
                      <a:pt x="4059" y="237"/>
                    </a:lnTo>
                    <a:lnTo>
                      <a:pt x="3665" y="80"/>
                    </a:lnTo>
                    <a:lnTo>
                      <a:pt x="3192" y="1"/>
                    </a:lnTo>
                    <a:lnTo>
                      <a:pt x="2680" y="40"/>
                    </a:lnTo>
                    <a:lnTo>
                      <a:pt x="2168" y="80"/>
                    </a:lnTo>
                    <a:lnTo>
                      <a:pt x="2168" y="80"/>
                    </a:lnTo>
                    <a:lnTo>
                      <a:pt x="1695" y="237"/>
                    </a:lnTo>
                    <a:lnTo>
                      <a:pt x="1222" y="434"/>
                    </a:lnTo>
                    <a:lnTo>
                      <a:pt x="828" y="710"/>
                    </a:lnTo>
                    <a:lnTo>
                      <a:pt x="513" y="986"/>
                    </a:lnTo>
                    <a:lnTo>
                      <a:pt x="276" y="1341"/>
                    </a:lnTo>
                    <a:lnTo>
                      <a:pt x="79" y="1695"/>
                    </a:lnTo>
                    <a:lnTo>
                      <a:pt x="40" y="1853"/>
                    </a:lnTo>
                    <a:lnTo>
                      <a:pt x="0" y="2050"/>
                    </a:lnTo>
                    <a:lnTo>
                      <a:pt x="0" y="2208"/>
                    </a:lnTo>
                    <a:lnTo>
                      <a:pt x="40" y="2405"/>
                    </a:lnTo>
                    <a:lnTo>
                      <a:pt x="40" y="2405"/>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26"/>
              <p:cNvSpPr/>
              <p:nvPr/>
            </p:nvSpPr>
            <p:spPr>
              <a:xfrm>
                <a:off x="4841000" y="3189000"/>
                <a:ext cx="229575" cy="224650"/>
              </a:xfrm>
              <a:custGeom>
                <a:avLst/>
                <a:gdLst/>
                <a:ahLst/>
                <a:cxnLst/>
                <a:rect l="l" t="t" r="r" b="b"/>
                <a:pathLst>
                  <a:path w="9183" h="8986" extrusionOk="0">
                    <a:moveTo>
                      <a:pt x="4572" y="1"/>
                    </a:moveTo>
                    <a:lnTo>
                      <a:pt x="4099" y="40"/>
                    </a:lnTo>
                    <a:lnTo>
                      <a:pt x="3626" y="119"/>
                    </a:lnTo>
                    <a:lnTo>
                      <a:pt x="3193" y="237"/>
                    </a:lnTo>
                    <a:lnTo>
                      <a:pt x="2759" y="395"/>
                    </a:lnTo>
                    <a:lnTo>
                      <a:pt x="2326" y="592"/>
                    </a:lnTo>
                    <a:lnTo>
                      <a:pt x="1971" y="828"/>
                    </a:lnTo>
                    <a:lnTo>
                      <a:pt x="1617" y="1104"/>
                    </a:lnTo>
                    <a:lnTo>
                      <a:pt x="1301" y="1420"/>
                    </a:lnTo>
                    <a:lnTo>
                      <a:pt x="986" y="1735"/>
                    </a:lnTo>
                    <a:lnTo>
                      <a:pt x="750" y="2090"/>
                    </a:lnTo>
                    <a:lnTo>
                      <a:pt x="513" y="2484"/>
                    </a:lnTo>
                    <a:lnTo>
                      <a:pt x="356" y="2878"/>
                    </a:lnTo>
                    <a:lnTo>
                      <a:pt x="198" y="3272"/>
                    </a:lnTo>
                    <a:lnTo>
                      <a:pt x="80" y="3705"/>
                    </a:lnTo>
                    <a:lnTo>
                      <a:pt x="40" y="4139"/>
                    </a:lnTo>
                    <a:lnTo>
                      <a:pt x="1" y="4572"/>
                    </a:lnTo>
                    <a:lnTo>
                      <a:pt x="40" y="5045"/>
                    </a:lnTo>
                    <a:lnTo>
                      <a:pt x="119" y="5479"/>
                    </a:lnTo>
                    <a:lnTo>
                      <a:pt x="237" y="5952"/>
                    </a:lnTo>
                    <a:lnTo>
                      <a:pt x="395" y="6346"/>
                    </a:lnTo>
                    <a:lnTo>
                      <a:pt x="592" y="6740"/>
                    </a:lnTo>
                    <a:lnTo>
                      <a:pt x="828" y="7134"/>
                    </a:lnTo>
                    <a:lnTo>
                      <a:pt x="1104" y="7449"/>
                    </a:lnTo>
                    <a:lnTo>
                      <a:pt x="1420" y="7764"/>
                    </a:lnTo>
                    <a:lnTo>
                      <a:pt x="1735" y="8040"/>
                    </a:lnTo>
                    <a:lnTo>
                      <a:pt x="2129" y="8316"/>
                    </a:lnTo>
                    <a:lnTo>
                      <a:pt x="2484" y="8513"/>
                    </a:lnTo>
                    <a:lnTo>
                      <a:pt x="2878" y="8710"/>
                    </a:lnTo>
                    <a:lnTo>
                      <a:pt x="3311" y="8828"/>
                    </a:lnTo>
                    <a:lnTo>
                      <a:pt x="3745" y="8947"/>
                    </a:lnTo>
                    <a:lnTo>
                      <a:pt x="4178" y="8986"/>
                    </a:lnTo>
                    <a:lnTo>
                      <a:pt x="5085" y="8986"/>
                    </a:lnTo>
                    <a:lnTo>
                      <a:pt x="5557" y="8907"/>
                    </a:lnTo>
                    <a:lnTo>
                      <a:pt x="6030" y="8750"/>
                    </a:lnTo>
                    <a:lnTo>
                      <a:pt x="6464" y="8592"/>
                    </a:lnTo>
                    <a:lnTo>
                      <a:pt x="6858" y="8395"/>
                    </a:lnTo>
                    <a:lnTo>
                      <a:pt x="7252" y="8158"/>
                    </a:lnTo>
                    <a:lnTo>
                      <a:pt x="7567" y="7883"/>
                    </a:lnTo>
                    <a:lnTo>
                      <a:pt x="7922" y="7607"/>
                    </a:lnTo>
                    <a:lnTo>
                      <a:pt x="8198" y="7252"/>
                    </a:lnTo>
                    <a:lnTo>
                      <a:pt x="8434" y="6897"/>
                    </a:lnTo>
                    <a:lnTo>
                      <a:pt x="8671" y="6543"/>
                    </a:lnTo>
                    <a:lnTo>
                      <a:pt x="8868" y="6149"/>
                    </a:lnTo>
                    <a:lnTo>
                      <a:pt x="8986" y="5715"/>
                    </a:lnTo>
                    <a:lnTo>
                      <a:pt x="9104" y="5282"/>
                    </a:lnTo>
                    <a:lnTo>
                      <a:pt x="9183" y="4848"/>
                    </a:lnTo>
                    <a:lnTo>
                      <a:pt x="9183" y="4415"/>
                    </a:lnTo>
                    <a:lnTo>
                      <a:pt x="9144" y="3981"/>
                    </a:lnTo>
                    <a:lnTo>
                      <a:pt x="9065" y="3508"/>
                    </a:lnTo>
                    <a:lnTo>
                      <a:pt x="8947" y="3075"/>
                    </a:lnTo>
                    <a:lnTo>
                      <a:pt x="8789" y="2641"/>
                    </a:lnTo>
                    <a:lnTo>
                      <a:pt x="8592" y="2247"/>
                    </a:lnTo>
                    <a:lnTo>
                      <a:pt x="8355" y="1893"/>
                    </a:lnTo>
                    <a:lnTo>
                      <a:pt x="8080" y="1538"/>
                    </a:lnTo>
                    <a:lnTo>
                      <a:pt x="7764" y="1223"/>
                    </a:lnTo>
                    <a:lnTo>
                      <a:pt x="7449" y="947"/>
                    </a:lnTo>
                    <a:lnTo>
                      <a:pt x="7094" y="710"/>
                    </a:lnTo>
                    <a:lnTo>
                      <a:pt x="6700" y="474"/>
                    </a:lnTo>
                    <a:lnTo>
                      <a:pt x="6306" y="316"/>
                    </a:lnTo>
                    <a:lnTo>
                      <a:pt x="5873" y="159"/>
                    </a:lnTo>
                    <a:lnTo>
                      <a:pt x="5439" y="80"/>
                    </a:lnTo>
                    <a:lnTo>
                      <a:pt x="500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53;p26"/>
              <p:cNvSpPr/>
              <p:nvPr/>
            </p:nvSpPr>
            <p:spPr>
              <a:xfrm>
                <a:off x="4846925" y="3098375"/>
                <a:ext cx="120225" cy="80800"/>
              </a:xfrm>
              <a:custGeom>
                <a:avLst/>
                <a:gdLst/>
                <a:ahLst/>
                <a:cxnLst/>
                <a:rect l="l" t="t" r="r" b="b"/>
                <a:pathLst>
                  <a:path w="4809" h="3232" extrusionOk="0">
                    <a:moveTo>
                      <a:pt x="3744" y="0"/>
                    </a:moveTo>
                    <a:lnTo>
                      <a:pt x="3547" y="40"/>
                    </a:lnTo>
                    <a:lnTo>
                      <a:pt x="3114" y="119"/>
                    </a:lnTo>
                    <a:lnTo>
                      <a:pt x="2719" y="237"/>
                    </a:lnTo>
                    <a:lnTo>
                      <a:pt x="1892" y="552"/>
                    </a:lnTo>
                    <a:lnTo>
                      <a:pt x="1104" y="946"/>
                    </a:lnTo>
                    <a:lnTo>
                      <a:pt x="355" y="1419"/>
                    </a:lnTo>
                    <a:lnTo>
                      <a:pt x="237" y="1537"/>
                    </a:lnTo>
                    <a:lnTo>
                      <a:pt x="119" y="1695"/>
                    </a:lnTo>
                    <a:lnTo>
                      <a:pt x="40" y="1853"/>
                    </a:lnTo>
                    <a:lnTo>
                      <a:pt x="0" y="2010"/>
                    </a:lnTo>
                    <a:lnTo>
                      <a:pt x="0" y="2207"/>
                    </a:lnTo>
                    <a:lnTo>
                      <a:pt x="40" y="2404"/>
                    </a:lnTo>
                    <a:lnTo>
                      <a:pt x="119" y="2562"/>
                    </a:lnTo>
                    <a:lnTo>
                      <a:pt x="237" y="2759"/>
                    </a:lnTo>
                    <a:lnTo>
                      <a:pt x="355" y="2917"/>
                    </a:lnTo>
                    <a:lnTo>
                      <a:pt x="513" y="3035"/>
                    </a:lnTo>
                    <a:lnTo>
                      <a:pt x="670" y="3153"/>
                    </a:lnTo>
                    <a:lnTo>
                      <a:pt x="867" y="3192"/>
                    </a:lnTo>
                    <a:lnTo>
                      <a:pt x="1025" y="3232"/>
                    </a:lnTo>
                    <a:lnTo>
                      <a:pt x="1222" y="3192"/>
                    </a:lnTo>
                    <a:lnTo>
                      <a:pt x="1380" y="3153"/>
                    </a:lnTo>
                    <a:lnTo>
                      <a:pt x="1537" y="3035"/>
                    </a:lnTo>
                    <a:lnTo>
                      <a:pt x="2168" y="2680"/>
                    </a:lnTo>
                    <a:lnTo>
                      <a:pt x="2798" y="2365"/>
                    </a:lnTo>
                    <a:lnTo>
                      <a:pt x="3429" y="2128"/>
                    </a:lnTo>
                    <a:lnTo>
                      <a:pt x="4138" y="1931"/>
                    </a:lnTo>
                    <a:lnTo>
                      <a:pt x="4296" y="1892"/>
                    </a:lnTo>
                    <a:lnTo>
                      <a:pt x="4453" y="1813"/>
                    </a:lnTo>
                    <a:lnTo>
                      <a:pt x="4572" y="1695"/>
                    </a:lnTo>
                    <a:lnTo>
                      <a:pt x="4650" y="1577"/>
                    </a:lnTo>
                    <a:lnTo>
                      <a:pt x="4729" y="1458"/>
                    </a:lnTo>
                    <a:lnTo>
                      <a:pt x="4769" y="1301"/>
                    </a:lnTo>
                    <a:lnTo>
                      <a:pt x="4808" y="1183"/>
                    </a:lnTo>
                    <a:lnTo>
                      <a:pt x="4808" y="1025"/>
                    </a:lnTo>
                    <a:lnTo>
                      <a:pt x="4769" y="867"/>
                    </a:lnTo>
                    <a:lnTo>
                      <a:pt x="4690" y="710"/>
                    </a:lnTo>
                    <a:lnTo>
                      <a:pt x="4611" y="513"/>
                    </a:lnTo>
                    <a:lnTo>
                      <a:pt x="4493" y="355"/>
                    </a:lnTo>
                    <a:lnTo>
                      <a:pt x="4375" y="237"/>
                    </a:lnTo>
                    <a:lnTo>
                      <a:pt x="4217" y="158"/>
                    </a:lnTo>
                    <a:lnTo>
                      <a:pt x="4059" y="79"/>
                    </a:lnTo>
                    <a:lnTo>
                      <a:pt x="3902" y="40"/>
                    </a:lnTo>
                    <a:lnTo>
                      <a:pt x="374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26"/>
              <p:cNvSpPr/>
              <p:nvPr/>
            </p:nvSpPr>
            <p:spPr>
              <a:xfrm>
                <a:off x="4562200" y="3162400"/>
                <a:ext cx="124150" cy="59150"/>
              </a:xfrm>
              <a:custGeom>
                <a:avLst/>
                <a:gdLst/>
                <a:ahLst/>
                <a:cxnLst/>
                <a:rect l="l" t="t" r="r" b="b"/>
                <a:pathLst>
                  <a:path w="4966" h="2366" extrusionOk="0">
                    <a:moveTo>
                      <a:pt x="1695" y="1"/>
                    </a:moveTo>
                    <a:lnTo>
                      <a:pt x="788" y="80"/>
                    </a:lnTo>
                    <a:lnTo>
                      <a:pt x="631" y="119"/>
                    </a:lnTo>
                    <a:lnTo>
                      <a:pt x="434" y="198"/>
                    </a:lnTo>
                    <a:lnTo>
                      <a:pt x="316" y="316"/>
                    </a:lnTo>
                    <a:lnTo>
                      <a:pt x="197" y="434"/>
                    </a:lnTo>
                    <a:lnTo>
                      <a:pt x="119" y="592"/>
                    </a:lnTo>
                    <a:lnTo>
                      <a:pt x="40" y="789"/>
                    </a:lnTo>
                    <a:lnTo>
                      <a:pt x="0" y="986"/>
                    </a:lnTo>
                    <a:lnTo>
                      <a:pt x="40" y="1183"/>
                    </a:lnTo>
                    <a:lnTo>
                      <a:pt x="79" y="1380"/>
                    </a:lnTo>
                    <a:lnTo>
                      <a:pt x="158" y="1577"/>
                    </a:lnTo>
                    <a:lnTo>
                      <a:pt x="237" y="1735"/>
                    </a:lnTo>
                    <a:lnTo>
                      <a:pt x="355" y="1892"/>
                    </a:lnTo>
                    <a:lnTo>
                      <a:pt x="513" y="1971"/>
                    </a:lnTo>
                    <a:lnTo>
                      <a:pt x="670" y="2050"/>
                    </a:lnTo>
                    <a:lnTo>
                      <a:pt x="867" y="2090"/>
                    </a:lnTo>
                    <a:lnTo>
                      <a:pt x="1064" y="2090"/>
                    </a:lnTo>
                    <a:lnTo>
                      <a:pt x="1774" y="2050"/>
                    </a:lnTo>
                    <a:lnTo>
                      <a:pt x="2483" y="2050"/>
                    </a:lnTo>
                    <a:lnTo>
                      <a:pt x="3153" y="2168"/>
                    </a:lnTo>
                    <a:lnTo>
                      <a:pt x="3823" y="2326"/>
                    </a:lnTo>
                    <a:lnTo>
                      <a:pt x="4020" y="2365"/>
                    </a:lnTo>
                    <a:lnTo>
                      <a:pt x="4217" y="2365"/>
                    </a:lnTo>
                    <a:lnTo>
                      <a:pt x="4335" y="2326"/>
                    </a:lnTo>
                    <a:lnTo>
                      <a:pt x="4493" y="2287"/>
                    </a:lnTo>
                    <a:lnTo>
                      <a:pt x="4611" y="2208"/>
                    </a:lnTo>
                    <a:lnTo>
                      <a:pt x="4729" y="2090"/>
                    </a:lnTo>
                    <a:lnTo>
                      <a:pt x="4808" y="1971"/>
                    </a:lnTo>
                    <a:lnTo>
                      <a:pt x="4887" y="1853"/>
                    </a:lnTo>
                    <a:lnTo>
                      <a:pt x="4926" y="1695"/>
                    </a:lnTo>
                    <a:lnTo>
                      <a:pt x="4966" y="1538"/>
                    </a:lnTo>
                    <a:lnTo>
                      <a:pt x="4966" y="1341"/>
                    </a:lnTo>
                    <a:lnTo>
                      <a:pt x="4926" y="1144"/>
                    </a:lnTo>
                    <a:lnTo>
                      <a:pt x="4887" y="986"/>
                    </a:lnTo>
                    <a:lnTo>
                      <a:pt x="4808" y="828"/>
                    </a:lnTo>
                    <a:lnTo>
                      <a:pt x="4690" y="671"/>
                    </a:lnTo>
                    <a:lnTo>
                      <a:pt x="4572" y="553"/>
                    </a:lnTo>
                    <a:lnTo>
                      <a:pt x="4414" y="434"/>
                    </a:lnTo>
                    <a:lnTo>
                      <a:pt x="4256" y="395"/>
                    </a:lnTo>
                    <a:lnTo>
                      <a:pt x="3823" y="277"/>
                    </a:lnTo>
                    <a:lnTo>
                      <a:pt x="3429" y="159"/>
                    </a:lnTo>
                    <a:lnTo>
                      <a:pt x="2562" y="40"/>
                    </a:lnTo>
                    <a:lnTo>
                      <a:pt x="169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26"/>
              <p:cNvSpPr/>
              <p:nvPr/>
            </p:nvSpPr>
            <p:spPr>
              <a:xfrm>
                <a:off x="4703075" y="3315125"/>
                <a:ext cx="24650" cy="70950"/>
              </a:xfrm>
              <a:custGeom>
                <a:avLst/>
                <a:gdLst/>
                <a:ahLst/>
                <a:cxnLst/>
                <a:rect l="l" t="t" r="r" b="b"/>
                <a:pathLst>
                  <a:path w="986" h="2838" extrusionOk="0">
                    <a:moveTo>
                      <a:pt x="277" y="0"/>
                    </a:moveTo>
                    <a:lnTo>
                      <a:pt x="158" y="40"/>
                    </a:lnTo>
                    <a:lnTo>
                      <a:pt x="80" y="118"/>
                    </a:lnTo>
                    <a:lnTo>
                      <a:pt x="40" y="197"/>
                    </a:lnTo>
                    <a:lnTo>
                      <a:pt x="1" y="315"/>
                    </a:lnTo>
                    <a:lnTo>
                      <a:pt x="40" y="473"/>
                    </a:lnTo>
                    <a:lnTo>
                      <a:pt x="198" y="946"/>
                    </a:lnTo>
                    <a:lnTo>
                      <a:pt x="316" y="1458"/>
                    </a:lnTo>
                    <a:lnTo>
                      <a:pt x="355" y="1971"/>
                    </a:lnTo>
                    <a:lnTo>
                      <a:pt x="355" y="2207"/>
                    </a:lnTo>
                    <a:lnTo>
                      <a:pt x="316" y="2483"/>
                    </a:lnTo>
                    <a:lnTo>
                      <a:pt x="316" y="2601"/>
                    </a:lnTo>
                    <a:lnTo>
                      <a:pt x="355" y="2719"/>
                    </a:lnTo>
                    <a:lnTo>
                      <a:pt x="434" y="2798"/>
                    </a:lnTo>
                    <a:lnTo>
                      <a:pt x="552" y="2838"/>
                    </a:lnTo>
                    <a:lnTo>
                      <a:pt x="671" y="2838"/>
                    </a:lnTo>
                    <a:lnTo>
                      <a:pt x="789" y="2798"/>
                    </a:lnTo>
                    <a:lnTo>
                      <a:pt x="868" y="2759"/>
                    </a:lnTo>
                    <a:lnTo>
                      <a:pt x="907" y="2641"/>
                    </a:lnTo>
                    <a:lnTo>
                      <a:pt x="946" y="2325"/>
                    </a:lnTo>
                    <a:lnTo>
                      <a:pt x="986" y="1971"/>
                    </a:lnTo>
                    <a:lnTo>
                      <a:pt x="946" y="1695"/>
                    </a:lnTo>
                    <a:lnTo>
                      <a:pt x="907" y="1379"/>
                    </a:lnTo>
                    <a:lnTo>
                      <a:pt x="789" y="749"/>
                    </a:lnTo>
                    <a:lnTo>
                      <a:pt x="552" y="158"/>
                    </a:lnTo>
                    <a:lnTo>
                      <a:pt x="474" y="40"/>
                    </a:lnTo>
                    <a:lnTo>
                      <a:pt x="39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26"/>
              <p:cNvSpPr/>
              <p:nvPr/>
            </p:nvSpPr>
            <p:spPr>
              <a:xfrm>
                <a:off x="4704075" y="3396900"/>
                <a:ext cx="17750" cy="21700"/>
              </a:xfrm>
              <a:custGeom>
                <a:avLst/>
                <a:gdLst/>
                <a:ahLst/>
                <a:cxnLst/>
                <a:rect l="l" t="t" r="r" b="b"/>
                <a:pathLst>
                  <a:path w="710" h="868" extrusionOk="0">
                    <a:moveTo>
                      <a:pt x="355" y="0"/>
                    </a:moveTo>
                    <a:lnTo>
                      <a:pt x="237" y="39"/>
                    </a:lnTo>
                    <a:lnTo>
                      <a:pt x="158" y="118"/>
                    </a:lnTo>
                    <a:lnTo>
                      <a:pt x="118" y="237"/>
                    </a:lnTo>
                    <a:lnTo>
                      <a:pt x="40" y="512"/>
                    </a:lnTo>
                    <a:lnTo>
                      <a:pt x="0" y="631"/>
                    </a:lnTo>
                    <a:lnTo>
                      <a:pt x="40" y="709"/>
                    </a:lnTo>
                    <a:lnTo>
                      <a:pt x="118" y="828"/>
                    </a:lnTo>
                    <a:lnTo>
                      <a:pt x="237" y="867"/>
                    </a:lnTo>
                    <a:lnTo>
                      <a:pt x="355" y="867"/>
                    </a:lnTo>
                    <a:lnTo>
                      <a:pt x="473" y="828"/>
                    </a:lnTo>
                    <a:lnTo>
                      <a:pt x="552" y="749"/>
                    </a:lnTo>
                    <a:lnTo>
                      <a:pt x="591" y="670"/>
                    </a:lnTo>
                    <a:lnTo>
                      <a:pt x="709" y="394"/>
                    </a:lnTo>
                    <a:lnTo>
                      <a:pt x="709" y="276"/>
                    </a:lnTo>
                    <a:lnTo>
                      <a:pt x="670" y="158"/>
                    </a:lnTo>
                    <a:lnTo>
                      <a:pt x="591" y="39"/>
                    </a:lnTo>
                    <a:lnTo>
                      <a:pt x="47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26"/>
              <p:cNvSpPr/>
              <p:nvPr/>
            </p:nvSpPr>
            <p:spPr>
              <a:xfrm>
                <a:off x="4683375" y="3289500"/>
                <a:ext cx="17750" cy="17750"/>
              </a:xfrm>
              <a:custGeom>
                <a:avLst/>
                <a:gdLst/>
                <a:ahLst/>
                <a:cxnLst/>
                <a:rect l="l" t="t" r="r" b="b"/>
                <a:pathLst>
                  <a:path w="710" h="710" extrusionOk="0">
                    <a:moveTo>
                      <a:pt x="316" y="1"/>
                    </a:moveTo>
                    <a:lnTo>
                      <a:pt x="198" y="40"/>
                    </a:lnTo>
                    <a:lnTo>
                      <a:pt x="119" y="79"/>
                    </a:lnTo>
                    <a:lnTo>
                      <a:pt x="40" y="158"/>
                    </a:lnTo>
                    <a:lnTo>
                      <a:pt x="1" y="276"/>
                    </a:lnTo>
                    <a:lnTo>
                      <a:pt x="1" y="395"/>
                    </a:lnTo>
                    <a:lnTo>
                      <a:pt x="40" y="513"/>
                    </a:lnTo>
                    <a:lnTo>
                      <a:pt x="119" y="592"/>
                    </a:lnTo>
                    <a:lnTo>
                      <a:pt x="198" y="670"/>
                    </a:lnTo>
                    <a:lnTo>
                      <a:pt x="316" y="710"/>
                    </a:lnTo>
                    <a:lnTo>
                      <a:pt x="552" y="710"/>
                    </a:lnTo>
                    <a:lnTo>
                      <a:pt x="631" y="631"/>
                    </a:lnTo>
                    <a:lnTo>
                      <a:pt x="670" y="513"/>
                    </a:lnTo>
                    <a:lnTo>
                      <a:pt x="710" y="395"/>
                    </a:lnTo>
                    <a:lnTo>
                      <a:pt x="670" y="276"/>
                    </a:lnTo>
                    <a:lnTo>
                      <a:pt x="552" y="158"/>
                    </a:lnTo>
                    <a:lnTo>
                      <a:pt x="434" y="40"/>
                    </a:lnTo>
                    <a:lnTo>
                      <a:pt x="31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58;p26"/>
              <p:cNvSpPr/>
              <p:nvPr/>
            </p:nvSpPr>
            <p:spPr>
              <a:xfrm>
                <a:off x="4686325" y="3303300"/>
                <a:ext cx="1025" cy="2000"/>
              </a:xfrm>
              <a:custGeom>
                <a:avLst/>
                <a:gdLst/>
                <a:ahLst/>
                <a:cxnLst/>
                <a:rect l="l" t="t" r="r" b="b"/>
                <a:pathLst>
                  <a:path w="41" h="80" extrusionOk="0">
                    <a:moveTo>
                      <a:pt x="1" y="40"/>
                    </a:moveTo>
                    <a:lnTo>
                      <a:pt x="1" y="40"/>
                    </a:lnTo>
                    <a:lnTo>
                      <a:pt x="1" y="0"/>
                    </a:lnTo>
                    <a:lnTo>
                      <a:pt x="1" y="0"/>
                    </a:lnTo>
                    <a:lnTo>
                      <a:pt x="1" y="40"/>
                    </a:lnTo>
                    <a:lnTo>
                      <a:pt x="1" y="40"/>
                    </a:lnTo>
                    <a:lnTo>
                      <a:pt x="40" y="79"/>
                    </a:lnTo>
                    <a:lnTo>
                      <a:pt x="1" y="40"/>
                    </a:lnTo>
                    <a:lnTo>
                      <a:pt x="1" y="4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26"/>
              <p:cNvSpPr/>
              <p:nvPr/>
            </p:nvSpPr>
            <p:spPr>
              <a:xfrm>
                <a:off x="4685350" y="3303300"/>
                <a:ext cx="1000" cy="25"/>
              </a:xfrm>
              <a:custGeom>
                <a:avLst/>
                <a:gdLst/>
                <a:ahLst/>
                <a:cxnLst/>
                <a:rect l="l" t="t" r="r" b="b"/>
                <a:pathLst>
                  <a:path w="40" h="1" extrusionOk="0">
                    <a:moveTo>
                      <a:pt x="40" y="0"/>
                    </a:moveTo>
                    <a:lnTo>
                      <a:pt x="40" y="0"/>
                    </a:lnTo>
                    <a:lnTo>
                      <a:pt x="0" y="0"/>
                    </a:lnTo>
                    <a:lnTo>
                      <a:pt x="40" y="0"/>
                    </a:lnTo>
                    <a:lnTo>
                      <a:pt x="40"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26"/>
              <p:cNvSpPr/>
              <p:nvPr/>
            </p:nvSpPr>
            <p:spPr>
              <a:xfrm>
                <a:off x="4686325" y="3304275"/>
                <a:ext cx="25" cy="25"/>
              </a:xfrm>
              <a:custGeom>
                <a:avLst/>
                <a:gdLst/>
                <a:ahLst/>
                <a:cxnLst/>
                <a:rect l="l" t="t" r="r" b="b"/>
                <a:pathLst>
                  <a:path w="1" h="1" extrusionOk="0">
                    <a:moveTo>
                      <a:pt x="1" y="1"/>
                    </a:moveTo>
                    <a:lnTo>
                      <a:pt x="1" y="1"/>
                    </a:lnTo>
                    <a:lnTo>
                      <a:pt x="1" y="1"/>
                    </a:lnTo>
                    <a:lnTo>
                      <a:pt x="1" y="1"/>
                    </a:lnTo>
                    <a:lnTo>
                      <a:pt x="1" y="1"/>
                    </a:lnTo>
                    <a:lnTo>
                      <a:pt x="1" y="1"/>
                    </a:ln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61;p26"/>
              <p:cNvSpPr/>
              <p:nvPr/>
            </p:nvSpPr>
            <p:spPr>
              <a:xfrm>
                <a:off x="4862675" y="3208725"/>
                <a:ext cx="186250" cy="186225"/>
              </a:xfrm>
              <a:custGeom>
                <a:avLst/>
                <a:gdLst/>
                <a:ahLst/>
                <a:cxnLst/>
                <a:rect l="l" t="t" r="r" b="b"/>
                <a:pathLst>
                  <a:path w="7450" h="7449" extrusionOk="0">
                    <a:moveTo>
                      <a:pt x="7370" y="2956"/>
                    </a:moveTo>
                    <a:lnTo>
                      <a:pt x="7370" y="2956"/>
                    </a:lnTo>
                    <a:lnTo>
                      <a:pt x="7449" y="3350"/>
                    </a:lnTo>
                    <a:lnTo>
                      <a:pt x="7449" y="3704"/>
                    </a:lnTo>
                    <a:lnTo>
                      <a:pt x="7449" y="4059"/>
                    </a:lnTo>
                    <a:lnTo>
                      <a:pt x="7410" y="4453"/>
                    </a:lnTo>
                    <a:lnTo>
                      <a:pt x="7291" y="4808"/>
                    </a:lnTo>
                    <a:lnTo>
                      <a:pt x="7173" y="5123"/>
                    </a:lnTo>
                    <a:lnTo>
                      <a:pt x="7016" y="5438"/>
                    </a:lnTo>
                    <a:lnTo>
                      <a:pt x="6858" y="5754"/>
                    </a:lnTo>
                    <a:lnTo>
                      <a:pt x="6621" y="6069"/>
                    </a:lnTo>
                    <a:lnTo>
                      <a:pt x="6385" y="6305"/>
                    </a:lnTo>
                    <a:lnTo>
                      <a:pt x="6149" y="6581"/>
                    </a:lnTo>
                    <a:lnTo>
                      <a:pt x="5833" y="6778"/>
                    </a:lnTo>
                    <a:lnTo>
                      <a:pt x="5557" y="6975"/>
                    </a:lnTo>
                    <a:lnTo>
                      <a:pt x="5203" y="7133"/>
                    </a:lnTo>
                    <a:lnTo>
                      <a:pt x="4848" y="7291"/>
                    </a:lnTo>
                    <a:lnTo>
                      <a:pt x="4493" y="7369"/>
                    </a:lnTo>
                    <a:lnTo>
                      <a:pt x="4493" y="7369"/>
                    </a:lnTo>
                    <a:lnTo>
                      <a:pt x="4099" y="7409"/>
                    </a:lnTo>
                    <a:lnTo>
                      <a:pt x="3745" y="7448"/>
                    </a:lnTo>
                    <a:lnTo>
                      <a:pt x="3351" y="7448"/>
                    </a:lnTo>
                    <a:lnTo>
                      <a:pt x="2996" y="7369"/>
                    </a:lnTo>
                    <a:lnTo>
                      <a:pt x="2641" y="7291"/>
                    </a:lnTo>
                    <a:lnTo>
                      <a:pt x="2326" y="7172"/>
                    </a:lnTo>
                    <a:lnTo>
                      <a:pt x="2011" y="7015"/>
                    </a:lnTo>
                    <a:lnTo>
                      <a:pt x="1695" y="6818"/>
                    </a:lnTo>
                    <a:lnTo>
                      <a:pt x="1380" y="6621"/>
                    </a:lnTo>
                    <a:lnTo>
                      <a:pt x="1144" y="6384"/>
                    </a:lnTo>
                    <a:lnTo>
                      <a:pt x="868" y="6108"/>
                    </a:lnTo>
                    <a:lnTo>
                      <a:pt x="671" y="5833"/>
                    </a:lnTo>
                    <a:lnTo>
                      <a:pt x="474" y="5517"/>
                    </a:lnTo>
                    <a:lnTo>
                      <a:pt x="316" y="5202"/>
                    </a:lnTo>
                    <a:lnTo>
                      <a:pt x="158" y="4847"/>
                    </a:lnTo>
                    <a:lnTo>
                      <a:pt x="80" y="4453"/>
                    </a:lnTo>
                    <a:lnTo>
                      <a:pt x="80" y="4453"/>
                    </a:lnTo>
                    <a:lnTo>
                      <a:pt x="1" y="4099"/>
                    </a:lnTo>
                    <a:lnTo>
                      <a:pt x="1" y="3704"/>
                    </a:lnTo>
                    <a:lnTo>
                      <a:pt x="1" y="3350"/>
                    </a:lnTo>
                    <a:lnTo>
                      <a:pt x="80" y="2995"/>
                    </a:lnTo>
                    <a:lnTo>
                      <a:pt x="158" y="2640"/>
                    </a:lnTo>
                    <a:lnTo>
                      <a:pt x="277" y="2286"/>
                    </a:lnTo>
                    <a:lnTo>
                      <a:pt x="434" y="1970"/>
                    </a:lnTo>
                    <a:lnTo>
                      <a:pt x="592" y="1655"/>
                    </a:lnTo>
                    <a:lnTo>
                      <a:pt x="828" y="1379"/>
                    </a:lnTo>
                    <a:lnTo>
                      <a:pt x="1065" y="1104"/>
                    </a:lnTo>
                    <a:lnTo>
                      <a:pt x="1341" y="867"/>
                    </a:lnTo>
                    <a:lnTo>
                      <a:pt x="1617" y="631"/>
                    </a:lnTo>
                    <a:lnTo>
                      <a:pt x="1932" y="434"/>
                    </a:lnTo>
                    <a:lnTo>
                      <a:pt x="2247" y="276"/>
                    </a:lnTo>
                    <a:lnTo>
                      <a:pt x="2602" y="158"/>
                    </a:lnTo>
                    <a:lnTo>
                      <a:pt x="2956" y="79"/>
                    </a:lnTo>
                    <a:lnTo>
                      <a:pt x="2956" y="79"/>
                    </a:lnTo>
                    <a:lnTo>
                      <a:pt x="3351" y="0"/>
                    </a:lnTo>
                    <a:lnTo>
                      <a:pt x="3705" y="0"/>
                    </a:lnTo>
                    <a:lnTo>
                      <a:pt x="4099" y="0"/>
                    </a:lnTo>
                    <a:lnTo>
                      <a:pt x="4454" y="39"/>
                    </a:lnTo>
                    <a:lnTo>
                      <a:pt x="4809" y="158"/>
                    </a:lnTo>
                    <a:lnTo>
                      <a:pt x="5163" y="276"/>
                    </a:lnTo>
                    <a:lnTo>
                      <a:pt x="5479" y="394"/>
                    </a:lnTo>
                    <a:lnTo>
                      <a:pt x="5794" y="591"/>
                    </a:lnTo>
                    <a:lnTo>
                      <a:pt x="6070" y="788"/>
                    </a:lnTo>
                    <a:lnTo>
                      <a:pt x="6346" y="1025"/>
                    </a:lnTo>
                    <a:lnTo>
                      <a:pt x="6582" y="1301"/>
                    </a:lnTo>
                    <a:lnTo>
                      <a:pt x="6818" y="1576"/>
                    </a:lnTo>
                    <a:lnTo>
                      <a:pt x="6976" y="1892"/>
                    </a:lnTo>
                    <a:lnTo>
                      <a:pt x="7173" y="2246"/>
                    </a:lnTo>
                    <a:lnTo>
                      <a:pt x="7291" y="2601"/>
                    </a:lnTo>
                    <a:lnTo>
                      <a:pt x="7370" y="2956"/>
                    </a:lnTo>
                    <a:lnTo>
                      <a:pt x="7370" y="295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26"/>
              <p:cNvSpPr/>
              <p:nvPr/>
            </p:nvSpPr>
            <p:spPr>
              <a:xfrm>
                <a:off x="5009475" y="3252075"/>
                <a:ext cx="23675" cy="70950"/>
              </a:xfrm>
              <a:custGeom>
                <a:avLst/>
                <a:gdLst/>
                <a:ahLst/>
                <a:cxnLst/>
                <a:rect l="l" t="t" r="r" b="b"/>
                <a:pathLst>
                  <a:path w="947" h="2838" extrusionOk="0">
                    <a:moveTo>
                      <a:pt x="277" y="0"/>
                    </a:moveTo>
                    <a:lnTo>
                      <a:pt x="158" y="39"/>
                    </a:lnTo>
                    <a:lnTo>
                      <a:pt x="79" y="79"/>
                    </a:lnTo>
                    <a:lnTo>
                      <a:pt x="1" y="197"/>
                    </a:lnTo>
                    <a:lnTo>
                      <a:pt x="1" y="315"/>
                    </a:lnTo>
                    <a:lnTo>
                      <a:pt x="1" y="434"/>
                    </a:lnTo>
                    <a:lnTo>
                      <a:pt x="198" y="946"/>
                    </a:lnTo>
                    <a:lnTo>
                      <a:pt x="316" y="1419"/>
                    </a:lnTo>
                    <a:lnTo>
                      <a:pt x="355" y="1931"/>
                    </a:lnTo>
                    <a:lnTo>
                      <a:pt x="355" y="2207"/>
                    </a:lnTo>
                    <a:lnTo>
                      <a:pt x="316" y="2443"/>
                    </a:lnTo>
                    <a:lnTo>
                      <a:pt x="316" y="2601"/>
                    </a:lnTo>
                    <a:lnTo>
                      <a:pt x="355" y="2680"/>
                    </a:lnTo>
                    <a:lnTo>
                      <a:pt x="434" y="2759"/>
                    </a:lnTo>
                    <a:lnTo>
                      <a:pt x="552" y="2837"/>
                    </a:lnTo>
                    <a:lnTo>
                      <a:pt x="671" y="2837"/>
                    </a:lnTo>
                    <a:lnTo>
                      <a:pt x="749" y="2798"/>
                    </a:lnTo>
                    <a:lnTo>
                      <a:pt x="828" y="2719"/>
                    </a:lnTo>
                    <a:lnTo>
                      <a:pt x="907" y="2601"/>
                    </a:lnTo>
                    <a:lnTo>
                      <a:pt x="946" y="2286"/>
                    </a:lnTo>
                    <a:lnTo>
                      <a:pt x="946" y="1970"/>
                    </a:lnTo>
                    <a:lnTo>
                      <a:pt x="946" y="1655"/>
                    </a:lnTo>
                    <a:lnTo>
                      <a:pt x="907" y="1340"/>
                    </a:lnTo>
                    <a:lnTo>
                      <a:pt x="749" y="749"/>
                    </a:lnTo>
                    <a:lnTo>
                      <a:pt x="552" y="158"/>
                    </a:lnTo>
                    <a:lnTo>
                      <a:pt x="474" y="39"/>
                    </a:lnTo>
                    <a:lnTo>
                      <a:pt x="35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26"/>
              <p:cNvSpPr/>
              <p:nvPr/>
            </p:nvSpPr>
            <p:spPr>
              <a:xfrm>
                <a:off x="5010475" y="3333825"/>
                <a:ext cx="17750" cy="21700"/>
              </a:xfrm>
              <a:custGeom>
                <a:avLst/>
                <a:gdLst/>
                <a:ahLst/>
                <a:cxnLst/>
                <a:rect l="l" t="t" r="r" b="b"/>
                <a:pathLst>
                  <a:path w="710" h="868" extrusionOk="0">
                    <a:moveTo>
                      <a:pt x="355" y="1"/>
                    </a:moveTo>
                    <a:lnTo>
                      <a:pt x="237" y="40"/>
                    </a:lnTo>
                    <a:lnTo>
                      <a:pt x="158" y="119"/>
                    </a:lnTo>
                    <a:lnTo>
                      <a:pt x="79" y="198"/>
                    </a:lnTo>
                    <a:lnTo>
                      <a:pt x="0" y="474"/>
                    </a:lnTo>
                    <a:lnTo>
                      <a:pt x="0" y="592"/>
                    </a:lnTo>
                    <a:lnTo>
                      <a:pt x="39" y="710"/>
                    </a:lnTo>
                    <a:lnTo>
                      <a:pt x="118" y="789"/>
                    </a:lnTo>
                    <a:lnTo>
                      <a:pt x="237" y="868"/>
                    </a:lnTo>
                    <a:lnTo>
                      <a:pt x="355" y="868"/>
                    </a:lnTo>
                    <a:lnTo>
                      <a:pt x="473" y="829"/>
                    </a:lnTo>
                    <a:lnTo>
                      <a:pt x="552" y="750"/>
                    </a:lnTo>
                    <a:lnTo>
                      <a:pt x="591" y="631"/>
                    </a:lnTo>
                    <a:lnTo>
                      <a:pt x="670" y="356"/>
                    </a:lnTo>
                    <a:lnTo>
                      <a:pt x="709" y="237"/>
                    </a:lnTo>
                    <a:lnTo>
                      <a:pt x="670" y="119"/>
                    </a:lnTo>
                    <a:lnTo>
                      <a:pt x="591" y="40"/>
                    </a:lnTo>
                    <a:lnTo>
                      <a:pt x="47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26"/>
              <p:cNvSpPr/>
              <p:nvPr/>
            </p:nvSpPr>
            <p:spPr>
              <a:xfrm>
                <a:off x="4988800" y="3226450"/>
                <a:ext cx="17750" cy="17750"/>
              </a:xfrm>
              <a:custGeom>
                <a:avLst/>
                <a:gdLst/>
                <a:ahLst/>
                <a:cxnLst/>
                <a:rect l="l" t="t" r="r" b="b"/>
                <a:pathLst>
                  <a:path w="710" h="710" extrusionOk="0">
                    <a:moveTo>
                      <a:pt x="237" y="0"/>
                    </a:moveTo>
                    <a:lnTo>
                      <a:pt x="118" y="79"/>
                    </a:lnTo>
                    <a:lnTo>
                      <a:pt x="40" y="158"/>
                    </a:lnTo>
                    <a:lnTo>
                      <a:pt x="0" y="276"/>
                    </a:lnTo>
                    <a:lnTo>
                      <a:pt x="40" y="395"/>
                    </a:lnTo>
                    <a:lnTo>
                      <a:pt x="79" y="473"/>
                    </a:lnTo>
                    <a:lnTo>
                      <a:pt x="158" y="552"/>
                    </a:lnTo>
                    <a:lnTo>
                      <a:pt x="237" y="631"/>
                    </a:lnTo>
                    <a:lnTo>
                      <a:pt x="355" y="710"/>
                    </a:lnTo>
                    <a:lnTo>
                      <a:pt x="434" y="710"/>
                    </a:lnTo>
                    <a:lnTo>
                      <a:pt x="552" y="670"/>
                    </a:lnTo>
                    <a:lnTo>
                      <a:pt x="670" y="592"/>
                    </a:lnTo>
                    <a:lnTo>
                      <a:pt x="709" y="473"/>
                    </a:lnTo>
                    <a:lnTo>
                      <a:pt x="709" y="355"/>
                    </a:lnTo>
                    <a:lnTo>
                      <a:pt x="670" y="276"/>
                    </a:lnTo>
                    <a:lnTo>
                      <a:pt x="591" y="158"/>
                    </a:lnTo>
                    <a:lnTo>
                      <a:pt x="473" y="40"/>
                    </a:lnTo>
                    <a:lnTo>
                      <a:pt x="35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26"/>
              <p:cNvSpPr/>
              <p:nvPr/>
            </p:nvSpPr>
            <p:spPr>
              <a:xfrm>
                <a:off x="4992725" y="3240250"/>
                <a:ext cx="25" cy="1000"/>
              </a:xfrm>
              <a:custGeom>
                <a:avLst/>
                <a:gdLst/>
                <a:ahLst/>
                <a:cxnLst/>
                <a:rect l="l" t="t" r="r" b="b"/>
                <a:pathLst>
                  <a:path w="1" h="40" extrusionOk="0">
                    <a:moveTo>
                      <a:pt x="1" y="0"/>
                    </a:moveTo>
                    <a:lnTo>
                      <a:pt x="1" y="0"/>
                    </a:lnTo>
                    <a:lnTo>
                      <a:pt x="1" y="0"/>
                    </a:lnTo>
                    <a:lnTo>
                      <a:pt x="1" y="0"/>
                    </a:lnTo>
                    <a:lnTo>
                      <a:pt x="1" y="0"/>
                    </a:lnTo>
                    <a:lnTo>
                      <a:pt x="1" y="0"/>
                    </a:lnTo>
                    <a:lnTo>
                      <a:pt x="1" y="40"/>
                    </a:ln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26"/>
              <p:cNvSpPr/>
              <p:nvPr/>
            </p:nvSpPr>
            <p:spPr>
              <a:xfrm>
                <a:off x="4991750" y="3240250"/>
                <a:ext cx="1000" cy="25"/>
              </a:xfrm>
              <a:custGeom>
                <a:avLst/>
                <a:gdLst/>
                <a:ahLst/>
                <a:cxnLst/>
                <a:rect l="l" t="t" r="r" b="b"/>
                <a:pathLst>
                  <a:path w="40" h="1" extrusionOk="0">
                    <a:moveTo>
                      <a:pt x="40" y="0"/>
                    </a:moveTo>
                    <a:lnTo>
                      <a:pt x="40" y="0"/>
                    </a:lnTo>
                    <a:lnTo>
                      <a:pt x="0" y="0"/>
                    </a:lnTo>
                    <a:lnTo>
                      <a:pt x="40" y="0"/>
                    </a:lnTo>
                    <a:lnTo>
                      <a:pt x="40"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26"/>
              <p:cNvSpPr/>
              <p:nvPr/>
            </p:nvSpPr>
            <p:spPr>
              <a:xfrm>
                <a:off x="4992725" y="3240250"/>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26"/>
              <p:cNvSpPr/>
              <p:nvPr/>
            </p:nvSpPr>
            <p:spPr>
              <a:xfrm>
                <a:off x="4777950" y="3423500"/>
                <a:ext cx="106425" cy="105425"/>
              </a:xfrm>
              <a:custGeom>
                <a:avLst/>
                <a:gdLst/>
                <a:ahLst/>
                <a:cxnLst/>
                <a:rect l="l" t="t" r="r" b="b"/>
                <a:pathLst>
                  <a:path w="4257" h="4217" extrusionOk="0">
                    <a:moveTo>
                      <a:pt x="3469" y="0"/>
                    </a:moveTo>
                    <a:lnTo>
                      <a:pt x="3272" y="39"/>
                    </a:lnTo>
                    <a:lnTo>
                      <a:pt x="3153" y="197"/>
                    </a:lnTo>
                    <a:lnTo>
                      <a:pt x="3075" y="355"/>
                    </a:lnTo>
                    <a:lnTo>
                      <a:pt x="3075" y="434"/>
                    </a:lnTo>
                    <a:lnTo>
                      <a:pt x="3075" y="552"/>
                    </a:lnTo>
                    <a:lnTo>
                      <a:pt x="3193" y="1261"/>
                    </a:lnTo>
                    <a:lnTo>
                      <a:pt x="3232" y="1616"/>
                    </a:lnTo>
                    <a:lnTo>
                      <a:pt x="3272" y="2010"/>
                    </a:lnTo>
                    <a:lnTo>
                      <a:pt x="3232" y="2325"/>
                    </a:lnTo>
                    <a:lnTo>
                      <a:pt x="3153" y="2640"/>
                    </a:lnTo>
                    <a:lnTo>
                      <a:pt x="3035" y="2916"/>
                    </a:lnTo>
                    <a:lnTo>
                      <a:pt x="2956" y="3035"/>
                    </a:lnTo>
                    <a:lnTo>
                      <a:pt x="2838" y="3113"/>
                    </a:lnTo>
                    <a:lnTo>
                      <a:pt x="2641" y="3192"/>
                    </a:lnTo>
                    <a:lnTo>
                      <a:pt x="2444" y="3232"/>
                    </a:lnTo>
                    <a:lnTo>
                      <a:pt x="2286" y="3232"/>
                    </a:lnTo>
                    <a:lnTo>
                      <a:pt x="2129" y="3153"/>
                    </a:lnTo>
                    <a:lnTo>
                      <a:pt x="1971" y="3074"/>
                    </a:lnTo>
                    <a:lnTo>
                      <a:pt x="1853" y="2956"/>
                    </a:lnTo>
                    <a:lnTo>
                      <a:pt x="1577" y="2601"/>
                    </a:lnTo>
                    <a:lnTo>
                      <a:pt x="1380" y="2246"/>
                    </a:lnTo>
                    <a:lnTo>
                      <a:pt x="1222" y="1813"/>
                    </a:lnTo>
                    <a:lnTo>
                      <a:pt x="1104" y="1458"/>
                    </a:lnTo>
                    <a:lnTo>
                      <a:pt x="1025" y="1143"/>
                    </a:lnTo>
                    <a:lnTo>
                      <a:pt x="986" y="1025"/>
                    </a:lnTo>
                    <a:lnTo>
                      <a:pt x="947" y="946"/>
                    </a:lnTo>
                    <a:lnTo>
                      <a:pt x="789" y="788"/>
                    </a:lnTo>
                    <a:lnTo>
                      <a:pt x="592" y="749"/>
                    </a:lnTo>
                    <a:lnTo>
                      <a:pt x="434" y="749"/>
                    </a:lnTo>
                    <a:lnTo>
                      <a:pt x="237" y="828"/>
                    </a:lnTo>
                    <a:lnTo>
                      <a:pt x="119" y="946"/>
                    </a:lnTo>
                    <a:lnTo>
                      <a:pt x="40" y="1104"/>
                    </a:lnTo>
                    <a:lnTo>
                      <a:pt x="1" y="1222"/>
                    </a:lnTo>
                    <a:lnTo>
                      <a:pt x="40" y="1340"/>
                    </a:lnTo>
                    <a:lnTo>
                      <a:pt x="158" y="1892"/>
                    </a:lnTo>
                    <a:lnTo>
                      <a:pt x="395" y="2443"/>
                    </a:lnTo>
                    <a:lnTo>
                      <a:pt x="671" y="2995"/>
                    </a:lnTo>
                    <a:lnTo>
                      <a:pt x="828" y="3271"/>
                    </a:lnTo>
                    <a:lnTo>
                      <a:pt x="1025" y="3507"/>
                    </a:lnTo>
                    <a:lnTo>
                      <a:pt x="1222" y="3704"/>
                    </a:lnTo>
                    <a:lnTo>
                      <a:pt x="1419" y="3902"/>
                    </a:lnTo>
                    <a:lnTo>
                      <a:pt x="1656" y="4059"/>
                    </a:lnTo>
                    <a:lnTo>
                      <a:pt x="1932" y="4138"/>
                    </a:lnTo>
                    <a:lnTo>
                      <a:pt x="2208" y="4217"/>
                    </a:lnTo>
                    <a:lnTo>
                      <a:pt x="2483" y="4217"/>
                    </a:lnTo>
                    <a:lnTo>
                      <a:pt x="2799" y="4177"/>
                    </a:lnTo>
                    <a:lnTo>
                      <a:pt x="3114" y="4099"/>
                    </a:lnTo>
                    <a:lnTo>
                      <a:pt x="3350" y="3980"/>
                    </a:lnTo>
                    <a:lnTo>
                      <a:pt x="3587" y="3823"/>
                    </a:lnTo>
                    <a:lnTo>
                      <a:pt x="3745" y="3665"/>
                    </a:lnTo>
                    <a:lnTo>
                      <a:pt x="3902" y="3429"/>
                    </a:lnTo>
                    <a:lnTo>
                      <a:pt x="4020" y="3232"/>
                    </a:lnTo>
                    <a:lnTo>
                      <a:pt x="4139" y="2995"/>
                    </a:lnTo>
                    <a:lnTo>
                      <a:pt x="4178" y="2719"/>
                    </a:lnTo>
                    <a:lnTo>
                      <a:pt x="4217" y="2483"/>
                    </a:lnTo>
                    <a:lnTo>
                      <a:pt x="4257" y="1931"/>
                    </a:lnTo>
                    <a:lnTo>
                      <a:pt x="4257" y="1379"/>
                    </a:lnTo>
                    <a:lnTo>
                      <a:pt x="4178" y="828"/>
                    </a:lnTo>
                    <a:lnTo>
                      <a:pt x="4060" y="355"/>
                    </a:lnTo>
                    <a:lnTo>
                      <a:pt x="4020" y="237"/>
                    </a:lnTo>
                    <a:lnTo>
                      <a:pt x="3981" y="158"/>
                    </a:lnTo>
                    <a:lnTo>
                      <a:pt x="3823" y="39"/>
                    </a:lnTo>
                    <a:lnTo>
                      <a:pt x="362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26"/>
              <p:cNvSpPr/>
              <p:nvPr/>
            </p:nvSpPr>
            <p:spPr>
              <a:xfrm>
                <a:off x="4681400" y="3669800"/>
                <a:ext cx="485750" cy="459125"/>
              </a:xfrm>
              <a:custGeom>
                <a:avLst/>
                <a:gdLst/>
                <a:ahLst/>
                <a:cxnLst/>
                <a:rect l="l" t="t" r="r" b="b"/>
                <a:pathLst>
                  <a:path w="19430" h="18365" extrusionOk="0">
                    <a:moveTo>
                      <a:pt x="9813" y="788"/>
                    </a:moveTo>
                    <a:lnTo>
                      <a:pt x="10326" y="828"/>
                    </a:lnTo>
                    <a:lnTo>
                      <a:pt x="10877" y="828"/>
                    </a:lnTo>
                    <a:lnTo>
                      <a:pt x="11390" y="907"/>
                    </a:lnTo>
                    <a:lnTo>
                      <a:pt x="11941" y="1025"/>
                    </a:lnTo>
                    <a:lnTo>
                      <a:pt x="12611" y="1182"/>
                    </a:lnTo>
                    <a:lnTo>
                      <a:pt x="13281" y="1419"/>
                    </a:lnTo>
                    <a:lnTo>
                      <a:pt x="13912" y="1695"/>
                    </a:lnTo>
                    <a:lnTo>
                      <a:pt x="14542" y="2010"/>
                    </a:lnTo>
                    <a:lnTo>
                      <a:pt x="14148" y="2404"/>
                    </a:lnTo>
                    <a:lnTo>
                      <a:pt x="13754" y="2759"/>
                    </a:lnTo>
                    <a:lnTo>
                      <a:pt x="13321" y="3113"/>
                    </a:lnTo>
                    <a:lnTo>
                      <a:pt x="12887" y="3429"/>
                    </a:lnTo>
                    <a:lnTo>
                      <a:pt x="12533" y="3626"/>
                    </a:lnTo>
                    <a:lnTo>
                      <a:pt x="11941" y="2838"/>
                    </a:lnTo>
                    <a:lnTo>
                      <a:pt x="11271" y="2128"/>
                    </a:lnTo>
                    <a:lnTo>
                      <a:pt x="10562" y="1419"/>
                    </a:lnTo>
                    <a:lnTo>
                      <a:pt x="9813" y="788"/>
                    </a:lnTo>
                    <a:close/>
                    <a:moveTo>
                      <a:pt x="8513" y="907"/>
                    </a:moveTo>
                    <a:lnTo>
                      <a:pt x="9183" y="1379"/>
                    </a:lnTo>
                    <a:lnTo>
                      <a:pt x="9853" y="1892"/>
                    </a:lnTo>
                    <a:lnTo>
                      <a:pt x="10444" y="2443"/>
                    </a:lnTo>
                    <a:lnTo>
                      <a:pt x="11035" y="3035"/>
                    </a:lnTo>
                    <a:lnTo>
                      <a:pt x="11429" y="3547"/>
                    </a:lnTo>
                    <a:lnTo>
                      <a:pt x="11823" y="4059"/>
                    </a:lnTo>
                    <a:lnTo>
                      <a:pt x="11193" y="4335"/>
                    </a:lnTo>
                    <a:lnTo>
                      <a:pt x="10562" y="4611"/>
                    </a:lnTo>
                    <a:lnTo>
                      <a:pt x="9932" y="4808"/>
                    </a:lnTo>
                    <a:lnTo>
                      <a:pt x="9262" y="5005"/>
                    </a:lnTo>
                    <a:lnTo>
                      <a:pt x="8434" y="946"/>
                    </a:lnTo>
                    <a:lnTo>
                      <a:pt x="8513" y="907"/>
                    </a:lnTo>
                    <a:close/>
                    <a:moveTo>
                      <a:pt x="6030" y="1655"/>
                    </a:moveTo>
                    <a:lnTo>
                      <a:pt x="5794" y="2207"/>
                    </a:lnTo>
                    <a:lnTo>
                      <a:pt x="5518" y="2759"/>
                    </a:lnTo>
                    <a:lnTo>
                      <a:pt x="5321" y="3350"/>
                    </a:lnTo>
                    <a:lnTo>
                      <a:pt x="5124" y="3980"/>
                    </a:lnTo>
                    <a:lnTo>
                      <a:pt x="4966" y="4611"/>
                    </a:lnTo>
                    <a:lnTo>
                      <a:pt x="4809" y="5241"/>
                    </a:lnTo>
                    <a:lnTo>
                      <a:pt x="4217" y="5123"/>
                    </a:lnTo>
                    <a:lnTo>
                      <a:pt x="3587" y="4966"/>
                    </a:lnTo>
                    <a:lnTo>
                      <a:pt x="2996" y="4808"/>
                    </a:lnTo>
                    <a:lnTo>
                      <a:pt x="2405" y="4611"/>
                    </a:lnTo>
                    <a:lnTo>
                      <a:pt x="2759" y="4138"/>
                    </a:lnTo>
                    <a:lnTo>
                      <a:pt x="3153" y="3665"/>
                    </a:lnTo>
                    <a:lnTo>
                      <a:pt x="3587" y="3271"/>
                    </a:lnTo>
                    <a:lnTo>
                      <a:pt x="4020" y="2877"/>
                    </a:lnTo>
                    <a:lnTo>
                      <a:pt x="4493" y="2522"/>
                    </a:lnTo>
                    <a:lnTo>
                      <a:pt x="5006" y="2207"/>
                    </a:lnTo>
                    <a:lnTo>
                      <a:pt x="5518" y="1931"/>
                    </a:lnTo>
                    <a:lnTo>
                      <a:pt x="6030" y="1655"/>
                    </a:lnTo>
                    <a:close/>
                    <a:moveTo>
                      <a:pt x="7607" y="1104"/>
                    </a:moveTo>
                    <a:lnTo>
                      <a:pt x="8434" y="5163"/>
                    </a:lnTo>
                    <a:lnTo>
                      <a:pt x="7764" y="5281"/>
                    </a:lnTo>
                    <a:lnTo>
                      <a:pt x="7055" y="5320"/>
                    </a:lnTo>
                    <a:lnTo>
                      <a:pt x="5676" y="5320"/>
                    </a:lnTo>
                    <a:lnTo>
                      <a:pt x="5794" y="4690"/>
                    </a:lnTo>
                    <a:lnTo>
                      <a:pt x="6070" y="3783"/>
                    </a:lnTo>
                    <a:lnTo>
                      <a:pt x="6385" y="2877"/>
                    </a:lnTo>
                    <a:lnTo>
                      <a:pt x="6818" y="2010"/>
                    </a:lnTo>
                    <a:lnTo>
                      <a:pt x="7291" y="1182"/>
                    </a:lnTo>
                    <a:lnTo>
                      <a:pt x="7607" y="1104"/>
                    </a:lnTo>
                    <a:close/>
                    <a:moveTo>
                      <a:pt x="15252" y="2483"/>
                    </a:moveTo>
                    <a:lnTo>
                      <a:pt x="15803" y="2956"/>
                    </a:lnTo>
                    <a:lnTo>
                      <a:pt x="16316" y="3429"/>
                    </a:lnTo>
                    <a:lnTo>
                      <a:pt x="16789" y="3980"/>
                    </a:lnTo>
                    <a:lnTo>
                      <a:pt x="17222" y="4532"/>
                    </a:lnTo>
                    <a:lnTo>
                      <a:pt x="17577" y="5123"/>
                    </a:lnTo>
                    <a:lnTo>
                      <a:pt x="17932" y="5754"/>
                    </a:lnTo>
                    <a:lnTo>
                      <a:pt x="18168" y="6424"/>
                    </a:lnTo>
                    <a:lnTo>
                      <a:pt x="18365" y="7133"/>
                    </a:lnTo>
                    <a:lnTo>
                      <a:pt x="14464" y="7921"/>
                    </a:lnTo>
                    <a:lnTo>
                      <a:pt x="14227" y="7094"/>
                    </a:lnTo>
                    <a:lnTo>
                      <a:pt x="13951" y="6266"/>
                    </a:lnTo>
                    <a:lnTo>
                      <a:pt x="13597" y="5478"/>
                    </a:lnTo>
                    <a:lnTo>
                      <a:pt x="13202" y="4690"/>
                    </a:lnTo>
                    <a:lnTo>
                      <a:pt x="12966" y="4296"/>
                    </a:lnTo>
                    <a:lnTo>
                      <a:pt x="13675" y="3823"/>
                    </a:lnTo>
                    <a:lnTo>
                      <a:pt x="14345" y="3310"/>
                    </a:lnTo>
                    <a:lnTo>
                      <a:pt x="14818" y="2916"/>
                    </a:lnTo>
                    <a:lnTo>
                      <a:pt x="15252" y="2483"/>
                    </a:lnTo>
                    <a:close/>
                    <a:moveTo>
                      <a:pt x="12257" y="4729"/>
                    </a:moveTo>
                    <a:lnTo>
                      <a:pt x="12690" y="5517"/>
                    </a:lnTo>
                    <a:lnTo>
                      <a:pt x="13084" y="6345"/>
                    </a:lnTo>
                    <a:lnTo>
                      <a:pt x="13400" y="7212"/>
                    </a:lnTo>
                    <a:lnTo>
                      <a:pt x="13636" y="8118"/>
                    </a:lnTo>
                    <a:lnTo>
                      <a:pt x="10050" y="8828"/>
                    </a:lnTo>
                    <a:lnTo>
                      <a:pt x="9419" y="5793"/>
                    </a:lnTo>
                    <a:lnTo>
                      <a:pt x="10168" y="5557"/>
                    </a:lnTo>
                    <a:lnTo>
                      <a:pt x="10877" y="5320"/>
                    </a:lnTo>
                    <a:lnTo>
                      <a:pt x="11547" y="5044"/>
                    </a:lnTo>
                    <a:lnTo>
                      <a:pt x="12257" y="4729"/>
                    </a:lnTo>
                    <a:close/>
                    <a:moveTo>
                      <a:pt x="8592" y="5951"/>
                    </a:moveTo>
                    <a:lnTo>
                      <a:pt x="8789" y="6818"/>
                    </a:lnTo>
                    <a:lnTo>
                      <a:pt x="9222" y="9025"/>
                    </a:lnTo>
                    <a:lnTo>
                      <a:pt x="5676" y="9734"/>
                    </a:lnTo>
                    <a:lnTo>
                      <a:pt x="5557" y="8867"/>
                    </a:lnTo>
                    <a:lnTo>
                      <a:pt x="5478" y="7961"/>
                    </a:lnTo>
                    <a:lnTo>
                      <a:pt x="5478" y="7015"/>
                    </a:lnTo>
                    <a:lnTo>
                      <a:pt x="5557" y="6108"/>
                    </a:lnTo>
                    <a:lnTo>
                      <a:pt x="6306" y="6148"/>
                    </a:lnTo>
                    <a:lnTo>
                      <a:pt x="7094" y="6148"/>
                    </a:lnTo>
                    <a:lnTo>
                      <a:pt x="7843" y="6069"/>
                    </a:lnTo>
                    <a:lnTo>
                      <a:pt x="8592" y="5951"/>
                    </a:lnTo>
                    <a:close/>
                    <a:moveTo>
                      <a:pt x="1971" y="5281"/>
                    </a:moveTo>
                    <a:lnTo>
                      <a:pt x="2602" y="5517"/>
                    </a:lnTo>
                    <a:lnTo>
                      <a:pt x="3272" y="5714"/>
                    </a:lnTo>
                    <a:lnTo>
                      <a:pt x="3981" y="5911"/>
                    </a:lnTo>
                    <a:lnTo>
                      <a:pt x="4690" y="6030"/>
                    </a:lnTo>
                    <a:lnTo>
                      <a:pt x="4651" y="7015"/>
                    </a:lnTo>
                    <a:lnTo>
                      <a:pt x="4651" y="8000"/>
                    </a:lnTo>
                    <a:lnTo>
                      <a:pt x="4730" y="8946"/>
                    </a:lnTo>
                    <a:lnTo>
                      <a:pt x="4848" y="9931"/>
                    </a:lnTo>
                    <a:lnTo>
                      <a:pt x="986" y="10719"/>
                    </a:lnTo>
                    <a:lnTo>
                      <a:pt x="868" y="10049"/>
                    </a:lnTo>
                    <a:lnTo>
                      <a:pt x="868" y="9340"/>
                    </a:lnTo>
                    <a:lnTo>
                      <a:pt x="907" y="8670"/>
                    </a:lnTo>
                    <a:lnTo>
                      <a:pt x="986" y="7961"/>
                    </a:lnTo>
                    <a:lnTo>
                      <a:pt x="1144" y="7291"/>
                    </a:lnTo>
                    <a:lnTo>
                      <a:pt x="1341" y="6581"/>
                    </a:lnTo>
                    <a:lnTo>
                      <a:pt x="1616" y="5951"/>
                    </a:lnTo>
                    <a:lnTo>
                      <a:pt x="1971" y="5281"/>
                    </a:lnTo>
                    <a:close/>
                    <a:moveTo>
                      <a:pt x="13794" y="8867"/>
                    </a:moveTo>
                    <a:lnTo>
                      <a:pt x="13912" y="9695"/>
                    </a:lnTo>
                    <a:lnTo>
                      <a:pt x="13991" y="10522"/>
                    </a:lnTo>
                    <a:lnTo>
                      <a:pt x="13991" y="11389"/>
                    </a:lnTo>
                    <a:lnTo>
                      <a:pt x="13951" y="12217"/>
                    </a:lnTo>
                    <a:lnTo>
                      <a:pt x="13163" y="12177"/>
                    </a:lnTo>
                    <a:lnTo>
                      <a:pt x="12375" y="12177"/>
                    </a:lnTo>
                    <a:lnTo>
                      <a:pt x="11587" y="12217"/>
                    </a:lnTo>
                    <a:lnTo>
                      <a:pt x="10799" y="12335"/>
                    </a:lnTo>
                    <a:lnTo>
                      <a:pt x="10207" y="9616"/>
                    </a:lnTo>
                    <a:lnTo>
                      <a:pt x="11114" y="9458"/>
                    </a:lnTo>
                    <a:lnTo>
                      <a:pt x="13794" y="8867"/>
                    </a:lnTo>
                    <a:close/>
                    <a:moveTo>
                      <a:pt x="18523" y="7921"/>
                    </a:moveTo>
                    <a:lnTo>
                      <a:pt x="18601" y="8591"/>
                    </a:lnTo>
                    <a:lnTo>
                      <a:pt x="18601" y="9261"/>
                    </a:lnTo>
                    <a:lnTo>
                      <a:pt x="18523" y="9931"/>
                    </a:lnTo>
                    <a:lnTo>
                      <a:pt x="18404" y="10562"/>
                    </a:lnTo>
                    <a:lnTo>
                      <a:pt x="18247" y="11232"/>
                    </a:lnTo>
                    <a:lnTo>
                      <a:pt x="18050" y="11862"/>
                    </a:lnTo>
                    <a:lnTo>
                      <a:pt x="17774" y="12453"/>
                    </a:lnTo>
                    <a:lnTo>
                      <a:pt x="17459" y="13084"/>
                    </a:lnTo>
                    <a:lnTo>
                      <a:pt x="16749" y="12808"/>
                    </a:lnTo>
                    <a:lnTo>
                      <a:pt x="16040" y="12571"/>
                    </a:lnTo>
                    <a:lnTo>
                      <a:pt x="15449" y="12414"/>
                    </a:lnTo>
                    <a:lnTo>
                      <a:pt x="14818" y="12296"/>
                    </a:lnTo>
                    <a:lnTo>
                      <a:pt x="14858" y="11389"/>
                    </a:lnTo>
                    <a:lnTo>
                      <a:pt x="14858" y="10522"/>
                    </a:lnTo>
                    <a:lnTo>
                      <a:pt x="14779" y="9616"/>
                    </a:lnTo>
                    <a:lnTo>
                      <a:pt x="14621" y="8709"/>
                    </a:lnTo>
                    <a:lnTo>
                      <a:pt x="18523" y="7921"/>
                    </a:lnTo>
                    <a:close/>
                    <a:moveTo>
                      <a:pt x="9380" y="9813"/>
                    </a:moveTo>
                    <a:lnTo>
                      <a:pt x="9932" y="12532"/>
                    </a:lnTo>
                    <a:lnTo>
                      <a:pt x="9222" y="12729"/>
                    </a:lnTo>
                    <a:lnTo>
                      <a:pt x="8473" y="12966"/>
                    </a:lnTo>
                    <a:lnTo>
                      <a:pt x="7764" y="13241"/>
                    </a:lnTo>
                    <a:lnTo>
                      <a:pt x="7094" y="13596"/>
                    </a:lnTo>
                    <a:lnTo>
                      <a:pt x="6700" y="12847"/>
                    </a:lnTo>
                    <a:lnTo>
                      <a:pt x="6385" y="12099"/>
                    </a:lnTo>
                    <a:lnTo>
                      <a:pt x="6109" y="11310"/>
                    </a:lnTo>
                    <a:lnTo>
                      <a:pt x="5873" y="10522"/>
                    </a:lnTo>
                    <a:lnTo>
                      <a:pt x="9380" y="9813"/>
                    </a:lnTo>
                    <a:close/>
                    <a:moveTo>
                      <a:pt x="5045" y="10719"/>
                    </a:moveTo>
                    <a:lnTo>
                      <a:pt x="5281" y="11547"/>
                    </a:lnTo>
                    <a:lnTo>
                      <a:pt x="5557" y="12335"/>
                    </a:lnTo>
                    <a:lnTo>
                      <a:pt x="5912" y="13123"/>
                    </a:lnTo>
                    <a:lnTo>
                      <a:pt x="6306" y="13911"/>
                    </a:lnTo>
                    <a:lnTo>
                      <a:pt x="6345" y="13990"/>
                    </a:lnTo>
                    <a:lnTo>
                      <a:pt x="5636" y="14463"/>
                    </a:lnTo>
                    <a:lnTo>
                      <a:pt x="4966" y="14975"/>
                    </a:lnTo>
                    <a:lnTo>
                      <a:pt x="4533" y="15369"/>
                    </a:lnTo>
                    <a:lnTo>
                      <a:pt x="4099" y="15803"/>
                    </a:lnTo>
                    <a:lnTo>
                      <a:pt x="3705" y="15488"/>
                    </a:lnTo>
                    <a:lnTo>
                      <a:pt x="3311" y="15133"/>
                    </a:lnTo>
                    <a:lnTo>
                      <a:pt x="2917" y="14739"/>
                    </a:lnTo>
                    <a:lnTo>
                      <a:pt x="2562" y="14305"/>
                    </a:lnTo>
                    <a:lnTo>
                      <a:pt x="2247" y="13872"/>
                    </a:lnTo>
                    <a:lnTo>
                      <a:pt x="1971" y="13438"/>
                    </a:lnTo>
                    <a:lnTo>
                      <a:pt x="1695" y="12966"/>
                    </a:lnTo>
                    <a:lnTo>
                      <a:pt x="1498" y="12493"/>
                    </a:lnTo>
                    <a:lnTo>
                      <a:pt x="1301" y="12020"/>
                    </a:lnTo>
                    <a:lnTo>
                      <a:pt x="1144" y="11507"/>
                    </a:lnTo>
                    <a:lnTo>
                      <a:pt x="5045" y="10719"/>
                    </a:lnTo>
                    <a:close/>
                    <a:moveTo>
                      <a:pt x="14700" y="13123"/>
                    </a:moveTo>
                    <a:lnTo>
                      <a:pt x="15291" y="13241"/>
                    </a:lnTo>
                    <a:lnTo>
                      <a:pt x="15882" y="13360"/>
                    </a:lnTo>
                    <a:lnTo>
                      <a:pt x="16434" y="13557"/>
                    </a:lnTo>
                    <a:lnTo>
                      <a:pt x="17025" y="13754"/>
                    </a:lnTo>
                    <a:lnTo>
                      <a:pt x="16710" y="14187"/>
                    </a:lnTo>
                    <a:lnTo>
                      <a:pt x="16355" y="14581"/>
                    </a:lnTo>
                    <a:lnTo>
                      <a:pt x="16000" y="14936"/>
                    </a:lnTo>
                    <a:lnTo>
                      <a:pt x="15606" y="15291"/>
                    </a:lnTo>
                    <a:lnTo>
                      <a:pt x="15212" y="15645"/>
                    </a:lnTo>
                    <a:lnTo>
                      <a:pt x="14779" y="15921"/>
                    </a:lnTo>
                    <a:lnTo>
                      <a:pt x="14306" y="16236"/>
                    </a:lnTo>
                    <a:lnTo>
                      <a:pt x="13833" y="16512"/>
                    </a:lnTo>
                    <a:lnTo>
                      <a:pt x="13597" y="16630"/>
                    </a:lnTo>
                    <a:lnTo>
                      <a:pt x="13951" y="15842"/>
                    </a:lnTo>
                    <a:lnTo>
                      <a:pt x="14188" y="15172"/>
                    </a:lnTo>
                    <a:lnTo>
                      <a:pt x="14424" y="14502"/>
                    </a:lnTo>
                    <a:lnTo>
                      <a:pt x="14582" y="13832"/>
                    </a:lnTo>
                    <a:lnTo>
                      <a:pt x="14700" y="13123"/>
                    </a:lnTo>
                    <a:close/>
                    <a:moveTo>
                      <a:pt x="13124" y="12966"/>
                    </a:moveTo>
                    <a:lnTo>
                      <a:pt x="13872" y="13005"/>
                    </a:lnTo>
                    <a:lnTo>
                      <a:pt x="13675" y="13911"/>
                    </a:lnTo>
                    <a:lnTo>
                      <a:pt x="13478" y="14739"/>
                    </a:lnTo>
                    <a:lnTo>
                      <a:pt x="13163" y="15566"/>
                    </a:lnTo>
                    <a:lnTo>
                      <a:pt x="12808" y="16355"/>
                    </a:lnTo>
                    <a:lnTo>
                      <a:pt x="12375" y="17103"/>
                    </a:lnTo>
                    <a:lnTo>
                      <a:pt x="11784" y="17261"/>
                    </a:lnTo>
                    <a:lnTo>
                      <a:pt x="10956" y="13123"/>
                    </a:lnTo>
                    <a:lnTo>
                      <a:pt x="11666" y="13044"/>
                    </a:lnTo>
                    <a:lnTo>
                      <a:pt x="12414" y="12966"/>
                    </a:lnTo>
                    <a:close/>
                    <a:moveTo>
                      <a:pt x="10089" y="13281"/>
                    </a:moveTo>
                    <a:lnTo>
                      <a:pt x="10956" y="17419"/>
                    </a:lnTo>
                    <a:lnTo>
                      <a:pt x="10680" y="17458"/>
                    </a:lnTo>
                    <a:lnTo>
                      <a:pt x="10089" y="17064"/>
                    </a:lnTo>
                    <a:lnTo>
                      <a:pt x="9498" y="16591"/>
                    </a:lnTo>
                    <a:lnTo>
                      <a:pt x="8986" y="16079"/>
                    </a:lnTo>
                    <a:lnTo>
                      <a:pt x="8473" y="15527"/>
                    </a:lnTo>
                    <a:lnTo>
                      <a:pt x="7961" y="14936"/>
                    </a:lnTo>
                    <a:lnTo>
                      <a:pt x="7488" y="14266"/>
                    </a:lnTo>
                    <a:lnTo>
                      <a:pt x="8119" y="13951"/>
                    </a:lnTo>
                    <a:lnTo>
                      <a:pt x="8749" y="13714"/>
                    </a:lnTo>
                    <a:lnTo>
                      <a:pt x="9419" y="13478"/>
                    </a:lnTo>
                    <a:lnTo>
                      <a:pt x="10089" y="13281"/>
                    </a:lnTo>
                    <a:close/>
                    <a:moveTo>
                      <a:pt x="6779" y="14699"/>
                    </a:moveTo>
                    <a:lnTo>
                      <a:pt x="7331" y="15488"/>
                    </a:lnTo>
                    <a:lnTo>
                      <a:pt x="7961" y="16197"/>
                    </a:lnTo>
                    <a:lnTo>
                      <a:pt x="8631" y="16906"/>
                    </a:lnTo>
                    <a:lnTo>
                      <a:pt x="9380" y="17537"/>
                    </a:lnTo>
                    <a:lnTo>
                      <a:pt x="8789" y="17497"/>
                    </a:lnTo>
                    <a:lnTo>
                      <a:pt x="8158" y="17458"/>
                    </a:lnTo>
                    <a:lnTo>
                      <a:pt x="7567" y="17340"/>
                    </a:lnTo>
                    <a:lnTo>
                      <a:pt x="7015" y="17182"/>
                    </a:lnTo>
                    <a:lnTo>
                      <a:pt x="6424" y="17025"/>
                    </a:lnTo>
                    <a:lnTo>
                      <a:pt x="5873" y="16788"/>
                    </a:lnTo>
                    <a:lnTo>
                      <a:pt x="5321" y="16552"/>
                    </a:lnTo>
                    <a:lnTo>
                      <a:pt x="4809" y="16276"/>
                    </a:lnTo>
                    <a:lnTo>
                      <a:pt x="5203" y="15882"/>
                    </a:lnTo>
                    <a:lnTo>
                      <a:pt x="5597" y="15527"/>
                    </a:lnTo>
                    <a:lnTo>
                      <a:pt x="5991" y="15212"/>
                    </a:lnTo>
                    <a:lnTo>
                      <a:pt x="6424" y="14897"/>
                    </a:lnTo>
                    <a:lnTo>
                      <a:pt x="6779" y="14699"/>
                    </a:lnTo>
                    <a:close/>
                    <a:moveTo>
                      <a:pt x="9616" y="0"/>
                    </a:moveTo>
                    <a:lnTo>
                      <a:pt x="8907" y="79"/>
                    </a:lnTo>
                    <a:lnTo>
                      <a:pt x="8198" y="158"/>
                    </a:lnTo>
                    <a:lnTo>
                      <a:pt x="7528" y="315"/>
                    </a:lnTo>
                    <a:lnTo>
                      <a:pt x="6818" y="512"/>
                    </a:lnTo>
                    <a:lnTo>
                      <a:pt x="6148" y="749"/>
                    </a:lnTo>
                    <a:lnTo>
                      <a:pt x="5518" y="1025"/>
                    </a:lnTo>
                    <a:lnTo>
                      <a:pt x="4887" y="1379"/>
                    </a:lnTo>
                    <a:lnTo>
                      <a:pt x="4257" y="1734"/>
                    </a:lnTo>
                    <a:lnTo>
                      <a:pt x="3705" y="2128"/>
                    </a:lnTo>
                    <a:lnTo>
                      <a:pt x="3153" y="2601"/>
                    </a:lnTo>
                    <a:lnTo>
                      <a:pt x="2641" y="3074"/>
                    </a:lnTo>
                    <a:lnTo>
                      <a:pt x="2168" y="3586"/>
                    </a:lnTo>
                    <a:lnTo>
                      <a:pt x="1695" y="4138"/>
                    </a:lnTo>
                    <a:lnTo>
                      <a:pt x="1656" y="4256"/>
                    </a:lnTo>
                    <a:lnTo>
                      <a:pt x="1183" y="4926"/>
                    </a:lnTo>
                    <a:lnTo>
                      <a:pt x="828" y="5636"/>
                    </a:lnTo>
                    <a:lnTo>
                      <a:pt x="552" y="6345"/>
                    </a:lnTo>
                    <a:lnTo>
                      <a:pt x="316" y="7094"/>
                    </a:lnTo>
                    <a:lnTo>
                      <a:pt x="119" y="7842"/>
                    </a:lnTo>
                    <a:lnTo>
                      <a:pt x="40" y="8631"/>
                    </a:lnTo>
                    <a:lnTo>
                      <a:pt x="1" y="9379"/>
                    </a:lnTo>
                    <a:lnTo>
                      <a:pt x="40" y="10128"/>
                    </a:lnTo>
                    <a:lnTo>
                      <a:pt x="119" y="10916"/>
                    </a:lnTo>
                    <a:lnTo>
                      <a:pt x="316" y="11704"/>
                    </a:lnTo>
                    <a:lnTo>
                      <a:pt x="513" y="12374"/>
                    </a:lnTo>
                    <a:lnTo>
                      <a:pt x="789" y="13084"/>
                    </a:lnTo>
                    <a:lnTo>
                      <a:pt x="1144" y="13714"/>
                    </a:lnTo>
                    <a:lnTo>
                      <a:pt x="1538" y="14345"/>
                    </a:lnTo>
                    <a:lnTo>
                      <a:pt x="1971" y="14936"/>
                    </a:lnTo>
                    <a:lnTo>
                      <a:pt x="2483" y="15488"/>
                    </a:lnTo>
                    <a:lnTo>
                      <a:pt x="2996" y="15961"/>
                    </a:lnTo>
                    <a:lnTo>
                      <a:pt x="3547" y="16394"/>
                    </a:lnTo>
                    <a:lnTo>
                      <a:pt x="4257" y="16867"/>
                    </a:lnTo>
                    <a:lnTo>
                      <a:pt x="4848" y="17261"/>
                    </a:lnTo>
                    <a:lnTo>
                      <a:pt x="5478" y="17537"/>
                    </a:lnTo>
                    <a:lnTo>
                      <a:pt x="6148" y="17813"/>
                    </a:lnTo>
                    <a:lnTo>
                      <a:pt x="6858" y="18010"/>
                    </a:lnTo>
                    <a:lnTo>
                      <a:pt x="7607" y="18167"/>
                    </a:lnTo>
                    <a:lnTo>
                      <a:pt x="8316" y="18286"/>
                    </a:lnTo>
                    <a:lnTo>
                      <a:pt x="9065" y="18364"/>
                    </a:lnTo>
                    <a:lnTo>
                      <a:pt x="9774" y="18364"/>
                    </a:lnTo>
                    <a:lnTo>
                      <a:pt x="10247" y="18325"/>
                    </a:lnTo>
                    <a:lnTo>
                      <a:pt x="10720" y="18246"/>
                    </a:lnTo>
                    <a:lnTo>
                      <a:pt x="11626" y="18049"/>
                    </a:lnTo>
                    <a:lnTo>
                      <a:pt x="12572" y="17813"/>
                    </a:lnTo>
                    <a:lnTo>
                      <a:pt x="13439" y="17537"/>
                    </a:lnTo>
                    <a:lnTo>
                      <a:pt x="13872" y="17340"/>
                    </a:lnTo>
                    <a:lnTo>
                      <a:pt x="14306" y="17143"/>
                    </a:lnTo>
                    <a:lnTo>
                      <a:pt x="14739" y="16906"/>
                    </a:lnTo>
                    <a:lnTo>
                      <a:pt x="15134" y="16670"/>
                    </a:lnTo>
                    <a:lnTo>
                      <a:pt x="15882" y="16118"/>
                    </a:lnTo>
                    <a:lnTo>
                      <a:pt x="16552" y="15527"/>
                    </a:lnTo>
                    <a:lnTo>
                      <a:pt x="17183" y="14897"/>
                    </a:lnTo>
                    <a:lnTo>
                      <a:pt x="17734" y="14187"/>
                    </a:lnTo>
                    <a:lnTo>
                      <a:pt x="17774" y="14108"/>
                    </a:lnTo>
                    <a:lnTo>
                      <a:pt x="18247" y="13438"/>
                    </a:lnTo>
                    <a:lnTo>
                      <a:pt x="18601" y="12768"/>
                    </a:lnTo>
                    <a:lnTo>
                      <a:pt x="18877" y="12099"/>
                    </a:lnTo>
                    <a:lnTo>
                      <a:pt x="19114" y="11389"/>
                    </a:lnTo>
                    <a:lnTo>
                      <a:pt x="19271" y="10640"/>
                    </a:lnTo>
                    <a:lnTo>
                      <a:pt x="19390" y="9931"/>
                    </a:lnTo>
                    <a:lnTo>
                      <a:pt x="19429" y="9182"/>
                    </a:lnTo>
                    <a:lnTo>
                      <a:pt x="19429" y="8473"/>
                    </a:lnTo>
                    <a:lnTo>
                      <a:pt x="19350" y="7724"/>
                    </a:lnTo>
                    <a:lnTo>
                      <a:pt x="19232" y="6936"/>
                    </a:lnTo>
                    <a:lnTo>
                      <a:pt x="18996" y="6187"/>
                    </a:lnTo>
                    <a:lnTo>
                      <a:pt x="18720" y="5478"/>
                    </a:lnTo>
                    <a:lnTo>
                      <a:pt x="18365" y="4769"/>
                    </a:lnTo>
                    <a:lnTo>
                      <a:pt x="17971" y="4099"/>
                    </a:lnTo>
                    <a:lnTo>
                      <a:pt x="17498" y="3468"/>
                    </a:lnTo>
                    <a:lnTo>
                      <a:pt x="16986" y="2916"/>
                    </a:lnTo>
                    <a:lnTo>
                      <a:pt x="16395" y="2365"/>
                    </a:lnTo>
                    <a:lnTo>
                      <a:pt x="15803" y="1892"/>
                    </a:lnTo>
                    <a:lnTo>
                      <a:pt x="15094" y="1419"/>
                    </a:lnTo>
                    <a:lnTo>
                      <a:pt x="14306" y="985"/>
                    </a:lnTo>
                    <a:lnTo>
                      <a:pt x="13518" y="631"/>
                    </a:lnTo>
                    <a:lnTo>
                      <a:pt x="12651" y="355"/>
                    </a:lnTo>
                    <a:lnTo>
                      <a:pt x="11784" y="158"/>
                    </a:lnTo>
                    <a:lnTo>
                      <a:pt x="11074" y="40"/>
                    </a:lnTo>
                    <a:lnTo>
                      <a:pt x="1036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26"/>
              <p:cNvSpPr/>
              <p:nvPr/>
            </p:nvSpPr>
            <p:spPr>
              <a:xfrm>
                <a:off x="5188800" y="3618550"/>
                <a:ext cx="223650" cy="514325"/>
              </a:xfrm>
              <a:custGeom>
                <a:avLst/>
                <a:gdLst/>
                <a:ahLst/>
                <a:cxnLst/>
                <a:rect l="l" t="t" r="r" b="b"/>
                <a:pathLst>
                  <a:path w="8946" h="20573" extrusionOk="0">
                    <a:moveTo>
                      <a:pt x="670" y="1"/>
                    </a:moveTo>
                    <a:lnTo>
                      <a:pt x="512" y="40"/>
                    </a:lnTo>
                    <a:lnTo>
                      <a:pt x="355" y="80"/>
                    </a:lnTo>
                    <a:lnTo>
                      <a:pt x="236" y="198"/>
                    </a:lnTo>
                    <a:lnTo>
                      <a:pt x="158" y="316"/>
                    </a:lnTo>
                    <a:lnTo>
                      <a:pt x="79" y="513"/>
                    </a:lnTo>
                    <a:lnTo>
                      <a:pt x="0" y="710"/>
                    </a:lnTo>
                    <a:lnTo>
                      <a:pt x="236" y="2090"/>
                    </a:lnTo>
                    <a:lnTo>
                      <a:pt x="867" y="5991"/>
                    </a:lnTo>
                    <a:lnTo>
                      <a:pt x="5754" y="15922"/>
                    </a:lnTo>
                    <a:lnTo>
                      <a:pt x="8000" y="20099"/>
                    </a:lnTo>
                    <a:lnTo>
                      <a:pt x="8197" y="20375"/>
                    </a:lnTo>
                    <a:lnTo>
                      <a:pt x="8355" y="20572"/>
                    </a:lnTo>
                    <a:lnTo>
                      <a:pt x="8512" y="20336"/>
                    </a:lnTo>
                    <a:lnTo>
                      <a:pt x="8670" y="20099"/>
                    </a:lnTo>
                    <a:lnTo>
                      <a:pt x="8788" y="19823"/>
                    </a:lnTo>
                    <a:lnTo>
                      <a:pt x="8867" y="19547"/>
                    </a:lnTo>
                    <a:lnTo>
                      <a:pt x="8906" y="19272"/>
                    </a:lnTo>
                    <a:lnTo>
                      <a:pt x="8946" y="18996"/>
                    </a:lnTo>
                    <a:lnTo>
                      <a:pt x="8906" y="18680"/>
                    </a:lnTo>
                    <a:lnTo>
                      <a:pt x="8867" y="18365"/>
                    </a:lnTo>
                    <a:lnTo>
                      <a:pt x="6266" y="5715"/>
                    </a:lnTo>
                    <a:lnTo>
                      <a:pt x="5044" y="3587"/>
                    </a:lnTo>
                    <a:lnTo>
                      <a:pt x="1025" y="80"/>
                    </a:lnTo>
                    <a:lnTo>
                      <a:pt x="82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26"/>
              <p:cNvSpPr/>
              <p:nvPr/>
            </p:nvSpPr>
            <p:spPr>
              <a:xfrm>
                <a:off x="5168100" y="3566350"/>
                <a:ext cx="386225" cy="530050"/>
              </a:xfrm>
              <a:custGeom>
                <a:avLst/>
                <a:gdLst/>
                <a:ahLst/>
                <a:cxnLst/>
                <a:rect l="l" t="t" r="r" b="b"/>
                <a:pathLst>
                  <a:path w="15449" h="21202" extrusionOk="0">
                    <a:moveTo>
                      <a:pt x="513" y="0"/>
                    </a:moveTo>
                    <a:lnTo>
                      <a:pt x="355" y="40"/>
                    </a:lnTo>
                    <a:lnTo>
                      <a:pt x="237" y="79"/>
                    </a:lnTo>
                    <a:lnTo>
                      <a:pt x="119" y="197"/>
                    </a:lnTo>
                    <a:lnTo>
                      <a:pt x="40" y="316"/>
                    </a:lnTo>
                    <a:lnTo>
                      <a:pt x="0" y="513"/>
                    </a:lnTo>
                    <a:lnTo>
                      <a:pt x="0" y="710"/>
                    </a:lnTo>
                    <a:lnTo>
                      <a:pt x="1577" y="5990"/>
                    </a:lnTo>
                    <a:lnTo>
                      <a:pt x="7843" y="15921"/>
                    </a:lnTo>
                    <a:lnTo>
                      <a:pt x="10680" y="20099"/>
                    </a:lnTo>
                    <a:lnTo>
                      <a:pt x="10877" y="20335"/>
                    </a:lnTo>
                    <a:lnTo>
                      <a:pt x="11035" y="20532"/>
                    </a:lnTo>
                    <a:lnTo>
                      <a:pt x="11232" y="20690"/>
                    </a:lnTo>
                    <a:lnTo>
                      <a:pt x="11468" y="20847"/>
                    </a:lnTo>
                    <a:lnTo>
                      <a:pt x="11665" y="20966"/>
                    </a:lnTo>
                    <a:lnTo>
                      <a:pt x="11902" y="21084"/>
                    </a:lnTo>
                    <a:lnTo>
                      <a:pt x="12099" y="21123"/>
                    </a:lnTo>
                    <a:lnTo>
                      <a:pt x="12335" y="21202"/>
                    </a:lnTo>
                    <a:lnTo>
                      <a:pt x="12808" y="21202"/>
                    </a:lnTo>
                    <a:lnTo>
                      <a:pt x="13242" y="21163"/>
                    </a:lnTo>
                    <a:lnTo>
                      <a:pt x="13715" y="21044"/>
                    </a:lnTo>
                    <a:lnTo>
                      <a:pt x="14109" y="20847"/>
                    </a:lnTo>
                    <a:lnTo>
                      <a:pt x="14503" y="20571"/>
                    </a:lnTo>
                    <a:lnTo>
                      <a:pt x="14818" y="20256"/>
                    </a:lnTo>
                    <a:lnTo>
                      <a:pt x="15094" y="19862"/>
                    </a:lnTo>
                    <a:lnTo>
                      <a:pt x="15291" y="19468"/>
                    </a:lnTo>
                    <a:lnTo>
                      <a:pt x="15370" y="19232"/>
                    </a:lnTo>
                    <a:lnTo>
                      <a:pt x="15409" y="18995"/>
                    </a:lnTo>
                    <a:lnTo>
                      <a:pt x="15449" y="18759"/>
                    </a:lnTo>
                    <a:lnTo>
                      <a:pt x="15449" y="18522"/>
                    </a:lnTo>
                    <a:lnTo>
                      <a:pt x="15409" y="18286"/>
                    </a:lnTo>
                    <a:lnTo>
                      <a:pt x="15370" y="18010"/>
                    </a:lnTo>
                    <a:lnTo>
                      <a:pt x="15251" y="17773"/>
                    </a:lnTo>
                    <a:lnTo>
                      <a:pt x="15173" y="17498"/>
                    </a:lnTo>
                    <a:lnTo>
                      <a:pt x="15094" y="17301"/>
                    </a:lnTo>
                    <a:lnTo>
                      <a:pt x="14897" y="15291"/>
                    </a:lnTo>
                    <a:lnTo>
                      <a:pt x="14857" y="15094"/>
                    </a:lnTo>
                    <a:lnTo>
                      <a:pt x="14779" y="14975"/>
                    </a:lnTo>
                    <a:lnTo>
                      <a:pt x="11547" y="10207"/>
                    </a:lnTo>
                    <a:lnTo>
                      <a:pt x="11114" y="9616"/>
                    </a:lnTo>
                    <a:lnTo>
                      <a:pt x="11035" y="9498"/>
                    </a:lnTo>
                    <a:lnTo>
                      <a:pt x="10917" y="9458"/>
                    </a:lnTo>
                    <a:lnTo>
                      <a:pt x="10798" y="9458"/>
                    </a:lnTo>
                    <a:lnTo>
                      <a:pt x="10680" y="9537"/>
                    </a:lnTo>
                    <a:lnTo>
                      <a:pt x="10601" y="9616"/>
                    </a:lnTo>
                    <a:lnTo>
                      <a:pt x="10562" y="9734"/>
                    </a:lnTo>
                    <a:lnTo>
                      <a:pt x="10562" y="9852"/>
                    </a:lnTo>
                    <a:lnTo>
                      <a:pt x="10601" y="9971"/>
                    </a:lnTo>
                    <a:lnTo>
                      <a:pt x="10680" y="10089"/>
                    </a:lnTo>
                    <a:lnTo>
                      <a:pt x="14148" y="15172"/>
                    </a:lnTo>
                    <a:lnTo>
                      <a:pt x="14227" y="15330"/>
                    </a:lnTo>
                    <a:lnTo>
                      <a:pt x="14266" y="15527"/>
                    </a:lnTo>
                    <a:lnTo>
                      <a:pt x="14345" y="16197"/>
                    </a:lnTo>
                    <a:lnTo>
                      <a:pt x="14306" y="16237"/>
                    </a:lnTo>
                    <a:lnTo>
                      <a:pt x="14227" y="16079"/>
                    </a:lnTo>
                    <a:lnTo>
                      <a:pt x="5439" y="3586"/>
                    </a:lnTo>
                    <a:lnTo>
                      <a:pt x="907" y="79"/>
                    </a:lnTo>
                    <a:lnTo>
                      <a:pt x="71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26"/>
              <p:cNvSpPr/>
              <p:nvPr/>
            </p:nvSpPr>
            <p:spPr>
              <a:xfrm>
                <a:off x="5207500" y="3656000"/>
                <a:ext cx="165550" cy="163575"/>
              </a:xfrm>
              <a:custGeom>
                <a:avLst/>
                <a:gdLst/>
                <a:ahLst/>
                <a:cxnLst/>
                <a:rect l="l" t="t" r="r" b="b"/>
                <a:pathLst>
                  <a:path w="6622" h="6543" extrusionOk="0">
                    <a:moveTo>
                      <a:pt x="3823" y="0"/>
                    </a:moveTo>
                    <a:lnTo>
                      <a:pt x="1" y="2444"/>
                    </a:lnTo>
                    <a:lnTo>
                      <a:pt x="2602" y="6542"/>
                    </a:lnTo>
                    <a:lnTo>
                      <a:pt x="6621" y="3981"/>
                    </a:lnTo>
                    <a:lnTo>
                      <a:pt x="386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26"/>
              <p:cNvSpPr/>
              <p:nvPr/>
            </p:nvSpPr>
            <p:spPr>
              <a:xfrm>
                <a:off x="5168100" y="3566350"/>
                <a:ext cx="52250" cy="52225"/>
              </a:xfrm>
              <a:custGeom>
                <a:avLst/>
                <a:gdLst/>
                <a:ahLst/>
                <a:cxnLst/>
                <a:rect l="l" t="t" r="r" b="b"/>
                <a:pathLst>
                  <a:path w="2090" h="2089" extrusionOk="0">
                    <a:moveTo>
                      <a:pt x="513" y="0"/>
                    </a:moveTo>
                    <a:lnTo>
                      <a:pt x="355" y="40"/>
                    </a:lnTo>
                    <a:lnTo>
                      <a:pt x="237" y="79"/>
                    </a:lnTo>
                    <a:lnTo>
                      <a:pt x="119" y="197"/>
                    </a:lnTo>
                    <a:lnTo>
                      <a:pt x="40" y="316"/>
                    </a:lnTo>
                    <a:lnTo>
                      <a:pt x="0" y="513"/>
                    </a:lnTo>
                    <a:lnTo>
                      <a:pt x="0" y="710"/>
                    </a:lnTo>
                    <a:lnTo>
                      <a:pt x="395" y="2089"/>
                    </a:lnTo>
                    <a:lnTo>
                      <a:pt x="2089" y="985"/>
                    </a:lnTo>
                    <a:lnTo>
                      <a:pt x="907" y="79"/>
                    </a:lnTo>
                    <a:lnTo>
                      <a:pt x="71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26"/>
              <p:cNvSpPr/>
              <p:nvPr/>
            </p:nvSpPr>
            <p:spPr>
              <a:xfrm>
                <a:off x="5380900" y="3905250"/>
                <a:ext cx="173425" cy="191150"/>
              </a:xfrm>
              <a:custGeom>
                <a:avLst/>
                <a:gdLst/>
                <a:ahLst/>
                <a:cxnLst/>
                <a:rect l="l" t="t" r="r" b="b"/>
                <a:pathLst>
                  <a:path w="6937" h="7646" extrusionOk="0">
                    <a:moveTo>
                      <a:pt x="5321" y="1"/>
                    </a:moveTo>
                    <a:lnTo>
                      <a:pt x="4769" y="355"/>
                    </a:lnTo>
                    <a:lnTo>
                      <a:pt x="5636" y="1616"/>
                    </a:lnTo>
                    <a:lnTo>
                      <a:pt x="5715" y="1774"/>
                    </a:lnTo>
                    <a:lnTo>
                      <a:pt x="5754" y="1971"/>
                    </a:lnTo>
                    <a:lnTo>
                      <a:pt x="5833" y="2641"/>
                    </a:lnTo>
                    <a:lnTo>
                      <a:pt x="5794" y="2681"/>
                    </a:lnTo>
                    <a:lnTo>
                      <a:pt x="5715" y="2523"/>
                    </a:lnTo>
                    <a:lnTo>
                      <a:pt x="4336" y="592"/>
                    </a:lnTo>
                    <a:lnTo>
                      <a:pt x="1" y="3350"/>
                    </a:lnTo>
                    <a:lnTo>
                      <a:pt x="2168" y="6543"/>
                    </a:lnTo>
                    <a:lnTo>
                      <a:pt x="2365" y="6779"/>
                    </a:lnTo>
                    <a:lnTo>
                      <a:pt x="2523" y="6976"/>
                    </a:lnTo>
                    <a:lnTo>
                      <a:pt x="2720" y="7134"/>
                    </a:lnTo>
                    <a:lnTo>
                      <a:pt x="2956" y="7291"/>
                    </a:lnTo>
                    <a:lnTo>
                      <a:pt x="3153" y="7410"/>
                    </a:lnTo>
                    <a:lnTo>
                      <a:pt x="3390" y="7528"/>
                    </a:lnTo>
                    <a:lnTo>
                      <a:pt x="3587" y="7567"/>
                    </a:lnTo>
                    <a:lnTo>
                      <a:pt x="3823" y="7646"/>
                    </a:lnTo>
                    <a:lnTo>
                      <a:pt x="4296" y="7646"/>
                    </a:lnTo>
                    <a:lnTo>
                      <a:pt x="4730" y="7607"/>
                    </a:lnTo>
                    <a:lnTo>
                      <a:pt x="5203" y="7488"/>
                    </a:lnTo>
                    <a:lnTo>
                      <a:pt x="5597" y="7291"/>
                    </a:lnTo>
                    <a:lnTo>
                      <a:pt x="5991" y="7015"/>
                    </a:lnTo>
                    <a:lnTo>
                      <a:pt x="6306" y="6700"/>
                    </a:lnTo>
                    <a:lnTo>
                      <a:pt x="6582" y="6306"/>
                    </a:lnTo>
                    <a:lnTo>
                      <a:pt x="6779" y="5912"/>
                    </a:lnTo>
                    <a:lnTo>
                      <a:pt x="6858" y="5676"/>
                    </a:lnTo>
                    <a:lnTo>
                      <a:pt x="6897" y="5439"/>
                    </a:lnTo>
                    <a:lnTo>
                      <a:pt x="6937" y="5203"/>
                    </a:lnTo>
                    <a:lnTo>
                      <a:pt x="6937" y="4966"/>
                    </a:lnTo>
                    <a:lnTo>
                      <a:pt x="6897" y="4730"/>
                    </a:lnTo>
                    <a:lnTo>
                      <a:pt x="6858" y="4454"/>
                    </a:lnTo>
                    <a:lnTo>
                      <a:pt x="6739" y="4217"/>
                    </a:lnTo>
                    <a:lnTo>
                      <a:pt x="6661" y="3942"/>
                    </a:lnTo>
                    <a:lnTo>
                      <a:pt x="6582" y="3745"/>
                    </a:lnTo>
                    <a:lnTo>
                      <a:pt x="6385" y="1735"/>
                    </a:lnTo>
                    <a:lnTo>
                      <a:pt x="6345" y="1538"/>
                    </a:lnTo>
                    <a:lnTo>
                      <a:pt x="6267" y="1419"/>
                    </a:lnTo>
                    <a:lnTo>
                      <a:pt x="532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26"/>
              <p:cNvSpPr/>
              <p:nvPr/>
            </p:nvSpPr>
            <p:spPr>
              <a:xfrm>
                <a:off x="4242975" y="3435300"/>
                <a:ext cx="54225" cy="107425"/>
              </a:xfrm>
              <a:custGeom>
                <a:avLst/>
                <a:gdLst/>
                <a:ahLst/>
                <a:cxnLst/>
                <a:rect l="l" t="t" r="r" b="b"/>
                <a:pathLst>
                  <a:path w="2169" h="4297" extrusionOk="0">
                    <a:moveTo>
                      <a:pt x="40" y="868"/>
                    </a:moveTo>
                    <a:lnTo>
                      <a:pt x="671" y="3745"/>
                    </a:lnTo>
                    <a:lnTo>
                      <a:pt x="671" y="3745"/>
                    </a:lnTo>
                    <a:lnTo>
                      <a:pt x="710" y="3902"/>
                    </a:lnTo>
                    <a:lnTo>
                      <a:pt x="789" y="4060"/>
                    </a:lnTo>
                    <a:lnTo>
                      <a:pt x="907" y="4139"/>
                    </a:lnTo>
                    <a:lnTo>
                      <a:pt x="1026" y="4218"/>
                    </a:lnTo>
                    <a:lnTo>
                      <a:pt x="1144" y="4296"/>
                    </a:lnTo>
                    <a:lnTo>
                      <a:pt x="1301" y="4296"/>
                    </a:lnTo>
                    <a:lnTo>
                      <a:pt x="1577" y="4296"/>
                    </a:lnTo>
                    <a:lnTo>
                      <a:pt x="1814" y="4178"/>
                    </a:lnTo>
                    <a:lnTo>
                      <a:pt x="1932" y="4099"/>
                    </a:lnTo>
                    <a:lnTo>
                      <a:pt x="2050" y="3981"/>
                    </a:lnTo>
                    <a:lnTo>
                      <a:pt x="2090" y="3863"/>
                    </a:lnTo>
                    <a:lnTo>
                      <a:pt x="2168" y="3745"/>
                    </a:lnTo>
                    <a:lnTo>
                      <a:pt x="2168" y="3587"/>
                    </a:lnTo>
                    <a:lnTo>
                      <a:pt x="2129" y="3430"/>
                    </a:lnTo>
                    <a:lnTo>
                      <a:pt x="1498" y="553"/>
                    </a:lnTo>
                    <a:lnTo>
                      <a:pt x="1498" y="553"/>
                    </a:lnTo>
                    <a:lnTo>
                      <a:pt x="1459" y="395"/>
                    </a:lnTo>
                    <a:lnTo>
                      <a:pt x="1380" y="237"/>
                    </a:lnTo>
                    <a:lnTo>
                      <a:pt x="1262" y="159"/>
                    </a:lnTo>
                    <a:lnTo>
                      <a:pt x="1144" y="80"/>
                    </a:lnTo>
                    <a:lnTo>
                      <a:pt x="1026" y="1"/>
                    </a:lnTo>
                    <a:lnTo>
                      <a:pt x="868" y="1"/>
                    </a:lnTo>
                    <a:lnTo>
                      <a:pt x="592" y="1"/>
                    </a:lnTo>
                    <a:lnTo>
                      <a:pt x="356" y="119"/>
                    </a:lnTo>
                    <a:lnTo>
                      <a:pt x="237" y="198"/>
                    </a:lnTo>
                    <a:lnTo>
                      <a:pt x="119" y="277"/>
                    </a:lnTo>
                    <a:lnTo>
                      <a:pt x="80" y="434"/>
                    </a:lnTo>
                    <a:lnTo>
                      <a:pt x="40" y="553"/>
                    </a:lnTo>
                    <a:lnTo>
                      <a:pt x="1" y="710"/>
                    </a:lnTo>
                    <a:lnTo>
                      <a:pt x="40" y="868"/>
                    </a:lnTo>
                    <a:lnTo>
                      <a:pt x="40" y="86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26"/>
              <p:cNvSpPr/>
              <p:nvPr/>
            </p:nvSpPr>
            <p:spPr>
              <a:xfrm>
                <a:off x="4273525" y="3570275"/>
                <a:ext cx="42400" cy="56200"/>
              </a:xfrm>
              <a:custGeom>
                <a:avLst/>
                <a:gdLst/>
                <a:ahLst/>
                <a:cxnLst/>
                <a:rect l="l" t="t" r="r" b="b"/>
                <a:pathLst>
                  <a:path w="1696" h="2248" extrusionOk="0">
                    <a:moveTo>
                      <a:pt x="592" y="1"/>
                    </a:moveTo>
                    <a:lnTo>
                      <a:pt x="592" y="1"/>
                    </a:lnTo>
                    <a:lnTo>
                      <a:pt x="474" y="80"/>
                    </a:lnTo>
                    <a:lnTo>
                      <a:pt x="316" y="159"/>
                    </a:lnTo>
                    <a:lnTo>
                      <a:pt x="237" y="237"/>
                    </a:lnTo>
                    <a:lnTo>
                      <a:pt x="119" y="356"/>
                    </a:lnTo>
                    <a:lnTo>
                      <a:pt x="79" y="474"/>
                    </a:lnTo>
                    <a:lnTo>
                      <a:pt x="40" y="631"/>
                    </a:lnTo>
                    <a:lnTo>
                      <a:pt x="1" y="750"/>
                    </a:lnTo>
                    <a:lnTo>
                      <a:pt x="40" y="907"/>
                    </a:lnTo>
                    <a:lnTo>
                      <a:pt x="198" y="1656"/>
                    </a:lnTo>
                    <a:lnTo>
                      <a:pt x="198" y="1656"/>
                    </a:lnTo>
                    <a:lnTo>
                      <a:pt x="237" y="1814"/>
                    </a:lnTo>
                    <a:lnTo>
                      <a:pt x="316" y="1932"/>
                    </a:lnTo>
                    <a:lnTo>
                      <a:pt x="434" y="2050"/>
                    </a:lnTo>
                    <a:lnTo>
                      <a:pt x="513" y="2129"/>
                    </a:lnTo>
                    <a:lnTo>
                      <a:pt x="671" y="2208"/>
                    </a:lnTo>
                    <a:lnTo>
                      <a:pt x="789" y="2247"/>
                    </a:lnTo>
                    <a:lnTo>
                      <a:pt x="946" y="2247"/>
                    </a:lnTo>
                    <a:lnTo>
                      <a:pt x="1104" y="2208"/>
                    </a:lnTo>
                    <a:lnTo>
                      <a:pt x="1104" y="2208"/>
                    </a:lnTo>
                    <a:lnTo>
                      <a:pt x="1222" y="2168"/>
                    </a:lnTo>
                    <a:lnTo>
                      <a:pt x="1380" y="2090"/>
                    </a:lnTo>
                    <a:lnTo>
                      <a:pt x="1459" y="2011"/>
                    </a:lnTo>
                    <a:lnTo>
                      <a:pt x="1577" y="1893"/>
                    </a:lnTo>
                    <a:lnTo>
                      <a:pt x="1616" y="1774"/>
                    </a:lnTo>
                    <a:lnTo>
                      <a:pt x="1656" y="1617"/>
                    </a:lnTo>
                    <a:lnTo>
                      <a:pt x="1695" y="1459"/>
                    </a:lnTo>
                    <a:lnTo>
                      <a:pt x="1656" y="1341"/>
                    </a:lnTo>
                    <a:lnTo>
                      <a:pt x="1498" y="592"/>
                    </a:lnTo>
                    <a:lnTo>
                      <a:pt x="1498" y="592"/>
                    </a:lnTo>
                    <a:lnTo>
                      <a:pt x="1459" y="434"/>
                    </a:lnTo>
                    <a:lnTo>
                      <a:pt x="1380" y="316"/>
                    </a:lnTo>
                    <a:lnTo>
                      <a:pt x="1262" y="198"/>
                    </a:lnTo>
                    <a:lnTo>
                      <a:pt x="1183" y="119"/>
                    </a:lnTo>
                    <a:lnTo>
                      <a:pt x="1025" y="40"/>
                    </a:lnTo>
                    <a:lnTo>
                      <a:pt x="907" y="1"/>
                    </a:lnTo>
                    <a:lnTo>
                      <a:pt x="749" y="1"/>
                    </a:lnTo>
                    <a:lnTo>
                      <a:pt x="592" y="1"/>
                    </a:lnTo>
                    <a:lnTo>
                      <a:pt x="5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26"/>
              <p:cNvSpPr/>
              <p:nvPr/>
            </p:nvSpPr>
            <p:spPr>
              <a:xfrm>
                <a:off x="4372050" y="3825450"/>
                <a:ext cx="53225" cy="108400"/>
              </a:xfrm>
              <a:custGeom>
                <a:avLst/>
                <a:gdLst/>
                <a:ahLst/>
                <a:cxnLst/>
                <a:rect l="l" t="t" r="r" b="b"/>
                <a:pathLst>
                  <a:path w="2129" h="4336" extrusionOk="0">
                    <a:moveTo>
                      <a:pt x="0" y="907"/>
                    </a:moveTo>
                    <a:lnTo>
                      <a:pt x="670" y="3784"/>
                    </a:lnTo>
                    <a:lnTo>
                      <a:pt x="670" y="3784"/>
                    </a:lnTo>
                    <a:lnTo>
                      <a:pt x="710" y="3942"/>
                    </a:lnTo>
                    <a:lnTo>
                      <a:pt x="789" y="4060"/>
                    </a:lnTo>
                    <a:lnTo>
                      <a:pt x="867" y="4178"/>
                    </a:lnTo>
                    <a:lnTo>
                      <a:pt x="986" y="4257"/>
                    </a:lnTo>
                    <a:lnTo>
                      <a:pt x="1143" y="4296"/>
                    </a:lnTo>
                    <a:lnTo>
                      <a:pt x="1262" y="4336"/>
                    </a:lnTo>
                    <a:lnTo>
                      <a:pt x="1537" y="4296"/>
                    </a:lnTo>
                    <a:lnTo>
                      <a:pt x="1813" y="4217"/>
                    </a:lnTo>
                    <a:lnTo>
                      <a:pt x="1931" y="4139"/>
                    </a:lnTo>
                    <a:lnTo>
                      <a:pt x="2010" y="4020"/>
                    </a:lnTo>
                    <a:lnTo>
                      <a:pt x="2089" y="3902"/>
                    </a:lnTo>
                    <a:lnTo>
                      <a:pt x="2129" y="3744"/>
                    </a:lnTo>
                    <a:lnTo>
                      <a:pt x="2129" y="3587"/>
                    </a:lnTo>
                    <a:lnTo>
                      <a:pt x="2129" y="3429"/>
                    </a:lnTo>
                    <a:lnTo>
                      <a:pt x="1459" y="552"/>
                    </a:lnTo>
                    <a:lnTo>
                      <a:pt x="1459" y="552"/>
                    </a:lnTo>
                    <a:lnTo>
                      <a:pt x="1419" y="395"/>
                    </a:lnTo>
                    <a:lnTo>
                      <a:pt x="1340" y="277"/>
                    </a:lnTo>
                    <a:lnTo>
                      <a:pt x="1262" y="158"/>
                    </a:lnTo>
                    <a:lnTo>
                      <a:pt x="1143" y="79"/>
                    </a:lnTo>
                    <a:lnTo>
                      <a:pt x="986" y="40"/>
                    </a:lnTo>
                    <a:lnTo>
                      <a:pt x="867" y="1"/>
                    </a:lnTo>
                    <a:lnTo>
                      <a:pt x="592" y="40"/>
                    </a:lnTo>
                    <a:lnTo>
                      <a:pt x="316" y="119"/>
                    </a:lnTo>
                    <a:lnTo>
                      <a:pt x="198" y="198"/>
                    </a:lnTo>
                    <a:lnTo>
                      <a:pt x="119" y="316"/>
                    </a:lnTo>
                    <a:lnTo>
                      <a:pt x="40" y="434"/>
                    </a:lnTo>
                    <a:lnTo>
                      <a:pt x="0" y="592"/>
                    </a:lnTo>
                    <a:lnTo>
                      <a:pt x="0" y="749"/>
                    </a:lnTo>
                    <a:lnTo>
                      <a:pt x="0" y="907"/>
                    </a:lnTo>
                    <a:lnTo>
                      <a:pt x="0" y="907"/>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26"/>
              <p:cNvSpPr/>
              <p:nvPr/>
            </p:nvSpPr>
            <p:spPr>
              <a:xfrm>
                <a:off x="4402600" y="3961425"/>
                <a:ext cx="41400" cy="55175"/>
              </a:xfrm>
              <a:custGeom>
                <a:avLst/>
                <a:gdLst/>
                <a:ahLst/>
                <a:cxnLst/>
                <a:rect l="l" t="t" r="r" b="b"/>
                <a:pathLst>
                  <a:path w="1656" h="2207" extrusionOk="0">
                    <a:moveTo>
                      <a:pt x="591" y="0"/>
                    </a:moveTo>
                    <a:lnTo>
                      <a:pt x="591" y="0"/>
                    </a:lnTo>
                    <a:lnTo>
                      <a:pt x="434" y="39"/>
                    </a:lnTo>
                    <a:lnTo>
                      <a:pt x="315" y="118"/>
                    </a:lnTo>
                    <a:lnTo>
                      <a:pt x="197" y="236"/>
                    </a:lnTo>
                    <a:lnTo>
                      <a:pt x="118" y="315"/>
                    </a:lnTo>
                    <a:lnTo>
                      <a:pt x="40" y="473"/>
                    </a:lnTo>
                    <a:lnTo>
                      <a:pt x="0" y="591"/>
                    </a:lnTo>
                    <a:lnTo>
                      <a:pt x="0" y="749"/>
                    </a:lnTo>
                    <a:lnTo>
                      <a:pt x="0" y="906"/>
                    </a:lnTo>
                    <a:lnTo>
                      <a:pt x="158" y="1616"/>
                    </a:lnTo>
                    <a:lnTo>
                      <a:pt x="158" y="1616"/>
                    </a:lnTo>
                    <a:lnTo>
                      <a:pt x="237" y="1773"/>
                    </a:lnTo>
                    <a:lnTo>
                      <a:pt x="315" y="1892"/>
                    </a:lnTo>
                    <a:lnTo>
                      <a:pt x="394" y="2010"/>
                    </a:lnTo>
                    <a:lnTo>
                      <a:pt x="512" y="2089"/>
                    </a:lnTo>
                    <a:lnTo>
                      <a:pt x="631" y="2167"/>
                    </a:lnTo>
                    <a:lnTo>
                      <a:pt x="788" y="2207"/>
                    </a:lnTo>
                    <a:lnTo>
                      <a:pt x="907" y="2207"/>
                    </a:lnTo>
                    <a:lnTo>
                      <a:pt x="1064" y="2207"/>
                    </a:lnTo>
                    <a:lnTo>
                      <a:pt x="1064" y="2207"/>
                    </a:lnTo>
                    <a:lnTo>
                      <a:pt x="1222" y="2167"/>
                    </a:lnTo>
                    <a:lnTo>
                      <a:pt x="1340" y="2089"/>
                    </a:lnTo>
                    <a:lnTo>
                      <a:pt x="1458" y="1970"/>
                    </a:lnTo>
                    <a:lnTo>
                      <a:pt x="1537" y="1852"/>
                    </a:lnTo>
                    <a:lnTo>
                      <a:pt x="1616" y="1734"/>
                    </a:lnTo>
                    <a:lnTo>
                      <a:pt x="1655" y="1616"/>
                    </a:lnTo>
                    <a:lnTo>
                      <a:pt x="1655" y="1458"/>
                    </a:lnTo>
                    <a:lnTo>
                      <a:pt x="1655" y="1301"/>
                    </a:lnTo>
                    <a:lnTo>
                      <a:pt x="1498" y="552"/>
                    </a:lnTo>
                    <a:lnTo>
                      <a:pt x="1498" y="552"/>
                    </a:lnTo>
                    <a:lnTo>
                      <a:pt x="1419" y="434"/>
                    </a:lnTo>
                    <a:lnTo>
                      <a:pt x="1340" y="315"/>
                    </a:lnTo>
                    <a:lnTo>
                      <a:pt x="1261" y="197"/>
                    </a:lnTo>
                    <a:lnTo>
                      <a:pt x="1143" y="118"/>
                    </a:lnTo>
                    <a:lnTo>
                      <a:pt x="1025" y="39"/>
                    </a:lnTo>
                    <a:lnTo>
                      <a:pt x="867" y="0"/>
                    </a:lnTo>
                    <a:lnTo>
                      <a:pt x="749" y="0"/>
                    </a:lnTo>
                    <a:lnTo>
                      <a:pt x="591" y="0"/>
                    </a:lnTo>
                    <a:lnTo>
                      <a:pt x="59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26"/>
              <p:cNvSpPr/>
              <p:nvPr/>
            </p:nvSpPr>
            <p:spPr>
              <a:xfrm>
                <a:off x="5176975" y="4099350"/>
                <a:ext cx="108400" cy="51250"/>
              </a:xfrm>
              <a:custGeom>
                <a:avLst/>
                <a:gdLst/>
                <a:ahLst/>
                <a:cxnLst/>
                <a:rect l="l" t="t" r="r" b="b"/>
                <a:pathLst>
                  <a:path w="4336" h="2050" extrusionOk="0">
                    <a:moveTo>
                      <a:pt x="3468" y="0"/>
                    </a:moveTo>
                    <a:lnTo>
                      <a:pt x="552" y="591"/>
                    </a:lnTo>
                    <a:lnTo>
                      <a:pt x="552" y="591"/>
                    </a:lnTo>
                    <a:lnTo>
                      <a:pt x="394" y="631"/>
                    </a:lnTo>
                    <a:lnTo>
                      <a:pt x="276" y="710"/>
                    </a:lnTo>
                    <a:lnTo>
                      <a:pt x="158" y="788"/>
                    </a:lnTo>
                    <a:lnTo>
                      <a:pt x="79" y="907"/>
                    </a:lnTo>
                    <a:lnTo>
                      <a:pt x="40" y="1025"/>
                    </a:lnTo>
                    <a:lnTo>
                      <a:pt x="0" y="1182"/>
                    </a:lnTo>
                    <a:lnTo>
                      <a:pt x="0" y="1458"/>
                    </a:lnTo>
                    <a:lnTo>
                      <a:pt x="118" y="1734"/>
                    </a:lnTo>
                    <a:lnTo>
                      <a:pt x="197" y="1813"/>
                    </a:lnTo>
                    <a:lnTo>
                      <a:pt x="276" y="1931"/>
                    </a:lnTo>
                    <a:lnTo>
                      <a:pt x="394" y="2010"/>
                    </a:lnTo>
                    <a:lnTo>
                      <a:pt x="552" y="2049"/>
                    </a:lnTo>
                    <a:lnTo>
                      <a:pt x="709" y="2049"/>
                    </a:lnTo>
                    <a:lnTo>
                      <a:pt x="867" y="2049"/>
                    </a:lnTo>
                    <a:lnTo>
                      <a:pt x="3744" y="1498"/>
                    </a:lnTo>
                    <a:lnTo>
                      <a:pt x="3744" y="1498"/>
                    </a:lnTo>
                    <a:lnTo>
                      <a:pt x="3902" y="1419"/>
                    </a:lnTo>
                    <a:lnTo>
                      <a:pt x="4059" y="1379"/>
                    </a:lnTo>
                    <a:lnTo>
                      <a:pt x="4138" y="1261"/>
                    </a:lnTo>
                    <a:lnTo>
                      <a:pt x="4217" y="1143"/>
                    </a:lnTo>
                    <a:lnTo>
                      <a:pt x="4296" y="1025"/>
                    </a:lnTo>
                    <a:lnTo>
                      <a:pt x="4335" y="867"/>
                    </a:lnTo>
                    <a:lnTo>
                      <a:pt x="4296" y="591"/>
                    </a:lnTo>
                    <a:lnTo>
                      <a:pt x="4217" y="355"/>
                    </a:lnTo>
                    <a:lnTo>
                      <a:pt x="4138" y="237"/>
                    </a:lnTo>
                    <a:lnTo>
                      <a:pt x="4020" y="118"/>
                    </a:lnTo>
                    <a:lnTo>
                      <a:pt x="3902" y="40"/>
                    </a:lnTo>
                    <a:lnTo>
                      <a:pt x="3783" y="0"/>
                    </a:lnTo>
                    <a:lnTo>
                      <a:pt x="3626" y="0"/>
                    </a:lnTo>
                    <a:lnTo>
                      <a:pt x="3468" y="0"/>
                    </a:lnTo>
                    <a:lnTo>
                      <a:pt x="3468" y="0"/>
                    </a:lnTo>
                    <a:close/>
                  </a:path>
                </a:pathLst>
              </a:custGeom>
              <a:solidFill>
                <a:srgbClr val="FD60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26"/>
              <p:cNvSpPr/>
              <p:nvPr/>
            </p:nvSpPr>
            <p:spPr>
              <a:xfrm>
                <a:off x="5093225" y="4125950"/>
                <a:ext cx="56175" cy="41400"/>
              </a:xfrm>
              <a:custGeom>
                <a:avLst/>
                <a:gdLst/>
                <a:ahLst/>
                <a:cxnLst/>
                <a:rect l="l" t="t" r="r" b="b"/>
                <a:pathLst>
                  <a:path w="2247" h="1656" extrusionOk="0">
                    <a:moveTo>
                      <a:pt x="2207" y="631"/>
                    </a:moveTo>
                    <a:lnTo>
                      <a:pt x="2207" y="631"/>
                    </a:lnTo>
                    <a:lnTo>
                      <a:pt x="2168" y="473"/>
                    </a:lnTo>
                    <a:lnTo>
                      <a:pt x="2089" y="355"/>
                    </a:lnTo>
                    <a:lnTo>
                      <a:pt x="2010" y="237"/>
                    </a:lnTo>
                    <a:lnTo>
                      <a:pt x="1892" y="118"/>
                    </a:lnTo>
                    <a:lnTo>
                      <a:pt x="1774" y="79"/>
                    </a:lnTo>
                    <a:lnTo>
                      <a:pt x="1616" y="40"/>
                    </a:lnTo>
                    <a:lnTo>
                      <a:pt x="1498" y="0"/>
                    </a:lnTo>
                    <a:lnTo>
                      <a:pt x="1340" y="0"/>
                    </a:lnTo>
                    <a:lnTo>
                      <a:pt x="592" y="158"/>
                    </a:lnTo>
                    <a:lnTo>
                      <a:pt x="592" y="158"/>
                    </a:lnTo>
                    <a:lnTo>
                      <a:pt x="434" y="197"/>
                    </a:lnTo>
                    <a:lnTo>
                      <a:pt x="316" y="276"/>
                    </a:lnTo>
                    <a:lnTo>
                      <a:pt x="197" y="355"/>
                    </a:lnTo>
                    <a:lnTo>
                      <a:pt x="119" y="473"/>
                    </a:lnTo>
                    <a:lnTo>
                      <a:pt x="40" y="591"/>
                    </a:lnTo>
                    <a:lnTo>
                      <a:pt x="0" y="749"/>
                    </a:lnTo>
                    <a:lnTo>
                      <a:pt x="0" y="907"/>
                    </a:lnTo>
                    <a:lnTo>
                      <a:pt x="0" y="1064"/>
                    </a:lnTo>
                    <a:lnTo>
                      <a:pt x="0" y="1064"/>
                    </a:lnTo>
                    <a:lnTo>
                      <a:pt x="40" y="1182"/>
                    </a:lnTo>
                    <a:lnTo>
                      <a:pt x="119" y="1340"/>
                    </a:lnTo>
                    <a:lnTo>
                      <a:pt x="197" y="1419"/>
                    </a:lnTo>
                    <a:lnTo>
                      <a:pt x="316" y="1537"/>
                    </a:lnTo>
                    <a:lnTo>
                      <a:pt x="434" y="1577"/>
                    </a:lnTo>
                    <a:lnTo>
                      <a:pt x="592" y="1655"/>
                    </a:lnTo>
                    <a:lnTo>
                      <a:pt x="749" y="1655"/>
                    </a:lnTo>
                    <a:lnTo>
                      <a:pt x="867" y="1655"/>
                    </a:lnTo>
                    <a:lnTo>
                      <a:pt x="1616" y="1498"/>
                    </a:lnTo>
                    <a:lnTo>
                      <a:pt x="1616" y="1498"/>
                    </a:lnTo>
                    <a:lnTo>
                      <a:pt x="1774" y="1458"/>
                    </a:lnTo>
                    <a:lnTo>
                      <a:pt x="1892" y="1380"/>
                    </a:lnTo>
                    <a:lnTo>
                      <a:pt x="2010" y="1301"/>
                    </a:lnTo>
                    <a:lnTo>
                      <a:pt x="2089" y="1182"/>
                    </a:lnTo>
                    <a:lnTo>
                      <a:pt x="2168" y="1064"/>
                    </a:lnTo>
                    <a:lnTo>
                      <a:pt x="2207" y="907"/>
                    </a:lnTo>
                    <a:lnTo>
                      <a:pt x="2247" y="749"/>
                    </a:lnTo>
                    <a:lnTo>
                      <a:pt x="2207" y="631"/>
                    </a:lnTo>
                    <a:lnTo>
                      <a:pt x="2207" y="631"/>
                    </a:lnTo>
                    <a:close/>
                  </a:path>
                </a:pathLst>
              </a:custGeom>
              <a:solidFill>
                <a:srgbClr val="FD60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26"/>
              <p:cNvSpPr/>
              <p:nvPr/>
            </p:nvSpPr>
            <p:spPr>
              <a:xfrm>
                <a:off x="4703075" y="3028425"/>
                <a:ext cx="108400" cy="52225"/>
              </a:xfrm>
              <a:custGeom>
                <a:avLst/>
                <a:gdLst/>
                <a:ahLst/>
                <a:cxnLst/>
                <a:rect l="l" t="t" r="r" b="b"/>
                <a:pathLst>
                  <a:path w="4336" h="2089" extrusionOk="0">
                    <a:moveTo>
                      <a:pt x="3469" y="0"/>
                    </a:moveTo>
                    <a:lnTo>
                      <a:pt x="552" y="591"/>
                    </a:lnTo>
                    <a:lnTo>
                      <a:pt x="552" y="591"/>
                    </a:lnTo>
                    <a:lnTo>
                      <a:pt x="395" y="631"/>
                    </a:lnTo>
                    <a:lnTo>
                      <a:pt x="277" y="710"/>
                    </a:lnTo>
                    <a:lnTo>
                      <a:pt x="158" y="789"/>
                    </a:lnTo>
                    <a:lnTo>
                      <a:pt x="80" y="907"/>
                    </a:lnTo>
                    <a:lnTo>
                      <a:pt x="40" y="1064"/>
                    </a:lnTo>
                    <a:lnTo>
                      <a:pt x="1" y="1183"/>
                    </a:lnTo>
                    <a:lnTo>
                      <a:pt x="1" y="1458"/>
                    </a:lnTo>
                    <a:lnTo>
                      <a:pt x="119" y="1734"/>
                    </a:lnTo>
                    <a:lnTo>
                      <a:pt x="198" y="1853"/>
                    </a:lnTo>
                    <a:lnTo>
                      <a:pt x="277" y="1931"/>
                    </a:lnTo>
                    <a:lnTo>
                      <a:pt x="395" y="2010"/>
                    </a:lnTo>
                    <a:lnTo>
                      <a:pt x="552" y="2050"/>
                    </a:lnTo>
                    <a:lnTo>
                      <a:pt x="710" y="2089"/>
                    </a:lnTo>
                    <a:lnTo>
                      <a:pt x="868" y="2050"/>
                    </a:lnTo>
                    <a:lnTo>
                      <a:pt x="3744" y="1498"/>
                    </a:lnTo>
                    <a:lnTo>
                      <a:pt x="3744" y="1498"/>
                    </a:lnTo>
                    <a:lnTo>
                      <a:pt x="3902" y="1458"/>
                    </a:lnTo>
                    <a:lnTo>
                      <a:pt x="4060" y="1380"/>
                    </a:lnTo>
                    <a:lnTo>
                      <a:pt x="4139" y="1261"/>
                    </a:lnTo>
                    <a:lnTo>
                      <a:pt x="4217" y="1143"/>
                    </a:lnTo>
                    <a:lnTo>
                      <a:pt x="4296" y="1025"/>
                    </a:lnTo>
                    <a:lnTo>
                      <a:pt x="4336" y="907"/>
                    </a:lnTo>
                    <a:lnTo>
                      <a:pt x="4296" y="631"/>
                    </a:lnTo>
                    <a:lnTo>
                      <a:pt x="4217" y="355"/>
                    </a:lnTo>
                    <a:lnTo>
                      <a:pt x="4139" y="237"/>
                    </a:lnTo>
                    <a:lnTo>
                      <a:pt x="4020" y="158"/>
                    </a:lnTo>
                    <a:lnTo>
                      <a:pt x="3902" y="79"/>
                    </a:lnTo>
                    <a:lnTo>
                      <a:pt x="3784" y="0"/>
                    </a:lnTo>
                    <a:lnTo>
                      <a:pt x="3626" y="0"/>
                    </a:lnTo>
                    <a:lnTo>
                      <a:pt x="3469" y="0"/>
                    </a:lnTo>
                    <a:lnTo>
                      <a:pt x="3469"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26"/>
              <p:cNvSpPr/>
              <p:nvPr/>
            </p:nvSpPr>
            <p:spPr>
              <a:xfrm>
                <a:off x="4619325" y="3055025"/>
                <a:ext cx="56200" cy="41400"/>
              </a:xfrm>
              <a:custGeom>
                <a:avLst/>
                <a:gdLst/>
                <a:ahLst/>
                <a:cxnLst/>
                <a:rect l="l" t="t" r="r" b="b"/>
                <a:pathLst>
                  <a:path w="2248" h="1656" extrusionOk="0">
                    <a:moveTo>
                      <a:pt x="2208" y="631"/>
                    </a:moveTo>
                    <a:lnTo>
                      <a:pt x="2208" y="631"/>
                    </a:lnTo>
                    <a:lnTo>
                      <a:pt x="2168" y="473"/>
                    </a:lnTo>
                    <a:lnTo>
                      <a:pt x="2090" y="355"/>
                    </a:lnTo>
                    <a:lnTo>
                      <a:pt x="2011" y="237"/>
                    </a:lnTo>
                    <a:lnTo>
                      <a:pt x="1893" y="158"/>
                    </a:lnTo>
                    <a:lnTo>
                      <a:pt x="1774" y="79"/>
                    </a:lnTo>
                    <a:lnTo>
                      <a:pt x="1617" y="40"/>
                    </a:lnTo>
                    <a:lnTo>
                      <a:pt x="1498" y="0"/>
                    </a:lnTo>
                    <a:lnTo>
                      <a:pt x="1341" y="40"/>
                    </a:lnTo>
                    <a:lnTo>
                      <a:pt x="592" y="158"/>
                    </a:lnTo>
                    <a:lnTo>
                      <a:pt x="592" y="158"/>
                    </a:lnTo>
                    <a:lnTo>
                      <a:pt x="434" y="197"/>
                    </a:lnTo>
                    <a:lnTo>
                      <a:pt x="316" y="276"/>
                    </a:lnTo>
                    <a:lnTo>
                      <a:pt x="198" y="394"/>
                    </a:lnTo>
                    <a:lnTo>
                      <a:pt x="119" y="473"/>
                    </a:lnTo>
                    <a:lnTo>
                      <a:pt x="40" y="631"/>
                    </a:lnTo>
                    <a:lnTo>
                      <a:pt x="1" y="749"/>
                    </a:lnTo>
                    <a:lnTo>
                      <a:pt x="1" y="907"/>
                    </a:lnTo>
                    <a:lnTo>
                      <a:pt x="1" y="1064"/>
                    </a:lnTo>
                    <a:lnTo>
                      <a:pt x="1" y="1064"/>
                    </a:lnTo>
                    <a:lnTo>
                      <a:pt x="40" y="1183"/>
                    </a:lnTo>
                    <a:lnTo>
                      <a:pt x="119" y="1340"/>
                    </a:lnTo>
                    <a:lnTo>
                      <a:pt x="198" y="1458"/>
                    </a:lnTo>
                    <a:lnTo>
                      <a:pt x="316" y="1537"/>
                    </a:lnTo>
                    <a:lnTo>
                      <a:pt x="434" y="1616"/>
                    </a:lnTo>
                    <a:lnTo>
                      <a:pt x="592" y="1656"/>
                    </a:lnTo>
                    <a:lnTo>
                      <a:pt x="750" y="1656"/>
                    </a:lnTo>
                    <a:lnTo>
                      <a:pt x="868" y="1656"/>
                    </a:lnTo>
                    <a:lnTo>
                      <a:pt x="1617" y="1498"/>
                    </a:lnTo>
                    <a:lnTo>
                      <a:pt x="1617" y="1498"/>
                    </a:lnTo>
                    <a:lnTo>
                      <a:pt x="1774" y="1458"/>
                    </a:lnTo>
                    <a:lnTo>
                      <a:pt x="1893" y="1380"/>
                    </a:lnTo>
                    <a:lnTo>
                      <a:pt x="2011" y="1301"/>
                    </a:lnTo>
                    <a:lnTo>
                      <a:pt x="2090" y="1183"/>
                    </a:lnTo>
                    <a:lnTo>
                      <a:pt x="2168" y="1064"/>
                    </a:lnTo>
                    <a:lnTo>
                      <a:pt x="2208" y="907"/>
                    </a:lnTo>
                    <a:lnTo>
                      <a:pt x="2247" y="789"/>
                    </a:lnTo>
                    <a:lnTo>
                      <a:pt x="2208" y="631"/>
                    </a:lnTo>
                    <a:lnTo>
                      <a:pt x="2208" y="63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26"/>
              <p:cNvSpPr/>
              <p:nvPr/>
            </p:nvSpPr>
            <p:spPr>
              <a:xfrm>
                <a:off x="4571050" y="4065850"/>
                <a:ext cx="54225" cy="107400"/>
              </a:xfrm>
              <a:custGeom>
                <a:avLst/>
                <a:gdLst/>
                <a:ahLst/>
                <a:cxnLst/>
                <a:rect l="l" t="t" r="r" b="b"/>
                <a:pathLst>
                  <a:path w="2169" h="4296" extrusionOk="0">
                    <a:moveTo>
                      <a:pt x="1" y="867"/>
                    </a:moveTo>
                    <a:lnTo>
                      <a:pt x="671" y="3744"/>
                    </a:lnTo>
                    <a:lnTo>
                      <a:pt x="671" y="3744"/>
                    </a:lnTo>
                    <a:lnTo>
                      <a:pt x="710" y="3902"/>
                    </a:lnTo>
                    <a:lnTo>
                      <a:pt x="789" y="4059"/>
                    </a:lnTo>
                    <a:lnTo>
                      <a:pt x="907" y="4138"/>
                    </a:lnTo>
                    <a:lnTo>
                      <a:pt x="1026" y="4217"/>
                    </a:lnTo>
                    <a:lnTo>
                      <a:pt x="1144" y="4296"/>
                    </a:lnTo>
                    <a:lnTo>
                      <a:pt x="1262" y="4296"/>
                    </a:lnTo>
                    <a:lnTo>
                      <a:pt x="1577" y="4296"/>
                    </a:lnTo>
                    <a:lnTo>
                      <a:pt x="1814" y="4178"/>
                    </a:lnTo>
                    <a:lnTo>
                      <a:pt x="1932" y="4099"/>
                    </a:lnTo>
                    <a:lnTo>
                      <a:pt x="2011" y="3981"/>
                    </a:lnTo>
                    <a:lnTo>
                      <a:pt x="2090" y="3862"/>
                    </a:lnTo>
                    <a:lnTo>
                      <a:pt x="2129" y="3744"/>
                    </a:lnTo>
                    <a:lnTo>
                      <a:pt x="2168" y="3586"/>
                    </a:lnTo>
                    <a:lnTo>
                      <a:pt x="2129" y="3429"/>
                    </a:lnTo>
                    <a:lnTo>
                      <a:pt x="1498" y="552"/>
                    </a:lnTo>
                    <a:lnTo>
                      <a:pt x="1498" y="552"/>
                    </a:lnTo>
                    <a:lnTo>
                      <a:pt x="1420" y="394"/>
                    </a:lnTo>
                    <a:lnTo>
                      <a:pt x="1341" y="237"/>
                    </a:lnTo>
                    <a:lnTo>
                      <a:pt x="1262" y="158"/>
                    </a:lnTo>
                    <a:lnTo>
                      <a:pt x="1144" y="79"/>
                    </a:lnTo>
                    <a:lnTo>
                      <a:pt x="1026" y="0"/>
                    </a:lnTo>
                    <a:lnTo>
                      <a:pt x="868" y="0"/>
                    </a:lnTo>
                    <a:lnTo>
                      <a:pt x="592" y="0"/>
                    </a:lnTo>
                    <a:lnTo>
                      <a:pt x="316" y="119"/>
                    </a:lnTo>
                    <a:lnTo>
                      <a:pt x="237" y="197"/>
                    </a:lnTo>
                    <a:lnTo>
                      <a:pt x="119" y="276"/>
                    </a:lnTo>
                    <a:lnTo>
                      <a:pt x="40" y="434"/>
                    </a:lnTo>
                    <a:lnTo>
                      <a:pt x="1" y="552"/>
                    </a:lnTo>
                    <a:lnTo>
                      <a:pt x="1" y="710"/>
                    </a:lnTo>
                    <a:lnTo>
                      <a:pt x="1" y="867"/>
                    </a:lnTo>
                    <a:lnTo>
                      <a:pt x="1" y="867"/>
                    </a:lnTo>
                    <a:close/>
                  </a:path>
                </a:pathLst>
              </a:custGeom>
              <a:solidFill>
                <a:srgbClr val="FD60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26"/>
              <p:cNvSpPr/>
              <p:nvPr/>
            </p:nvSpPr>
            <p:spPr>
              <a:xfrm>
                <a:off x="5125725" y="3079650"/>
                <a:ext cx="36475" cy="34500"/>
              </a:xfrm>
              <a:custGeom>
                <a:avLst/>
                <a:gdLst/>
                <a:ahLst/>
                <a:cxnLst/>
                <a:rect l="l" t="t" r="r" b="b"/>
                <a:pathLst>
                  <a:path w="1459" h="1380" extrusionOk="0">
                    <a:moveTo>
                      <a:pt x="1459" y="552"/>
                    </a:moveTo>
                    <a:lnTo>
                      <a:pt x="1459" y="552"/>
                    </a:lnTo>
                    <a:lnTo>
                      <a:pt x="1420" y="395"/>
                    </a:lnTo>
                    <a:lnTo>
                      <a:pt x="1341" y="276"/>
                    </a:lnTo>
                    <a:lnTo>
                      <a:pt x="1262" y="158"/>
                    </a:lnTo>
                    <a:lnTo>
                      <a:pt x="1144" y="79"/>
                    </a:lnTo>
                    <a:lnTo>
                      <a:pt x="1025" y="40"/>
                    </a:lnTo>
                    <a:lnTo>
                      <a:pt x="907" y="1"/>
                    </a:lnTo>
                    <a:lnTo>
                      <a:pt x="631" y="1"/>
                    </a:lnTo>
                    <a:lnTo>
                      <a:pt x="356" y="79"/>
                    </a:lnTo>
                    <a:lnTo>
                      <a:pt x="237" y="158"/>
                    </a:lnTo>
                    <a:lnTo>
                      <a:pt x="159" y="237"/>
                    </a:lnTo>
                    <a:lnTo>
                      <a:pt x="80" y="355"/>
                    </a:lnTo>
                    <a:lnTo>
                      <a:pt x="40" y="473"/>
                    </a:lnTo>
                    <a:lnTo>
                      <a:pt x="1" y="631"/>
                    </a:lnTo>
                    <a:lnTo>
                      <a:pt x="1" y="789"/>
                    </a:lnTo>
                    <a:lnTo>
                      <a:pt x="1" y="789"/>
                    </a:lnTo>
                    <a:lnTo>
                      <a:pt x="40" y="946"/>
                    </a:lnTo>
                    <a:lnTo>
                      <a:pt x="119" y="1065"/>
                    </a:lnTo>
                    <a:lnTo>
                      <a:pt x="198" y="1183"/>
                    </a:lnTo>
                    <a:lnTo>
                      <a:pt x="316" y="1262"/>
                    </a:lnTo>
                    <a:lnTo>
                      <a:pt x="434" y="1340"/>
                    </a:lnTo>
                    <a:lnTo>
                      <a:pt x="553" y="1380"/>
                    </a:lnTo>
                    <a:lnTo>
                      <a:pt x="828" y="1380"/>
                    </a:lnTo>
                    <a:lnTo>
                      <a:pt x="1104" y="1301"/>
                    </a:lnTo>
                    <a:lnTo>
                      <a:pt x="1223" y="1222"/>
                    </a:lnTo>
                    <a:lnTo>
                      <a:pt x="1301" y="1143"/>
                    </a:lnTo>
                    <a:lnTo>
                      <a:pt x="1380" y="1025"/>
                    </a:lnTo>
                    <a:lnTo>
                      <a:pt x="1420" y="868"/>
                    </a:lnTo>
                    <a:lnTo>
                      <a:pt x="1459" y="749"/>
                    </a:lnTo>
                    <a:lnTo>
                      <a:pt x="1459" y="552"/>
                    </a:lnTo>
                    <a:lnTo>
                      <a:pt x="1459" y="552"/>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26"/>
              <p:cNvSpPr/>
              <p:nvPr/>
            </p:nvSpPr>
            <p:spPr>
              <a:xfrm>
                <a:off x="5142475" y="3146650"/>
                <a:ext cx="82800" cy="238450"/>
              </a:xfrm>
              <a:custGeom>
                <a:avLst/>
                <a:gdLst/>
                <a:ahLst/>
                <a:cxnLst/>
                <a:rect l="l" t="t" r="r" b="b"/>
                <a:pathLst>
                  <a:path w="3312" h="9538" extrusionOk="0">
                    <a:moveTo>
                      <a:pt x="3311" y="8710"/>
                    </a:moveTo>
                    <a:lnTo>
                      <a:pt x="3311" y="8710"/>
                    </a:lnTo>
                    <a:lnTo>
                      <a:pt x="2365" y="4611"/>
                    </a:lnTo>
                    <a:lnTo>
                      <a:pt x="1380" y="513"/>
                    </a:lnTo>
                    <a:lnTo>
                      <a:pt x="1380" y="513"/>
                    </a:lnTo>
                    <a:lnTo>
                      <a:pt x="1341" y="355"/>
                    </a:lnTo>
                    <a:lnTo>
                      <a:pt x="1262" y="237"/>
                    </a:lnTo>
                    <a:lnTo>
                      <a:pt x="1183" y="158"/>
                    </a:lnTo>
                    <a:lnTo>
                      <a:pt x="1065" y="79"/>
                    </a:lnTo>
                    <a:lnTo>
                      <a:pt x="947" y="0"/>
                    </a:lnTo>
                    <a:lnTo>
                      <a:pt x="828" y="0"/>
                    </a:lnTo>
                    <a:lnTo>
                      <a:pt x="553" y="0"/>
                    </a:lnTo>
                    <a:lnTo>
                      <a:pt x="316" y="119"/>
                    </a:lnTo>
                    <a:lnTo>
                      <a:pt x="198" y="197"/>
                    </a:lnTo>
                    <a:lnTo>
                      <a:pt x="119" y="276"/>
                    </a:lnTo>
                    <a:lnTo>
                      <a:pt x="40" y="394"/>
                    </a:lnTo>
                    <a:lnTo>
                      <a:pt x="1" y="513"/>
                    </a:lnTo>
                    <a:lnTo>
                      <a:pt x="1" y="670"/>
                    </a:lnTo>
                    <a:lnTo>
                      <a:pt x="1" y="828"/>
                    </a:lnTo>
                    <a:lnTo>
                      <a:pt x="1" y="828"/>
                    </a:lnTo>
                    <a:lnTo>
                      <a:pt x="947" y="4926"/>
                    </a:lnTo>
                    <a:lnTo>
                      <a:pt x="1932" y="9025"/>
                    </a:lnTo>
                    <a:lnTo>
                      <a:pt x="1932" y="9025"/>
                    </a:lnTo>
                    <a:lnTo>
                      <a:pt x="1971" y="9182"/>
                    </a:lnTo>
                    <a:lnTo>
                      <a:pt x="2050" y="9301"/>
                    </a:lnTo>
                    <a:lnTo>
                      <a:pt x="2129" y="9419"/>
                    </a:lnTo>
                    <a:lnTo>
                      <a:pt x="2247" y="9498"/>
                    </a:lnTo>
                    <a:lnTo>
                      <a:pt x="2365" y="9537"/>
                    </a:lnTo>
                    <a:lnTo>
                      <a:pt x="2484" y="9537"/>
                    </a:lnTo>
                    <a:lnTo>
                      <a:pt x="2759" y="9537"/>
                    </a:lnTo>
                    <a:lnTo>
                      <a:pt x="2996" y="9458"/>
                    </a:lnTo>
                    <a:lnTo>
                      <a:pt x="3114" y="9380"/>
                    </a:lnTo>
                    <a:lnTo>
                      <a:pt x="3193" y="9261"/>
                    </a:lnTo>
                    <a:lnTo>
                      <a:pt x="3272" y="9143"/>
                    </a:lnTo>
                    <a:lnTo>
                      <a:pt x="3311" y="9025"/>
                    </a:lnTo>
                    <a:lnTo>
                      <a:pt x="3311" y="8867"/>
                    </a:lnTo>
                    <a:lnTo>
                      <a:pt x="3311" y="8710"/>
                    </a:lnTo>
                    <a:lnTo>
                      <a:pt x="3311" y="871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26"/>
              <p:cNvSpPr/>
              <p:nvPr/>
            </p:nvSpPr>
            <p:spPr>
              <a:xfrm>
                <a:off x="5206525" y="3418575"/>
                <a:ext cx="35500" cy="34500"/>
              </a:xfrm>
              <a:custGeom>
                <a:avLst/>
                <a:gdLst/>
                <a:ahLst/>
                <a:cxnLst/>
                <a:rect l="l" t="t" r="r" b="b"/>
                <a:pathLst>
                  <a:path w="1420" h="1380" extrusionOk="0">
                    <a:moveTo>
                      <a:pt x="1419" y="591"/>
                    </a:moveTo>
                    <a:lnTo>
                      <a:pt x="1419" y="591"/>
                    </a:lnTo>
                    <a:lnTo>
                      <a:pt x="1380" y="434"/>
                    </a:lnTo>
                    <a:lnTo>
                      <a:pt x="1301" y="276"/>
                    </a:lnTo>
                    <a:lnTo>
                      <a:pt x="1222" y="197"/>
                    </a:lnTo>
                    <a:lnTo>
                      <a:pt x="1104" y="118"/>
                    </a:lnTo>
                    <a:lnTo>
                      <a:pt x="986" y="39"/>
                    </a:lnTo>
                    <a:lnTo>
                      <a:pt x="867" y="0"/>
                    </a:lnTo>
                    <a:lnTo>
                      <a:pt x="591" y="0"/>
                    </a:lnTo>
                    <a:lnTo>
                      <a:pt x="355" y="79"/>
                    </a:lnTo>
                    <a:lnTo>
                      <a:pt x="237" y="158"/>
                    </a:lnTo>
                    <a:lnTo>
                      <a:pt x="158" y="236"/>
                    </a:lnTo>
                    <a:lnTo>
                      <a:pt x="79" y="355"/>
                    </a:lnTo>
                    <a:lnTo>
                      <a:pt x="40" y="473"/>
                    </a:lnTo>
                    <a:lnTo>
                      <a:pt x="0" y="631"/>
                    </a:lnTo>
                    <a:lnTo>
                      <a:pt x="0" y="788"/>
                    </a:lnTo>
                    <a:lnTo>
                      <a:pt x="0" y="788"/>
                    </a:lnTo>
                    <a:lnTo>
                      <a:pt x="40" y="946"/>
                    </a:lnTo>
                    <a:lnTo>
                      <a:pt x="119" y="1064"/>
                    </a:lnTo>
                    <a:lnTo>
                      <a:pt x="197" y="1182"/>
                    </a:lnTo>
                    <a:lnTo>
                      <a:pt x="316" y="1261"/>
                    </a:lnTo>
                    <a:lnTo>
                      <a:pt x="434" y="1340"/>
                    </a:lnTo>
                    <a:lnTo>
                      <a:pt x="552" y="1379"/>
                    </a:lnTo>
                    <a:lnTo>
                      <a:pt x="828" y="1379"/>
                    </a:lnTo>
                    <a:lnTo>
                      <a:pt x="1064" y="1301"/>
                    </a:lnTo>
                    <a:lnTo>
                      <a:pt x="1183" y="1222"/>
                    </a:lnTo>
                    <a:lnTo>
                      <a:pt x="1261" y="1103"/>
                    </a:lnTo>
                    <a:lnTo>
                      <a:pt x="1340" y="1025"/>
                    </a:lnTo>
                    <a:lnTo>
                      <a:pt x="1380" y="867"/>
                    </a:lnTo>
                    <a:lnTo>
                      <a:pt x="1419" y="749"/>
                    </a:lnTo>
                    <a:lnTo>
                      <a:pt x="1419" y="591"/>
                    </a:lnTo>
                    <a:lnTo>
                      <a:pt x="1419" y="59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26"/>
              <p:cNvSpPr/>
              <p:nvPr/>
            </p:nvSpPr>
            <p:spPr>
              <a:xfrm>
                <a:off x="4458750" y="3568325"/>
                <a:ext cx="36475" cy="34500"/>
              </a:xfrm>
              <a:custGeom>
                <a:avLst/>
                <a:gdLst/>
                <a:ahLst/>
                <a:cxnLst/>
                <a:rect l="l" t="t" r="r" b="b"/>
                <a:pathLst>
                  <a:path w="1459" h="1380" extrusionOk="0">
                    <a:moveTo>
                      <a:pt x="1459" y="591"/>
                    </a:moveTo>
                    <a:lnTo>
                      <a:pt x="1459" y="591"/>
                    </a:lnTo>
                    <a:lnTo>
                      <a:pt x="1419" y="434"/>
                    </a:lnTo>
                    <a:lnTo>
                      <a:pt x="1380" y="276"/>
                    </a:lnTo>
                    <a:lnTo>
                      <a:pt x="1261" y="158"/>
                    </a:lnTo>
                    <a:lnTo>
                      <a:pt x="1183" y="79"/>
                    </a:lnTo>
                    <a:lnTo>
                      <a:pt x="1064" y="40"/>
                    </a:lnTo>
                    <a:lnTo>
                      <a:pt x="907" y="0"/>
                    </a:lnTo>
                    <a:lnTo>
                      <a:pt x="631" y="0"/>
                    </a:lnTo>
                    <a:lnTo>
                      <a:pt x="394" y="79"/>
                    </a:lnTo>
                    <a:lnTo>
                      <a:pt x="276" y="158"/>
                    </a:lnTo>
                    <a:lnTo>
                      <a:pt x="158" y="237"/>
                    </a:lnTo>
                    <a:lnTo>
                      <a:pt x="79" y="355"/>
                    </a:lnTo>
                    <a:lnTo>
                      <a:pt x="40" y="473"/>
                    </a:lnTo>
                    <a:lnTo>
                      <a:pt x="0" y="631"/>
                    </a:lnTo>
                    <a:lnTo>
                      <a:pt x="40" y="788"/>
                    </a:lnTo>
                    <a:lnTo>
                      <a:pt x="40" y="788"/>
                    </a:lnTo>
                    <a:lnTo>
                      <a:pt x="79" y="946"/>
                    </a:lnTo>
                    <a:lnTo>
                      <a:pt x="119" y="1104"/>
                    </a:lnTo>
                    <a:lnTo>
                      <a:pt x="237" y="1182"/>
                    </a:lnTo>
                    <a:lnTo>
                      <a:pt x="316" y="1261"/>
                    </a:lnTo>
                    <a:lnTo>
                      <a:pt x="434" y="1340"/>
                    </a:lnTo>
                    <a:lnTo>
                      <a:pt x="592" y="1379"/>
                    </a:lnTo>
                    <a:lnTo>
                      <a:pt x="867" y="1379"/>
                    </a:lnTo>
                    <a:lnTo>
                      <a:pt x="1104" y="1301"/>
                    </a:lnTo>
                    <a:lnTo>
                      <a:pt x="1222" y="1222"/>
                    </a:lnTo>
                    <a:lnTo>
                      <a:pt x="1301" y="1143"/>
                    </a:lnTo>
                    <a:lnTo>
                      <a:pt x="1380" y="1025"/>
                    </a:lnTo>
                    <a:lnTo>
                      <a:pt x="1459" y="906"/>
                    </a:lnTo>
                    <a:lnTo>
                      <a:pt x="1459" y="749"/>
                    </a:lnTo>
                    <a:lnTo>
                      <a:pt x="1459" y="591"/>
                    </a:lnTo>
                    <a:lnTo>
                      <a:pt x="1459" y="59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26"/>
              <p:cNvSpPr/>
              <p:nvPr/>
            </p:nvSpPr>
            <p:spPr>
              <a:xfrm>
                <a:off x="4475500" y="3635300"/>
                <a:ext cx="81800" cy="239450"/>
              </a:xfrm>
              <a:custGeom>
                <a:avLst/>
                <a:gdLst/>
                <a:ahLst/>
                <a:cxnLst/>
                <a:rect l="l" t="t" r="r" b="b"/>
                <a:pathLst>
                  <a:path w="3272" h="9578" extrusionOk="0">
                    <a:moveTo>
                      <a:pt x="3271" y="8750"/>
                    </a:moveTo>
                    <a:lnTo>
                      <a:pt x="3271" y="8750"/>
                    </a:lnTo>
                    <a:lnTo>
                      <a:pt x="2325" y="4651"/>
                    </a:lnTo>
                    <a:lnTo>
                      <a:pt x="1419" y="553"/>
                    </a:lnTo>
                    <a:lnTo>
                      <a:pt x="1419" y="553"/>
                    </a:lnTo>
                    <a:lnTo>
                      <a:pt x="1340" y="395"/>
                    </a:lnTo>
                    <a:lnTo>
                      <a:pt x="1261" y="277"/>
                    </a:lnTo>
                    <a:lnTo>
                      <a:pt x="1183" y="159"/>
                    </a:lnTo>
                    <a:lnTo>
                      <a:pt x="1064" y="80"/>
                    </a:lnTo>
                    <a:lnTo>
                      <a:pt x="946" y="40"/>
                    </a:lnTo>
                    <a:lnTo>
                      <a:pt x="828" y="1"/>
                    </a:lnTo>
                    <a:lnTo>
                      <a:pt x="552" y="1"/>
                    </a:lnTo>
                    <a:lnTo>
                      <a:pt x="316" y="119"/>
                    </a:lnTo>
                    <a:lnTo>
                      <a:pt x="197" y="198"/>
                    </a:lnTo>
                    <a:lnTo>
                      <a:pt x="119" y="277"/>
                    </a:lnTo>
                    <a:lnTo>
                      <a:pt x="40" y="395"/>
                    </a:lnTo>
                    <a:lnTo>
                      <a:pt x="0" y="553"/>
                    </a:lnTo>
                    <a:lnTo>
                      <a:pt x="0" y="671"/>
                    </a:lnTo>
                    <a:lnTo>
                      <a:pt x="0" y="828"/>
                    </a:lnTo>
                    <a:lnTo>
                      <a:pt x="0" y="828"/>
                    </a:lnTo>
                    <a:lnTo>
                      <a:pt x="946" y="4927"/>
                    </a:lnTo>
                    <a:lnTo>
                      <a:pt x="1892" y="9025"/>
                    </a:lnTo>
                    <a:lnTo>
                      <a:pt x="1892" y="9025"/>
                    </a:lnTo>
                    <a:lnTo>
                      <a:pt x="1931" y="9183"/>
                    </a:lnTo>
                    <a:lnTo>
                      <a:pt x="2010" y="9341"/>
                    </a:lnTo>
                    <a:lnTo>
                      <a:pt x="2089" y="9419"/>
                    </a:lnTo>
                    <a:lnTo>
                      <a:pt x="2207" y="9498"/>
                    </a:lnTo>
                    <a:lnTo>
                      <a:pt x="2325" y="9538"/>
                    </a:lnTo>
                    <a:lnTo>
                      <a:pt x="2444" y="9577"/>
                    </a:lnTo>
                    <a:lnTo>
                      <a:pt x="2720" y="9577"/>
                    </a:lnTo>
                    <a:lnTo>
                      <a:pt x="2956" y="9459"/>
                    </a:lnTo>
                    <a:lnTo>
                      <a:pt x="3074" y="9380"/>
                    </a:lnTo>
                    <a:lnTo>
                      <a:pt x="3153" y="9301"/>
                    </a:lnTo>
                    <a:lnTo>
                      <a:pt x="3232" y="9183"/>
                    </a:lnTo>
                    <a:lnTo>
                      <a:pt x="3271" y="9065"/>
                    </a:lnTo>
                    <a:lnTo>
                      <a:pt x="3271" y="8907"/>
                    </a:lnTo>
                    <a:lnTo>
                      <a:pt x="3271" y="8750"/>
                    </a:lnTo>
                    <a:lnTo>
                      <a:pt x="3271" y="875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26"/>
              <p:cNvSpPr/>
              <p:nvPr/>
            </p:nvSpPr>
            <p:spPr>
              <a:xfrm>
                <a:off x="4537575" y="3908200"/>
                <a:ext cx="36475" cy="33525"/>
              </a:xfrm>
              <a:custGeom>
                <a:avLst/>
                <a:gdLst/>
                <a:ahLst/>
                <a:cxnLst/>
                <a:rect l="l" t="t" r="r" b="b"/>
                <a:pathLst>
                  <a:path w="1459" h="1341" extrusionOk="0">
                    <a:moveTo>
                      <a:pt x="1419" y="553"/>
                    </a:moveTo>
                    <a:lnTo>
                      <a:pt x="1419" y="553"/>
                    </a:lnTo>
                    <a:lnTo>
                      <a:pt x="1379" y="395"/>
                    </a:lnTo>
                    <a:lnTo>
                      <a:pt x="1340" y="277"/>
                    </a:lnTo>
                    <a:lnTo>
                      <a:pt x="1261" y="159"/>
                    </a:lnTo>
                    <a:lnTo>
                      <a:pt x="1143" y="80"/>
                    </a:lnTo>
                    <a:lnTo>
                      <a:pt x="1025" y="40"/>
                    </a:lnTo>
                    <a:lnTo>
                      <a:pt x="906" y="1"/>
                    </a:lnTo>
                    <a:lnTo>
                      <a:pt x="631" y="1"/>
                    </a:lnTo>
                    <a:lnTo>
                      <a:pt x="394" y="80"/>
                    </a:lnTo>
                    <a:lnTo>
                      <a:pt x="276" y="159"/>
                    </a:lnTo>
                    <a:lnTo>
                      <a:pt x="158" y="237"/>
                    </a:lnTo>
                    <a:lnTo>
                      <a:pt x="79" y="356"/>
                    </a:lnTo>
                    <a:lnTo>
                      <a:pt x="39" y="474"/>
                    </a:lnTo>
                    <a:lnTo>
                      <a:pt x="0" y="632"/>
                    </a:lnTo>
                    <a:lnTo>
                      <a:pt x="39" y="789"/>
                    </a:lnTo>
                    <a:lnTo>
                      <a:pt x="39" y="789"/>
                    </a:lnTo>
                    <a:lnTo>
                      <a:pt x="79" y="947"/>
                    </a:lnTo>
                    <a:lnTo>
                      <a:pt x="118" y="1065"/>
                    </a:lnTo>
                    <a:lnTo>
                      <a:pt x="237" y="1183"/>
                    </a:lnTo>
                    <a:lnTo>
                      <a:pt x="315" y="1262"/>
                    </a:lnTo>
                    <a:lnTo>
                      <a:pt x="434" y="1301"/>
                    </a:lnTo>
                    <a:lnTo>
                      <a:pt x="552" y="1341"/>
                    </a:lnTo>
                    <a:lnTo>
                      <a:pt x="828" y="1341"/>
                    </a:lnTo>
                    <a:lnTo>
                      <a:pt x="1064" y="1262"/>
                    </a:lnTo>
                    <a:lnTo>
                      <a:pt x="1182" y="1183"/>
                    </a:lnTo>
                    <a:lnTo>
                      <a:pt x="1301" y="1104"/>
                    </a:lnTo>
                    <a:lnTo>
                      <a:pt x="1379" y="986"/>
                    </a:lnTo>
                    <a:lnTo>
                      <a:pt x="1419" y="868"/>
                    </a:lnTo>
                    <a:lnTo>
                      <a:pt x="1458" y="710"/>
                    </a:lnTo>
                    <a:lnTo>
                      <a:pt x="1419" y="553"/>
                    </a:lnTo>
                    <a:lnTo>
                      <a:pt x="1419" y="553"/>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26"/>
              <p:cNvSpPr/>
              <p:nvPr/>
            </p:nvSpPr>
            <p:spPr>
              <a:xfrm>
                <a:off x="5244950" y="3725950"/>
                <a:ext cx="26625" cy="25650"/>
              </a:xfrm>
              <a:custGeom>
                <a:avLst/>
                <a:gdLst/>
                <a:ahLst/>
                <a:cxnLst/>
                <a:rect l="l" t="t" r="r" b="b"/>
                <a:pathLst>
                  <a:path w="1065" h="1026" extrusionOk="0">
                    <a:moveTo>
                      <a:pt x="985" y="276"/>
                    </a:moveTo>
                    <a:lnTo>
                      <a:pt x="985" y="276"/>
                    </a:lnTo>
                    <a:lnTo>
                      <a:pt x="946" y="158"/>
                    </a:lnTo>
                    <a:lnTo>
                      <a:pt x="867" y="79"/>
                    </a:lnTo>
                    <a:lnTo>
                      <a:pt x="670" y="0"/>
                    </a:lnTo>
                    <a:lnTo>
                      <a:pt x="473" y="0"/>
                    </a:lnTo>
                    <a:lnTo>
                      <a:pt x="316" y="79"/>
                    </a:lnTo>
                    <a:lnTo>
                      <a:pt x="158" y="197"/>
                    </a:lnTo>
                    <a:lnTo>
                      <a:pt x="40" y="355"/>
                    </a:lnTo>
                    <a:lnTo>
                      <a:pt x="0" y="552"/>
                    </a:lnTo>
                    <a:lnTo>
                      <a:pt x="40" y="631"/>
                    </a:lnTo>
                    <a:lnTo>
                      <a:pt x="79" y="749"/>
                    </a:lnTo>
                    <a:lnTo>
                      <a:pt x="79" y="749"/>
                    </a:lnTo>
                    <a:lnTo>
                      <a:pt x="158" y="867"/>
                    </a:lnTo>
                    <a:lnTo>
                      <a:pt x="237" y="946"/>
                    </a:lnTo>
                    <a:lnTo>
                      <a:pt x="394" y="1025"/>
                    </a:lnTo>
                    <a:lnTo>
                      <a:pt x="591" y="1025"/>
                    </a:lnTo>
                    <a:lnTo>
                      <a:pt x="788" y="946"/>
                    </a:lnTo>
                    <a:lnTo>
                      <a:pt x="946" y="828"/>
                    </a:lnTo>
                    <a:lnTo>
                      <a:pt x="1025" y="670"/>
                    </a:lnTo>
                    <a:lnTo>
                      <a:pt x="1064" y="473"/>
                    </a:lnTo>
                    <a:lnTo>
                      <a:pt x="1064" y="395"/>
                    </a:lnTo>
                    <a:lnTo>
                      <a:pt x="985" y="276"/>
                    </a:lnTo>
                    <a:lnTo>
                      <a:pt x="985" y="276"/>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26"/>
              <p:cNvSpPr/>
              <p:nvPr/>
            </p:nvSpPr>
            <p:spPr>
              <a:xfrm>
                <a:off x="5272525" y="3768300"/>
                <a:ext cx="106425" cy="152750"/>
              </a:xfrm>
              <a:custGeom>
                <a:avLst/>
                <a:gdLst/>
                <a:ahLst/>
                <a:cxnLst/>
                <a:rect l="l" t="t" r="r" b="b"/>
                <a:pathLst>
                  <a:path w="4257" h="6110" extrusionOk="0">
                    <a:moveTo>
                      <a:pt x="4178" y="5321"/>
                    </a:moveTo>
                    <a:lnTo>
                      <a:pt x="4178" y="5321"/>
                    </a:lnTo>
                    <a:lnTo>
                      <a:pt x="947" y="198"/>
                    </a:lnTo>
                    <a:lnTo>
                      <a:pt x="947" y="198"/>
                    </a:lnTo>
                    <a:lnTo>
                      <a:pt x="868" y="119"/>
                    </a:lnTo>
                    <a:lnTo>
                      <a:pt x="789" y="40"/>
                    </a:lnTo>
                    <a:lnTo>
                      <a:pt x="631" y="1"/>
                    </a:lnTo>
                    <a:lnTo>
                      <a:pt x="434" y="1"/>
                    </a:lnTo>
                    <a:lnTo>
                      <a:pt x="237" y="80"/>
                    </a:lnTo>
                    <a:lnTo>
                      <a:pt x="119" y="198"/>
                    </a:lnTo>
                    <a:lnTo>
                      <a:pt x="1" y="356"/>
                    </a:lnTo>
                    <a:lnTo>
                      <a:pt x="1" y="553"/>
                    </a:lnTo>
                    <a:lnTo>
                      <a:pt x="40" y="671"/>
                    </a:lnTo>
                    <a:lnTo>
                      <a:pt x="80" y="750"/>
                    </a:lnTo>
                    <a:lnTo>
                      <a:pt x="80" y="750"/>
                    </a:lnTo>
                    <a:lnTo>
                      <a:pt x="3311" y="5873"/>
                    </a:lnTo>
                    <a:lnTo>
                      <a:pt x="3311" y="5873"/>
                    </a:lnTo>
                    <a:lnTo>
                      <a:pt x="3390" y="5952"/>
                    </a:lnTo>
                    <a:lnTo>
                      <a:pt x="3469" y="6030"/>
                    </a:lnTo>
                    <a:lnTo>
                      <a:pt x="3666" y="6109"/>
                    </a:lnTo>
                    <a:lnTo>
                      <a:pt x="3863" y="6109"/>
                    </a:lnTo>
                    <a:lnTo>
                      <a:pt x="4020" y="6030"/>
                    </a:lnTo>
                    <a:lnTo>
                      <a:pt x="4178" y="5912"/>
                    </a:lnTo>
                    <a:lnTo>
                      <a:pt x="4257" y="5715"/>
                    </a:lnTo>
                    <a:lnTo>
                      <a:pt x="4257" y="5518"/>
                    </a:lnTo>
                    <a:lnTo>
                      <a:pt x="4257" y="5439"/>
                    </a:lnTo>
                    <a:lnTo>
                      <a:pt x="4178" y="5321"/>
                    </a:lnTo>
                    <a:lnTo>
                      <a:pt x="4178" y="532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26"/>
              <p:cNvSpPr/>
              <p:nvPr/>
            </p:nvSpPr>
            <p:spPr>
              <a:xfrm>
                <a:off x="5440025" y="4017575"/>
                <a:ext cx="81800" cy="55200"/>
              </a:xfrm>
              <a:custGeom>
                <a:avLst/>
                <a:gdLst/>
                <a:ahLst/>
                <a:cxnLst/>
                <a:rect l="l" t="t" r="r" b="b"/>
                <a:pathLst>
                  <a:path w="3272" h="2208" extrusionOk="0">
                    <a:moveTo>
                      <a:pt x="394" y="0"/>
                    </a:moveTo>
                    <a:lnTo>
                      <a:pt x="276" y="40"/>
                    </a:lnTo>
                    <a:lnTo>
                      <a:pt x="158" y="79"/>
                    </a:lnTo>
                    <a:lnTo>
                      <a:pt x="40" y="197"/>
                    </a:lnTo>
                    <a:lnTo>
                      <a:pt x="0" y="316"/>
                    </a:lnTo>
                    <a:lnTo>
                      <a:pt x="0" y="473"/>
                    </a:lnTo>
                    <a:lnTo>
                      <a:pt x="40" y="631"/>
                    </a:lnTo>
                    <a:lnTo>
                      <a:pt x="315" y="986"/>
                    </a:lnTo>
                    <a:lnTo>
                      <a:pt x="631" y="1340"/>
                    </a:lnTo>
                    <a:lnTo>
                      <a:pt x="946" y="1655"/>
                    </a:lnTo>
                    <a:lnTo>
                      <a:pt x="1301" y="1892"/>
                    </a:lnTo>
                    <a:lnTo>
                      <a:pt x="1695" y="2089"/>
                    </a:lnTo>
                    <a:lnTo>
                      <a:pt x="1931" y="2168"/>
                    </a:lnTo>
                    <a:lnTo>
                      <a:pt x="2128" y="2207"/>
                    </a:lnTo>
                    <a:lnTo>
                      <a:pt x="2562" y="2207"/>
                    </a:lnTo>
                    <a:lnTo>
                      <a:pt x="2798" y="2168"/>
                    </a:lnTo>
                    <a:lnTo>
                      <a:pt x="3035" y="2089"/>
                    </a:lnTo>
                    <a:lnTo>
                      <a:pt x="3192" y="2010"/>
                    </a:lnTo>
                    <a:lnTo>
                      <a:pt x="3271" y="1852"/>
                    </a:lnTo>
                    <a:lnTo>
                      <a:pt x="3271" y="1734"/>
                    </a:lnTo>
                    <a:lnTo>
                      <a:pt x="3271" y="1616"/>
                    </a:lnTo>
                    <a:lnTo>
                      <a:pt x="3192" y="1458"/>
                    </a:lnTo>
                    <a:lnTo>
                      <a:pt x="3074" y="1380"/>
                    </a:lnTo>
                    <a:lnTo>
                      <a:pt x="2956" y="1340"/>
                    </a:lnTo>
                    <a:lnTo>
                      <a:pt x="2798" y="1380"/>
                    </a:lnTo>
                    <a:lnTo>
                      <a:pt x="2601" y="1419"/>
                    </a:lnTo>
                    <a:lnTo>
                      <a:pt x="2443" y="1458"/>
                    </a:lnTo>
                    <a:lnTo>
                      <a:pt x="2128" y="1419"/>
                    </a:lnTo>
                    <a:lnTo>
                      <a:pt x="1813" y="1340"/>
                    </a:lnTo>
                    <a:lnTo>
                      <a:pt x="1537" y="1183"/>
                    </a:lnTo>
                    <a:lnTo>
                      <a:pt x="1301" y="946"/>
                    </a:lnTo>
                    <a:lnTo>
                      <a:pt x="1064" y="710"/>
                    </a:lnTo>
                    <a:lnTo>
                      <a:pt x="670" y="158"/>
                    </a:lnTo>
                    <a:lnTo>
                      <a:pt x="552" y="40"/>
                    </a:lnTo>
                    <a:lnTo>
                      <a:pt x="394"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26"/>
              <p:cNvSpPr/>
              <p:nvPr/>
            </p:nvSpPr>
            <p:spPr>
              <a:xfrm>
                <a:off x="5417350" y="3991950"/>
                <a:ext cx="17775" cy="18750"/>
              </a:xfrm>
              <a:custGeom>
                <a:avLst/>
                <a:gdLst/>
                <a:ahLst/>
                <a:cxnLst/>
                <a:rect l="l" t="t" r="r" b="b"/>
                <a:pathLst>
                  <a:path w="711" h="750" extrusionOk="0">
                    <a:moveTo>
                      <a:pt x="316" y="1"/>
                    </a:moveTo>
                    <a:lnTo>
                      <a:pt x="158" y="40"/>
                    </a:lnTo>
                    <a:lnTo>
                      <a:pt x="80" y="158"/>
                    </a:lnTo>
                    <a:lnTo>
                      <a:pt x="1" y="277"/>
                    </a:lnTo>
                    <a:lnTo>
                      <a:pt x="1" y="395"/>
                    </a:lnTo>
                    <a:lnTo>
                      <a:pt x="40" y="552"/>
                    </a:lnTo>
                    <a:lnTo>
                      <a:pt x="119" y="671"/>
                    </a:lnTo>
                    <a:lnTo>
                      <a:pt x="237" y="749"/>
                    </a:lnTo>
                    <a:lnTo>
                      <a:pt x="395" y="749"/>
                    </a:lnTo>
                    <a:lnTo>
                      <a:pt x="552" y="710"/>
                    </a:lnTo>
                    <a:lnTo>
                      <a:pt x="671" y="592"/>
                    </a:lnTo>
                    <a:lnTo>
                      <a:pt x="710" y="474"/>
                    </a:lnTo>
                    <a:lnTo>
                      <a:pt x="710" y="355"/>
                    </a:lnTo>
                    <a:lnTo>
                      <a:pt x="710" y="198"/>
                    </a:lnTo>
                    <a:lnTo>
                      <a:pt x="592" y="80"/>
                    </a:lnTo>
                    <a:lnTo>
                      <a:pt x="47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26"/>
              <p:cNvSpPr/>
              <p:nvPr/>
            </p:nvSpPr>
            <p:spPr>
              <a:xfrm>
                <a:off x="4205550" y="3207725"/>
                <a:ext cx="59125" cy="31550"/>
              </a:xfrm>
              <a:custGeom>
                <a:avLst/>
                <a:gdLst/>
                <a:ahLst/>
                <a:cxnLst/>
                <a:rect l="l" t="t" r="r" b="b"/>
                <a:pathLst>
                  <a:path w="2365" h="1262" extrusionOk="0">
                    <a:moveTo>
                      <a:pt x="513" y="1144"/>
                    </a:moveTo>
                    <a:lnTo>
                      <a:pt x="513" y="1144"/>
                    </a:lnTo>
                    <a:lnTo>
                      <a:pt x="631" y="1025"/>
                    </a:lnTo>
                    <a:lnTo>
                      <a:pt x="828" y="868"/>
                    </a:lnTo>
                    <a:lnTo>
                      <a:pt x="986" y="789"/>
                    </a:lnTo>
                    <a:lnTo>
                      <a:pt x="1183" y="671"/>
                    </a:lnTo>
                    <a:lnTo>
                      <a:pt x="1419" y="631"/>
                    </a:lnTo>
                    <a:lnTo>
                      <a:pt x="1616" y="592"/>
                    </a:lnTo>
                    <a:lnTo>
                      <a:pt x="1853" y="552"/>
                    </a:lnTo>
                    <a:lnTo>
                      <a:pt x="2050" y="592"/>
                    </a:lnTo>
                    <a:lnTo>
                      <a:pt x="2050" y="592"/>
                    </a:lnTo>
                    <a:lnTo>
                      <a:pt x="2168" y="552"/>
                    </a:lnTo>
                    <a:lnTo>
                      <a:pt x="2247" y="513"/>
                    </a:lnTo>
                    <a:lnTo>
                      <a:pt x="2326" y="434"/>
                    </a:lnTo>
                    <a:lnTo>
                      <a:pt x="2365" y="316"/>
                    </a:lnTo>
                    <a:lnTo>
                      <a:pt x="2365" y="237"/>
                    </a:lnTo>
                    <a:lnTo>
                      <a:pt x="2326" y="119"/>
                    </a:lnTo>
                    <a:lnTo>
                      <a:pt x="2247" y="40"/>
                    </a:lnTo>
                    <a:lnTo>
                      <a:pt x="2129" y="1"/>
                    </a:lnTo>
                    <a:lnTo>
                      <a:pt x="2129" y="1"/>
                    </a:lnTo>
                    <a:lnTo>
                      <a:pt x="1853" y="1"/>
                    </a:lnTo>
                    <a:lnTo>
                      <a:pt x="1577" y="40"/>
                    </a:lnTo>
                    <a:lnTo>
                      <a:pt x="1262" y="79"/>
                    </a:lnTo>
                    <a:lnTo>
                      <a:pt x="986" y="158"/>
                    </a:lnTo>
                    <a:lnTo>
                      <a:pt x="749" y="277"/>
                    </a:lnTo>
                    <a:lnTo>
                      <a:pt x="473" y="434"/>
                    </a:lnTo>
                    <a:lnTo>
                      <a:pt x="276" y="592"/>
                    </a:lnTo>
                    <a:lnTo>
                      <a:pt x="79" y="789"/>
                    </a:lnTo>
                    <a:lnTo>
                      <a:pt x="79" y="789"/>
                    </a:lnTo>
                    <a:lnTo>
                      <a:pt x="0" y="907"/>
                    </a:lnTo>
                    <a:lnTo>
                      <a:pt x="0" y="1025"/>
                    </a:lnTo>
                    <a:lnTo>
                      <a:pt x="40" y="1104"/>
                    </a:lnTo>
                    <a:lnTo>
                      <a:pt x="119" y="1183"/>
                    </a:lnTo>
                    <a:lnTo>
                      <a:pt x="198" y="1262"/>
                    </a:lnTo>
                    <a:lnTo>
                      <a:pt x="316" y="1262"/>
                    </a:lnTo>
                    <a:lnTo>
                      <a:pt x="395" y="1222"/>
                    </a:lnTo>
                    <a:lnTo>
                      <a:pt x="513" y="1144"/>
                    </a:lnTo>
                    <a:lnTo>
                      <a:pt x="513" y="1144"/>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26"/>
              <p:cNvSpPr/>
              <p:nvPr/>
            </p:nvSpPr>
            <p:spPr>
              <a:xfrm>
                <a:off x="4187825" y="3244175"/>
                <a:ext cx="12825" cy="13825"/>
              </a:xfrm>
              <a:custGeom>
                <a:avLst/>
                <a:gdLst/>
                <a:ahLst/>
                <a:cxnLst/>
                <a:rect l="l" t="t" r="r" b="b"/>
                <a:pathLst>
                  <a:path w="513" h="553" extrusionOk="0">
                    <a:moveTo>
                      <a:pt x="197" y="552"/>
                    </a:moveTo>
                    <a:lnTo>
                      <a:pt x="197" y="552"/>
                    </a:lnTo>
                    <a:lnTo>
                      <a:pt x="355" y="552"/>
                    </a:lnTo>
                    <a:lnTo>
                      <a:pt x="434" y="474"/>
                    </a:lnTo>
                    <a:lnTo>
                      <a:pt x="512" y="395"/>
                    </a:lnTo>
                    <a:lnTo>
                      <a:pt x="512" y="316"/>
                    </a:lnTo>
                    <a:lnTo>
                      <a:pt x="512" y="198"/>
                    </a:lnTo>
                    <a:lnTo>
                      <a:pt x="512" y="119"/>
                    </a:lnTo>
                    <a:lnTo>
                      <a:pt x="434" y="40"/>
                    </a:lnTo>
                    <a:lnTo>
                      <a:pt x="315" y="1"/>
                    </a:lnTo>
                    <a:lnTo>
                      <a:pt x="315" y="1"/>
                    </a:lnTo>
                    <a:lnTo>
                      <a:pt x="197" y="1"/>
                    </a:lnTo>
                    <a:lnTo>
                      <a:pt x="79" y="40"/>
                    </a:lnTo>
                    <a:lnTo>
                      <a:pt x="40" y="119"/>
                    </a:lnTo>
                    <a:lnTo>
                      <a:pt x="0" y="237"/>
                    </a:lnTo>
                    <a:lnTo>
                      <a:pt x="0" y="316"/>
                    </a:lnTo>
                    <a:lnTo>
                      <a:pt x="40" y="434"/>
                    </a:lnTo>
                    <a:lnTo>
                      <a:pt x="118" y="513"/>
                    </a:lnTo>
                    <a:lnTo>
                      <a:pt x="197" y="552"/>
                    </a:lnTo>
                    <a:lnTo>
                      <a:pt x="197" y="552"/>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26"/>
              <p:cNvSpPr/>
              <p:nvPr/>
            </p:nvSpPr>
            <p:spPr>
              <a:xfrm>
                <a:off x="4276475" y="3214625"/>
                <a:ext cx="12850" cy="13825"/>
              </a:xfrm>
              <a:custGeom>
                <a:avLst/>
                <a:gdLst/>
                <a:ahLst/>
                <a:cxnLst/>
                <a:rect l="l" t="t" r="r" b="b"/>
                <a:pathLst>
                  <a:path w="514" h="553" extrusionOk="0">
                    <a:moveTo>
                      <a:pt x="198" y="552"/>
                    </a:moveTo>
                    <a:lnTo>
                      <a:pt x="198" y="552"/>
                    </a:lnTo>
                    <a:lnTo>
                      <a:pt x="316" y="552"/>
                    </a:lnTo>
                    <a:lnTo>
                      <a:pt x="434" y="513"/>
                    </a:lnTo>
                    <a:lnTo>
                      <a:pt x="474" y="434"/>
                    </a:lnTo>
                    <a:lnTo>
                      <a:pt x="513" y="316"/>
                    </a:lnTo>
                    <a:lnTo>
                      <a:pt x="513" y="237"/>
                    </a:lnTo>
                    <a:lnTo>
                      <a:pt x="474" y="119"/>
                    </a:lnTo>
                    <a:lnTo>
                      <a:pt x="395" y="40"/>
                    </a:lnTo>
                    <a:lnTo>
                      <a:pt x="316" y="1"/>
                    </a:lnTo>
                    <a:lnTo>
                      <a:pt x="316" y="1"/>
                    </a:lnTo>
                    <a:lnTo>
                      <a:pt x="158" y="1"/>
                    </a:lnTo>
                    <a:lnTo>
                      <a:pt x="80" y="79"/>
                    </a:lnTo>
                    <a:lnTo>
                      <a:pt x="1" y="158"/>
                    </a:lnTo>
                    <a:lnTo>
                      <a:pt x="1" y="237"/>
                    </a:lnTo>
                    <a:lnTo>
                      <a:pt x="1" y="355"/>
                    </a:lnTo>
                    <a:lnTo>
                      <a:pt x="1" y="434"/>
                    </a:lnTo>
                    <a:lnTo>
                      <a:pt x="80" y="513"/>
                    </a:lnTo>
                    <a:lnTo>
                      <a:pt x="198" y="552"/>
                    </a:lnTo>
                    <a:lnTo>
                      <a:pt x="198" y="552"/>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26"/>
              <p:cNvSpPr/>
              <p:nvPr/>
            </p:nvSpPr>
            <p:spPr>
              <a:xfrm>
                <a:off x="4400625" y="4147625"/>
                <a:ext cx="58150" cy="30550"/>
              </a:xfrm>
              <a:custGeom>
                <a:avLst/>
                <a:gdLst/>
                <a:ahLst/>
                <a:cxnLst/>
                <a:rect l="l" t="t" r="r" b="b"/>
                <a:pathLst>
                  <a:path w="2326" h="1222" extrusionOk="0">
                    <a:moveTo>
                      <a:pt x="473" y="1143"/>
                    </a:moveTo>
                    <a:lnTo>
                      <a:pt x="473" y="1143"/>
                    </a:lnTo>
                    <a:lnTo>
                      <a:pt x="631" y="985"/>
                    </a:lnTo>
                    <a:lnTo>
                      <a:pt x="788" y="867"/>
                    </a:lnTo>
                    <a:lnTo>
                      <a:pt x="986" y="749"/>
                    </a:lnTo>
                    <a:lnTo>
                      <a:pt x="1183" y="670"/>
                    </a:lnTo>
                    <a:lnTo>
                      <a:pt x="1380" y="591"/>
                    </a:lnTo>
                    <a:lnTo>
                      <a:pt x="1616" y="552"/>
                    </a:lnTo>
                    <a:lnTo>
                      <a:pt x="1813" y="552"/>
                    </a:lnTo>
                    <a:lnTo>
                      <a:pt x="2010" y="552"/>
                    </a:lnTo>
                    <a:lnTo>
                      <a:pt x="2010" y="552"/>
                    </a:lnTo>
                    <a:lnTo>
                      <a:pt x="2128" y="552"/>
                    </a:lnTo>
                    <a:lnTo>
                      <a:pt x="2247" y="473"/>
                    </a:lnTo>
                    <a:lnTo>
                      <a:pt x="2286" y="394"/>
                    </a:lnTo>
                    <a:lnTo>
                      <a:pt x="2325" y="315"/>
                    </a:lnTo>
                    <a:lnTo>
                      <a:pt x="2325" y="197"/>
                    </a:lnTo>
                    <a:lnTo>
                      <a:pt x="2286" y="118"/>
                    </a:lnTo>
                    <a:lnTo>
                      <a:pt x="2207" y="40"/>
                    </a:lnTo>
                    <a:lnTo>
                      <a:pt x="2128" y="0"/>
                    </a:lnTo>
                    <a:lnTo>
                      <a:pt x="2128" y="0"/>
                    </a:lnTo>
                    <a:lnTo>
                      <a:pt x="1813" y="0"/>
                    </a:lnTo>
                    <a:lnTo>
                      <a:pt x="1537" y="0"/>
                    </a:lnTo>
                    <a:lnTo>
                      <a:pt x="1261" y="40"/>
                    </a:lnTo>
                    <a:lnTo>
                      <a:pt x="986" y="158"/>
                    </a:lnTo>
                    <a:lnTo>
                      <a:pt x="710" y="276"/>
                    </a:lnTo>
                    <a:lnTo>
                      <a:pt x="473" y="394"/>
                    </a:lnTo>
                    <a:lnTo>
                      <a:pt x="237" y="591"/>
                    </a:lnTo>
                    <a:lnTo>
                      <a:pt x="40" y="788"/>
                    </a:lnTo>
                    <a:lnTo>
                      <a:pt x="40" y="788"/>
                    </a:lnTo>
                    <a:lnTo>
                      <a:pt x="0" y="907"/>
                    </a:lnTo>
                    <a:lnTo>
                      <a:pt x="0" y="985"/>
                    </a:lnTo>
                    <a:lnTo>
                      <a:pt x="40" y="1104"/>
                    </a:lnTo>
                    <a:lnTo>
                      <a:pt x="79" y="1182"/>
                    </a:lnTo>
                    <a:lnTo>
                      <a:pt x="197" y="1222"/>
                    </a:lnTo>
                    <a:lnTo>
                      <a:pt x="276" y="1222"/>
                    </a:lnTo>
                    <a:lnTo>
                      <a:pt x="394" y="1222"/>
                    </a:lnTo>
                    <a:lnTo>
                      <a:pt x="473" y="1143"/>
                    </a:lnTo>
                    <a:lnTo>
                      <a:pt x="473" y="1143"/>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26"/>
              <p:cNvSpPr/>
              <p:nvPr/>
            </p:nvSpPr>
            <p:spPr>
              <a:xfrm>
                <a:off x="4381900" y="4183075"/>
                <a:ext cx="13825" cy="13825"/>
              </a:xfrm>
              <a:custGeom>
                <a:avLst/>
                <a:gdLst/>
                <a:ahLst/>
                <a:cxnLst/>
                <a:rect l="l" t="t" r="r" b="b"/>
                <a:pathLst>
                  <a:path w="553" h="553" extrusionOk="0">
                    <a:moveTo>
                      <a:pt x="237" y="553"/>
                    </a:moveTo>
                    <a:lnTo>
                      <a:pt x="237" y="553"/>
                    </a:lnTo>
                    <a:lnTo>
                      <a:pt x="355" y="553"/>
                    </a:lnTo>
                    <a:lnTo>
                      <a:pt x="434" y="513"/>
                    </a:lnTo>
                    <a:lnTo>
                      <a:pt x="513" y="434"/>
                    </a:lnTo>
                    <a:lnTo>
                      <a:pt x="552" y="316"/>
                    </a:lnTo>
                    <a:lnTo>
                      <a:pt x="552" y="237"/>
                    </a:lnTo>
                    <a:lnTo>
                      <a:pt x="513" y="119"/>
                    </a:lnTo>
                    <a:lnTo>
                      <a:pt x="434" y="40"/>
                    </a:lnTo>
                    <a:lnTo>
                      <a:pt x="316" y="1"/>
                    </a:lnTo>
                    <a:lnTo>
                      <a:pt x="316" y="1"/>
                    </a:lnTo>
                    <a:lnTo>
                      <a:pt x="198" y="1"/>
                    </a:lnTo>
                    <a:lnTo>
                      <a:pt x="119" y="80"/>
                    </a:lnTo>
                    <a:lnTo>
                      <a:pt x="40" y="159"/>
                    </a:lnTo>
                    <a:lnTo>
                      <a:pt x="1" y="237"/>
                    </a:lnTo>
                    <a:lnTo>
                      <a:pt x="1" y="356"/>
                    </a:lnTo>
                    <a:lnTo>
                      <a:pt x="40" y="434"/>
                    </a:lnTo>
                    <a:lnTo>
                      <a:pt x="119" y="513"/>
                    </a:lnTo>
                    <a:lnTo>
                      <a:pt x="237" y="553"/>
                    </a:lnTo>
                    <a:lnTo>
                      <a:pt x="237" y="553"/>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26"/>
              <p:cNvSpPr/>
              <p:nvPr/>
            </p:nvSpPr>
            <p:spPr>
              <a:xfrm>
                <a:off x="4470575" y="4154525"/>
                <a:ext cx="13825" cy="13800"/>
              </a:xfrm>
              <a:custGeom>
                <a:avLst/>
                <a:gdLst/>
                <a:ahLst/>
                <a:cxnLst/>
                <a:rect l="l" t="t" r="r" b="b"/>
                <a:pathLst>
                  <a:path w="553" h="552" extrusionOk="0">
                    <a:moveTo>
                      <a:pt x="237" y="552"/>
                    </a:moveTo>
                    <a:lnTo>
                      <a:pt x="237" y="552"/>
                    </a:lnTo>
                    <a:lnTo>
                      <a:pt x="355" y="552"/>
                    </a:lnTo>
                    <a:lnTo>
                      <a:pt x="434" y="473"/>
                    </a:lnTo>
                    <a:lnTo>
                      <a:pt x="513" y="394"/>
                    </a:lnTo>
                    <a:lnTo>
                      <a:pt x="552" y="315"/>
                    </a:lnTo>
                    <a:lnTo>
                      <a:pt x="552" y="197"/>
                    </a:lnTo>
                    <a:lnTo>
                      <a:pt x="513" y="118"/>
                    </a:lnTo>
                    <a:lnTo>
                      <a:pt x="434" y="39"/>
                    </a:lnTo>
                    <a:lnTo>
                      <a:pt x="316" y="0"/>
                    </a:lnTo>
                    <a:lnTo>
                      <a:pt x="316" y="0"/>
                    </a:lnTo>
                    <a:lnTo>
                      <a:pt x="197" y="0"/>
                    </a:lnTo>
                    <a:lnTo>
                      <a:pt x="119" y="39"/>
                    </a:lnTo>
                    <a:lnTo>
                      <a:pt x="40" y="118"/>
                    </a:lnTo>
                    <a:lnTo>
                      <a:pt x="0" y="237"/>
                    </a:lnTo>
                    <a:lnTo>
                      <a:pt x="0" y="315"/>
                    </a:lnTo>
                    <a:lnTo>
                      <a:pt x="40" y="434"/>
                    </a:lnTo>
                    <a:lnTo>
                      <a:pt x="119" y="512"/>
                    </a:lnTo>
                    <a:lnTo>
                      <a:pt x="237" y="552"/>
                    </a:lnTo>
                    <a:lnTo>
                      <a:pt x="237" y="552"/>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00" name="Google Shape;400;p26"/>
          <p:cNvGrpSpPr/>
          <p:nvPr/>
        </p:nvGrpSpPr>
        <p:grpSpPr>
          <a:xfrm>
            <a:off x="11193897" y="2194751"/>
            <a:ext cx="369064" cy="374439"/>
            <a:chOff x="9736950" y="2236570"/>
            <a:chExt cx="276798" cy="280829"/>
          </a:xfrm>
        </p:grpSpPr>
        <p:sp>
          <p:nvSpPr>
            <p:cNvPr id="401" name="Google Shape;401;p26"/>
            <p:cNvSpPr/>
            <p:nvPr/>
          </p:nvSpPr>
          <p:spPr>
            <a:xfrm>
              <a:off x="9736950" y="223657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7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26"/>
            <p:cNvSpPr/>
            <p:nvPr/>
          </p:nvSpPr>
          <p:spPr>
            <a:xfrm>
              <a:off x="9736950" y="223657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03" name="Google Shape;403;p26"/>
          <p:cNvGrpSpPr/>
          <p:nvPr/>
        </p:nvGrpSpPr>
        <p:grpSpPr>
          <a:xfrm>
            <a:off x="11176027" y="3245661"/>
            <a:ext cx="369064" cy="374439"/>
            <a:chOff x="9663125" y="1726120"/>
            <a:chExt cx="276798" cy="280829"/>
          </a:xfrm>
        </p:grpSpPr>
        <p:sp>
          <p:nvSpPr>
            <p:cNvPr id="404" name="Google Shape;404;p26"/>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dk2"/>
            </a:solidFill>
            <a:ln w="76200" cap="flat" cmpd="sng">
              <a:solidFill>
                <a:schemeClr val="dk2"/>
              </a:solidFill>
              <a:prstDash val="solid"/>
              <a:round/>
              <a:headEnd type="none" w="sm" len="sm"/>
              <a:tailEnd type="none" w="sm" len="sm"/>
            </a:ln>
            <a:effectLst>
              <a:outerShdw blurRad="85725" dist="19050" dir="162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26"/>
            <p:cNvSpPr/>
            <p:nvPr/>
          </p:nvSpPr>
          <p:spPr>
            <a:xfrm>
              <a:off x="9663125" y="1726120"/>
              <a:ext cx="276798" cy="280829"/>
            </a:xfrm>
            <a:custGeom>
              <a:avLst/>
              <a:gdLst/>
              <a:ahLst/>
              <a:cxnLst/>
              <a:rect l="l" t="t" r="r" b="b"/>
              <a:pathLst>
                <a:path w="5321" h="5399" extrusionOk="0">
                  <a:moveTo>
                    <a:pt x="2562" y="0"/>
                  </a:moveTo>
                  <a:lnTo>
                    <a:pt x="2522" y="79"/>
                  </a:lnTo>
                  <a:lnTo>
                    <a:pt x="2404" y="315"/>
                  </a:lnTo>
                  <a:lnTo>
                    <a:pt x="2246" y="985"/>
                  </a:lnTo>
                  <a:lnTo>
                    <a:pt x="2089" y="1695"/>
                  </a:lnTo>
                  <a:lnTo>
                    <a:pt x="2049" y="1931"/>
                  </a:lnTo>
                  <a:lnTo>
                    <a:pt x="2010" y="2049"/>
                  </a:lnTo>
                  <a:lnTo>
                    <a:pt x="1852" y="2128"/>
                  </a:lnTo>
                  <a:lnTo>
                    <a:pt x="1576" y="2246"/>
                  </a:lnTo>
                  <a:lnTo>
                    <a:pt x="907" y="2404"/>
                  </a:lnTo>
                  <a:lnTo>
                    <a:pt x="237" y="2562"/>
                  </a:lnTo>
                  <a:lnTo>
                    <a:pt x="40" y="2640"/>
                  </a:lnTo>
                  <a:lnTo>
                    <a:pt x="0" y="2680"/>
                  </a:lnTo>
                  <a:lnTo>
                    <a:pt x="0" y="2719"/>
                  </a:lnTo>
                  <a:lnTo>
                    <a:pt x="0" y="2759"/>
                  </a:lnTo>
                  <a:lnTo>
                    <a:pt x="79" y="2837"/>
                  </a:lnTo>
                  <a:lnTo>
                    <a:pt x="276" y="2916"/>
                  </a:lnTo>
                  <a:lnTo>
                    <a:pt x="907" y="3034"/>
                  </a:lnTo>
                  <a:lnTo>
                    <a:pt x="1576" y="3192"/>
                  </a:lnTo>
                  <a:lnTo>
                    <a:pt x="1852" y="3231"/>
                  </a:lnTo>
                  <a:lnTo>
                    <a:pt x="2010" y="3350"/>
                  </a:lnTo>
                  <a:lnTo>
                    <a:pt x="2049" y="3468"/>
                  </a:lnTo>
                  <a:lnTo>
                    <a:pt x="2128" y="3704"/>
                  </a:lnTo>
                  <a:lnTo>
                    <a:pt x="2286" y="4414"/>
                  </a:lnTo>
                  <a:lnTo>
                    <a:pt x="2483" y="5084"/>
                  </a:lnTo>
                  <a:lnTo>
                    <a:pt x="2601" y="5320"/>
                  </a:lnTo>
                  <a:lnTo>
                    <a:pt x="2640" y="5360"/>
                  </a:lnTo>
                  <a:lnTo>
                    <a:pt x="2680" y="5399"/>
                  </a:lnTo>
                  <a:lnTo>
                    <a:pt x="2719" y="5360"/>
                  </a:lnTo>
                  <a:lnTo>
                    <a:pt x="2798" y="5320"/>
                  </a:lnTo>
                  <a:lnTo>
                    <a:pt x="2877" y="5084"/>
                  </a:lnTo>
                  <a:lnTo>
                    <a:pt x="3035" y="4414"/>
                  </a:lnTo>
                  <a:lnTo>
                    <a:pt x="3192" y="3704"/>
                  </a:lnTo>
                  <a:lnTo>
                    <a:pt x="3232" y="3468"/>
                  </a:lnTo>
                  <a:lnTo>
                    <a:pt x="3310" y="3350"/>
                  </a:lnTo>
                  <a:lnTo>
                    <a:pt x="3429" y="3231"/>
                  </a:lnTo>
                  <a:lnTo>
                    <a:pt x="3705" y="3153"/>
                  </a:lnTo>
                  <a:lnTo>
                    <a:pt x="4414" y="2995"/>
                  </a:lnTo>
                  <a:lnTo>
                    <a:pt x="5044" y="2837"/>
                  </a:lnTo>
                  <a:lnTo>
                    <a:pt x="5241" y="2759"/>
                  </a:lnTo>
                  <a:lnTo>
                    <a:pt x="5281" y="2680"/>
                  </a:lnTo>
                  <a:lnTo>
                    <a:pt x="5320" y="2640"/>
                  </a:lnTo>
                  <a:lnTo>
                    <a:pt x="5281" y="2601"/>
                  </a:lnTo>
                  <a:lnTo>
                    <a:pt x="5241" y="2562"/>
                  </a:lnTo>
                  <a:lnTo>
                    <a:pt x="5005" y="2483"/>
                  </a:lnTo>
                  <a:lnTo>
                    <a:pt x="4374" y="2365"/>
                  </a:lnTo>
                  <a:lnTo>
                    <a:pt x="3705" y="2207"/>
                  </a:lnTo>
                  <a:lnTo>
                    <a:pt x="3429" y="2128"/>
                  </a:lnTo>
                  <a:lnTo>
                    <a:pt x="3310" y="2049"/>
                  </a:lnTo>
                  <a:lnTo>
                    <a:pt x="3232" y="1931"/>
                  </a:lnTo>
                  <a:lnTo>
                    <a:pt x="3153" y="1655"/>
                  </a:lnTo>
                  <a:lnTo>
                    <a:pt x="2995" y="946"/>
                  </a:lnTo>
                  <a:lnTo>
                    <a:pt x="2798" y="276"/>
                  </a:lnTo>
                  <a:lnTo>
                    <a:pt x="2719" y="79"/>
                  </a:lnTo>
                  <a:lnTo>
                    <a:pt x="264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9" name="TextBox 168"/>
          <p:cNvSpPr txBox="1"/>
          <p:nvPr/>
        </p:nvSpPr>
        <p:spPr>
          <a:xfrm>
            <a:off x="1164209" y="535437"/>
            <a:ext cx="10114960" cy="861774"/>
          </a:xfrm>
          <a:prstGeom prst="rect">
            <a:avLst/>
          </a:prstGeom>
          <a:noFill/>
        </p:spPr>
        <p:txBody>
          <a:bodyPr wrap="square" rtlCol="0">
            <a:spAutoFit/>
          </a:bodyPr>
          <a:lstStyle/>
          <a:p>
            <a:r>
              <a:rPr lang="en-GB" sz="5000" b="1" dirty="0" smtClean="0">
                <a:solidFill>
                  <a:srgbClr val="FF0000"/>
                </a:solidFill>
                <a:latin typeface="Goudy Old Style" panose="02020502050305020303" pitchFamily="18" charset="0"/>
              </a:rPr>
              <a:t>TRÒ CHƠI</a:t>
            </a:r>
            <a:r>
              <a:rPr lang="en-GB" sz="5000" b="1" dirty="0" smtClean="0">
                <a:solidFill>
                  <a:srgbClr val="FF0000"/>
                </a:solidFill>
                <a:latin typeface="Bahnschrift Light SemiCondensed" panose="020B0502040204020203" pitchFamily="34" charset="0"/>
              </a:rPr>
              <a:t>:  GHÉP NỬA YÊU THƯƠNG</a:t>
            </a:r>
            <a:endParaRPr lang="en-GB" sz="5000" b="1" dirty="0">
              <a:solidFill>
                <a:srgbClr val="FF0000"/>
              </a:solidFill>
              <a:latin typeface="Bahnschrift Light SemiCondensed" panose="020B0502040204020203" pitchFamily="34" charset="0"/>
            </a:endParaRPr>
          </a:p>
        </p:txBody>
      </p:sp>
      <p:sp>
        <p:nvSpPr>
          <p:cNvPr id="170" name="TextBox 169"/>
          <p:cNvSpPr txBox="1"/>
          <p:nvPr/>
        </p:nvSpPr>
        <p:spPr>
          <a:xfrm>
            <a:off x="1168868" y="1636026"/>
            <a:ext cx="9898145" cy="4401205"/>
          </a:xfrm>
          <a:prstGeom prst="rect">
            <a:avLst/>
          </a:prstGeom>
          <a:noFill/>
        </p:spPr>
        <p:txBody>
          <a:bodyPr wrap="square" rtlCol="0">
            <a:spAutoFit/>
          </a:bodyPr>
          <a:lstStyle/>
          <a:p>
            <a:r>
              <a:rPr lang="en-GB" sz="3500" dirty="0" err="1" smtClean="0">
                <a:solidFill>
                  <a:srgbClr val="004E9A"/>
                </a:solidFill>
                <a:latin typeface="Times New Roman" panose="02020603050405020304" pitchFamily="18" charset="0"/>
                <a:cs typeface="Times New Roman" panose="02020603050405020304" pitchFamily="18" charset="0"/>
              </a:rPr>
              <a:t>Luật</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chơi</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Lớp</a:t>
            </a:r>
            <a:r>
              <a:rPr lang="en-GB" sz="3500" dirty="0" smtClean="0">
                <a:solidFill>
                  <a:srgbClr val="004E9A"/>
                </a:solidFill>
                <a:latin typeface="Times New Roman" panose="02020603050405020304" pitchFamily="18" charset="0"/>
                <a:cs typeface="Times New Roman" panose="02020603050405020304" pitchFamily="18" charset="0"/>
              </a:rPr>
              <a:t> chia </a:t>
            </a:r>
            <a:r>
              <a:rPr lang="en-GB" sz="3500" dirty="0" err="1" smtClean="0">
                <a:solidFill>
                  <a:srgbClr val="004E9A"/>
                </a:solidFill>
                <a:latin typeface="Times New Roman" panose="02020603050405020304" pitchFamily="18" charset="0"/>
                <a:cs typeface="Times New Roman" panose="02020603050405020304" pitchFamily="18" charset="0"/>
              </a:rPr>
              <a:t>làm</a:t>
            </a:r>
            <a:r>
              <a:rPr lang="en-GB" sz="3500" dirty="0" smtClean="0">
                <a:solidFill>
                  <a:srgbClr val="004E9A"/>
                </a:solidFill>
                <a:latin typeface="Times New Roman" panose="02020603050405020304" pitchFamily="18" charset="0"/>
                <a:cs typeface="Times New Roman" panose="02020603050405020304" pitchFamily="18" charset="0"/>
              </a:rPr>
              <a:t> 6 </a:t>
            </a:r>
            <a:r>
              <a:rPr lang="en-GB" sz="3500" dirty="0" err="1" smtClean="0">
                <a:solidFill>
                  <a:srgbClr val="004E9A"/>
                </a:solidFill>
                <a:latin typeface="Times New Roman" panose="02020603050405020304" pitchFamily="18" charset="0"/>
                <a:cs typeface="Times New Roman" panose="02020603050405020304" pitchFamily="18" charset="0"/>
              </a:rPr>
              <a:t>nhóm</a:t>
            </a:r>
            <a:endParaRPr lang="en-GB" sz="3500" dirty="0" smtClean="0">
              <a:solidFill>
                <a:srgbClr val="004E9A"/>
              </a:solidFill>
              <a:latin typeface="Times New Roman" panose="02020603050405020304" pitchFamily="18" charset="0"/>
              <a:cs typeface="Times New Roman" panose="02020603050405020304" pitchFamily="18" charset="0"/>
            </a:endParaRPr>
          </a:p>
          <a:p>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Mỗi</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nhóm</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nhận</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được</a:t>
            </a:r>
            <a:r>
              <a:rPr lang="en-GB" sz="3500" dirty="0" smtClean="0">
                <a:solidFill>
                  <a:srgbClr val="004E9A"/>
                </a:solidFill>
                <a:latin typeface="Times New Roman" panose="02020603050405020304" pitchFamily="18" charset="0"/>
                <a:cs typeface="Times New Roman" panose="02020603050405020304" pitchFamily="18" charset="0"/>
              </a:rPr>
              <a:t> 12 </a:t>
            </a:r>
            <a:r>
              <a:rPr lang="en-GB" sz="3500" dirty="0" err="1" smtClean="0">
                <a:solidFill>
                  <a:srgbClr val="004E9A"/>
                </a:solidFill>
                <a:latin typeface="Times New Roman" panose="02020603050405020304" pitchFamily="18" charset="0"/>
                <a:cs typeface="Times New Roman" panose="02020603050405020304" pitchFamily="18" charset="0"/>
              </a:rPr>
              <a:t>mảnh</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ghép</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hình</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nửa</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trái</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tim</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có</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chứa</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các</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nội</a:t>
            </a:r>
            <a:r>
              <a:rPr lang="en-GB" sz="3500" dirty="0" smtClean="0">
                <a:solidFill>
                  <a:srgbClr val="004E9A"/>
                </a:solidFill>
                <a:latin typeface="Times New Roman" panose="02020603050405020304" pitchFamily="18" charset="0"/>
                <a:cs typeface="Times New Roman" panose="02020603050405020304" pitchFamily="18" charset="0"/>
              </a:rPr>
              <a:t> dung </a:t>
            </a:r>
            <a:r>
              <a:rPr lang="en-GB" sz="3500" dirty="0" err="1" smtClean="0">
                <a:solidFill>
                  <a:srgbClr val="004E9A"/>
                </a:solidFill>
                <a:latin typeface="Times New Roman" panose="02020603050405020304" pitchFamily="18" charset="0"/>
                <a:cs typeface="Times New Roman" panose="02020603050405020304" pitchFamily="18" charset="0"/>
              </a:rPr>
              <a:t>kiến</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thức</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đã</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học</a:t>
            </a:r>
            <a:r>
              <a:rPr lang="en-GB" sz="3500" dirty="0" smtClean="0">
                <a:solidFill>
                  <a:srgbClr val="004E9A"/>
                </a:solidFill>
                <a:latin typeface="Times New Roman" panose="02020603050405020304" pitchFamily="18" charset="0"/>
                <a:cs typeface="Times New Roman" panose="02020603050405020304" pitchFamily="18" charset="0"/>
              </a:rPr>
              <a:t>.</a:t>
            </a:r>
          </a:p>
          <a:p>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Các</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nhóm</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thực</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hiện</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ghép</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các</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nửa</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trái</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tim</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thành</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kiến</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thức</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đúng</a:t>
            </a:r>
            <a:r>
              <a:rPr lang="en-GB" sz="3500" dirty="0" smtClean="0">
                <a:solidFill>
                  <a:srgbClr val="004E9A"/>
                </a:solidFill>
                <a:latin typeface="Times New Roman" panose="02020603050405020304" pitchFamily="18" charset="0"/>
                <a:cs typeface="Times New Roman" panose="02020603050405020304" pitchFamily="18" charset="0"/>
              </a:rPr>
              <a:t>. </a:t>
            </a:r>
          </a:p>
          <a:p>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Thời</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gian</a:t>
            </a:r>
            <a:r>
              <a:rPr lang="en-GB" sz="3500" dirty="0" smtClean="0">
                <a:solidFill>
                  <a:srgbClr val="004E9A"/>
                </a:solidFill>
                <a:latin typeface="Times New Roman" panose="02020603050405020304" pitchFamily="18" charset="0"/>
                <a:cs typeface="Times New Roman" panose="02020603050405020304" pitchFamily="18" charset="0"/>
              </a:rPr>
              <a:t> 3 </a:t>
            </a:r>
            <a:r>
              <a:rPr lang="en-GB" sz="3500" dirty="0" err="1" smtClean="0">
                <a:solidFill>
                  <a:srgbClr val="004E9A"/>
                </a:solidFill>
                <a:latin typeface="Times New Roman" panose="02020603050405020304" pitchFamily="18" charset="0"/>
                <a:cs typeface="Times New Roman" panose="02020603050405020304" pitchFamily="18" charset="0"/>
              </a:rPr>
              <a:t>phút</a:t>
            </a:r>
            <a:r>
              <a:rPr lang="en-GB" sz="3500" dirty="0" smtClean="0">
                <a:solidFill>
                  <a:srgbClr val="004E9A"/>
                </a:solidFill>
                <a:latin typeface="Times New Roman" panose="02020603050405020304" pitchFamily="18" charset="0"/>
                <a:cs typeface="Times New Roman" panose="02020603050405020304" pitchFamily="18" charset="0"/>
              </a:rPr>
              <a:t>.</a:t>
            </a:r>
          </a:p>
          <a:p>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Nhóm</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thực</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hiện</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nhanh</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và</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chính</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xác</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nhất</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sẽ</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giành</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chiến</a:t>
            </a:r>
            <a:r>
              <a:rPr lang="en-GB" sz="3500" dirty="0" smtClean="0">
                <a:solidFill>
                  <a:srgbClr val="004E9A"/>
                </a:solidFill>
                <a:latin typeface="Times New Roman" panose="02020603050405020304" pitchFamily="18" charset="0"/>
                <a:cs typeface="Times New Roman" panose="02020603050405020304" pitchFamily="18" charset="0"/>
              </a:rPr>
              <a:t> </a:t>
            </a:r>
            <a:r>
              <a:rPr lang="en-GB" sz="3500" dirty="0" err="1" smtClean="0">
                <a:solidFill>
                  <a:srgbClr val="004E9A"/>
                </a:solidFill>
                <a:latin typeface="Times New Roman" panose="02020603050405020304" pitchFamily="18" charset="0"/>
                <a:cs typeface="Times New Roman" panose="02020603050405020304" pitchFamily="18" charset="0"/>
              </a:rPr>
              <a:t>thắng</a:t>
            </a:r>
            <a:r>
              <a:rPr lang="en-GB" sz="3500" dirty="0" smtClean="0">
                <a:solidFill>
                  <a:srgbClr val="004E9A"/>
                </a:solidFill>
                <a:latin typeface="Times New Roman" panose="02020603050405020304" pitchFamily="18" charset="0"/>
                <a:cs typeface="Times New Roman" panose="02020603050405020304" pitchFamily="18" charset="0"/>
              </a:rPr>
              <a:t>.</a:t>
            </a:r>
            <a:endParaRPr lang="en-GB" sz="3500" dirty="0">
              <a:solidFill>
                <a:srgbClr val="004E9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446587"/>
      </p:ext>
    </p:extLst>
  </p:cSld>
  <p:clrMapOvr>
    <a:masterClrMapping/>
  </p:clrMapOvr>
  <p:transition spd="med">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091185" y="335874"/>
            <a:ext cx="2520674" cy="2627900"/>
            <a:chOff x="110792" y="511278"/>
            <a:chExt cx="2520674" cy="2866296"/>
          </a:xfrm>
          <a:solidFill>
            <a:srgbClr val="FFABFF"/>
          </a:solidFill>
        </p:grpSpPr>
        <p:sp>
          <p:nvSpPr>
            <p:cNvPr id="2" name="Freeform 1"/>
            <p:cNvSpPr/>
            <p:nvPr/>
          </p:nvSpPr>
          <p:spPr>
            <a:xfrm>
              <a:off x="110792" y="511278"/>
              <a:ext cx="2520674" cy="2866296"/>
            </a:xfrm>
            <a:custGeom>
              <a:avLst/>
              <a:gdLst>
                <a:gd name="connsiteX0" fmla="*/ 727619 w 1484310"/>
                <a:gd name="connsiteY0" fmla="*/ 89 h 2684694"/>
                <a:gd name="connsiteX1" fmla="*/ 1470410 w 1484310"/>
                <a:gd name="connsiteY1" fmla="*/ 512983 h 2684694"/>
                <a:gd name="connsiteX2" fmla="*/ 1484310 w 1484310"/>
                <a:gd name="connsiteY2" fmla="*/ 543328 h 2684694"/>
                <a:gd name="connsiteX3" fmla="*/ 1484310 w 1484310"/>
                <a:gd name="connsiteY3" fmla="*/ 2684694 h 2684694"/>
                <a:gd name="connsiteX4" fmla="*/ 1393323 w 1484310"/>
                <a:gd name="connsiteY4" fmla="*/ 2622800 h 2684694"/>
                <a:gd name="connsiteX5" fmla="*/ 727619 w 1484310"/>
                <a:gd name="connsiteY5" fmla="*/ 89 h 26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310" h="2684694">
                  <a:moveTo>
                    <a:pt x="727619" y="89"/>
                  </a:moveTo>
                  <a:cubicBezTo>
                    <a:pt x="998408" y="4347"/>
                    <a:pt x="1284701" y="160971"/>
                    <a:pt x="1470410" y="512983"/>
                  </a:cubicBezTo>
                  <a:lnTo>
                    <a:pt x="1484310" y="543328"/>
                  </a:lnTo>
                  <a:lnTo>
                    <a:pt x="1484310" y="2684694"/>
                  </a:lnTo>
                  <a:lnTo>
                    <a:pt x="1393323" y="2622800"/>
                  </a:lnTo>
                  <a:cubicBezTo>
                    <a:pt x="-672943" y="1181388"/>
                    <a:pt x="-33977" y="-11884"/>
                    <a:pt x="727619" y="89"/>
                  </a:cubicBezTo>
                  <a:close/>
                </a:path>
              </a:pathLst>
            </a:custGeom>
            <a:grpFill/>
            <a:ln w="25400" cap="flat" cmpd="sng" algn="ctr">
              <a:solidFill>
                <a:srgbClr val="FFAB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0" name="TextBox 9"/>
            <p:cNvSpPr txBox="1"/>
            <p:nvPr/>
          </p:nvSpPr>
          <p:spPr>
            <a:xfrm>
              <a:off x="777354" y="1030479"/>
              <a:ext cx="1832416" cy="1384995"/>
            </a:xfrm>
            <a:prstGeom prst="rect">
              <a:avLst/>
            </a:prstGeom>
            <a:noFill/>
            <a:ln>
              <a:solidFill>
                <a:srgbClr val="FFABFF"/>
              </a:solidFill>
            </a:ln>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Hệ</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thức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định</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luật</a:t>
              </a:r>
              <a:r>
                <a:rPr lang="en-GB" sz="2800" dirty="0" smtClean="0">
                  <a:latin typeface="Times New Roman" panose="02020603050405020304" pitchFamily="18" charset="0"/>
                  <a:cs typeface="Times New Roman" panose="02020603050405020304" pitchFamily="18" charset="0"/>
                </a:rPr>
                <a:t> Ohm</a:t>
              </a:r>
              <a:endParaRPr lang="en-GB"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305140" y="635105"/>
              <a:ext cx="490194" cy="369332"/>
            </a:xfrm>
            <a:prstGeom prst="rect">
              <a:avLst/>
            </a:prstGeom>
            <a:grpFill/>
            <a:ln>
              <a:solidFill>
                <a:srgbClr val="FFABFF"/>
              </a:solidFill>
            </a:ln>
          </p:spPr>
          <p:txBody>
            <a:bodyPr wrap="square" rtlCol="0">
              <a:spAutoFit/>
            </a:bodyPr>
            <a:lstStyle/>
            <a:p>
              <a:r>
                <a:rPr lang="en-GB" dirty="0" smtClean="0"/>
                <a:t>1</a:t>
              </a:r>
              <a:endParaRPr lang="en-GB" dirty="0"/>
            </a:p>
          </p:txBody>
        </p:sp>
      </p:grpSp>
      <p:grpSp>
        <p:nvGrpSpPr>
          <p:cNvPr id="23" name="Group 22"/>
          <p:cNvGrpSpPr/>
          <p:nvPr/>
        </p:nvGrpSpPr>
        <p:grpSpPr>
          <a:xfrm>
            <a:off x="926153" y="3196124"/>
            <a:ext cx="2623557" cy="2684694"/>
            <a:chOff x="6304495" y="397911"/>
            <a:chExt cx="2623557" cy="2684694"/>
          </a:xfrm>
        </p:grpSpPr>
        <p:sp>
          <p:nvSpPr>
            <p:cNvPr id="7" name="Freeform 6"/>
            <p:cNvSpPr/>
            <p:nvPr/>
          </p:nvSpPr>
          <p:spPr>
            <a:xfrm>
              <a:off x="6304495" y="397911"/>
              <a:ext cx="2623557" cy="2684694"/>
            </a:xfrm>
            <a:custGeom>
              <a:avLst/>
              <a:gdLst>
                <a:gd name="connsiteX0" fmla="*/ 727619 w 1484310"/>
                <a:gd name="connsiteY0" fmla="*/ 89 h 2684694"/>
                <a:gd name="connsiteX1" fmla="*/ 1470410 w 1484310"/>
                <a:gd name="connsiteY1" fmla="*/ 512983 h 2684694"/>
                <a:gd name="connsiteX2" fmla="*/ 1484310 w 1484310"/>
                <a:gd name="connsiteY2" fmla="*/ 543328 h 2684694"/>
                <a:gd name="connsiteX3" fmla="*/ 1484310 w 1484310"/>
                <a:gd name="connsiteY3" fmla="*/ 2684694 h 2684694"/>
                <a:gd name="connsiteX4" fmla="*/ 1393323 w 1484310"/>
                <a:gd name="connsiteY4" fmla="*/ 2622800 h 2684694"/>
                <a:gd name="connsiteX5" fmla="*/ 727619 w 1484310"/>
                <a:gd name="connsiteY5" fmla="*/ 89 h 26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310" h="2684694">
                  <a:moveTo>
                    <a:pt x="727619" y="89"/>
                  </a:moveTo>
                  <a:cubicBezTo>
                    <a:pt x="998408" y="4347"/>
                    <a:pt x="1284701" y="160971"/>
                    <a:pt x="1470410" y="512983"/>
                  </a:cubicBezTo>
                  <a:lnTo>
                    <a:pt x="1484310" y="543328"/>
                  </a:lnTo>
                  <a:lnTo>
                    <a:pt x="1484310" y="2684694"/>
                  </a:lnTo>
                  <a:lnTo>
                    <a:pt x="1393323" y="2622800"/>
                  </a:lnTo>
                  <a:cubicBezTo>
                    <a:pt x="-672943" y="1181388"/>
                    <a:pt x="-33977" y="-11884"/>
                    <a:pt x="727619" y="89"/>
                  </a:cubicBezTo>
                  <a:close/>
                </a:path>
              </a:pathLst>
            </a:custGeom>
            <a:solidFill>
              <a:srgbClr val="FFABFF"/>
            </a:solidFill>
            <a:ln w="25400" cap="flat" cmpd="sng" algn="ctr">
              <a:solidFill>
                <a:srgbClr val="FFAB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22" name="TextBox 21"/>
            <p:cNvSpPr txBox="1"/>
            <p:nvPr/>
          </p:nvSpPr>
          <p:spPr>
            <a:xfrm>
              <a:off x="7371761" y="439069"/>
              <a:ext cx="433633" cy="369332"/>
            </a:xfrm>
            <a:prstGeom prst="rect">
              <a:avLst/>
            </a:prstGeom>
            <a:noFill/>
          </p:spPr>
          <p:txBody>
            <a:bodyPr wrap="square" rtlCol="0">
              <a:spAutoFit/>
            </a:bodyPr>
            <a:lstStyle/>
            <a:p>
              <a:r>
                <a:rPr lang="en-GB" dirty="0"/>
                <a:t>4</a:t>
              </a:r>
            </a:p>
          </p:txBody>
        </p:sp>
      </p:grpSp>
      <p:grpSp>
        <p:nvGrpSpPr>
          <p:cNvPr id="26" name="Group 25"/>
          <p:cNvGrpSpPr/>
          <p:nvPr/>
        </p:nvGrpSpPr>
        <p:grpSpPr>
          <a:xfrm>
            <a:off x="8566156" y="329828"/>
            <a:ext cx="2615898" cy="2866296"/>
            <a:chOff x="2724501" y="511278"/>
            <a:chExt cx="2895265" cy="2866296"/>
          </a:xfrm>
          <a:solidFill>
            <a:schemeClr val="accent6">
              <a:lumMod val="40000"/>
              <a:lumOff val="60000"/>
            </a:schemeClr>
          </a:solidFill>
        </p:grpSpPr>
        <p:sp>
          <p:nvSpPr>
            <p:cNvPr id="3" name="Freeform 2"/>
            <p:cNvSpPr/>
            <p:nvPr/>
          </p:nvSpPr>
          <p:spPr>
            <a:xfrm>
              <a:off x="2724501" y="511278"/>
              <a:ext cx="2895265" cy="2866296"/>
            </a:xfrm>
            <a:custGeom>
              <a:avLst/>
              <a:gdLst>
                <a:gd name="connsiteX0" fmla="*/ 807491 w 1535111"/>
                <a:gd name="connsiteY0" fmla="*/ 89 h 2719251"/>
                <a:gd name="connsiteX1" fmla="*/ 0 w 1535111"/>
                <a:gd name="connsiteY1" fmla="*/ 2719251 h 2719251"/>
                <a:gd name="connsiteX2" fmla="*/ 0 w 1535111"/>
                <a:gd name="connsiteY2" fmla="*/ 654231 h 2719251"/>
                <a:gd name="connsiteX3" fmla="*/ 807491 w 1535111"/>
                <a:gd name="connsiteY3" fmla="*/ 89 h 2719251"/>
              </a:gdLst>
              <a:ahLst/>
              <a:cxnLst>
                <a:cxn ang="0">
                  <a:pos x="connsiteX0" y="connsiteY0"/>
                </a:cxn>
                <a:cxn ang="0">
                  <a:pos x="connsiteX1" y="connsiteY1"/>
                </a:cxn>
                <a:cxn ang="0">
                  <a:pos x="connsiteX2" y="connsiteY2"/>
                </a:cxn>
                <a:cxn ang="0">
                  <a:pos x="connsiteX3" y="connsiteY3"/>
                </a:cxn>
              </a:cxnLst>
              <a:rect l="l" t="t" r="r" b="b"/>
              <a:pathLst>
                <a:path w="1535111" h="2719251">
                  <a:moveTo>
                    <a:pt x="807491" y="89"/>
                  </a:moveTo>
                  <a:cubicBezTo>
                    <a:pt x="1586012" y="-12150"/>
                    <a:pt x="2236391" y="1235018"/>
                    <a:pt x="0" y="2719251"/>
                  </a:cubicBezTo>
                  <a:lnTo>
                    <a:pt x="0" y="654231"/>
                  </a:lnTo>
                  <a:cubicBezTo>
                    <a:pt x="178594" y="202508"/>
                    <a:pt x="502853" y="4879"/>
                    <a:pt x="807491" y="89"/>
                  </a:cubicBezTo>
                  <a:close/>
                </a:path>
              </a:pathLst>
            </a:custGeom>
            <a:grp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smtClean="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1" name="TextBox 10"/>
                <p:cNvSpPr txBox="1"/>
                <p:nvPr/>
              </p:nvSpPr>
              <p:spPr>
                <a:xfrm>
                  <a:off x="3123415" y="1336171"/>
                  <a:ext cx="1102936" cy="773610"/>
                </a:xfrm>
                <a:prstGeom prst="rect">
                  <a:avLst/>
                </a:prstGeom>
                <a:grpFill/>
                <a:ln>
                  <a:solidFill>
                    <a:schemeClr val="accent6">
                      <a:lumMod val="40000"/>
                      <a:lumOff val="60000"/>
                    </a:schemeClr>
                  </a:solidFill>
                </a:ln>
              </p:spPr>
              <p:txBody>
                <a:bodyPr wrap="square" rtlCol="0">
                  <a:spAutoFit/>
                </a:bodyPr>
                <a:lstStyle/>
                <a:p>
                  <a:r>
                    <a:rPr lang="en-US" altLang="vi-VN" sz="2800" b="1" kern="0" dirty="0">
                      <a:solidFill>
                        <a:schemeClr val="tx1">
                          <a:lumMod val="85000"/>
                          <a:lumOff val="15000"/>
                        </a:schemeClr>
                      </a:solidFill>
                      <a:latin typeface="Times New Roman" panose="02020603050405020304" pitchFamily="18" charset="0"/>
                      <a:cs typeface="Times New Roman" panose="02020603050405020304" pitchFamily="18" charset="0"/>
                    </a:rPr>
                    <a:t>I = </a:t>
                  </a:r>
                  <a14:m>
                    <m:oMath xmlns:m="http://schemas.openxmlformats.org/officeDocument/2006/math">
                      <m:f>
                        <m:fPr>
                          <m:ctrlPr>
                            <a:rPr lang="vi-VN" altLang="vi-VN" sz="2800" b="1"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b="1"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2800" b="1" dirty="0">
                              <a:solidFill>
                                <a:schemeClr val="tx1">
                                  <a:lumMod val="85000"/>
                                  <a:lumOff val="15000"/>
                                </a:schemeClr>
                              </a:solidFill>
                              <a:latin typeface="Times New Roman" panose="02020603050405020304" pitchFamily="18" charset="0"/>
                              <a:cs typeface="Times New Roman" panose="02020603050405020304" pitchFamily="18" charset="0"/>
                            </a:rPr>
                            <m:t>R</m:t>
                          </m:r>
                        </m:den>
                      </m:f>
                    </m:oMath>
                  </a14:m>
                  <a:endParaRPr lang="en-GB" sz="2800" b="1" dirty="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123415" y="1336171"/>
                  <a:ext cx="1102936" cy="773610"/>
                </a:xfrm>
                <a:prstGeom prst="rect">
                  <a:avLst/>
                </a:prstGeom>
                <a:blipFill>
                  <a:blip r:embed="rId4"/>
                  <a:stretch>
                    <a:fillRect l="-12195" b="-8661"/>
                  </a:stretch>
                </a:blipFill>
              </p:spPr>
              <p:txBody>
                <a:bodyPr/>
                <a:lstStyle/>
                <a:p>
                  <a:r>
                    <a:rPr lang="en-GB">
                      <a:noFill/>
                    </a:rPr>
                    <a:t> </a:t>
                  </a:r>
                </a:p>
              </p:txBody>
            </p:sp>
          </mc:Fallback>
        </mc:AlternateContent>
        <p:sp>
          <p:nvSpPr>
            <p:cNvPr id="25" name="TextBox 24"/>
            <p:cNvSpPr txBox="1"/>
            <p:nvPr/>
          </p:nvSpPr>
          <p:spPr>
            <a:xfrm>
              <a:off x="4079043" y="635105"/>
              <a:ext cx="490194" cy="369332"/>
            </a:xfrm>
            <a:prstGeom prst="rect">
              <a:avLst/>
            </a:prstGeom>
            <a:grpFill/>
            <a:ln>
              <a:solidFill>
                <a:schemeClr val="accent6">
                  <a:lumMod val="40000"/>
                  <a:lumOff val="60000"/>
                </a:schemeClr>
              </a:solidFill>
            </a:ln>
          </p:spPr>
          <p:txBody>
            <a:bodyPr wrap="square" rtlCol="0">
              <a:spAutoFit/>
            </a:bodyPr>
            <a:lstStyle/>
            <a:p>
              <a:r>
                <a:rPr lang="en-GB" dirty="0"/>
                <a:t>8</a:t>
              </a:r>
            </a:p>
          </p:txBody>
        </p:sp>
      </p:grpSp>
      <p:pic>
        <p:nvPicPr>
          <p:cNvPr id="39" name="3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13717" y="2337198"/>
            <a:ext cx="3582304" cy="1800167"/>
          </a:xfrm>
          <a:prstGeom prst="rect">
            <a:avLst/>
          </a:prstGeom>
        </p:spPr>
      </p:pic>
      <p:grpSp>
        <p:nvGrpSpPr>
          <p:cNvPr id="40" name="Group 39"/>
          <p:cNvGrpSpPr/>
          <p:nvPr/>
        </p:nvGrpSpPr>
        <p:grpSpPr>
          <a:xfrm>
            <a:off x="8572617" y="3351077"/>
            <a:ext cx="2615898" cy="2866296"/>
            <a:chOff x="2724501" y="3772948"/>
            <a:chExt cx="2791396" cy="2866296"/>
          </a:xfrm>
          <a:solidFill>
            <a:schemeClr val="accent6">
              <a:lumMod val="40000"/>
              <a:lumOff val="60000"/>
            </a:schemeClr>
          </a:solidFill>
        </p:grpSpPr>
        <p:sp>
          <p:nvSpPr>
            <p:cNvPr id="41" name="Freeform 40"/>
            <p:cNvSpPr/>
            <p:nvPr/>
          </p:nvSpPr>
          <p:spPr>
            <a:xfrm>
              <a:off x="2724501" y="3772948"/>
              <a:ext cx="2791396" cy="2866296"/>
            </a:xfrm>
            <a:custGeom>
              <a:avLst/>
              <a:gdLst>
                <a:gd name="connsiteX0" fmla="*/ 807491 w 1535111"/>
                <a:gd name="connsiteY0" fmla="*/ 89 h 2719251"/>
                <a:gd name="connsiteX1" fmla="*/ 0 w 1535111"/>
                <a:gd name="connsiteY1" fmla="*/ 2719251 h 2719251"/>
                <a:gd name="connsiteX2" fmla="*/ 0 w 1535111"/>
                <a:gd name="connsiteY2" fmla="*/ 654231 h 2719251"/>
                <a:gd name="connsiteX3" fmla="*/ 807491 w 1535111"/>
                <a:gd name="connsiteY3" fmla="*/ 89 h 2719251"/>
              </a:gdLst>
              <a:ahLst/>
              <a:cxnLst>
                <a:cxn ang="0">
                  <a:pos x="connsiteX0" y="connsiteY0"/>
                </a:cxn>
                <a:cxn ang="0">
                  <a:pos x="connsiteX1" y="connsiteY1"/>
                </a:cxn>
                <a:cxn ang="0">
                  <a:pos x="connsiteX2" y="connsiteY2"/>
                </a:cxn>
                <a:cxn ang="0">
                  <a:pos x="connsiteX3" y="connsiteY3"/>
                </a:cxn>
              </a:cxnLst>
              <a:rect l="l" t="t" r="r" b="b"/>
              <a:pathLst>
                <a:path w="1535111" h="2719251">
                  <a:moveTo>
                    <a:pt x="807491" y="89"/>
                  </a:moveTo>
                  <a:cubicBezTo>
                    <a:pt x="1586012" y="-12150"/>
                    <a:pt x="2236391" y="1235018"/>
                    <a:pt x="0" y="2719251"/>
                  </a:cubicBezTo>
                  <a:lnTo>
                    <a:pt x="0" y="654231"/>
                  </a:lnTo>
                  <a:cubicBezTo>
                    <a:pt x="178594" y="202508"/>
                    <a:pt x="502853" y="4879"/>
                    <a:pt x="807491" y="89"/>
                  </a:cubicBezTo>
                  <a:close/>
                </a:path>
              </a:pathLst>
            </a:custGeom>
            <a:grp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42" name="TextBox 41"/>
            <p:cNvSpPr txBox="1"/>
            <p:nvPr/>
          </p:nvSpPr>
          <p:spPr>
            <a:xfrm>
              <a:off x="2782227" y="4267895"/>
              <a:ext cx="1591843" cy="1815882"/>
            </a:xfrm>
            <a:prstGeom prst="rect">
              <a:avLst/>
            </a:prstGeom>
            <a:noFill/>
            <a:ln>
              <a:noFill/>
            </a:ln>
          </p:spPr>
          <p:txBody>
            <a:bodyPr wrap="square" rtlCol="0">
              <a:spAutoFit/>
            </a:bodyPr>
            <a:lstStyle/>
            <a:p>
              <a:r>
                <a:rPr lang="en-GB" sz="2800" dirty="0" err="1">
                  <a:latin typeface="Times New Roman" panose="02020603050405020304" pitchFamily="18" charset="0"/>
                  <a:cs typeface="Times New Roman" panose="02020603050405020304" pitchFamily="18" charset="0"/>
                </a:rPr>
                <a:t>c</a:t>
              </a:r>
              <a:r>
                <a:rPr lang="en-GB" sz="2800" dirty="0" err="1" smtClean="0">
                  <a:latin typeface="Times New Roman" panose="02020603050405020304" pitchFamily="18" charset="0"/>
                  <a:cs typeface="Times New Roman" panose="02020603050405020304" pitchFamily="18" charset="0"/>
                </a:rPr>
                <a:t>ó</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tác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dụng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cản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trở</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dòng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điện</a:t>
              </a:r>
              <a:endParaRPr lang="en-GB" sz="2800"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3820910" y="3842572"/>
              <a:ext cx="764383" cy="369332"/>
            </a:xfrm>
            <a:prstGeom prst="rect">
              <a:avLst/>
            </a:prstGeom>
            <a:grpFill/>
            <a:ln>
              <a:solidFill>
                <a:schemeClr val="accent6">
                  <a:lumMod val="40000"/>
                  <a:lumOff val="60000"/>
                </a:schemeClr>
              </a:solidFill>
            </a:ln>
          </p:spPr>
          <p:txBody>
            <a:bodyPr wrap="square" rtlCol="0">
              <a:spAutoFit/>
            </a:bodyPr>
            <a:lstStyle/>
            <a:p>
              <a:r>
                <a:rPr lang="en-GB" dirty="0" smtClean="0"/>
                <a:t>10</a:t>
              </a:r>
              <a:endParaRPr lang="en-GB" dirty="0"/>
            </a:p>
          </p:txBody>
        </p:sp>
      </p:grpSp>
      <p:sp>
        <p:nvSpPr>
          <p:cNvPr id="21" name="TextBox 20"/>
          <p:cNvSpPr txBox="1"/>
          <p:nvPr/>
        </p:nvSpPr>
        <p:spPr>
          <a:xfrm>
            <a:off x="1670530" y="3765280"/>
            <a:ext cx="2001100" cy="1384995"/>
          </a:xfrm>
          <a:prstGeom prst="rect">
            <a:avLst/>
          </a:prstGeom>
          <a:noFill/>
          <a:ln>
            <a:noFill/>
          </a:ln>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Công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thức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tính</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điện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trở</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của</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dây</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dẫn</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988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9"/>
                                        </p:tgtEl>
                                      </p:cBhvr>
                                    </p:cmd>
                                  </p:childTnLst>
                                </p:cTn>
                              </p:par>
                            </p:childTnLst>
                          </p:cTn>
                        </p:par>
                      </p:childTnLst>
                    </p:cTn>
                  </p:par>
                </p:childTnLst>
              </p:cTn>
              <p:nextCondLst>
                <p:cond evt="onClick" delay="0">
                  <p:tgtEl>
                    <p:spTgt spid="39"/>
                  </p:tgtEl>
                </p:cond>
              </p:nextCondLst>
            </p:seq>
            <p:video>
              <p:cMediaNode vol="80000">
                <p:cTn id="7" fill="hold" display="0">
                  <p:stCondLst>
                    <p:cond delay="indefinite"/>
                  </p:stCondLst>
                </p:cTn>
                <p:tgtEl>
                  <p:spTgt spid="3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400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0792" y="511278"/>
            <a:ext cx="2575178" cy="2866296"/>
            <a:chOff x="110792" y="511278"/>
            <a:chExt cx="2575178" cy="2866296"/>
          </a:xfrm>
          <a:solidFill>
            <a:srgbClr val="FFABFF"/>
          </a:solidFill>
        </p:grpSpPr>
        <p:sp>
          <p:nvSpPr>
            <p:cNvPr id="2" name="Freeform 1"/>
            <p:cNvSpPr/>
            <p:nvPr/>
          </p:nvSpPr>
          <p:spPr>
            <a:xfrm>
              <a:off x="110792" y="511278"/>
              <a:ext cx="2520674" cy="2866296"/>
            </a:xfrm>
            <a:custGeom>
              <a:avLst/>
              <a:gdLst>
                <a:gd name="connsiteX0" fmla="*/ 727619 w 1484310"/>
                <a:gd name="connsiteY0" fmla="*/ 89 h 2684694"/>
                <a:gd name="connsiteX1" fmla="*/ 1470410 w 1484310"/>
                <a:gd name="connsiteY1" fmla="*/ 512983 h 2684694"/>
                <a:gd name="connsiteX2" fmla="*/ 1484310 w 1484310"/>
                <a:gd name="connsiteY2" fmla="*/ 543328 h 2684694"/>
                <a:gd name="connsiteX3" fmla="*/ 1484310 w 1484310"/>
                <a:gd name="connsiteY3" fmla="*/ 2684694 h 2684694"/>
                <a:gd name="connsiteX4" fmla="*/ 1393323 w 1484310"/>
                <a:gd name="connsiteY4" fmla="*/ 2622800 h 2684694"/>
                <a:gd name="connsiteX5" fmla="*/ 727619 w 1484310"/>
                <a:gd name="connsiteY5" fmla="*/ 89 h 26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310" h="2684694">
                  <a:moveTo>
                    <a:pt x="727619" y="89"/>
                  </a:moveTo>
                  <a:cubicBezTo>
                    <a:pt x="998408" y="4347"/>
                    <a:pt x="1284701" y="160971"/>
                    <a:pt x="1470410" y="512983"/>
                  </a:cubicBezTo>
                  <a:lnTo>
                    <a:pt x="1484310" y="543328"/>
                  </a:lnTo>
                  <a:lnTo>
                    <a:pt x="1484310" y="2684694"/>
                  </a:lnTo>
                  <a:lnTo>
                    <a:pt x="1393323" y="2622800"/>
                  </a:lnTo>
                  <a:cubicBezTo>
                    <a:pt x="-672943" y="1181388"/>
                    <a:pt x="-33977" y="-11884"/>
                    <a:pt x="727619" y="89"/>
                  </a:cubicBezTo>
                  <a:close/>
                </a:path>
              </a:pathLst>
            </a:custGeom>
            <a:grpFill/>
            <a:ln w="25400" cap="flat" cmpd="sng" algn="ctr">
              <a:solidFill>
                <a:srgbClr val="FFAB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0" name="TextBox 9"/>
            <p:cNvSpPr txBox="1"/>
            <p:nvPr/>
          </p:nvSpPr>
          <p:spPr>
            <a:xfrm>
              <a:off x="853554" y="1030479"/>
              <a:ext cx="1832416" cy="1384995"/>
            </a:xfrm>
            <a:prstGeom prst="rect">
              <a:avLst/>
            </a:prstGeom>
            <a:noFill/>
            <a:ln>
              <a:noFill/>
            </a:ln>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Hệ</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thức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định</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luật</a:t>
              </a:r>
              <a:r>
                <a:rPr lang="en-GB" sz="2800" dirty="0" smtClean="0">
                  <a:latin typeface="Times New Roman" panose="02020603050405020304" pitchFamily="18" charset="0"/>
                  <a:cs typeface="Times New Roman" panose="02020603050405020304" pitchFamily="18" charset="0"/>
                </a:rPr>
                <a:t>       Ohm</a:t>
              </a:r>
              <a:endParaRPr lang="en-GB"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305140" y="635105"/>
              <a:ext cx="490194" cy="369332"/>
            </a:xfrm>
            <a:prstGeom prst="rect">
              <a:avLst/>
            </a:prstGeom>
            <a:grpFill/>
            <a:ln>
              <a:solidFill>
                <a:srgbClr val="FFABFF"/>
              </a:solidFill>
            </a:ln>
          </p:spPr>
          <p:txBody>
            <a:bodyPr wrap="square" rtlCol="0">
              <a:spAutoFit/>
            </a:bodyPr>
            <a:lstStyle/>
            <a:p>
              <a:r>
                <a:rPr lang="en-GB" dirty="0" smtClean="0"/>
                <a:t>1</a:t>
              </a:r>
              <a:endParaRPr lang="en-GB" dirty="0"/>
            </a:p>
          </p:txBody>
        </p:sp>
      </p:grpSp>
      <p:grpSp>
        <p:nvGrpSpPr>
          <p:cNvPr id="21" name="Group 20"/>
          <p:cNvGrpSpPr/>
          <p:nvPr/>
        </p:nvGrpSpPr>
        <p:grpSpPr>
          <a:xfrm>
            <a:off x="110791" y="3772948"/>
            <a:ext cx="2520674" cy="2866296"/>
            <a:chOff x="110791" y="3772948"/>
            <a:chExt cx="2520674" cy="2866296"/>
          </a:xfrm>
        </p:grpSpPr>
        <p:sp>
          <p:nvSpPr>
            <p:cNvPr id="8" name="Freeform 7"/>
            <p:cNvSpPr/>
            <p:nvPr/>
          </p:nvSpPr>
          <p:spPr>
            <a:xfrm>
              <a:off x="110791" y="3772948"/>
              <a:ext cx="2520674" cy="2866296"/>
            </a:xfrm>
            <a:custGeom>
              <a:avLst/>
              <a:gdLst>
                <a:gd name="connsiteX0" fmla="*/ 727619 w 1484310"/>
                <a:gd name="connsiteY0" fmla="*/ 89 h 2684694"/>
                <a:gd name="connsiteX1" fmla="*/ 1470410 w 1484310"/>
                <a:gd name="connsiteY1" fmla="*/ 512983 h 2684694"/>
                <a:gd name="connsiteX2" fmla="*/ 1484310 w 1484310"/>
                <a:gd name="connsiteY2" fmla="*/ 543328 h 2684694"/>
                <a:gd name="connsiteX3" fmla="*/ 1484310 w 1484310"/>
                <a:gd name="connsiteY3" fmla="*/ 2684694 h 2684694"/>
                <a:gd name="connsiteX4" fmla="*/ 1393323 w 1484310"/>
                <a:gd name="connsiteY4" fmla="*/ 2622800 h 2684694"/>
                <a:gd name="connsiteX5" fmla="*/ 727619 w 1484310"/>
                <a:gd name="connsiteY5" fmla="*/ 89 h 26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310" h="2684694">
                  <a:moveTo>
                    <a:pt x="727619" y="89"/>
                  </a:moveTo>
                  <a:cubicBezTo>
                    <a:pt x="998408" y="4347"/>
                    <a:pt x="1284701" y="160971"/>
                    <a:pt x="1470410" y="512983"/>
                  </a:cubicBezTo>
                  <a:lnTo>
                    <a:pt x="1484310" y="543328"/>
                  </a:lnTo>
                  <a:lnTo>
                    <a:pt x="1484310" y="2684694"/>
                  </a:lnTo>
                  <a:lnTo>
                    <a:pt x="1393323" y="2622800"/>
                  </a:lnTo>
                  <a:cubicBezTo>
                    <a:pt x="-672943" y="1181388"/>
                    <a:pt x="-33977" y="-11884"/>
                    <a:pt x="727619" y="89"/>
                  </a:cubicBezTo>
                  <a:close/>
                </a:path>
              </a:pathLst>
            </a:custGeom>
            <a:solidFill>
              <a:srgbClr val="FFABFF"/>
            </a:solidFill>
            <a:ln w="25400" cap="flat" cmpd="sng" algn="ctr">
              <a:solidFill>
                <a:srgbClr val="FFAB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2" name="TextBox 11"/>
            <p:cNvSpPr txBox="1"/>
            <p:nvPr/>
          </p:nvSpPr>
          <p:spPr>
            <a:xfrm>
              <a:off x="853554" y="4634070"/>
              <a:ext cx="1430673"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Điện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trở</a:t>
              </a:r>
              <a:endParaRPr lang="en-GB" sz="28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66600" y="4028206"/>
              <a:ext cx="669303" cy="369332"/>
            </a:xfrm>
            <a:prstGeom prst="rect">
              <a:avLst/>
            </a:prstGeom>
            <a:noFill/>
          </p:spPr>
          <p:txBody>
            <a:bodyPr wrap="square" rtlCol="0">
              <a:spAutoFit/>
            </a:bodyPr>
            <a:lstStyle/>
            <a:p>
              <a:r>
                <a:rPr lang="en-GB" dirty="0" smtClean="0"/>
                <a:t>2</a:t>
              </a:r>
              <a:endParaRPr lang="en-GB" dirty="0"/>
            </a:p>
          </p:txBody>
        </p:sp>
      </p:grpSp>
      <p:grpSp>
        <p:nvGrpSpPr>
          <p:cNvPr id="23" name="Group 22"/>
          <p:cNvGrpSpPr/>
          <p:nvPr/>
        </p:nvGrpSpPr>
        <p:grpSpPr>
          <a:xfrm>
            <a:off x="6304495" y="397911"/>
            <a:ext cx="2623557" cy="2684694"/>
            <a:chOff x="6304495" y="397911"/>
            <a:chExt cx="2623557" cy="2684694"/>
          </a:xfrm>
          <a:solidFill>
            <a:srgbClr val="FFABFF"/>
          </a:solidFill>
        </p:grpSpPr>
        <p:sp>
          <p:nvSpPr>
            <p:cNvPr id="7" name="Freeform 6"/>
            <p:cNvSpPr/>
            <p:nvPr/>
          </p:nvSpPr>
          <p:spPr>
            <a:xfrm>
              <a:off x="6304495" y="397911"/>
              <a:ext cx="2623557" cy="2684694"/>
            </a:xfrm>
            <a:custGeom>
              <a:avLst/>
              <a:gdLst>
                <a:gd name="connsiteX0" fmla="*/ 727619 w 1484310"/>
                <a:gd name="connsiteY0" fmla="*/ 89 h 2684694"/>
                <a:gd name="connsiteX1" fmla="*/ 1470410 w 1484310"/>
                <a:gd name="connsiteY1" fmla="*/ 512983 h 2684694"/>
                <a:gd name="connsiteX2" fmla="*/ 1484310 w 1484310"/>
                <a:gd name="connsiteY2" fmla="*/ 543328 h 2684694"/>
                <a:gd name="connsiteX3" fmla="*/ 1484310 w 1484310"/>
                <a:gd name="connsiteY3" fmla="*/ 2684694 h 2684694"/>
                <a:gd name="connsiteX4" fmla="*/ 1393323 w 1484310"/>
                <a:gd name="connsiteY4" fmla="*/ 2622800 h 2684694"/>
                <a:gd name="connsiteX5" fmla="*/ 727619 w 1484310"/>
                <a:gd name="connsiteY5" fmla="*/ 89 h 26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310" h="2684694">
                  <a:moveTo>
                    <a:pt x="727619" y="89"/>
                  </a:moveTo>
                  <a:cubicBezTo>
                    <a:pt x="998408" y="4347"/>
                    <a:pt x="1284701" y="160971"/>
                    <a:pt x="1470410" y="512983"/>
                  </a:cubicBezTo>
                  <a:lnTo>
                    <a:pt x="1484310" y="543328"/>
                  </a:lnTo>
                  <a:lnTo>
                    <a:pt x="1484310" y="2684694"/>
                  </a:lnTo>
                  <a:lnTo>
                    <a:pt x="1393323" y="2622800"/>
                  </a:lnTo>
                  <a:cubicBezTo>
                    <a:pt x="-672943" y="1181388"/>
                    <a:pt x="-33977" y="-11884"/>
                    <a:pt x="727619" y="89"/>
                  </a:cubicBezTo>
                  <a:close/>
                </a:path>
              </a:pathLst>
            </a:custGeom>
            <a:grpFill/>
            <a:ln w="25400" cap="flat" cmpd="sng" algn="ctr">
              <a:solidFill>
                <a:srgbClr val="FFAB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4" name="TextBox 13"/>
            <p:cNvSpPr txBox="1"/>
            <p:nvPr/>
          </p:nvSpPr>
          <p:spPr>
            <a:xfrm>
              <a:off x="6709714" y="906197"/>
              <a:ext cx="2191359" cy="954107"/>
            </a:xfrm>
            <a:prstGeom prst="rect">
              <a:avLst/>
            </a:prstGeom>
            <a:grpFill/>
            <a:ln>
              <a:solidFill>
                <a:srgbClr val="FFABFF"/>
              </a:solidFill>
            </a:ln>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Điện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trở</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của</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dây</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dẫn</a:t>
              </a:r>
              <a:endParaRPr lang="en-GB" sz="28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7371761" y="439069"/>
              <a:ext cx="433633" cy="369332"/>
            </a:xfrm>
            <a:prstGeom prst="rect">
              <a:avLst/>
            </a:prstGeom>
            <a:grpFill/>
            <a:ln>
              <a:solidFill>
                <a:srgbClr val="FFABFF"/>
              </a:solidFill>
            </a:ln>
          </p:spPr>
          <p:txBody>
            <a:bodyPr wrap="square" rtlCol="0">
              <a:spAutoFit/>
            </a:bodyPr>
            <a:lstStyle/>
            <a:p>
              <a:r>
                <a:rPr lang="en-GB" dirty="0" smtClean="0"/>
                <a:t>3</a:t>
              </a:r>
              <a:endParaRPr lang="en-GB" dirty="0"/>
            </a:p>
          </p:txBody>
        </p:sp>
      </p:grpSp>
      <p:grpSp>
        <p:nvGrpSpPr>
          <p:cNvPr id="33" name="Group 32"/>
          <p:cNvGrpSpPr/>
          <p:nvPr/>
        </p:nvGrpSpPr>
        <p:grpSpPr>
          <a:xfrm>
            <a:off x="6304495" y="3926683"/>
            <a:ext cx="2623631" cy="2684694"/>
            <a:chOff x="6304495" y="3926683"/>
            <a:chExt cx="2623631" cy="2684694"/>
          </a:xfrm>
          <a:solidFill>
            <a:srgbClr val="FFABFF"/>
          </a:solidFill>
        </p:grpSpPr>
        <p:sp>
          <p:nvSpPr>
            <p:cNvPr id="9" name="Freeform 8"/>
            <p:cNvSpPr/>
            <p:nvPr/>
          </p:nvSpPr>
          <p:spPr>
            <a:xfrm>
              <a:off x="6304495" y="3926683"/>
              <a:ext cx="2623557" cy="2684694"/>
            </a:xfrm>
            <a:custGeom>
              <a:avLst/>
              <a:gdLst>
                <a:gd name="connsiteX0" fmla="*/ 727619 w 1484310"/>
                <a:gd name="connsiteY0" fmla="*/ 89 h 2684694"/>
                <a:gd name="connsiteX1" fmla="*/ 1470410 w 1484310"/>
                <a:gd name="connsiteY1" fmla="*/ 512983 h 2684694"/>
                <a:gd name="connsiteX2" fmla="*/ 1484310 w 1484310"/>
                <a:gd name="connsiteY2" fmla="*/ 543328 h 2684694"/>
                <a:gd name="connsiteX3" fmla="*/ 1484310 w 1484310"/>
                <a:gd name="connsiteY3" fmla="*/ 2684694 h 2684694"/>
                <a:gd name="connsiteX4" fmla="*/ 1393323 w 1484310"/>
                <a:gd name="connsiteY4" fmla="*/ 2622800 h 2684694"/>
                <a:gd name="connsiteX5" fmla="*/ 727619 w 1484310"/>
                <a:gd name="connsiteY5" fmla="*/ 89 h 26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310" h="2684694">
                  <a:moveTo>
                    <a:pt x="727619" y="89"/>
                  </a:moveTo>
                  <a:cubicBezTo>
                    <a:pt x="998408" y="4347"/>
                    <a:pt x="1284701" y="160971"/>
                    <a:pt x="1470410" y="512983"/>
                  </a:cubicBezTo>
                  <a:lnTo>
                    <a:pt x="1484310" y="543328"/>
                  </a:lnTo>
                  <a:lnTo>
                    <a:pt x="1484310" y="2684694"/>
                  </a:lnTo>
                  <a:lnTo>
                    <a:pt x="1393323" y="2622800"/>
                  </a:lnTo>
                  <a:cubicBezTo>
                    <a:pt x="-672943" y="1181388"/>
                    <a:pt x="-33977" y="-11884"/>
                    <a:pt x="727619" y="89"/>
                  </a:cubicBezTo>
                  <a:close/>
                </a:path>
              </a:pathLst>
            </a:custGeom>
            <a:grpFill/>
            <a:ln w="25400" cap="flat" cmpd="sng" algn="ctr">
              <a:solidFill>
                <a:srgbClr val="FFAB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6" name="TextBox 15"/>
            <p:cNvSpPr txBox="1"/>
            <p:nvPr/>
          </p:nvSpPr>
          <p:spPr>
            <a:xfrm>
              <a:off x="6927026" y="4283087"/>
              <a:ext cx="2001100" cy="1384995"/>
            </a:xfrm>
            <a:prstGeom prst="rect">
              <a:avLst/>
            </a:prstGeom>
            <a:noFill/>
            <a:ln>
              <a:noFill/>
            </a:ln>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Công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thức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tính</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điện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trở</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của</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dây</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dẫn</a:t>
              </a:r>
              <a:endParaRPr lang="en-GB" sz="28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493942" y="4030320"/>
              <a:ext cx="433633" cy="369332"/>
            </a:xfrm>
            <a:prstGeom prst="rect">
              <a:avLst/>
            </a:prstGeom>
            <a:grpFill/>
            <a:ln>
              <a:solidFill>
                <a:srgbClr val="FFABFF"/>
              </a:solidFill>
            </a:ln>
          </p:spPr>
          <p:txBody>
            <a:bodyPr wrap="square" rtlCol="0">
              <a:spAutoFit/>
            </a:bodyPr>
            <a:lstStyle/>
            <a:p>
              <a:r>
                <a:rPr lang="en-GB" dirty="0"/>
                <a:t>4</a:t>
              </a:r>
            </a:p>
          </p:txBody>
        </p:sp>
      </p:grpSp>
      <p:grpSp>
        <p:nvGrpSpPr>
          <p:cNvPr id="26" name="Group 25"/>
          <p:cNvGrpSpPr/>
          <p:nvPr/>
        </p:nvGrpSpPr>
        <p:grpSpPr>
          <a:xfrm>
            <a:off x="2724503" y="511278"/>
            <a:ext cx="2615898" cy="2866296"/>
            <a:chOff x="2724501" y="511278"/>
            <a:chExt cx="2895265" cy="2866296"/>
          </a:xfrm>
          <a:solidFill>
            <a:schemeClr val="accent6">
              <a:lumMod val="40000"/>
              <a:lumOff val="60000"/>
            </a:schemeClr>
          </a:solidFill>
        </p:grpSpPr>
        <p:sp>
          <p:nvSpPr>
            <p:cNvPr id="3" name="Freeform 2"/>
            <p:cNvSpPr/>
            <p:nvPr/>
          </p:nvSpPr>
          <p:spPr>
            <a:xfrm>
              <a:off x="2724501" y="511278"/>
              <a:ext cx="2895265" cy="2866296"/>
            </a:xfrm>
            <a:custGeom>
              <a:avLst/>
              <a:gdLst>
                <a:gd name="connsiteX0" fmla="*/ 807491 w 1535111"/>
                <a:gd name="connsiteY0" fmla="*/ 89 h 2719251"/>
                <a:gd name="connsiteX1" fmla="*/ 0 w 1535111"/>
                <a:gd name="connsiteY1" fmla="*/ 2719251 h 2719251"/>
                <a:gd name="connsiteX2" fmla="*/ 0 w 1535111"/>
                <a:gd name="connsiteY2" fmla="*/ 654231 h 2719251"/>
                <a:gd name="connsiteX3" fmla="*/ 807491 w 1535111"/>
                <a:gd name="connsiteY3" fmla="*/ 89 h 2719251"/>
              </a:gdLst>
              <a:ahLst/>
              <a:cxnLst>
                <a:cxn ang="0">
                  <a:pos x="connsiteX0" y="connsiteY0"/>
                </a:cxn>
                <a:cxn ang="0">
                  <a:pos x="connsiteX1" y="connsiteY1"/>
                </a:cxn>
                <a:cxn ang="0">
                  <a:pos x="connsiteX2" y="connsiteY2"/>
                </a:cxn>
                <a:cxn ang="0">
                  <a:pos x="connsiteX3" y="connsiteY3"/>
                </a:cxn>
              </a:cxnLst>
              <a:rect l="l" t="t" r="r" b="b"/>
              <a:pathLst>
                <a:path w="1535111" h="2719251">
                  <a:moveTo>
                    <a:pt x="807491" y="89"/>
                  </a:moveTo>
                  <a:cubicBezTo>
                    <a:pt x="1586012" y="-12150"/>
                    <a:pt x="2236391" y="1235018"/>
                    <a:pt x="0" y="2719251"/>
                  </a:cubicBezTo>
                  <a:lnTo>
                    <a:pt x="0" y="654231"/>
                  </a:lnTo>
                  <a:cubicBezTo>
                    <a:pt x="178594" y="202508"/>
                    <a:pt x="502853" y="4879"/>
                    <a:pt x="807491" y="89"/>
                  </a:cubicBezTo>
                  <a:close/>
                </a:path>
              </a:pathLst>
            </a:custGeom>
            <a:grp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smtClean="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1" name="TextBox 10"/>
                <p:cNvSpPr txBox="1"/>
                <p:nvPr/>
              </p:nvSpPr>
              <p:spPr>
                <a:xfrm>
                  <a:off x="3123415" y="1336171"/>
                  <a:ext cx="1102936" cy="773610"/>
                </a:xfrm>
                <a:prstGeom prst="rect">
                  <a:avLst/>
                </a:prstGeom>
                <a:grpFill/>
                <a:ln>
                  <a:solidFill>
                    <a:schemeClr val="accent6">
                      <a:lumMod val="40000"/>
                      <a:lumOff val="60000"/>
                    </a:schemeClr>
                  </a:solidFill>
                </a:ln>
              </p:spPr>
              <p:txBody>
                <a:bodyPr wrap="square" rtlCol="0">
                  <a:spAutoFit/>
                </a:bodyPr>
                <a:lstStyle/>
                <a:p>
                  <a:r>
                    <a:rPr lang="en-US" altLang="vi-VN" sz="2800" b="1" kern="0" dirty="0">
                      <a:solidFill>
                        <a:schemeClr val="tx1">
                          <a:lumMod val="85000"/>
                          <a:lumOff val="15000"/>
                        </a:schemeClr>
                      </a:solidFill>
                      <a:latin typeface="Times New Roman" panose="02020603050405020304" pitchFamily="18" charset="0"/>
                      <a:cs typeface="Times New Roman" panose="02020603050405020304" pitchFamily="18" charset="0"/>
                    </a:rPr>
                    <a:t>I = </a:t>
                  </a:r>
                  <a14:m>
                    <m:oMath xmlns:m="http://schemas.openxmlformats.org/officeDocument/2006/math">
                      <m:f>
                        <m:fPr>
                          <m:ctrlPr>
                            <a:rPr lang="vi-VN" altLang="vi-VN" sz="2800" b="1"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b="1"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2800" b="1" dirty="0">
                              <a:solidFill>
                                <a:schemeClr val="tx1">
                                  <a:lumMod val="85000"/>
                                  <a:lumOff val="15000"/>
                                </a:schemeClr>
                              </a:solidFill>
                              <a:latin typeface="Times New Roman" panose="02020603050405020304" pitchFamily="18" charset="0"/>
                              <a:cs typeface="Times New Roman" panose="02020603050405020304" pitchFamily="18" charset="0"/>
                            </a:rPr>
                            <m:t>R</m:t>
                          </m:r>
                        </m:den>
                      </m:f>
                    </m:oMath>
                  </a14:m>
                  <a:endParaRPr lang="en-GB" sz="2800" b="1" dirty="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123415" y="1336171"/>
                  <a:ext cx="1102936" cy="773610"/>
                </a:xfrm>
                <a:prstGeom prst="rect">
                  <a:avLst/>
                </a:prstGeom>
                <a:blipFill>
                  <a:blip r:embed="rId2"/>
                  <a:stretch>
                    <a:fillRect l="-12195" b="-8661"/>
                  </a:stretch>
                </a:blipFill>
              </p:spPr>
              <p:txBody>
                <a:bodyPr/>
                <a:lstStyle/>
                <a:p>
                  <a:r>
                    <a:rPr lang="en-GB">
                      <a:noFill/>
                    </a:rPr>
                    <a:t> </a:t>
                  </a:r>
                </a:p>
              </p:txBody>
            </p:sp>
          </mc:Fallback>
        </mc:AlternateContent>
        <p:sp>
          <p:nvSpPr>
            <p:cNvPr id="25" name="TextBox 24"/>
            <p:cNvSpPr txBox="1"/>
            <p:nvPr/>
          </p:nvSpPr>
          <p:spPr>
            <a:xfrm>
              <a:off x="4079043" y="635105"/>
              <a:ext cx="490194" cy="369332"/>
            </a:xfrm>
            <a:prstGeom prst="rect">
              <a:avLst/>
            </a:prstGeom>
            <a:grpFill/>
            <a:ln>
              <a:solidFill>
                <a:schemeClr val="accent6">
                  <a:lumMod val="40000"/>
                  <a:lumOff val="60000"/>
                </a:schemeClr>
              </a:solidFill>
            </a:ln>
          </p:spPr>
          <p:txBody>
            <a:bodyPr wrap="square" rtlCol="0">
              <a:spAutoFit/>
            </a:bodyPr>
            <a:lstStyle/>
            <a:p>
              <a:r>
                <a:rPr lang="en-GB" dirty="0"/>
                <a:t>8</a:t>
              </a:r>
            </a:p>
          </p:txBody>
        </p:sp>
      </p:grpSp>
      <p:grpSp>
        <p:nvGrpSpPr>
          <p:cNvPr id="31" name="Group 30"/>
          <p:cNvGrpSpPr/>
          <p:nvPr/>
        </p:nvGrpSpPr>
        <p:grpSpPr>
          <a:xfrm>
            <a:off x="9005115" y="3926683"/>
            <a:ext cx="2739210" cy="2684694"/>
            <a:chOff x="9005115" y="3926683"/>
            <a:chExt cx="2739210" cy="2684694"/>
          </a:xfrm>
          <a:solidFill>
            <a:schemeClr val="accent6">
              <a:lumMod val="40000"/>
              <a:lumOff val="60000"/>
            </a:schemeClr>
          </a:solidFill>
        </p:grpSpPr>
        <p:sp>
          <p:nvSpPr>
            <p:cNvPr id="6" name="Freeform 5"/>
            <p:cNvSpPr/>
            <p:nvPr/>
          </p:nvSpPr>
          <p:spPr>
            <a:xfrm>
              <a:off x="9005115" y="3926683"/>
              <a:ext cx="2739210" cy="2684694"/>
            </a:xfrm>
            <a:custGeom>
              <a:avLst/>
              <a:gdLst>
                <a:gd name="connsiteX0" fmla="*/ 807491 w 1535111"/>
                <a:gd name="connsiteY0" fmla="*/ 89 h 2719251"/>
                <a:gd name="connsiteX1" fmla="*/ 0 w 1535111"/>
                <a:gd name="connsiteY1" fmla="*/ 2719251 h 2719251"/>
                <a:gd name="connsiteX2" fmla="*/ 0 w 1535111"/>
                <a:gd name="connsiteY2" fmla="*/ 654231 h 2719251"/>
                <a:gd name="connsiteX3" fmla="*/ 807491 w 1535111"/>
                <a:gd name="connsiteY3" fmla="*/ 89 h 2719251"/>
              </a:gdLst>
              <a:ahLst/>
              <a:cxnLst>
                <a:cxn ang="0">
                  <a:pos x="connsiteX0" y="connsiteY0"/>
                </a:cxn>
                <a:cxn ang="0">
                  <a:pos x="connsiteX1" y="connsiteY1"/>
                </a:cxn>
                <a:cxn ang="0">
                  <a:pos x="connsiteX2" y="connsiteY2"/>
                </a:cxn>
                <a:cxn ang="0">
                  <a:pos x="connsiteX3" y="connsiteY3"/>
                </a:cxn>
              </a:cxnLst>
              <a:rect l="l" t="t" r="r" b="b"/>
              <a:pathLst>
                <a:path w="1535111" h="2719251">
                  <a:moveTo>
                    <a:pt x="807491" y="89"/>
                  </a:moveTo>
                  <a:cubicBezTo>
                    <a:pt x="1586012" y="-12150"/>
                    <a:pt x="2236391" y="1235018"/>
                    <a:pt x="0" y="2719251"/>
                  </a:cubicBezTo>
                  <a:lnTo>
                    <a:pt x="0" y="654231"/>
                  </a:lnTo>
                  <a:cubicBezTo>
                    <a:pt x="178594" y="202508"/>
                    <a:pt x="502853" y="4879"/>
                    <a:pt x="807491" y="89"/>
                  </a:cubicBezTo>
                  <a:close/>
                </a:path>
              </a:pathLst>
            </a:custGeom>
            <a:grp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9328501" y="4587777"/>
                  <a:ext cx="1451728" cy="910762"/>
                </a:xfrm>
                <a:prstGeom prst="rect">
                  <a:avLst/>
                </a:prstGeom>
                <a:grpFill/>
                <a:ln>
                  <a:solidFill>
                    <a:schemeClr val="accent6">
                      <a:lumMod val="40000"/>
                      <a:lumOff val="6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rPr>
                          <m:t>𝑹</m:t>
                        </m:r>
                        <m:r>
                          <a:rPr lang="en-US" sz="2800" b="1" i="1">
                            <a:latin typeface="Cambria Math" panose="02040503050406030204" pitchFamily="18" charset="0"/>
                          </a:rPr>
                          <m:t>=</m:t>
                        </m:r>
                        <m:r>
                          <a:rPr lang="en-US" sz="2800" b="1" i="1">
                            <a:latin typeface="Cambria Math" panose="02040503050406030204" pitchFamily="18" charset="0"/>
                          </a:rPr>
                          <m:t>𝝆</m:t>
                        </m:r>
                        <m:f>
                          <m:fPr>
                            <m:ctrlPr>
                              <a:rPr lang="en-US" sz="2800" b="1" i="1">
                                <a:latin typeface="Cambria Math" panose="02040503050406030204" pitchFamily="18" charset="0"/>
                              </a:rPr>
                            </m:ctrlPr>
                          </m:fPr>
                          <m:num>
                            <m:r>
                              <a:rPr lang="en-US" sz="2800" b="1" i="1">
                                <a:latin typeface="Cambria Math" panose="02040503050406030204" pitchFamily="18" charset="0"/>
                              </a:rPr>
                              <m:t>𝒍</m:t>
                            </m:r>
                          </m:num>
                          <m:den>
                            <m:r>
                              <a:rPr lang="en-US" sz="2800" b="1" i="1">
                                <a:latin typeface="Cambria Math" panose="02040503050406030204" pitchFamily="18" charset="0"/>
                              </a:rPr>
                              <m:t>𝑺</m:t>
                            </m:r>
                          </m:den>
                        </m:f>
                      </m:oMath>
                    </m:oMathPara>
                  </a14:m>
                  <a:endParaRPr lang="en-GB" sz="2800" b="1" dirty="0"/>
                </a:p>
              </p:txBody>
            </p:sp>
          </mc:Choice>
          <mc:Fallback xmlns="">
            <p:sp>
              <p:nvSpPr>
                <p:cNvPr id="17" name="TextBox 16"/>
                <p:cNvSpPr txBox="1">
                  <a:spLocks noRot="1" noChangeAspect="1" noMove="1" noResize="1" noEditPoints="1" noAdjustHandles="1" noChangeArrowheads="1" noChangeShapeType="1" noTextEdit="1"/>
                </p:cNvSpPr>
                <p:nvPr/>
              </p:nvSpPr>
              <p:spPr>
                <a:xfrm>
                  <a:off x="9328501" y="4587777"/>
                  <a:ext cx="1451728" cy="910762"/>
                </a:xfrm>
                <a:prstGeom prst="rect">
                  <a:avLst/>
                </a:prstGeom>
                <a:blipFill>
                  <a:blip r:embed="rId3"/>
                  <a:stretch>
                    <a:fillRect/>
                  </a:stretch>
                </a:blipFill>
              </p:spPr>
              <p:txBody>
                <a:bodyPr/>
                <a:lstStyle/>
                <a:p>
                  <a:r>
                    <a:rPr lang="en-GB">
                      <a:noFill/>
                    </a:rPr>
                    <a:t> </a:t>
                  </a:r>
                </a:p>
              </p:txBody>
            </p:sp>
          </mc:Fallback>
        </mc:AlternateContent>
        <p:sp>
          <p:nvSpPr>
            <p:cNvPr id="27" name="TextBox 26"/>
            <p:cNvSpPr txBox="1"/>
            <p:nvPr/>
          </p:nvSpPr>
          <p:spPr>
            <a:xfrm>
              <a:off x="10346596" y="4004155"/>
              <a:ext cx="433633" cy="369332"/>
            </a:xfrm>
            <a:prstGeom prst="rect">
              <a:avLst/>
            </a:prstGeom>
            <a:grpFill/>
            <a:ln>
              <a:solidFill>
                <a:schemeClr val="accent6">
                  <a:lumMod val="40000"/>
                  <a:lumOff val="60000"/>
                </a:schemeClr>
              </a:solidFill>
            </a:ln>
          </p:spPr>
          <p:txBody>
            <a:bodyPr wrap="square" rtlCol="0">
              <a:spAutoFit/>
            </a:bodyPr>
            <a:lstStyle/>
            <a:p>
              <a:r>
                <a:rPr lang="en-GB" dirty="0"/>
                <a:t>9</a:t>
              </a:r>
            </a:p>
          </p:txBody>
        </p:sp>
      </p:grpSp>
      <p:grpSp>
        <p:nvGrpSpPr>
          <p:cNvPr id="32" name="Group 31"/>
          <p:cNvGrpSpPr/>
          <p:nvPr/>
        </p:nvGrpSpPr>
        <p:grpSpPr>
          <a:xfrm>
            <a:off x="2724502" y="3772948"/>
            <a:ext cx="2615898" cy="2866296"/>
            <a:chOff x="2724501" y="3772948"/>
            <a:chExt cx="2791396" cy="2866296"/>
          </a:xfrm>
          <a:solidFill>
            <a:schemeClr val="accent6">
              <a:lumMod val="40000"/>
              <a:lumOff val="60000"/>
            </a:schemeClr>
          </a:solidFill>
        </p:grpSpPr>
        <p:sp>
          <p:nvSpPr>
            <p:cNvPr id="5" name="Freeform 4"/>
            <p:cNvSpPr/>
            <p:nvPr/>
          </p:nvSpPr>
          <p:spPr>
            <a:xfrm>
              <a:off x="2724501" y="3772948"/>
              <a:ext cx="2791396" cy="2866296"/>
            </a:xfrm>
            <a:custGeom>
              <a:avLst/>
              <a:gdLst>
                <a:gd name="connsiteX0" fmla="*/ 807491 w 1535111"/>
                <a:gd name="connsiteY0" fmla="*/ 89 h 2719251"/>
                <a:gd name="connsiteX1" fmla="*/ 0 w 1535111"/>
                <a:gd name="connsiteY1" fmla="*/ 2719251 h 2719251"/>
                <a:gd name="connsiteX2" fmla="*/ 0 w 1535111"/>
                <a:gd name="connsiteY2" fmla="*/ 654231 h 2719251"/>
                <a:gd name="connsiteX3" fmla="*/ 807491 w 1535111"/>
                <a:gd name="connsiteY3" fmla="*/ 89 h 2719251"/>
              </a:gdLst>
              <a:ahLst/>
              <a:cxnLst>
                <a:cxn ang="0">
                  <a:pos x="connsiteX0" y="connsiteY0"/>
                </a:cxn>
                <a:cxn ang="0">
                  <a:pos x="connsiteX1" y="connsiteY1"/>
                </a:cxn>
                <a:cxn ang="0">
                  <a:pos x="connsiteX2" y="connsiteY2"/>
                </a:cxn>
                <a:cxn ang="0">
                  <a:pos x="connsiteX3" y="connsiteY3"/>
                </a:cxn>
              </a:cxnLst>
              <a:rect l="l" t="t" r="r" b="b"/>
              <a:pathLst>
                <a:path w="1535111" h="2719251">
                  <a:moveTo>
                    <a:pt x="807491" y="89"/>
                  </a:moveTo>
                  <a:cubicBezTo>
                    <a:pt x="1586012" y="-12150"/>
                    <a:pt x="2236391" y="1235018"/>
                    <a:pt x="0" y="2719251"/>
                  </a:cubicBezTo>
                  <a:lnTo>
                    <a:pt x="0" y="654231"/>
                  </a:lnTo>
                  <a:cubicBezTo>
                    <a:pt x="178594" y="202508"/>
                    <a:pt x="502853" y="4879"/>
                    <a:pt x="807491" y="89"/>
                  </a:cubicBezTo>
                  <a:close/>
                </a:path>
              </a:pathLst>
            </a:custGeom>
            <a:grp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3" name="TextBox 12"/>
            <p:cNvSpPr txBox="1"/>
            <p:nvPr/>
          </p:nvSpPr>
          <p:spPr>
            <a:xfrm>
              <a:off x="2954851" y="4249349"/>
              <a:ext cx="1746825" cy="1815882"/>
            </a:xfrm>
            <a:prstGeom prst="rect">
              <a:avLst/>
            </a:prstGeom>
            <a:noFill/>
            <a:ln>
              <a:noFill/>
            </a:ln>
          </p:spPr>
          <p:txBody>
            <a:bodyPr wrap="square" rtlCol="0">
              <a:spAutoFit/>
            </a:bodyPr>
            <a:lstStyle/>
            <a:p>
              <a:r>
                <a:rPr lang="en-GB" sz="2800" dirty="0" err="1">
                  <a:latin typeface="Times New Roman" panose="02020603050405020304" pitchFamily="18" charset="0"/>
                  <a:cs typeface="Times New Roman" panose="02020603050405020304" pitchFamily="18" charset="0"/>
                </a:rPr>
                <a:t>c</a:t>
              </a:r>
              <a:r>
                <a:rPr lang="en-GB" sz="2800" dirty="0" err="1" smtClean="0">
                  <a:latin typeface="Times New Roman" panose="02020603050405020304" pitchFamily="18" charset="0"/>
                  <a:cs typeface="Times New Roman" panose="02020603050405020304" pitchFamily="18" charset="0"/>
                </a:rPr>
                <a:t>ó</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tác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dụng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cản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trở</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dòng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điện</a:t>
              </a:r>
              <a:endParaRPr lang="en-GB" sz="28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3820910" y="3842572"/>
              <a:ext cx="764383" cy="369332"/>
            </a:xfrm>
            <a:prstGeom prst="rect">
              <a:avLst/>
            </a:prstGeom>
            <a:grpFill/>
            <a:ln>
              <a:solidFill>
                <a:schemeClr val="accent6">
                  <a:lumMod val="40000"/>
                  <a:lumOff val="60000"/>
                </a:schemeClr>
              </a:solidFill>
            </a:ln>
          </p:spPr>
          <p:txBody>
            <a:bodyPr wrap="square" rtlCol="0">
              <a:spAutoFit/>
            </a:bodyPr>
            <a:lstStyle/>
            <a:p>
              <a:r>
                <a:rPr lang="en-GB" dirty="0" smtClean="0"/>
                <a:t>10</a:t>
              </a:r>
              <a:endParaRPr lang="en-GB" dirty="0"/>
            </a:p>
          </p:txBody>
        </p:sp>
      </p:grpSp>
      <p:grpSp>
        <p:nvGrpSpPr>
          <p:cNvPr id="30" name="Group 29"/>
          <p:cNvGrpSpPr/>
          <p:nvPr/>
        </p:nvGrpSpPr>
        <p:grpSpPr>
          <a:xfrm>
            <a:off x="9005115" y="360204"/>
            <a:ext cx="2805886" cy="2684693"/>
            <a:chOff x="9005115" y="397911"/>
            <a:chExt cx="2805886" cy="2684693"/>
          </a:xfrm>
          <a:solidFill>
            <a:schemeClr val="accent6">
              <a:lumMod val="40000"/>
              <a:lumOff val="60000"/>
            </a:schemeClr>
          </a:solidFill>
        </p:grpSpPr>
        <p:sp>
          <p:nvSpPr>
            <p:cNvPr id="4" name="Freeform 3"/>
            <p:cNvSpPr/>
            <p:nvPr/>
          </p:nvSpPr>
          <p:spPr>
            <a:xfrm>
              <a:off x="9005115" y="397911"/>
              <a:ext cx="2805886" cy="2684693"/>
            </a:xfrm>
            <a:custGeom>
              <a:avLst/>
              <a:gdLst>
                <a:gd name="connsiteX0" fmla="*/ 807491 w 1535111"/>
                <a:gd name="connsiteY0" fmla="*/ 89 h 2719251"/>
                <a:gd name="connsiteX1" fmla="*/ 0 w 1535111"/>
                <a:gd name="connsiteY1" fmla="*/ 2719251 h 2719251"/>
                <a:gd name="connsiteX2" fmla="*/ 0 w 1535111"/>
                <a:gd name="connsiteY2" fmla="*/ 654231 h 2719251"/>
                <a:gd name="connsiteX3" fmla="*/ 807491 w 1535111"/>
                <a:gd name="connsiteY3" fmla="*/ 89 h 2719251"/>
              </a:gdLst>
              <a:ahLst/>
              <a:cxnLst>
                <a:cxn ang="0">
                  <a:pos x="connsiteX0" y="connsiteY0"/>
                </a:cxn>
                <a:cxn ang="0">
                  <a:pos x="connsiteX1" y="connsiteY1"/>
                </a:cxn>
                <a:cxn ang="0">
                  <a:pos x="connsiteX2" y="connsiteY2"/>
                </a:cxn>
                <a:cxn ang="0">
                  <a:pos x="connsiteX3" y="connsiteY3"/>
                </a:cxn>
              </a:cxnLst>
              <a:rect l="l" t="t" r="r" b="b"/>
              <a:pathLst>
                <a:path w="1535111" h="2719251">
                  <a:moveTo>
                    <a:pt x="807491" y="89"/>
                  </a:moveTo>
                  <a:cubicBezTo>
                    <a:pt x="1586012" y="-12150"/>
                    <a:pt x="2236391" y="1235018"/>
                    <a:pt x="0" y="2719251"/>
                  </a:cubicBezTo>
                  <a:lnTo>
                    <a:pt x="0" y="654231"/>
                  </a:lnTo>
                  <a:cubicBezTo>
                    <a:pt x="178594" y="202508"/>
                    <a:pt x="502853" y="4879"/>
                    <a:pt x="807491" y="89"/>
                  </a:cubicBezTo>
                  <a:close/>
                </a:path>
              </a:pathLst>
            </a:custGeom>
            <a:grp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5" name="TextBox 14"/>
            <p:cNvSpPr txBox="1"/>
            <p:nvPr/>
          </p:nvSpPr>
          <p:spPr>
            <a:xfrm>
              <a:off x="9174798" y="753480"/>
              <a:ext cx="2040582" cy="1938992"/>
            </a:xfrm>
            <a:prstGeom prst="rect">
              <a:avLst/>
            </a:prstGeom>
            <a:noFill/>
            <a:ln>
              <a:noFill/>
            </a:ln>
          </p:spPr>
          <p:txBody>
            <a:bodyPr wrap="square" rtlCol="0">
              <a:spAutoFit/>
            </a:bodyPr>
            <a:lstStyle/>
            <a:p>
              <a:r>
                <a:rPr lang="en-GB" sz="2400" dirty="0" err="1" smtClean="0">
                  <a:latin typeface="Times New Roman" panose="02020603050405020304" pitchFamily="18" charset="0"/>
                  <a:cs typeface="Times New Roman" panose="02020603050405020304" pitchFamily="18" charset="0"/>
                </a:rPr>
                <a:t>Tỉ</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lệ</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thuận</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với</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chiều</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dài</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và</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tỉ</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lệ</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nghịch</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với</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tiết</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diện</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của</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dây</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dẫn</a:t>
              </a:r>
              <a:endParaRPr lang="en-GB" sz="2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0195089" y="418224"/>
              <a:ext cx="433633" cy="369332"/>
            </a:xfrm>
            <a:prstGeom prst="rect">
              <a:avLst/>
            </a:prstGeom>
            <a:grpFill/>
            <a:ln>
              <a:solidFill>
                <a:schemeClr val="accent6">
                  <a:lumMod val="40000"/>
                  <a:lumOff val="60000"/>
                </a:schemeClr>
              </a:solidFill>
            </a:ln>
          </p:spPr>
          <p:txBody>
            <a:bodyPr wrap="square" rtlCol="0">
              <a:spAutoFit/>
            </a:bodyPr>
            <a:lstStyle/>
            <a:p>
              <a:r>
                <a:rPr lang="en-GB" dirty="0" smtClean="0"/>
                <a:t>11</a:t>
              </a:r>
              <a:endParaRPr lang="en-GB" dirty="0"/>
            </a:p>
          </p:txBody>
        </p:sp>
      </p:grpSp>
    </p:spTree>
    <p:extLst>
      <p:ext uri="{BB962C8B-B14F-4D97-AF65-F5344CB8AC3E}">
        <p14:creationId xmlns:p14="http://schemas.microsoft.com/office/powerpoint/2010/main" val="2516284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45608" y="572684"/>
            <a:ext cx="2612868" cy="3147749"/>
            <a:chOff x="631332" y="572685"/>
            <a:chExt cx="2428024" cy="2684694"/>
          </a:xfrm>
          <a:solidFill>
            <a:srgbClr val="FFABFF"/>
          </a:solidFill>
        </p:grpSpPr>
        <p:sp>
          <p:nvSpPr>
            <p:cNvPr id="2" name="Freeform 1"/>
            <p:cNvSpPr/>
            <p:nvPr/>
          </p:nvSpPr>
          <p:spPr>
            <a:xfrm>
              <a:off x="631332" y="572685"/>
              <a:ext cx="2342903" cy="2684694"/>
            </a:xfrm>
            <a:custGeom>
              <a:avLst/>
              <a:gdLst>
                <a:gd name="connsiteX0" fmla="*/ 727619 w 1484310"/>
                <a:gd name="connsiteY0" fmla="*/ 89 h 2684694"/>
                <a:gd name="connsiteX1" fmla="*/ 1470410 w 1484310"/>
                <a:gd name="connsiteY1" fmla="*/ 512983 h 2684694"/>
                <a:gd name="connsiteX2" fmla="*/ 1484310 w 1484310"/>
                <a:gd name="connsiteY2" fmla="*/ 543328 h 2684694"/>
                <a:gd name="connsiteX3" fmla="*/ 1484310 w 1484310"/>
                <a:gd name="connsiteY3" fmla="*/ 2684694 h 2684694"/>
                <a:gd name="connsiteX4" fmla="*/ 1393323 w 1484310"/>
                <a:gd name="connsiteY4" fmla="*/ 2622800 h 2684694"/>
                <a:gd name="connsiteX5" fmla="*/ 727619 w 1484310"/>
                <a:gd name="connsiteY5" fmla="*/ 89 h 26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310" h="2684694">
                  <a:moveTo>
                    <a:pt x="727619" y="89"/>
                  </a:moveTo>
                  <a:cubicBezTo>
                    <a:pt x="998408" y="4347"/>
                    <a:pt x="1284701" y="160971"/>
                    <a:pt x="1470410" y="512983"/>
                  </a:cubicBezTo>
                  <a:lnTo>
                    <a:pt x="1484310" y="543328"/>
                  </a:lnTo>
                  <a:lnTo>
                    <a:pt x="1484310" y="2684694"/>
                  </a:lnTo>
                  <a:lnTo>
                    <a:pt x="1393323" y="2622800"/>
                  </a:lnTo>
                  <a:cubicBezTo>
                    <a:pt x="-672943" y="1181388"/>
                    <a:pt x="-33977" y="-11884"/>
                    <a:pt x="727619" y="89"/>
                  </a:cubicBezTo>
                  <a:close/>
                </a:path>
              </a:pathLst>
            </a:custGeom>
            <a:grpFill/>
            <a:ln w="25400" cap="flat" cmpd="sng" algn="ctr">
              <a:solidFill>
                <a:srgbClr val="FFAB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0" name="TextBox 9"/>
            <p:cNvSpPr txBox="1"/>
            <p:nvPr/>
          </p:nvSpPr>
          <p:spPr>
            <a:xfrm>
              <a:off x="1117511" y="865818"/>
              <a:ext cx="1941845" cy="1785004"/>
            </a:xfrm>
            <a:prstGeom prst="rect">
              <a:avLst/>
            </a:prstGeom>
            <a:noFill/>
            <a:ln>
              <a:noFill/>
            </a:ln>
          </p:spPr>
          <p:txBody>
            <a:bodyPr wrap="square" rtlCol="0">
              <a:spAutoFit/>
            </a:bodyPr>
            <a:lstStyle/>
            <a:p>
              <a:pPr algn="ctr"/>
              <a:r>
                <a:rPr lang="en-GB" sz="2600" dirty="0" err="1" smtClean="0">
                  <a:latin typeface="Times New Roman" panose="02020603050405020304" pitchFamily="18" charset="0"/>
                  <a:cs typeface="Times New Roman" panose="02020603050405020304" pitchFamily="18" charset="0"/>
                </a:rPr>
                <a:t>Khi</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hiệu</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điện</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thế</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giữa</a:t>
              </a:r>
              <a:r>
                <a:rPr lang="en-GB" sz="2600" dirty="0" smtClean="0">
                  <a:latin typeface="Times New Roman" panose="02020603050405020304" pitchFamily="18" charset="0"/>
                  <a:cs typeface="Times New Roman" panose="02020603050405020304" pitchFamily="18" charset="0"/>
                </a:rPr>
                <a:t> 2 </a:t>
              </a:r>
              <a:r>
                <a:rPr lang="en-GB" sz="2600" dirty="0" err="1" smtClean="0">
                  <a:latin typeface="Times New Roman" panose="02020603050405020304" pitchFamily="18" charset="0"/>
                  <a:cs typeface="Times New Roman" panose="02020603050405020304" pitchFamily="18" charset="0"/>
                </a:rPr>
                <a:t>đầu</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dây</a:t>
              </a:r>
              <a:r>
                <a:rPr lang="en-GB" sz="2600" dirty="0" smtClean="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d</a:t>
              </a:r>
              <a:r>
                <a:rPr lang="en-GB" sz="2600" dirty="0" err="1" smtClean="0">
                  <a:latin typeface="Times New Roman" panose="02020603050405020304" pitchFamily="18" charset="0"/>
                  <a:cs typeface="Times New Roman" panose="02020603050405020304" pitchFamily="18" charset="0"/>
                </a:rPr>
                <a:t>ẫn</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tăng</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giảm</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bao</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nhiêu</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lần</a:t>
              </a:r>
              <a:endParaRPr lang="en-GB" sz="26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612167" y="630572"/>
              <a:ext cx="433633" cy="323165"/>
            </a:xfrm>
            <a:prstGeom prst="rect">
              <a:avLst/>
            </a:prstGeom>
            <a:grpFill/>
            <a:ln>
              <a:solidFill>
                <a:srgbClr val="FFABFF"/>
              </a:solidFill>
            </a:ln>
          </p:spPr>
          <p:txBody>
            <a:bodyPr wrap="square" rtlCol="0">
              <a:spAutoFit/>
            </a:bodyPr>
            <a:lstStyle/>
            <a:p>
              <a:r>
                <a:rPr lang="en-GB" dirty="0" smtClean="0"/>
                <a:t>5</a:t>
              </a:r>
              <a:endParaRPr lang="en-GB" dirty="0"/>
            </a:p>
          </p:txBody>
        </p:sp>
      </p:grpSp>
      <p:grpSp>
        <p:nvGrpSpPr>
          <p:cNvPr id="27" name="Group 26"/>
          <p:cNvGrpSpPr/>
          <p:nvPr/>
        </p:nvGrpSpPr>
        <p:grpSpPr>
          <a:xfrm>
            <a:off x="6660731" y="803161"/>
            <a:ext cx="2403226" cy="2797063"/>
            <a:chOff x="7064186" y="460333"/>
            <a:chExt cx="2403226" cy="2797063"/>
          </a:xfrm>
          <a:solidFill>
            <a:srgbClr val="FFABFF"/>
          </a:solidFill>
        </p:grpSpPr>
        <p:sp>
          <p:nvSpPr>
            <p:cNvPr id="7" name="Freeform 6"/>
            <p:cNvSpPr/>
            <p:nvPr/>
          </p:nvSpPr>
          <p:spPr>
            <a:xfrm>
              <a:off x="7064186" y="460333"/>
              <a:ext cx="2185964" cy="2797063"/>
            </a:xfrm>
            <a:custGeom>
              <a:avLst/>
              <a:gdLst>
                <a:gd name="connsiteX0" fmla="*/ 727619 w 1484310"/>
                <a:gd name="connsiteY0" fmla="*/ 89 h 2684694"/>
                <a:gd name="connsiteX1" fmla="*/ 1470410 w 1484310"/>
                <a:gd name="connsiteY1" fmla="*/ 512983 h 2684694"/>
                <a:gd name="connsiteX2" fmla="*/ 1484310 w 1484310"/>
                <a:gd name="connsiteY2" fmla="*/ 543328 h 2684694"/>
                <a:gd name="connsiteX3" fmla="*/ 1484310 w 1484310"/>
                <a:gd name="connsiteY3" fmla="*/ 2684694 h 2684694"/>
                <a:gd name="connsiteX4" fmla="*/ 1393323 w 1484310"/>
                <a:gd name="connsiteY4" fmla="*/ 2622800 h 2684694"/>
                <a:gd name="connsiteX5" fmla="*/ 727619 w 1484310"/>
                <a:gd name="connsiteY5" fmla="*/ 89 h 26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310" h="2684694">
                  <a:moveTo>
                    <a:pt x="727619" y="89"/>
                  </a:moveTo>
                  <a:cubicBezTo>
                    <a:pt x="998408" y="4347"/>
                    <a:pt x="1284701" y="160971"/>
                    <a:pt x="1470410" y="512983"/>
                  </a:cubicBezTo>
                  <a:lnTo>
                    <a:pt x="1484310" y="543328"/>
                  </a:lnTo>
                  <a:lnTo>
                    <a:pt x="1484310" y="2684694"/>
                  </a:lnTo>
                  <a:lnTo>
                    <a:pt x="1393323" y="2622800"/>
                  </a:lnTo>
                  <a:cubicBezTo>
                    <a:pt x="-672943" y="1181388"/>
                    <a:pt x="-33977" y="-11884"/>
                    <a:pt x="727619" y="89"/>
                  </a:cubicBezTo>
                  <a:close/>
                </a:path>
              </a:pathLst>
            </a:custGeom>
            <a:grpFill/>
            <a:ln w="25400" cap="flat" cmpd="sng" algn="ctr">
              <a:solidFill>
                <a:srgbClr val="FFAB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20" name="TextBox 19"/>
            <p:cNvSpPr txBox="1"/>
            <p:nvPr/>
          </p:nvSpPr>
          <p:spPr>
            <a:xfrm>
              <a:off x="7096302" y="872535"/>
              <a:ext cx="2371110" cy="1815882"/>
            </a:xfrm>
            <a:prstGeom prst="rect">
              <a:avLst/>
            </a:prstGeom>
            <a:noFill/>
            <a:ln>
              <a:noFill/>
            </a:ln>
          </p:spPr>
          <p:txBody>
            <a:bodyPr wrap="square" rtlCol="0">
              <a:spAutoFit/>
            </a:bodyPr>
            <a:lstStyle/>
            <a:p>
              <a:pPr algn="ctr"/>
              <a:r>
                <a:rPr lang="en-GB" sz="2800" dirty="0" err="1" smtClean="0">
                  <a:latin typeface="Times New Roman" panose="02020603050405020304" pitchFamily="18" charset="0"/>
                  <a:cs typeface="Times New Roman" panose="02020603050405020304" pitchFamily="18" charset="0"/>
                </a:rPr>
                <a:t>Điện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trở</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suất</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của</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chất</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làm</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dây</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dẫn</a:t>
              </a:r>
              <a:r>
                <a:rPr lang="en-GB" sz="2800" dirty="0">
                  <a:latin typeface="Times New Roman" panose="02020603050405020304" pitchFamily="18" charset="0"/>
                  <a:cs typeface="Times New Roman" panose="02020603050405020304" pitchFamily="18" charset="0"/>
                </a:rPr>
                <a:t> </a:t>
              </a:r>
              <a:endParaRPr lang="en-GB" sz="2800" dirty="0" smtClean="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càng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nhỏ</a:t>
              </a:r>
              <a:endParaRPr lang="en-GB" sz="28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8026242" y="528046"/>
              <a:ext cx="466645" cy="369332"/>
            </a:xfrm>
            <a:prstGeom prst="rect">
              <a:avLst/>
            </a:prstGeom>
            <a:grpFill/>
            <a:ln>
              <a:solidFill>
                <a:srgbClr val="FFABFF"/>
              </a:solidFill>
            </a:ln>
          </p:spPr>
          <p:txBody>
            <a:bodyPr wrap="square" rtlCol="0">
              <a:spAutoFit/>
            </a:bodyPr>
            <a:lstStyle/>
            <a:p>
              <a:r>
                <a:rPr lang="en-GB" dirty="0"/>
                <a:t>6</a:t>
              </a:r>
            </a:p>
          </p:txBody>
        </p:sp>
      </p:grpSp>
      <p:grpSp>
        <p:nvGrpSpPr>
          <p:cNvPr id="30" name="Group 29"/>
          <p:cNvGrpSpPr/>
          <p:nvPr/>
        </p:nvGrpSpPr>
        <p:grpSpPr>
          <a:xfrm>
            <a:off x="3006107" y="430891"/>
            <a:ext cx="2603524" cy="3278566"/>
            <a:chOff x="3039501" y="479574"/>
            <a:chExt cx="2603524" cy="3180008"/>
          </a:xfrm>
          <a:solidFill>
            <a:schemeClr val="accent6">
              <a:lumMod val="40000"/>
              <a:lumOff val="60000"/>
            </a:schemeClr>
          </a:solidFill>
        </p:grpSpPr>
        <p:sp>
          <p:nvSpPr>
            <p:cNvPr id="3" name="Freeform 2"/>
            <p:cNvSpPr/>
            <p:nvPr/>
          </p:nvSpPr>
          <p:spPr>
            <a:xfrm>
              <a:off x="3039501" y="479574"/>
              <a:ext cx="2603524" cy="3180008"/>
            </a:xfrm>
            <a:custGeom>
              <a:avLst/>
              <a:gdLst>
                <a:gd name="connsiteX0" fmla="*/ 807491 w 1535111"/>
                <a:gd name="connsiteY0" fmla="*/ 89 h 2719251"/>
                <a:gd name="connsiteX1" fmla="*/ 0 w 1535111"/>
                <a:gd name="connsiteY1" fmla="*/ 2719251 h 2719251"/>
                <a:gd name="connsiteX2" fmla="*/ 0 w 1535111"/>
                <a:gd name="connsiteY2" fmla="*/ 654231 h 2719251"/>
                <a:gd name="connsiteX3" fmla="*/ 807491 w 1535111"/>
                <a:gd name="connsiteY3" fmla="*/ 89 h 2719251"/>
              </a:gdLst>
              <a:ahLst/>
              <a:cxnLst>
                <a:cxn ang="0">
                  <a:pos x="connsiteX0" y="connsiteY0"/>
                </a:cxn>
                <a:cxn ang="0">
                  <a:pos x="connsiteX1" y="connsiteY1"/>
                </a:cxn>
                <a:cxn ang="0">
                  <a:pos x="connsiteX2" y="connsiteY2"/>
                </a:cxn>
                <a:cxn ang="0">
                  <a:pos x="connsiteX3" y="connsiteY3"/>
                </a:cxn>
              </a:cxnLst>
              <a:rect l="l" t="t" r="r" b="b"/>
              <a:pathLst>
                <a:path w="1535111" h="2719251">
                  <a:moveTo>
                    <a:pt x="807491" y="89"/>
                  </a:moveTo>
                  <a:cubicBezTo>
                    <a:pt x="1586012" y="-12150"/>
                    <a:pt x="2236391" y="1235018"/>
                    <a:pt x="0" y="2719251"/>
                  </a:cubicBezTo>
                  <a:lnTo>
                    <a:pt x="0" y="654231"/>
                  </a:lnTo>
                  <a:cubicBezTo>
                    <a:pt x="178594" y="202508"/>
                    <a:pt x="502853" y="4879"/>
                    <a:pt x="807491" y="89"/>
                  </a:cubicBezTo>
                  <a:close/>
                </a:path>
              </a:pathLst>
            </a:custGeom>
            <a:grp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1" name="TextBox 10"/>
            <p:cNvSpPr txBox="1"/>
            <p:nvPr/>
          </p:nvSpPr>
          <p:spPr>
            <a:xfrm>
              <a:off x="3153584" y="830007"/>
              <a:ext cx="2094649" cy="2246769"/>
            </a:xfrm>
            <a:prstGeom prst="rect">
              <a:avLst/>
            </a:prstGeom>
            <a:noFill/>
            <a:ln>
              <a:noFill/>
            </a:ln>
          </p:spPr>
          <p:txBody>
            <a:bodyPr wrap="square" rtlCol="0">
              <a:spAutoFit/>
            </a:bodyPr>
            <a:lstStyle/>
            <a:p>
              <a:r>
                <a:rPr lang="en-GB" altLang="vi-VN" sz="2700" kern="0" dirty="0" err="1" smtClean="0">
                  <a:solidFill>
                    <a:schemeClr val="tx1">
                      <a:lumMod val="85000"/>
                      <a:lumOff val="15000"/>
                    </a:schemeClr>
                  </a:solidFill>
                  <a:latin typeface="Times New Roman" panose="02020603050405020304" pitchFamily="18" charset="0"/>
                  <a:cs typeface="Times New Roman" panose="02020603050405020304" pitchFamily="18" charset="0"/>
                </a:rPr>
                <a:t>Cường</a:t>
              </a:r>
              <a:r>
                <a:rPr lang="en-GB" altLang="vi-VN" sz="2700" kern="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vi-VN" sz="2700" kern="0" dirty="0" err="1" smtClean="0">
                  <a:solidFill>
                    <a:schemeClr val="tx1">
                      <a:lumMod val="85000"/>
                      <a:lumOff val="15000"/>
                    </a:schemeClr>
                  </a:solidFill>
                  <a:latin typeface="Times New Roman" panose="02020603050405020304" pitchFamily="18" charset="0"/>
                  <a:cs typeface="Times New Roman" panose="02020603050405020304" pitchFamily="18" charset="0"/>
                </a:rPr>
                <a:t>độ</a:t>
              </a:r>
              <a:r>
                <a:rPr lang="en-GB" altLang="vi-VN" sz="2700" kern="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vi-VN" sz="2700" kern="0" dirty="0" err="1" smtClean="0">
                  <a:solidFill>
                    <a:schemeClr val="tx1">
                      <a:lumMod val="85000"/>
                      <a:lumOff val="15000"/>
                    </a:schemeClr>
                  </a:solidFill>
                  <a:latin typeface="Times New Roman" panose="02020603050405020304" pitchFamily="18" charset="0"/>
                  <a:cs typeface="Times New Roman" panose="02020603050405020304" pitchFamily="18" charset="0"/>
                </a:rPr>
                <a:t>dòng</a:t>
              </a:r>
              <a:r>
                <a:rPr lang="en-GB" altLang="vi-VN" sz="2700" kern="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vi-VN" sz="2700" kern="0" dirty="0" err="1" smtClean="0">
                  <a:solidFill>
                    <a:schemeClr val="tx1">
                      <a:lumMod val="85000"/>
                      <a:lumOff val="15000"/>
                    </a:schemeClr>
                  </a:solidFill>
                  <a:latin typeface="Times New Roman" panose="02020603050405020304" pitchFamily="18" charset="0"/>
                  <a:cs typeface="Times New Roman" panose="02020603050405020304" pitchFamily="18" charset="0"/>
                </a:rPr>
                <a:t>điện</a:t>
              </a:r>
              <a:r>
                <a:rPr lang="en-GB" altLang="vi-VN" sz="2700" kern="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vi-VN" sz="2700" kern="0" dirty="0" err="1" smtClean="0">
                  <a:solidFill>
                    <a:schemeClr val="tx1">
                      <a:lumMod val="85000"/>
                      <a:lumOff val="15000"/>
                    </a:schemeClr>
                  </a:solidFill>
                  <a:latin typeface="Times New Roman" panose="02020603050405020304" pitchFamily="18" charset="0"/>
                  <a:cs typeface="Times New Roman" panose="02020603050405020304" pitchFamily="18" charset="0"/>
                </a:rPr>
                <a:t>cũng</a:t>
              </a:r>
              <a:r>
                <a:rPr lang="en-GB" altLang="vi-VN" sz="2700" kern="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vi-VN" sz="2700" kern="0" dirty="0" err="1" smtClean="0">
                  <a:solidFill>
                    <a:schemeClr val="tx1">
                      <a:lumMod val="85000"/>
                      <a:lumOff val="15000"/>
                    </a:schemeClr>
                  </a:solidFill>
                  <a:latin typeface="Times New Roman" panose="02020603050405020304" pitchFamily="18" charset="0"/>
                  <a:cs typeface="Times New Roman" panose="02020603050405020304" pitchFamily="18" charset="0"/>
                </a:rPr>
                <a:t>tăng</a:t>
              </a:r>
              <a:r>
                <a:rPr lang="en-GB" altLang="vi-VN" sz="2700" kern="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vi-VN" sz="2700" kern="0" dirty="0" err="1" smtClean="0">
                  <a:solidFill>
                    <a:schemeClr val="tx1">
                      <a:lumMod val="85000"/>
                      <a:lumOff val="15000"/>
                    </a:schemeClr>
                  </a:solidFill>
                  <a:latin typeface="Times New Roman" panose="02020603050405020304" pitchFamily="18" charset="0"/>
                  <a:cs typeface="Times New Roman" panose="02020603050405020304" pitchFamily="18" charset="0"/>
                </a:rPr>
                <a:t>giảm</a:t>
              </a:r>
              <a:r>
                <a:rPr lang="en-GB" altLang="vi-VN" sz="2700" kern="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vi-VN" sz="2700" kern="0" dirty="0" err="1" smtClean="0">
                  <a:solidFill>
                    <a:schemeClr val="tx1">
                      <a:lumMod val="85000"/>
                      <a:lumOff val="15000"/>
                    </a:schemeClr>
                  </a:solidFill>
                  <a:latin typeface="Times New Roman" panose="02020603050405020304" pitchFamily="18" charset="0"/>
                  <a:cs typeface="Times New Roman" panose="02020603050405020304" pitchFamily="18" charset="0"/>
                </a:rPr>
                <a:t>bấy</a:t>
              </a:r>
              <a:r>
                <a:rPr lang="en-GB" altLang="vi-VN" sz="2700" kern="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vi-VN" sz="2700" kern="0" dirty="0" err="1" smtClean="0">
                  <a:solidFill>
                    <a:schemeClr val="tx1">
                      <a:lumMod val="85000"/>
                      <a:lumOff val="15000"/>
                    </a:schemeClr>
                  </a:solidFill>
                  <a:latin typeface="Times New Roman" panose="02020603050405020304" pitchFamily="18" charset="0"/>
                  <a:cs typeface="Times New Roman" panose="02020603050405020304" pitchFamily="18" charset="0"/>
                </a:rPr>
                <a:t>nhiêu</a:t>
              </a:r>
              <a:r>
                <a:rPr lang="en-GB" altLang="vi-VN" sz="2700" kern="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vi-VN" sz="2700" kern="0" dirty="0" err="1" smtClean="0">
                  <a:solidFill>
                    <a:schemeClr val="tx1">
                      <a:lumMod val="85000"/>
                      <a:lumOff val="15000"/>
                    </a:schemeClr>
                  </a:solidFill>
                  <a:latin typeface="Times New Roman" panose="02020603050405020304" pitchFamily="18" charset="0"/>
                  <a:cs typeface="Times New Roman" panose="02020603050405020304" pitchFamily="18" charset="0"/>
                </a:rPr>
                <a:t>lần</a:t>
              </a:r>
              <a:endParaRPr lang="en-GB" sz="27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4258238" y="509840"/>
              <a:ext cx="369549" cy="369332"/>
            </a:xfrm>
            <a:prstGeom prst="rect">
              <a:avLst/>
            </a:prstGeom>
            <a:grpFill/>
            <a:ln>
              <a:solidFill>
                <a:schemeClr val="accent6">
                  <a:lumMod val="40000"/>
                  <a:lumOff val="60000"/>
                </a:schemeClr>
              </a:solidFill>
            </a:ln>
          </p:spPr>
          <p:txBody>
            <a:bodyPr wrap="square" rtlCol="0">
              <a:spAutoFit/>
            </a:bodyPr>
            <a:lstStyle/>
            <a:p>
              <a:r>
                <a:rPr lang="en-GB" dirty="0" smtClean="0"/>
                <a:t>7</a:t>
              </a:r>
              <a:endParaRPr lang="en-GB" dirty="0"/>
            </a:p>
          </p:txBody>
        </p:sp>
      </p:grpSp>
      <p:grpSp>
        <p:nvGrpSpPr>
          <p:cNvPr id="13" name="Group 12"/>
          <p:cNvGrpSpPr/>
          <p:nvPr/>
        </p:nvGrpSpPr>
        <p:grpSpPr>
          <a:xfrm>
            <a:off x="8896822" y="756129"/>
            <a:ext cx="2528125" cy="2844095"/>
            <a:chOff x="9336881" y="397911"/>
            <a:chExt cx="2528125" cy="2844095"/>
          </a:xfrm>
          <a:solidFill>
            <a:schemeClr val="accent6">
              <a:lumMod val="40000"/>
              <a:lumOff val="60000"/>
            </a:schemeClr>
          </a:solidFill>
        </p:grpSpPr>
        <p:sp>
          <p:nvSpPr>
            <p:cNvPr id="4" name="Freeform 3"/>
            <p:cNvSpPr/>
            <p:nvPr/>
          </p:nvSpPr>
          <p:spPr>
            <a:xfrm>
              <a:off x="9336881" y="397911"/>
              <a:ext cx="2528125" cy="2844095"/>
            </a:xfrm>
            <a:custGeom>
              <a:avLst/>
              <a:gdLst>
                <a:gd name="connsiteX0" fmla="*/ 807491 w 1535111"/>
                <a:gd name="connsiteY0" fmla="*/ 89 h 2719251"/>
                <a:gd name="connsiteX1" fmla="*/ 0 w 1535111"/>
                <a:gd name="connsiteY1" fmla="*/ 2719251 h 2719251"/>
                <a:gd name="connsiteX2" fmla="*/ 0 w 1535111"/>
                <a:gd name="connsiteY2" fmla="*/ 654231 h 2719251"/>
                <a:gd name="connsiteX3" fmla="*/ 807491 w 1535111"/>
                <a:gd name="connsiteY3" fmla="*/ 89 h 2719251"/>
              </a:gdLst>
              <a:ahLst/>
              <a:cxnLst>
                <a:cxn ang="0">
                  <a:pos x="connsiteX0" y="connsiteY0"/>
                </a:cxn>
                <a:cxn ang="0">
                  <a:pos x="connsiteX1" y="connsiteY1"/>
                </a:cxn>
                <a:cxn ang="0">
                  <a:pos x="connsiteX2" y="connsiteY2"/>
                </a:cxn>
                <a:cxn ang="0">
                  <a:pos x="connsiteX3" y="connsiteY3"/>
                </a:cxn>
              </a:cxnLst>
              <a:rect l="l" t="t" r="r" b="b"/>
              <a:pathLst>
                <a:path w="1535111" h="2719251">
                  <a:moveTo>
                    <a:pt x="807491" y="89"/>
                  </a:moveTo>
                  <a:cubicBezTo>
                    <a:pt x="1586012" y="-12150"/>
                    <a:pt x="2236391" y="1235018"/>
                    <a:pt x="0" y="2719251"/>
                  </a:cubicBezTo>
                  <a:lnTo>
                    <a:pt x="0" y="654231"/>
                  </a:lnTo>
                  <a:cubicBezTo>
                    <a:pt x="178594" y="202508"/>
                    <a:pt x="502853" y="4879"/>
                    <a:pt x="807491" y="89"/>
                  </a:cubicBezTo>
                  <a:close/>
                </a:path>
              </a:pathLst>
            </a:custGeom>
            <a:grpFill/>
            <a:ln w="25400" cap="flat" cmpd="sng" algn="ctr">
              <a:solidFill>
                <a:schemeClr val="accent6">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sp>
          <p:nvSpPr>
            <p:cNvPr id="19" name="TextBox 18"/>
            <p:cNvSpPr txBox="1"/>
            <p:nvPr/>
          </p:nvSpPr>
          <p:spPr>
            <a:xfrm>
              <a:off x="9587113" y="1019459"/>
              <a:ext cx="1723666" cy="1384995"/>
            </a:xfrm>
            <a:prstGeom prst="rect">
              <a:avLst/>
            </a:prstGeom>
            <a:noFill/>
            <a:ln>
              <a:noFill/>
            </a:ln>
          </p:spPr>
          <p:txBody>
            <a:bodyPr wrap="square" rtlCol="0">
              <a:spAutoFit/>
            </a:bodyPr>
            <a:lstStyle/>
            <a:p>
              <a:r>
                <a:rPr lang="en-GB" sz="2800" dirty="0" err="1">
                  <a:latin typeface="Times New Roman" panose="02020603050405020304" pitchFamily="18" charset="0"/>
                  <a:cs typeface="Times New Roman" panose="02020603050405020304" pitchFamily="18" charset="0"/>
                </a:rPr>
                <a:t>d</a:t>
              </a:r>
              <a:r>
                <a:rPr lang="en-GB" sz="2800" dirty="0" err="1" smtClean="0">
                  <a:latin typeface="Times New Roman" panose="02020603050405020304" pitchFamily="18" charset="0"/>
                  <a:cs typeface="Times New Roman" panose="02020603050405020304" pitchFamily="18" charset="0"/>
                </a:rPr>
                <a:t>ây</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dẫn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dẫn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điện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càng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tốt</a:t>
              </a:r>
              <a:endParaRPr lang="en-GB" sz="28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0486536" y="549224"/>
              <a:ext cx="608812" cy="369332"/>
            </a:xfrm>
            <a:prstGeom prst="rect">
              <a:avLst/>
            </a:prstGeom>
            <a:grpFill/>
            <a:ln>
              <a:solidFill>
                <a:schemeClr val="accent6">
                  <a:lumMod val="40000"/>
                  <a:lumOff val="60000"/>
                </a:schemeClr>
              </a:solidFill>
            </a:ln>
          </p:spPr>
          <p:txBody>
            <a:bodyPr wrap="square" rtlCol="0">
              <a:spAutoFit/>
            </a:bodyPr>
            <a:lstStyle/>
            <a:p>
              <a:r>
                <a:rPr lang="en-GB" dirty="0" smtClean="0"/>
                <a:t>12</a:t>
              </a:r>
              <a:endParaRPr lang="en-GB" dirty="0"/>
            </a:p>
          </p:txBody>
        </p:sp>
      </p:grpSp>
    </p:spTree>
    <p:extLst>
      <p:ext uri="{BB962C8B-B14F-4D97-AF65-F5344CB8AC3E}">
        <p14:creationId xmlns:p14="http://schemas.microsoft.com/office/powerpoint/2010/main" val="1997931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vong quay"/>
          <p:cNvGrpSpPr/>
          <p:nvPr/>
        </p:nvGrpSpPr>
        <p:grpSpPr>
          <a:xfrm>
            <a:off x="5954367" y="1077481"/>
            <a:ext cx="5042125" cy="5036855"/>
            <a:chOff x="5425622" y="113954"/>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5" name="TextBox 4"/>
            <p:cNvSpPr txBox="1"/>
            <p:nvPr/>
          </p:nvSpPr>
          <p:spPr>
            <a:xfrm rot="14949661">
              <a:off x="6674685" y="1269286"/>
              <a:ext cx="2025648" cy="676659"/>
            </a:xfrm>
            <a:prstGeom prst="rect">
              <a:avLst/>
            </a:prstGeom>
            <a:noFill/>
          </p:spPr>
          <p:txBody>
            <a:bodyPr wrap="square" rtlCol="0">
              <a:spAutoFit/>
            </a:bodyPr>
            <a:lstStyle/>
            <a:p>
              <a:pPr algn="ctr" defTabSz="914354">
                <a:buClr>
                  <a:srgbClr val="000000"/>
                </a:buClr>
                <a:defRPr/>
              </a:pPr>
              <a:r>
                <a:rPr lang="en-GB" sz="3200" b="1" kern="0" dirty="0">
                  <a:solidFill>
                    <a:prstClr val="black"/>
                  </a:solidFill>
                  <a:latin typeface="Calibri" panose="020F0502020204030204" pitchFamily="34" charset="0"/>
                  <a:ea typeface="Tahoma" panose="020B0604030504040204" pitchFamily="34" charset="0"/>
                  <a:cs typeface="Calibri" panose="020F0502020204030204" pitchFamily="34" charset="0"/>
                  <a:sym typeface="Arial"/>
                </a:rPr>
                <a:t>8</a:t>
              </a:r>
              <a:endParaRPr lang="vi-VN" sz="3200" b="1" kern="0" dirty="0">
                <a:solidFill>
                  <a:prstClr val="black"/>
                </a:solidFill>
                <a:latin typeface="Calibri" panose="020F0502020204030204" pitchFamily="34" charset="0"/>
                <a:ea typeface="Tahoma" panose="020B0604030504040204" pitchFamily="34" charset="0"/>
                <a:cs typeface="Calibri" panose="020F0502020204030204" pitchFamily="34" charset="0"/>
                <a:sym typeface="Arial"/>
              </a:endParaRPr>
            </a:p>
          </p:txBody>
        </p:sp>
        <p:sp>
          <p:nvSpPr>
            <p:cNvPr id="6" name="TextBox 5"/>
            <p:cNvSpPr txBox="1"/>
            <p:nvPr/>
          </p:nvSpPr>
          <p:spPr>
            <a:xfrm rot="12232592">
              <a:off x="5742638" y="2184871"/>
              <a:ext cx="2025648" cy="676659"/>
            </a:xfrm>
            <a:prstGeom prst="rect">
              <a:avLst/>
            </a:prstGeom>
            <a:noFill/>
          </p:spPr>
          <p:txBody>
            <a:bodyPr wrap="square" rtlCol="0">
              <a:spAutoFit/>
            </a:bodyPr>
            <a:lstStyle/>
            <a:p>
              <a:pPr algn="ctr" defTabSz="914354">
                <a:buClr>
                  <a:srgbClr val="000000"/>
                </a:buClr>
                <a:defRPr/>
              </a:pPr>
              <a:r>
                <a:rPr lang="en-GB" sz="3200" b="1" kern="0" dirty="0">
                  <a:solidFill>
                    <a:prstClr val="white"/>
                  </a:solidFill>
                  <a:latin typeface="Calibri" panose="020F0502020204030204" pitchFamily="34" charset="0"/>
                  <a:ea typeface="Tahoma" panose="020B0604030504040204" pitchFamily="34" charset="0"/>
                  <a:cs typeface="Calibri" panose="020F0502020204030204" pitchFamily="34" charset="0"/>
                  <a:sym typeface="Arial"/>
                </a:rPr>
                <a:t>7</a:t>
              </a:r>
              <a:endParaRPr lang="vi-VN" sz="3200" b="1" kern="0" dirty="0">
                <a:solidFill>
                  <a:prstClr val="white"/>
                </a:solidFill>
                <a:latin typeface="Calibri" panose="020F0502020204030204" pitchFamily="34" charset="0"/>
                <a:ea typeface="Tahoma" panose="020B0604030504040204" pitchFamily="34" charset="0"/>
                <a:cs typeface="Calibri" panose="020F0502020204030204" pitchFamily="34" charset="0"/>
                <a:sym typeface="Arial"/>
              </a:endParaRPr>
            </a:p>
          </p:txBody>
        </p:sp>
        <p:sp>
          <p:nvSpPr>
            <p:cNvPr id="7" name="TextBox 6"/>
            <p:cNvSpPr txBox="1"/>
            <p:nvPr/>
          </p:nvSpPr>
          <p:spPr>
            <a:xfrm rot="17590276">
              <a:off x="8020995" y="1266361"/>
              <a:ext cx="2025648" cy="676659"/>
            </a:xfrm>
            <a:prstGeom prst="rect">
              <a:avLst/>
            </a:prstGeom>
            <a:noFill/>
          </p:spPr>
          <p:txBody>
            <a:bodyPr wrap="square" rtlCol="0">
              <a:spAutoFit/>
            </a:bodyPr>
            <a:lstStyle/>
            <a:p>
              <a:pPr algn="ctr" defTabSz="914354">
                <a:buClr>
                  <a:srgbClr val="000000"/>
                </a:buClr>
                <a:defRPr/>
              </a:pPr>
              <a:r>
                <a:rPr lang="en-GB" sz="3200" b="1" kern="0" dirty="0">
                  <a:solidFill>
                    <a:prstClr val="white"/>
                  </a:solidFill>
                  <a:latin typeface="Calibri" panose="020F0502020204030204" pitchFamily="34" charset="0"/>
                  <a:ea typeface="Tahoma" panose="020B0604030504040204" pitchFamily="34" charset="0"/>
                  <a:cs typeface="Calibri" panose="020F0502020204030204" pitchFamily="34" charset="0"/>
                  <a:sym typeface="Arial"/>
                </a:rPr>
                <a:t>7</a:t>
              </a:r>
              <a:endParaRPr lang="vi-VN" sz="3200" b="1" kern="0" dirty="0">
                <a:solidFill>
                  <a:prstClr val="white"/>
                </a:solidFill>
                <a:latin typeface="Calibri" panose="020F0502020204030204" pitchFamily="34" charset="0"/>
                <a:ea typeface="Tahoma" panose="020B0604030504040204" pitchFamily="34" charset="0"/>
                <a:cs typeface="Calibri" panose="020F0502020204030204" pitchFamily="34" charset="0"/>
                <a:sym typeface="Arial"/>
              </a:endParaRPr>
            </a:p>
          </p:txBody>
        </p:sp>
        <p:sp>
          <p:nvSpPr>
            <p:cNvPr id="8" name="TextBox 7"/>
            <p:cNvSpPr txBox="1"/>
            <p:nvPr/>
          </p:nvSpPr>
          <p:spPr>
            <a:xfrm rot="20155085">
              <a:off x="8917980" y="2189476"/>
              <a:ext cx="2025648" cy="676659"/>
            </a:xfrm>
            <a:prstGeom prst="rect">
              <a:avLst/>
            </a:prstGeom>
            <a:noFill/>
          </p:spPr>
          <p:txBody>
            <a:bodyPr wrap="square" rtlCol="0">
              <a:spAutoFit/>
            </a:bodyPr>
            <a:lstStyle/>
            <a:p>
              <a:pPr algn="ctr" defTabSz="914354">
                <a:buClr>
                  <a:srgbClr val="000000"/>
                </a:buClr>
                <a:defRPr/>
              </a:pPr>
              <a:r>
                <a:rPr lang="en-GB" sz="3200" b="1" kern="0" dirty="0">
                  <a:solidFill>
                    <a:prstClr val="black"/>
                  </a:solidFill>
                  <a:latin typeface="Calibri" panose="020F0502020204030204" pitchFamily="34" charset="0"/>
                  <a:ea typeface="Tahoma" panose="020B0604030504040204" pitchFamily="34" charset="0"/>
                  <a:cs typeface="Calibri" panose="020F0502020204030204" pitchFamily="34" charset="0"/>
                  <a:sym typeface="Arial"/>
                </a:rPr>
                <a:t>8</a:t>
              </a:r>
              <a:endParaRPr lang="vi-VN" sz="3200" b="1" kern="0" dirty="0">
                <a:solidFill>
                  <a:prstClr val="black"/>
                </a:solidFill>
                <a:latin typeface="Calibri" panose="020F0502020204030204" pitchFamily="34" charset="0"/>
                <a:ea typeface="Tahoma" panose="020B0604030504040204" pitchFamily="34" charset="0"/>
                <a:cs typeface="Calibri" panose="020F0502020204030204" pitchFamily="34" charset="0"/>
                <a:sym typeface="Arial"/>
              </a:endParaRPr>
            </a:p>
          </p:txBody>
        </p:sp>
        <p:sp>
          <p:nvSpPr>
            <p:cNvPr id="9" name="TextBox 8"/>
            <p:cNvSpPr txBox="1"/>
            <p:nvPr/>
          </p:nvSpPr>
          <p:spPr>
            <a:xfrm rot="9501114">
              <a:off x="5697322" y="3524665"/>
              <a:ext cx="2025648" cy="676659"/>
            </a:xfrm>
            <a:prstGeom prst="rect">
              <a:avLst/>
            </a:prstGeom>
            <a:noFill/>
          </p:spPr>
          <p:txBody>
            <a:bodyPr wrap="square" rtlCol="0">
              <a:spAutoFit/>
            </a:bodyPr>
            <a:lstStyle/>
            <a:p>
              <a:pPr algn="ctr" defTabSz="914354">
                <a:buClr>
                  <a:srgbClr val="000000"/>
                </a:buClr>
                <a:defRPr/>
              </a:pPr>
              <a:r>
                <a:rPr lang="en-GB" sz="3200" b="1" kern="0" dirty="0">
                  <a:solidFill>
                    <a:prstClr val="black"/>
                  </a:solidFill>
                  <a:latin typeface="Calibri" panose="020F0502020204030204" pitchFamily="34" charset="0"/>
                  <a:ea typeface="Tahoma" panose="020B0604030504040204" pitchFamily="34" charset="0"/>
                  <a:cs typeface="Calibri" panose="020F0502020204030204" pitchFamily="34" charset="0"/>
                  <a:sym typeface="Arial"/>
                </a:rPr>
                <a:t>10</a:t>
              </a:r>
              <a:endParaRPr lang="vi-VN" sz="3200" b="1" kern="0" dirty="0">
                <a:solidFill>
                  <a:prstClr val="black"/>
                </a:solidFill>
                <a:latin typeface="Calibri" panose="020F0502020204030204" pitchFamily="34" charset="0"/>
                <a:ea typeface="Tahoma" panose="020B0604030504040204" pitchFamily="34" charset="0"/>
                <a:cs typeface="Calibri" panose="020F0502020204030204" pitchFamily="34" charset="0"/>
                <a:sym typeface="Arial"/>
              </a:endParaRPr>
            </a:p>
          </p:txBody>
        </p:sp>
        <p:sp>
          <p:nvSpPr>
            <p:cNvPr id="10" name="TextBox 9"/>
            <p:cNvSpPr txBox="1"/>
            <p:nvPr/>
          </p:nvSpPr>
          <p:spPr>
            <a:xfrm rot="6703311">
              <a:off x="6660978" y="4492995"/>
              <a:ext cx="2025648" cy="676659"/>
            </a:xfrm>
            <a:prstGeom prst="rect">
              <a:avLst/>
            </a:prstGeom>
            <a:noFill/>
          </p:spPr>
          <p:txBody>
            <a:bodyPr wrap="square" rtlCol="0">
              <a:spAutoFit/>
            </a:bodyPr>
            <a:lstStyle/>
            <a:p>
              <a:pPr algn="ctr" defTabSz="914354">
                <a:buClr>
                  <a:srgbClr val="000000"/>
                </a:buClr>
                <a:defRPr/>
              </a:pPr>
              <a:r>
                <a:rPr lang="en-GB" sz="3200" b="1" kern="0" dirty="0">
                  <a:solidFill>
                    <a:prstClr val="white"/>
                  </a:solidFill>
                  <a:latin typeface="Calibri" panose="020F0502020204030204" pitchFamily="34" charset="0"/>
                  <a:ea typeface="Tahoma" panose="020B0604030504040204" pitchFamily="34" charset="0"/>
                  <a:cs typeface="Calibri" panose="020F0502020204030204" pitchFamily="34" charset="0"/>
                  <a:sym typeface="Arial"/>
                </a:rPr>
                <a:t>9</a:t>
              </a:r>
              <a:endParaRPr lang="vi-VN" sz="3200" b="1" kern="0" dirty="0">
                <a:solidFill>
                  <a:prstClr val="white"/>
                </a:solidFill>
                <a:latin typeface="Calibri" panose="020F0502020204030204" pitchFamily="34" charset="0"/>
                <a:ea typeface="Tahoma" panose="020B0604030504040204" pitchFamily="34" charset="0"/>
                <a:cs typeface="Calibri" panose="020F0502020204030204" pitchFamily="34" charset="0"/>
                <a:sym typeface="Arial"/>
              </a:endParaRPr>
            </a:p>
          </p:txBody>
        </p:sp>
        <p:sp>
          <p:nvSpPr>
            <p:cNvPr id="11" name="TextBox 10"/>
            <p:cNvSpPr txBox="1"/>
            <p:nvPr/>
          </p:nvSpPr>
          <p:spPr>
            <a:xfrm rot="3829829">
              <a:off x="8019635" y="4485091"/>
              <a:ext cx="2025648" cy="676659"/>
            </a:xfrm>
            <a:prstGeom prst="rect">
              <a:avLst/>
            </a:prstGeom>
            <a:noFill/>
          </p:spPr>
          <p:txBody>
            <a:bodyPr wrap="square" rtlCol="0">
              <a:spAutoFit/>
            </a:bodyPr>
            <a:lstStyle/>
            <a:p>
              <a:pPr algn="ctr" defTabSz="914354">
                <a:buClr>
                  <a:srgbClr val="000000"/>
                </a:buClr>
                <a:defRPr/>
              </a:pPr>
              <a:r>
                <a:rPr lang="en-GB" sz="3200" b="1" kern="0" dirty="0">
                  <a:solidFill>
                    <a:prstClr val="black"/>
                  </a:solidFill>
                  <a:latin typeface="Calibri" panose="020F0502020204030204" pitchFamily="34" charset="0"/>
                  <a:ea typeface="Tahoma" panose="020B0604030504040204" pitchFamily="34" charset="0"/>
                  <a:cs typeface="Calibri" panose="020F0502020204030204" pitchFamily="34" charset="0"/>
                  <a:sym typeface="Arial"/>
                </a:rPr>
                <a:t>6</a:t>
              </a:r>
              <a:endParaRPr lang="vi-VN" sz="3200" b="1" kern="0" dirty="0">
                <a:solidFill>
                  <a:prstClr val="black"/>
                </a:solidFill>
                <a:latin typeface="Calibri" panose="020F0502020204030204" pitchFamily="34" charset="0"/>
                <a:ea typeface="Tahoma" panose="020B0604030504040204" pitchFamily="34" charset="0"/>
                <a:cs typeface="Calibri" panose="020F0502020204030204" pitchFamily="34" charset="0"/>
                <a:sym typeface="Arial"/>
              </a:endParaRPr>
            </a:p>
          </p:txBody>
        </p:sp>
        <p:sp>
          <p:nvSpPr>
            <p:cNvPr id="12" name="TextBox 11"/>
            <p:cNvSpPr txBox="1"/>
            <p:nvPr/>
          </p:nvSpPr>
          <p:spPr>
            <a:xfrm rot="1321648">
              <a:off x="8940448" y="3556174"/>
              <a:ext cx="2025648" cy="676659"/>
            </a:xfrm>
            <a:prstGeom prst="rect">
              <a:avLst/>
            </a:prstGeom>
            <a:noFill/>
          </p:spPr>
          <p:txBody>
            <a:bodyPr wrap="square" rtlCol="0">
              <a:spAutoFit/>
            </a:bodyPr>
            <a:lstStyle/>
            <a:p>
              <a:pPr algn="ctr" defTabSz="914354">
                <a:buClr>
                  <a:srgbClr val="000000"/>
                </a:buClr>
                <a:defRPr/>
              </a:pPr>
              <a:r>
                <a:rPr lang="en-GB" sz="3200" b="1" kern="0" dirty="0">
                  <a:solidFill>
                    <a:prstClr val="white"/>
                  </a:solidFill>
                  <a:latin typeface="Calibri" panose="020F0502020204030204" pitchFamily="34" charset="0"/>
                  <a:ea typeface="Tahoma" panose="020B0604030504040204" pitchFamily="34" charset="0"/>
                  <a:cs typeface="Calibri" panose="020F0502020204030204" pitchFamily="34" charset="0"/>
                  <a:sym typeface="Arial"/>
                </a:rPr>
                <a:t>9</a:t>
              </a:r>
              <a:endParaRPr lang="vi-VN" sz="3200" b="1" kern="0" dirty="0">
                <a:solidFill>
                  <a:prstClr val="white"/>
                </a:solidFill>
                <a:latin typeface="Calibri" panose="020F0502020204030204" pitchFamily="34" charset="0"/>
                <a:ea typeface="Tahoma" panose="020B0604030504040204" pitchFamily="34" charset="0"/>
                <a:cs typeface="Calibri" panose="020F0502020204030204" pitchFamily="34" charset="0"/>
                <a:sym typeface="Arial"/>
              </a:endParaRPr>
            </a:p>
          </p:txBody>
        </p:sp>
      </p:grpSp>
      <p:sp>
        <p:nvSpPr>
          <p:cNvPr id="14" name="quay dung"/>
          <p:cNvSpPr/>
          <p:nvPr/>
        </p:nvSpPr>
        <p:spPr>
          <a:xfrm>
            <a:off x="5722157" y="5983797"/>
            <a:ext cx="1565239" cy="64125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r>
              <a:rPr lang="en-GB" sz="2133" b="1" kern="0" dirty="0">
                <a:solidFill>
                  <a:prstClr val="white"/>
                </a:solidFill>
                <a:latin typeface="Calibri" panose="020F0502020204030204" pitchFamily="34" charset="0"/>
                <a:ea typeface="#9Slide03 Roboto Black" panose="02000000000000000000" pitchFamily="2" charset="0"/>
                <a:cs typeface="Calibri" panose="020F0502020204030204" pitchFamily="34" charset="0"/>
                <a:sym typeface="Arial"/>
              </a:rPr>
              <a:t>PLAY</a:t>
            </a:r>
            <a:endParaRPr lang="vi-VN" sz="2133" b="1" kern="0" dirty="0">
              <a:solidFill>
                <a:prstClr val="white"/>
              </a:solidFill>
              <a:latin typeface="Calibri" panose="020F0502020204030204" pitchFamily="34" charset="0"/>
              <a:ea typeface="#9Slide03 Roboto Black" panose="02000000000000000000" pitchFamily="2" charset="0"/>
              <a:cs typeface="Calibri" panose="020F0502020204030204" pitchFamily="34" charset="0"/>
              <a:sym typeface="Arial"/>
            </a:endParaRPr>
          </a:p>
        </p:txBody>
      </p:sp>
      <p:sp>
        <p:nvSpPr>
          <p:cNvPr id="15" name="Rectangle 14"/>
          <p:cNvSpPr/>
          <p:nvPr/>
        </p:nvSpPr>
        <p:spPr>
          <a:xfrm>
            <a:off x="191720" y="252070"/>
            <a:ext cx="10915809" cy="1015663"/>
          </a:xfrm>
          <a:prstGeom prst="rect">
            <a:avLst/>
          </a:prstGeom>
          <a:noFill/>
        </p:spPr>
        <p:txBody>
          <a:bodyPr wrap="square" lIns="91440" tIns="45720" rIns="91440" bIns="45720">
            <a:spAutoFit/>
          </a:bodyPr>
          <a:lstStyle/>
          <a:p>
            <a:pPr algn="ctr" defTabSz="914354">
              <a:buClr>
                <a:srgbClr val="000000"/>
              </a:buClr>
              <a:defRPr/>
            </a:pPr>
            <a:r>
              <a:rPr lang="vi-VN" sz="6000" b="1" kern="0" dirty="0">
                <a:ln w="6600">
                  <a:solidFill>
                    <a:srgbClr val="ED7D31"/>
                  </a:solidFill>
                  <a:prstDash val="solid"/>
                </a:ln>
                <a:solidFill>
                  <a:srgbClr val="FD5448"/>
                </a:solidFill>
                <a:latin typeface="Calibri" panose="020F0502020204030204" pitchFamily="34" charset="0"/>
                <a:ea typeface="#9Slide03 Roboto Black" panose="02000000000000000000" pitchFamily="2" charset="0"/>
                <a:cs typeface="Calibri" panose="020F0502020204030204" pitchFamily="34" charset="0"/>
                <a:sym typeface="Arial"/>
              </a:rPr>
              <a:t>VÒNG QUAY MAY MẮN</a:t>
            </a:r>
            <a:endParaRPr lang="en-US" sz="6000" b="1" kern="0" dirty="0">
              <a:ln w="6600">
                <a:solidFill>
                  <a:srgbClr val="ED7D31"/>
                </a:solidFill>
                <a:prstDash val="solid"/>
              </a:ln>
              <a:solidFill>
                <a:srgbClr val="FD5448"/>
              </a:solidFill>
              <a:latin typeface="Calibri" panose="020F0502020204030204" pitchFamily="34" charset="0"/>
              <a:ea typeface="#9Slide03 Roboto Black" panose="02000000000000000000" pitchFamily="2" charset="0"/>
              <a:cs typeface="Calibri" panose="020F0502020204030204" pitchFamily="34" charset="0"/>
              <a:sym typeface="Arial"/>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6523" y="3510375"/>
            <a:ext cx="495300" cy="43815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3" y="4294149"/>
            <a:ext cx="495300" cy="43815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6455" y="3985391"/>
            <a:ext cx="495300" cy="438151"/>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8322" y="3025492"/>
            <a:ext cx="1354215" cy="1155064"/>
          </a:xfrm>
          <a:prstGeom prst="rect">
            <a:avLst/>
          </a:prstGeom>
        </p:spPr>
      </p:pic>
      <p:pic>
        <p:nvPicPr>
          <p:cNvPr id="2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06296" y="847615"/>
            <a:ext cx="609600" cy="609600"/>
          </a:xfrm>
          <a:prstGeom prst="rect">
            <a:avLst/>
          </a:prstGeom>
        </p:spPr>
      </p:pic>
      <p:grpSp>
        <p:nvGrpSpPr>
          <p:cNvPr id="44" name="Group 43"/>
          <p:cNvGrpSpPr/>
          <p:nvPr/>
        </p:nvGrpSpPr>
        <p:grpSpPr>
          <a:xfrm>
            <a:off x="10477669" y="3181290"/>
            <a:ext cx="1652033" cy="783772"/>
            <a:chOff x="9386521" y="2797086"/>
            <a:chExt cx="1239025" cy="587829"/>
          </a:xfrm>
        </p:grpSpPr>
        <p:sp>
          <p:nvSpPr>
            <p:cNvPr id="13" name="Isosceles Triangle 12"/>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21" name="Isosceles Triangle 20"/>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22" name="Isosceles Triangle 21"/>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23" name="Isosceles Triangle 22"/>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24" name="Isosceles Triangle 23"/>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25" name="Isosceles Triangle 24"/>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26" name="Isosceles Triangle 25"/>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27" name="Isosceles Triangle 26"/>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28" name="Isosceles Triangle 27"/>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29" name="Isosceles Triangle 28"/>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30" name="Isosceles Triangle 29"/>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31" name="Isosceles Triangle 30"/>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32" name="Isosceles Triangle 31"/>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33" name="Isosceles Triangle 32"/>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34" name="Isosceles Triangle 33"/>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35" name="Isosceles Triangle 34"/>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36" name="Isosceles Triangle 35"/>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37" name="Isosceles Triangle 36"/>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38" name="Isosceles Triangle 37"/>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39" name="Isosceles Triangle 38"/>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40" name="Isosceles Triangle 39"/>
            <p:cNvSpPr/>
            <p:nvPr/>
          </p:nvSpPr>
          <p:spPr>
            <a:xfrm rot="16200000">
              <a:off x="9654404" y="260523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sp>
          <p:nvSpPr>
            <p:cNvPr id="41" name="Heart 40">
              <a:hlinkClick r:id="" action="ppaction://noaction"/>
            </p:cNvPr>
            <p:cNvSpPr/>
            <p:nvPr/>
          </p:nvSpPr>
          <p:spPr>
            <a:xfrm rot="5400000">
              <a:off x="10037717"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
                  <a:srgbClr val="000000"/>
                </a:buClr>
                <a:defRPr/>
              </a:pPr>
              <a:endParaRPr lang="vi-VN" kern="0" dirty="0">
                <a:solidFill>
                  <a:prstClr val="white"/>
                </a:solidFill>
                <a:latin typeface="Calibri" panose="020F0502020204030204" pitchFamily="34" charset="0"/>
                <a:cs typeface="Calibri" panose="020F0502020204030204" pitchFamily="34" charset="0"/>
                <a:sym typeface="Arial"/>
              </a:endParaRPr>
            </a:p>
          </p:txBody>
        </p:sp>
      </p:grpSp>
      <p:grpSp>
        <p:nvGrpSpPr>
          <p:cNvPr id="45" name="Group 44"/>
          <p:cNvGrpSpPr/>
          <p:nvPr/>
        </p:nvGrpSpPr>
        <p:grpSpPr>
          <a:xfrm>
            <a:off x="149867" y="1927943"/>
            <a:ext cx="5625072" cy="4079240"/>
            <a:chOff x="144299" y="1438706"/>
            <a:chExt cx="4218804" cy="3504756"/>
          </a:xfrm>
        </p:grpSpPr>
        <p:sp>
          <p:nvSpPr>
            <p:cNvPr id="46" name="TextBox 45"/>
            <p:cNvSpPr txBox="1"/>
            <p:nvPr/>
          </p:nvSpPr>
          <p:spPr>
            <a:xfrm>
              <a:off x="314040" y="1530031"/>
              <a:ext cx="4009937" cy="3253010"/>
            </a:xfrm>
            <a:prstGeom prst="rect">
              <a:avLst/>
            </a:prstGeom>
            <a:noFill/>
          </p:spPr>
          <p:txBody>
            <a:bodyPr wrap="square" rtlCol="0">
              <a:spAutoFit/>
            </a:bodyPr>
            <a:lstStyle/>
            <a:p>
              <a:pPr algn="just" defTabSz="1219170">
                <a:buClr>
                  <a:srgbClr val="000000"/>
                </a:buClr>
              </a:pPr>
              <a:r>
                <a:rPr lang="vi-VN" sz="2667" kern="0" dirty="0">
                  <a:solidFill>
                    <a:srgbClr val="000000"/>
                  </a:solidFill>
                  <a:latin typeface="Calibri" panose="020F0502020204030204" pitchFamily="34" charset="0"/>
                  <a:ea typeface="#9Slide03 Roboto Mono" pitchFamily="2" charset="0"/>
                  <a:cs typeface="Calibri" panose="020F0502020204030204" pitchFamily="34" charset="0"/>
                  <a:sym typeface="Arial"/>
                </a:rPr>
                <a:t>Luật chơi:</a:t>
              </a:r>
            </a:p>
            <a:p>
              <a:pPr algn="just" defTabSz="1219170">
                <a:buClr>
                  <a:srgbClr val="000000"/>
                </a:buClr>
              </a:pPr>
              <a:r>
                <a:rPr lang="vi-VN" sz="2667" kern="0" dirty="0">
                  <a:solidFill>
                    <a:srgbClr val="000000"/>
                  </a:solidFill>
                  <a:latin typeface="Calibri" panose="020F0502020204030204" pitchFamily="34" charset="0"/>
                  <a:ea typeface="#9Slide03 Roboto Mono" pitchFamily="2" charset="0"/>
                  <a:cs typeface="Calibri" panose="020F0502020204030204" pitchFamily="34" charset="0"/>
                  <a:sym typeface="Arial"/>
                </a:rPr>
                <a:t>- Gồm 5 câu hỏi/ 5 học sinh được tham </a:t>
              </a:r>
              <a:r>
                <a:rPr lang="vi-VN" sz="2667" kern="0" dirty="0" smtClean="0">
                  <a:solidFill>
                    <a:srgbClr val="000000"/>
                  </a:solidFill>
                  <a:latin typeface="Calibri" panose="020F0502020204030204" pitchFamily="34" charset="0"/>
                  <a:ea typeface="#9Slide03 Roboto Mono" pitchFamily="2" charset="0"/>
                  <a:cs typeface="Calibri" panose="020F0502020204030204" pitchFamily="34" charset="0"/>
                  <a:sym typeface="Arial"/>
                </a:rPr>
                <a:t>gia.</a:t>
              </a:r>
              <a:endParaRPr lang="vi-VN" sz="2667" kern="0" dirty="0">
                <a:solidFill>
                  <a:srgbClr val="000000"/>
                </a:solidFill>
                <a:latin typeface="Calibri" panose="020F0502020204030204" pitchFamily="34" charset="0"/>
                <a:ea typeface="#9Slide03 Roboto Mono" pitchFamily="2" charset="0"/>
                <a:cs typeface="Calibri" panose="020F0502020204030204" pitchFamily="34" charset="0"/>
                <a:sym typeface="Arial"/>
              </a:endParaRPr>
            </a:p>
            <a:p>
              <a:pPr algn="just" defTabSz="1219170">
                <a:buClr>
                  <a:srgbClr val="000000"/>
                </a:buClr>
              </a:pPr>
              <a:r>
                <a:rPr lang="vi-VN" sz="2667" kern="0" dirty="0">
                  <a:solidFill>
                    <a:srgbClr val="000000"/>
                  </a:solidFill>
                  <a:latin typeface="Calibri" panose="020F0502020204030204" pitchFamily="34" charset="0"/>
                  <a:ea typeface="#9Slide03 Roboto Mono" pitchFamily="2" charset="0"/>
                  <a:cs typeface="Calibri" panose="020F0502020204030204" pitchFamily="34" charset="0"/>
                  <a:sym typeface="Arial"/>
                </a:rPr>
                <a:t>- Mỗi câu trả lời đúng sẽ được 1 lần quay. Số điểm trên vòng quay là số điểm mà học sinh nhận được. </a:t>
              </a:r>
            </a:p>
            <a:p>
              <a:pPr algn="just" defTabSz="1219170">
                <a:buClr>
                  <a:srgbClr val="000000"/>
                </a:buClr>
              </a:pPr>
              <a:r>
                <a:rPr lang="vi-VN" sz="2667" kern="0" dirty="0">
                  <a:solidFill>
                    <a:srgbClr val="000000"/>
                  </a:solidFill>
                  <a:latin typeface="Calibri" panose="020F0502020204030204" pitchFamily="34" charset="0"/>
                  <a:ea typeface="#9Slide03 Roboto Mono" pitchFamily="2" charset="0"/>
                  <a:cs typeface="Calibri" panose="020F0502020204030204" pitchFamily="34" charset="0"/>
                  <a:sym typeface="Arial"/>
                </a:rPr>
                <a:t>- Hoàn thành 5 câu, học sinh điểm cao nhất sẽ được 1 phần quà đến từ cô giáo.</a:t>
              </a:r>
            </a:p>
          </p:txBody>
        </p:sp>
        <p:sp>
          <p:nvSpPr>
            <p:cNvPr id="47" name="Rounded Rectangle 46"/>
            <p:cNvSpPr/>
            <p:nvPr/>
          </p:nvSpPr>
          <p:spPr>
            <a:xfrm>
              <a:off x="144299" y="1438706"/>
              <a:ext cx="4218804" cy="3504756"/>
            </a:xfrm>
            <a:prstGeom prst="roundRect">
              <a:avLst/>
            </a:prstGeom>
            <a:noFill/>
            <a:ln>
              <a:solidFill>
                <a:srgbClr val="F2613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0E4655"/>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5903314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94444E-6 -2.46914E-6 L 1.94444E-6 -0.02407 " pathEditMode="relative" rAng="0" ptsTypes="AA">
                                      <p:cBhvr>
                                        <p:cTn id="6" dur="250" accel="50000" decel="50000" autoRev="1" fill="hold">
                                          <p:stCondLst>
                                            <p:cond delay="0"/>
                                          </p:stCondLst>
                                        </p:cTn>
                                        <p:tgtEl>
                                          <p:spTgt spid="15"/>
                                        </p:tgtEl>
                                        <p:attrNameLst>
                                          <p:attrName>ppt_x</p:attrName>
                                          <p:attrName>ppt_y</p:attrName>
                                        </p:attrNameLst>
                                      </p:cBhvr>
                                      <p:rCtr x="0" y="-1204"/>
                                    </p:animMotion>
                                    <p:animRot by="1500000">
                                      <p:cBhvr>
                                        <p:cTn id="7" dur="125" fill="hold">
                                          <p:stCondLst>
                                            <p:cond delay="0"/>
                                          </p:stCondLst>
                                        </p:cTn>
                                        <p:tgtEl>
                                          <p:spTgt spid="15"/>
                                        </p:tgtEl>
                                        <p:attrNameLst>
                                          <p:attrName>r</p:attrName>
                                        </p:attrNameLst>
                                      </p:cBhvr>
                                    </p:animRot>
                                    <p:animRot by="-1500000">
                                      <p:cBhvr>
                                        <p:cTn id="8" dur="125" fill="hold">
                                          <p:stCondLst>
                                            <p:cond delay="125"/>
                                          </p:stCondLst>
                                        </p:cTn>
                                        <p:tgtEl>
                                          <p:spTgt spid="15"/>
                                        </p:tgtEl>
                                        <p:attrNameLst>
                                          <p:attrName>r</p:attrName>
                                        </p:attrNameLst>
                                      </p:cBhvr>
                                    </p:animRot>
                                    <p:animRot by="-1500000">
                                      <p:cBhvr>
                                        <p:cTn id="9" dur="125" fill="hold">
                                          <p:stCondLst>
                                            <p:cond delay="250"/>
                                          </p:stCondLst>
                                        </p:cTn>
                                        <p:tgtEl>
                                          <p:spTgt spid="15"/>
                                        </p:tgtEl>
                                        <p:attrNameLst>
                                          <p:attrName>r</p:attrName>
                                        </p:attrNameLst>
                                      </p:cBhvr>
                                    </p:animRot>
                                    <p:animRot by="1500000">
                                      <p:cBhvr>
                                        <p:cTn id="10" dur="125" fill="hold">
                                          <p:stCondLst>
                                            <p:cond delay="375"/>
                                          </p:stCondLst>
                                        </p:cTn>
                                        <p:tgtEl>
                                          <p:spTgt spid="15"/>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20"/>
                                        </p:tgtEl>
                                      </p:cBhvr>
                                    </p:cmd>
                                  </p:childTnLst>
                                </p:cTn>
                              </p:par>
                              <p:par>
                                <p:cTn id="13" presetID="3" presetClass="mediacall" presetSubtype="0" fill="hold" nodeType="withEffect">
                                  <p:stCondLst>
                                    <p:cond delay="0"/>
                                  </p:stCondLst>
                                  <p:childTnLst>
                                    <p:cmd type="call" cmd="stop">
                                      <p:cBhvr>
                                        <p:cTn id="14" dur="1" fill="hold"/>
                                        <p:tgtEl>
                                          <p:spTgt spid="20"/>
                                        </p:tgtEl>
                                      </p:cBhvr>
                                    </p:cmd>
                                  </p:childTnLst>
                                </p:cTn>
                              </p:par>
                              <p:par>
                                <p:cTn id="15" presetID="3" presetClass="mediacall" presetSubtype="0" fill="hold" nodeType="withEffect">
                                  <p:stCondLst>
                                    <p:cond delay="0"/>
                                  </p:stCondLst>
                                  <p:childTnLst>
                                    <p:cmd type="call" cmd="stop">
                                      <p:cBhvr>
                                        <p:cTn id="16" dur="1" fill="hold"/>
                                        <p:tgtEl>
                                          <p:spTgt spid="20"/>
                                        </p:tgtEl>
                                      </p:cBhvr>
                                    </p:cmd>
                                  </p:childTnLst>
                                </p:cTn>
                              </p:par>
                              <p:par>
                                <p:cTn id="17" presetID="3" presetClass="mediacall" presetSubtype="0" fill="hold" nodeType="withEffect">
                                  <p:stCondLst>
                                    <p:cond delay="0"/>
                                  </p:stCondLst>
                                  <p:childTnLst>
                                    <p:cmd type="call" cmd="stop">
                                      <p:cBhvr>
                                        <p:cTn id="18" dur="1" fill="hold"/>
                                        <p:tgtEl>
                                          <p:spTgt spid="20"/>
                                        </p:tgtEl>
                                      </p:cBhvr>
                                    </p:cmd>
                                  </p:childTnLst>
                                </p:cTn>
                              </p:par>
                              <p:par>
                                <p:cTn id="19" presetID="3" presetClass="mediacall" presetSubtype="0" fill="hold" nodeType="withEffect">
                                  <p:stCondLst>
                                    <p:cond delay="0"/>
                                  </p:stCondLst>
                                  <p:childTnLst>
                                    <p:cmd type="call" cmd="stop">
                                      <p:cBhvr>
                                        <p:cTn id="20" dur="1" fill="hold"/>
                                        <p:tgtEl>
                                          <p:spTgt spid="20"/>
                                        </p:tgtEl>
                                      </p:cBhvr>
                                    </p:cmd>
                                  </p:childTnLst>
                                </p:cTn>
                              </p:par>
                              <p:par>
                                <p:cTn id="21" presetID="3" presetClass="mediacall" presetSubtype="0" fill="hold" nodeType="withEffect">
                                  <p:stCondLst>
                                    <p:cond delay="0"/>
                                  </p:stCondLst>
                                  <p:childTnLst>
                                    <p:cmd type="call" cmd="stop">
                                      <p:cBhvr>
                                        <p:cTn id="22" dur="1" fill="hold"/>
                                        <p:tgtEl>
                                          <p:spTgt spid="20"/>
                                        </p:tgtEl>
                                      </p:cBhvr>
                                    </p:cmd>
                                  </p:childTnLst>
                                </p:cTn>
                              </p:par>
                              <p:par>
                                <p:cTn id="23" presetID="3" presetClass="mediacall" presetSubtype="0" fill="hold" nodeType="withEffect">
                                  <p:stCondLst>
                                    <p:cond delay="0"/>
                                  </p:stCondLst>
                                  <p:childTnLst>
                                    <p:cmd type="call" cmd="stop">
                                      <p:cBhvr>
                                        <p:cTn id="24" dur="1" fill="hold"/>
                                        <p:tgtEl>
                                          <p:spTgt spid="20"/>
                                        </p:tgtEl>
                                      </p:cBhvr>
                                    </p:cmd>
                                  </p:childTnLst>
                                </p:cTn>
                              </p:par>
                              <p:par>
                                <p:cTn id="25" presetID="3" presetClass="mediacall" presetSubtype="0" fill="hold" nodeType="withEffect">
                                  <p:stCondLst>
                                    <p:cond delay="0"/>
                                  </p:stCondLst>
                                  <p:childTnLst>
                                    <p:cmd type="call" cmd="stop">
                                      <p:cBhvr>
                                        <p:cTn id="26" dur="1" fill="hold"/>
                                        <p:tgtEl>
                                          <p:spTgt spid="20"/>
                                        </p:tgtEl>
                                      </p:cBhvr>
                                    </p:cmd>
                                  </p:childTnLst>
                                </p:cTn>
                              </p:par>
                              <p:par>
                                <p:cTn id="27" presetID="3" presetClass="mediacall" presetSubtype="0" fill="hold" nodeType="withEffect">
                                  <p:stCondLst>
                                    <p:cond delay="0"/>
                                  </p:stCondLst>
                                  <p:childTnLst>
                                    <p:cmd type="call" cmd="stop">
                                      <p:cBhvr>
                                        <p:cTn id="28" dur="1" fill="hold"/>
                                        <p:tgtEl>
                                          <p:spTgt spid="20"/>
                                        </p:tgtEl>
                                      </p:cBhvr>
                                    </p:cmd>
                                  </p:childTnLst>
                                </p:cTn>
                              </p:par>
                              <p:par>
                                <p:cTn id="29" presetID="3" presetClass="mediacall" presetSubtype="0" fill="hold" nodeType="withEffect">
                                  <p:stCondLst>
                                    <p:cond delay="0"/>
                                  </p:stCondLst>
                                  <p:childTnLst>
                                    <p:cmd type="call" cmd="stop">
                                      <p:cBhvr>
                                        <p:cTn id="30" dur="1" fill="hold"/>
                                        <p:tgtEl>
                                          <p:spTgt spid="20"/>
                                        </p:tgtEl>
                                      </p:cBhvr>
                                    </p:cmd>
                                  </p:childTnLst>
                                </p:cTn>
                              </p:par>
                              <p:par>
                                <p:cTn id="31" presetID="3" presetClass="mediacall" presetSubtype="0" fill="hold" nodeType="withEffect">
                                  <p:stCondLst>
                                    <p:cond delay="0"/>
                                  </p:stCondLst>
                                  <p:childTnLst>
                                    <p:cmd type="call" cmd="stop">
                                      <p:cBhvr>
                                        <p:cTn id="32" dur="1" fill="hold"/>
                                        <p:tgtEl>
                                          <p:spTgt spid="20"/>
                                        </p:tgtEl>
                                      </p:cBhvr>
                                    </p:cmd>
                                  </p:childTnLst>
                                </p:cTn>
                              </p:par>
                              <p:par>
                                <p:cTn id="33" presetID="3" presetClass="mediacall" presetSubtype="0" fill="hold" nodeType="withEffect">
                                  <p:stCondLst>
                                    <p:cond delay="0"/>
                                  </p:stCondLst>
                                  <p:childTnLst>
                                    <p:cmd type="call" cmd="stop">
                                      <p:cBhvr>
                                        <p:cTn id="34" dur="1" fill="hold"/>
                                        <p:tgtEl>
                                          <p:spTgt spid="20"/>
                                        </p:tgtEl>
                                      </p:cBhvr>
                                    </p:cmd>
                                  </p:childTnLst>
                                </p:cTn>
                              </p:par>
                              <p:par>
                                <p:cTn id="35" presetID="3" presetClass="mediacall" presetSubtype="0" fill="hold" nodeType="withEffect">
                                  <p:stCondLst>
                                    <p:cond delay="0"/>
                                  </p:stCondLst>
                                  <p:childTnLst>
                                    <p:cmd type="call" cmd="stop">
                                      <p:cBhvr>
                                        <p:cTn id="36" dur="1" fill="hold"/>
                                        <p:tgtEl>
                                          <p:spTgt spid="20"/>
                                        </p:tgtEl>
                                      </p:cBhvr>
                                    </p:cmd>
                                  </p:childTnLst>
                                </p:cTn>
                              </p:par>
                              <p:par>
                                <p:cTn id="37" presetID="3" presetClass="mediacall" presetSubtype="0" fill="hold" nodeType="withEffect">
                                  <p:stCondLst>
                                    <p:cond delay="0"/>
                                  </p:stCondLst>
                                  <p:childTnLst>
                                    <p:cmd type="call" cmd="stop">
                                      <p:cBhvr>
                                        <p:cTn id="38" dur="1" fill="hold"/>
                                        <p:tgtEl>
                                          <p:spTgt spid="20"/>
                                        </p:tgtEl>
                                      </p:cBhvr>
                                    </p:cmd>
                                  </p:childTnLst>
                                </p:cTn>
                              </p:par>
                              <p:par>
                                <p:cTn id="39" presetID="3" presetClass="mediacall" presetSubtype="0" fill="hold" nodeType="withEffect">
                                  <p:stCondLst>
                                    <p:cond delay="0"/>
                                  </p:stCondLst>
                                  <p:childTnLst>
                                    <p:cmd type="call" cmd="stop">
                                      <p:cBhvr>
                                        <p:cTn id="40" dur="1" fill="hold"/>
                                        <p:tgtEl>
                                          <p:spTgt spid="20"/>
                                        </p:tgtEl>
                                      </p:cBhvr>
                                    </p:cmd>
                                  </p:childTnLst>
                                </p:cTn>
                              </p:par>
                              <p:par>
                                <p:cTn id="41" presetID="3" presetClass="mediacall" presetSubtype="0" fill="hold" nodeType="withEffect">
                                  <p:stCondLst>
                                    <p:cond delay="0"/>
                                  </p:stCondLst>
                                  <p:childTnLst>
                                    <p:cmd type="call" cmd="stop">
                                      <p:cBhvr>
                                        <p:cTn id="42" dur="1" fill="hold"/>
                                        <p:tgtEl>
                                          <p:spTgt spid="20"/>
                                        </p:tgtEl>
                                      </p:cBhvr>
                                    </p:cmd>
                                  </p:childTnLst>
                                </p:cTn>
                              </p:par>
                              <p:par>
                                <p:cTn id="43" presetID="3" presetClass="mediacall" presetSubtype="0" fill="hold" nodeType="withEffect">
                                  <p:stCondLst>
                                    <p:cond delay="0"/>
                                  </p:stCondLst>
                                  <p:childTnLst>
                                    <p:cmd type="call" cmd="stop">
                                      <p:cBhvr>
                                        <p:cTn id="44" dur="1" fill="hold"/>
                                        <p:tgtEl>
                                          <p:spTgt spid="20"/>
                                        </p:tgtEl>
                                      </p:cBhvr>
                                    </p:cmd>
                                  </p:childTnLst>
                                </p:cTn>
                              </p:par>
                              <p:par>
                                <p:cTn id="45" presetID="3" presetClass="mediacall" presetSubtype="0" fill="hold" nodeType="withEffect">
                                  <p:stCondLst>
                                    <p:cond delay="0"/>
                                  </p:stCondLst>
                                  <p:childTnLst>
                                    <p:cmd type="call" cmd="stop">
                                      <p:cBhvr>
                                        <p:cTn id="46" dur="1" fill="hold"/>
                                        <p:tgtEl>
                                          <p:spTgt spid="20"/>
                                        </p:tgtEl>
                                      </p:cBhvr>
                                    </p:cmd>
                                  </p:childTnLst>
                                </p:cTn>
                              </p:par>
                              <p:par>
                                <p:cTn id="47" presetID="3" presetClass="mediacall" presetSubtype="0" fill="hold" nodeType="withEffect">
                                  <p:stCondLst>
                                    <p:cond delay="0"/>
                                  </p:stCondLst>
                                  <p:childTnLst>
                                    <p:cmd type="call" cmd="stop">
                                      <p:cBhvr>
                                        <p:cTn id="48" dur="1" fill="hold"/>
                                        <p:tgtEl>
                                          <p:spTgt spid="20"/>
                                        </p:tgtEl>
                                      </p:cBhvr>
                                    </p:cmd>
                                  </p:childTnLst>
                                </p:cTn>
                              </p:par>
                              <p:par>
                                <p:cTn id="49" presetID="3" presetClass="mediacall" presetSubtype="0" fill="hold" nodeType="withEffect">
                                  <p:stCondLst>
                                    <p:cond delay="0"/>
                                  </p:stCondLst>
                                  <p:childTnLst>
                                    <p:cmd type="call" cmd="stop">
                                      <p:cBhvr>
                                        <p:cTn id="50"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8" presetClass="emph" presetSubtype="0" repeatCount="indefinite" fill="hold" nodeType="clickEffect">
                                  <p:stCondLst>
                                    <p:cond delay="0"/>
                                  </p:stCondLst>
                                  <p:childTnLst>
                                    <p:animRot by="21600000">
                                      <p:cBhvr>
                                        <p:cTn id="55" dur="500" fill="hold"/>
                                        <p:tgtEl>
                                          <p:spTgt spid="3"/>
                                        </p:tgtEl>
                                        <p:attrNameLst>
                                          <p:attrName>r</p:attrName>
                                        </p:attrNameLst>
                                      </p:cBhvr>
                                    </p:animRot>
                                  </p:childTnLst>
                                </p:cTn>
                              </p:par>
                              <p:par>
                                <p:cTn id="56" presetID="1" presetClass="mediacall" presetSubtype="0" fill="hold" nodeType="withEffect">
                                  <p:stCondLst>
                                    <p:cond delay="0"/>
                                  </p:stCondLst>
                                  <p:childTnLst>
                                    <p:cmd type="call" cmd="playFrom(0.0)">
                                      <p:cBhvr>
                                        <p:cTn id="57" dur="30406" fill="hold"/>
                                        <p:tgtEl>
                                          <p:spTgt spid="20"/>
                                        </p:tgtEl>
                                      </p:cBhvr>
                                    </p:cmd>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audio>
              <p:cMediaNode vol="80000">
                <p:cTn id="62" fill="hold" display="0">
                  <p:stCondLst>
                    <p:cond delay="indefinite"/>
                  </p:stCondLst>
                  <p:endCondLst>
                    <p:cond evt="onStopAudio" delay="0">
                      <p:tgtEl>
                        <p:sldTgt/>
                      </p:tgtEl>
                    </p:cond>
                  </p:endCondLst>
                </p:cTn>
                <p:tgtEl>
                  <p:spTgt spid="20"/>
                </p:tgtEl>
              </p:cMediaNode>
            </p:audio>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et Caring Workshop by Slidesgo">
  <a:themeElements>
    <a:clrScheme name="Simple Light">
      <a:dk1>
        <a:srgbClr val="8B1A47"/>
      </a:dk1>
      <a:lt1>
        <a:srgbClr val="FFE8E9"/>
      </a:lt1>
      <a:dk2>
        <a:srgbClr val="008968"/>
      </a:dk2>
      <a:lt2>
        <a:srgbClr val="FFC98F"/>
      </a:lt2>
      <a:accent1>
        <a:srgbClr val="FFE0B2"/>
      </a:accent1>
      <a:accent2>
        <a:srgbClr val="FF6041"/>
      </a:accent2>
      <a:accent3>
        <a:srgbClr val="FFA2A1"/>
      </a:accent3>
      <a:accent4>
        <a:srgbClr val="6BAA80"/>
      </a:accent4>
      <a:accent5>
        <a:srgbClr val="B14570"/>
      </a:accent5>
      <a:accent6>
        <a:srgbClr val="FFFFFF"/>
      </a:accent6>
      <a:hlink>
        <a:srgbClr val="8B1A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Elementary - 4th Grade: Changes in Matter and Energy by Slidesgo">
  <a:themeElements>
    <a:clrScheme name="Simple Light">
      <a:dk1>
        <a:srgbClr val="FFFFFF"/>
      </a:dk1>
      <a:lt1>
        <a:srgbClr val="BAE8E8"/>
      </a:lt1>
      <a:dk2>
        <a:srgbClr val="68D4D6"/>
      </a:dk2>
      <a:lt2>
        <a:srgbClr val="2BA3B4"/>
      </a:lt2>
      <a:accent1>
        <a:srgbClr val="F88252"/>
      </a:accent1>
      <a:accent2>
        <a:srgbClr val="F56E2E"/>
      </a:accent2>
      <a:accent3>
        <a:srgbClr val="CE572D"/>
      </a:accent3>
      <a:accent4>
        <a:srgbClr val="FFD992"/>
      </a:accent4>
      <a:accent5>
        <a:srgbClr val="F9C04F"/>
      </a:accent5>
      <a:accent6>
        <a:srgbClr val="073533"/>
      </a:accent6>
      <a:hlink>
        <a:srgbClr val="0735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litter Personal Organizer for Pre-K Teachers by Slidesgo">
  <a:themeElements>
    <a:clrScheme name="Simple Light">
      <a:dk1>
        <a:srgbClr val="074783"/>
      </a:dk1>
      <a:lt1>
        <a:srgbClr val="FFA4AC"/>
      </a:lt1>
      <a:dk2>
        <a:srgbClr val="FFFFFF"/>
      </a:dk2>
      <a:lt2>
        <a:srgbClr val="FD6085"/>
      </a:lt2>
      <a:accent1>
        <a:srgbClr val="29AEFD"/>
      </a:accent1>
      <a:accent2>
        <a:srgbClr val="7CEFE5"/>
      </a:accent2>
      <a:accent3>
        <a:srgbClr val="F9D555"/>
      </a:accent3>
      <a:accent4>
        <a:srgbClr val="F1854F"/>
      </a:accent4>
      <a:accent5>
        <a:srgbClr val="A089E4"/>
      </a:accent5>
      <a:accent6>
        <a:srgbClr val="FFFFFF"/>
      </a:accent6>
      <a:hlink>
        <a:srgbClr val="0747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nalytical Chemistry by Slidesgo">
  <a:themeElements>
    <a:clrScheme name="Simple Light">
      <a:dk1>
        <a:srgbClr val="D9D9D9"/>
      </a:dk1>
      <a:lt1>
        <a:srgbClr val="0E4655"/>
      </a:lt1>
      <a:dk2>
        <a:srgbClr val="FFFFFF"/>
      </a:dk2>
      <a:lt2>
        <a:srgbClr val="9BA144"/>
      </a:lt2>
      <a:accent1>
        <a:srgbClr val="6B96A6"/>
      </a:accent1>
      <a:accent2>
        <a:srgbClr val="C6573F"/>
      </a:accent2>
      <a:accent3>
        <a:srgbClr val="B7B7B7"/>
      </a:accent3>
      <a:accent4>
        <a:srgbClr val="1B2F3C"/>
      </a:accent4>
      <a:accent5>
        <a:srgbClr val="F3F3F3"/>
      </a:accent5>
      <a:accent6>
        <a:srgbClr val="FFFFFF"/>
      </a:accent6>
      <a:hlink>
        <a:srgbClr val="0E46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nalytical Chemistry by Slidesgo">
  <a:themeElements>
    <a:clrScheme name="Simple Light">
      <a:dk1>
        <a:srgbClr val="D9D9D9"/>
      </a:dk1>
      <a:lt1>
        <a:srgbClr val="0E4655"/>
      </a:lt1>
      <a:dk2>
        <a:srgbClr val="FFFFFF"/>
      </a:dk2>
      <a:lt2>
        <a:srgbClr val="9BA144"/>
      </a:lt2>
      <a:accent1>
        <a:srgbClr val="6B96A6"/>
      </a:accent1>
      <a:accent2>
        <a:srgbClr val="C6573F"/>
      </a:accent2>
      <a:accent3>
        <a:srgbClr val="B7B7B7"/>
      </a:accent3>
      <a:accent4>
        <a:srgbClr val="1B2F3C"/>
      </a:accent4>
      <a:accent5>
        <a:srgbClr val="F3F3F3"/>
      </a:accent5>
      <a:accent6>
        <a:srgbClr val="FFFFFF"/>
      </a:accent6>
      <a:hlink>
        <a:srgbClr val="0E46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9.xml><?xml version="1.0" encoding="utf-8"?>
<a:theme xmlns:a="http://schemas.openxmlformats.org/drawingml/2006/main" name="2_Analytical Chemistry by Slidesgo">
  <a:themeElements>
    <a:clrScheme name="Simple Light">
      <a:dk1>
        <a:srgbClr val="D9D9D9"/>
      </a:dk1>
      <a:lt1>
        <a:srgbClr val="0E4655"/>
      </a:lt1>
      <a:dk2>
        <a:srgbClr val="FFFFFF"/>
      </a:dk2>
      <a:lt2>
        <a:srgbClr val="9BA144"/>
      </a:lt2>
      <a:accent1>
        <a:srgbClr val="6B96A6"/>
      </a:accent1>
      <a:accent2>
        <a:srgbClr val="C6573F"/>
      </a:accent2>
      <a:accent3>
        <a:srgbClr val="B7B7B7"/>
      </a:accent3>
      <a:accent4>
        <a:srgbClr val="1B2F3C"/>
      </a:accent4>
      <a:accent5>
        <a:srgbClr val="F3F3F3"/>
      </a:accent5>
      <a:accent6>
        <a:srgbClr val="FFFFFF"/>
      </a:accent6>
      <a:hlink>
        <a:srgbClr val="0E46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3677</TotalTime>
  <Words>994</Words>
  <Application>Microsoft Office PowerPoint</Application>
  <PresentationFormat>Widescreen</PresentationFormat>
  <Paragraphs>168</Paragraphs>
  <Slides>28</Slides>
  <Notes>11</Notes>
  <HiddenSlides>0</HiddenSlides>
  <MMClips>11</MMClips>
  <ScaleCrop>false</ScaleCrop>
  <HeadingPairs>
    <vt:vector size="6" baseType="variant">
      <vt:variant>
        <vt:lpstr>Fonts Used</vt:lpstr>
      </vt:variant>
      <vt:variant>
        <vt:i4>37</vt:i4>
      </vt:variant>
      <vt:variant>
        <vt:lpstr>Theme</vt:lpstr>
      </vt:variant>
      <vt:variant>
        <vt:i4>11</vt:i4>
      </vt:variant>
      <vt:variant>
        <vt:lpstr>Slide Titles</vt:lpstr>
      </vt:variant>
      <vt:variant>
        <vt:i4>28</vt:i4>
      </vt:variant>
    </vt:vector>
  </HeadingPairs>
  <TitlesOfParts>
    <vt:vector size="76" baseType="lpstr">
      <vt:lpstr>#9Slide02 Noi dung dai</vt:lpstr>
      <vt:lpstr>#9Slide03 Arima Madurai</vt:lpstr>
      <vt:lpstr>#9Slide03 Arima Madurai Black</vt:lpstr>
      <vt:lpstr>#9Slide03 Roboto Black</vt:lpstr>
      <vt:lpstr>#9Slide03 Roboto Mono</vt:lpstr>
      <vt:lpstr>Arial</vt:lpstr>
      <vt:lpstr>Bahnschrift Light SemiCondensed</vt:lpstr>
      <vt:lpstr>Be Vietnam Pro</vt:lpstr>
      <vt:lpstr>Be Vietnam Pro Light</vt:lpstr>
      <vt:lpstr>Bebas Neue</vt:lpstr>
      <vt:lpstr>Bodoni Moda SemiBold</vt:lpstr>
      <vt:lpstr>Calibri</vt:lpstr>
      <vt:lpstr>Calibri Light</vt:lpstr>
      <vt:lpstr>Cambria Math</vt:lpstr>
      <vt:lpstr>DM Sans</vt:lpstr>
      <vt:lpstr>Dosis Medium</vt:lpstr>
      <vt:lpstr>Fira Sans Black</vt:lpstr>
      <vt:lpstr>Fira Sans Condensed</vt:lpstr>
      <vt:lpstr>Fira Sans Condensed Black</vt:lpstr>
      <vt:lpstr>Goudy Old Style</vt:lpstr>
      <vt:lpstr>Grandstander Black</vt:lpstr>
      <vt:lpstr>Heebo</vt:lpstr>
      <vt:lpstr>Mina</vt:lpstr>
      <vt:lpstr>Montserrat</vt:lpstr>
      <vt:lpstr>Montserrat Medium</vt:lpstr>
      <vt:lpstr>Montserrat SemiBold</vt:lpstr>
      <vt:lpstr>Nunito Light</vt:lpstr>
      <vt:lpstr>Permanent Marker</vt:lpstr>
      <vt:lpstr>PT Sans</vt:lpstr>
      <vt:lpstr>Raleway</vt:lpstr>
      <vt:lpstr>Ranchers</vt:lpstr>
      <vt:lpstr>Roboto</vt:lpstr>
      <vt:lpstr>Roboto Condensed Light</vt:lpstr>
      <vt:lpstr>Segoe UI</vt:lpstr>
      <vt:lpstr>Tahoma</vt:lpstr>
      <vt:lpstr>Times New Roman</vt:lpstr>
      <vt:lpstr>Varela Round</vt:lpstr>
      <vt:lpstr>Office Theme</vt:lpstr>
      <vt:lpstr>Science Subject for Elementary - 4th Grade: Changes in Matter and Energy by Slidesgo</vt:lpstr>
      <vt:lpstr>Solar Energy Solutions Business Plan by Slidesgo</vt:lpstr>
      <vt:lpstr>1_Office Theme</vt:lpstr>
      <vt:lpstr>Glitter Personal Organizer for Pre-K Teachers by Slidesgo</vt:lpstr>
      <vt:lpstr>Analytical Chemistry by Slidesgo</vt:lpstr>
      <vt:lpstr>1_Analytical Chemistry by Slidesgo</vt:lpstr>
      <vt:lpstr>3_Office Theme</vt:lpstr>
      <vt:lpstr>2_Analytical Chemistry by Slidesgo</vt:lpstr>
      <vt:lpstr>Pet Caring Workshop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Và Các Em Học Sinh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Dell</cp:lastModifiedBy>
  <cp:revision>140</cp:revision>
  <dcterms:created xsi:type="dcterms:W3CDTF">2021-09-15T00:21:29Z</dcterms:created>
  <dcterms:modified xsi:type="dcterms:W3CDTF">2025-04-21T14:18:51Z</dcterms:modified>
</cp:coreProperties>
</file>