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3" r:id="rId2"/>
    <p:sldId id="257" r:id="rId3"/>
    <p:sldId id="256" r:id="rId4"/>
    <p:sldId id="261" r:id="rId5"/>
    <p:sldId id="265" r:id="rId6"/>
    <p:sldId id="259" r:id="rId7"/>
    <p:sldId id="286" r:id="rId8"/>
    <p:sldId id="287" r:id="rId9"/>
    <p:sldId id="267" r:id="rId10"/>
    <p:sldId id="264" r:id="rId11"/>
    <p:sldId id="288" r:id="rId12"/>
    <p:sldId id="289" r:id="rId13"/>
    <p:sldId id="260" r:id="rId14"/>
    <p:sldId id="262" r:id="rId15"/>
    <p:sldId id="258" r:id="rId16"/>
    <p:sldId id="290" r:id="rId17"/>
    <p:sldId id="291" r:id="rId18"/>
    <p:sldId id="292" r:id="rId19"/>
    <p:sldId id="275" r:id="rId20"/>
    <p:sldId id="268" r:id="rId21"/>
    <p:sldId id="266" r:id="rId22"/>
    <p:sldId id="294" r:id="rId23"/>
    <p:sldId id="279" r:id="rId24"/>
    <p:sldId id="280" r:id="rId25"/>
    <p:sldId id="269" r:id="rId26"/>
    <p:sldId id="270" r:id="rId27"/>
  </p:sldIdLst>
  <p:sldSz cx="18288000" cy="10287000"/>
  <p:notesSz cx="6858000" cy="9144000"/>
  <p:embeddedFontLst>
    <p:embeddedFont>
      <p:font typeface="Calibri" panose="020F050202020403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3456"/>
    <a:srgbClr val="F2613A"/>
    <a:srgbClr val="FFE4D1"/>
    <a:srgbClr val="FFCDAB"/>
    <a:srgbClr val="F69276"/>
    <a:srgbClr val="FFF9F5"/>
    <a:srgbClr val="7679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802"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82.png"/><Relationship Id="rId18" Type="http://schemas.openxmlformats.org/officeDocument/2006/relationships/image" Target="../media/image55.svg"/><Relationship Id="rId26" Type="http://schemas.openxmlformats.org/officeDocument/2006/relationships/image" Target="../media/image89.svg"/><Relationship Id="rId3" Type="http://schemas.openxmlformats.org/officeDocument/2006/relationships/image" Target="../media/image24.svg"/><Relationship Id="rId21" Type="http://schemas.openxmlformats.org/officeDocument/2006/relationships/image" Target="../media/image56.png"/><Relationship Id="rId7" Type="http://schemas.openxmlformats.org/officeDocument/2006/relationships/image" Target="../media/image85.svg"/><Relationship Id="rId12" Type="http://schemas.openxmlformats.org/officeDocument/2006/relationships/image" Target="../media/image1.png"/><Relationship Id="rId17" Type="http://schemas.openxmlformats.org/officeDocument/2006/relationships/image" Target="../media/image54.png"/><Relationship Id="rId25" Type="http://schemas.openxmlformats.org/officeDocument/2006/relationships/image" Target="../media/image88.png"/><Relationship Id="rId2" Type="http://schemas.openxmlformats.org/officeDocument/2006/relationships/image" Target="../media/image23.png"/><Relationship Id="rId16" Type="http://schemas.openxmlformats.org/officeDocument/2006/relationships/image" Target="../media/image17.svg"/><Relationship Id="rId20" Type="http://schemas.openxmlformats.org/officeDocument/2006/relationships/image" Target="../media/image11.svg"/><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9.svg"/><Relationship Id="rId24" Type="http://schemas.openxmlformats.org/officeDocument/2006/relationships/image" Target="../media/image53.svg"/><Relationship Id="rId5" Type="http://schemas.openxmlformats.org/officeDocument/2006/relationships/image" Target="../media/image26.svg"/><Relationship Id="rId15" Type="http://schemas.openxmlformats.org/officeDocument/2006/relationships/image" Target="../media/image16.png"/><Relationship Id="rId23" Type="http://schemas.openxmlformats.org/officeDocument/2006/relationships/image" Target="../media/image52.png"/><Relationship Id="rId10" Type="http://schemas.openxmlformats.org/officeDocument/2006/relationships/image" Target="../media/image8.png"/><Relationship Id="rId19" Type="http://schemas.openxmlformats.org/officeDocument/2006/relationships/image" Target="../media/image10.png"/><Relationship Id="rId4" Type="http://schemas.openxmlformats.org/officeDocument/2006/relationships/image" Target="../media/image25.png"/><Relationship Id="rId9" Type="http://schemas.openxmlformats.org/officeDocument/2006/relationships/image" Target="../media/image87.svg"/><Relationship Id="rId14" Type="http://schemas.openxmlformats.org/officeDocument/2006/relationships/image" Target="../media/image83.svg"/><Relationship Id="rId22" Type="http://schemas.openxmlformats.org/officeDocument/2006/relationships/image" Target="../media/image57.sv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54.png"/><Relationship Id="rId3" Type="http://schemas.openxmlformats.org/officeDocument/2006/relationships/image" Target="../media/image24.svg"/><Relationship Id="rId7" Type="http://schemas.openxmlformats.org/officeDocument/2006/relationships/image" Target="../media/image87.svg"/><Relationship Id="rId12" Type="http://schemas.openxmlformats.org/officeDocument/2006/relationships/image" Target="../media/image17.svg"/><Relationship Id="rId2" Type="http://schemas.openxmlformats.org/officeDocument/2006/relationships/image" Target="../media/image23.png"/><Relationship Id="rId16" Type="http://schemas.openxmlformats.org/officeDocument/2006/relationships/image" Target="../media/image89.sv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16.png"/><Relationship Id="rId5" Type="http://schemas.openxmlformats.org/officeDocument/2006/relationships/image" Target="../media/image26.svg"/><Relationship Id="rId15" Type="http://schemas.openxmlformats.org/officeDocument/2006/relationships/image" Target="../media/image88.png"/><Relationship Id="rId10" Type="http://schemas.openxmlformats.org/officeDocument/2006/relationships/image" Target="../media/image1.png"/><Relationship Id="rId4" Type="http://schemas.openxmlformats.org/officeDocument/2006/relationships/image" Target="../media/image25.png"/><Relationship Id="rId9" Type="http://schemas.openxmlformats.org/officeDocument/2006/relationships/image" Target="../media/image9.svg"/><Relationship Id="rId14" Type="http://schemas.openxmlformats.org/officeDocument/2006/relationships/image" Target="../media/image55.sv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54.png"/><Relationship Id="rId3" Type="http://schemas.openxmlformats.org/officeDocument/2006/relationships/image" Target="../media/image24.svg"/><Relationship Id="rId7" Type="http://schemas.openxmlformats.org/officeDocument/2006/relationships/image" Target="../media/image87.svg"/><Relationship Id="rId12" Type="http://schemas.openxmlformats.org/officeDocument/2006/relationships/image" Target="../media/image17.svg"/><Relationship Id="rId2" Type="http://schemas.openxmlformats.org/officeDocument/2006/relationships/image" Target="../media/image23.png"/><Relationship Id="rId16" Type="http://schemas.openxmlformats.org/officeDocument/2006/relationships/image" Target="../media/image89.sv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16.png"/><Relationship Id="rId5" Type="http://schemas.openxmlformats.org/officeDocument/2006/relationships/image" Target="../media/image26.svg"/><Relationship Id="rId15" Type="http://schemas.openxmlformats.org/officeDocument/2006/relationships/image" Target="../media/image88.png"/><Relationship Id="rId10" Type="http://schemas.openxmlformats.org/officeDocument/2006/relationships/image" Target="../media/image1.png"/><Relationship Id="rId4" Type="http://schemas.openxmlformats.org/officeDocument/2006/relationships/image" Target="../media/image25.png"/><Relationship Id="rId9" Type="http://schemas.openxmlformats.org/officeDocument/2006/relationships/image" Target="../media/image9.svg"/><Relationship Id="rId14" Type="http://schemas.openxmlformats.org/officeDocument/2006/relationships/image" Target="../media/image55.svg"/></Relationships>
</file>

<file path=ppt/slides/_rels/slide13.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image" Target="../media/image97.png"/><Relationship Id="rId3" Type="http://schemas.openxmlformats.org/officeDocument/2006/relationships/image" Target="../media/image39.png"/><Relationship Id="rId7" Type="http://schemas.openxmlformats.org/officeDocument/2006/relationships/image" Target="../media/image93.png"/><Relationship Id="rId12" Type="http://schemas.openxmlformats.org/officeDocument/2006/relationships/image" Target="../media/image96.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2.svg"/><Relationship Id="rId11" Type="http://schemas.openxmlformats.org/officeDocument/2006/relationships/image" Target="../media/image95.png"/><Relationship Id="rId5" Type="http://schemas.openxmlformats.org/officeDocument/2006/relationships/image" Target="../media/image91.png"/><Relationship Id="rId10" Type="http://schemas.openxmlformats.org/officeDocument/2006/relationships/image" Target="../media/image11.svg"/><Relationship Id="rId4" Type="http://schemas.openxmlformats.org/officeDocument/2006/relationships/image" Target="../media/image40.svg"/><Relationship Id="rId9" Type="http://schemas.openxmlformats.org/officeDocument/2006/relationships/image" Target="../media/image10.png"/><Relationship Id="rId14" Type="http://schemas.openxmlformats.org/officeDocument/2006/relationships/image" Target="../media/image98.png"/></Relationships>
</file>

<file path=ppt/slides/_rels/slide14.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4.svg"/><Relationship Id="rId18" Type="http://schemas.openxmlformats.org/officeDocument/2006/relationships/image" Target="../media/image109.png"/><Relationship Id="rId3" Type="http://schemas.openxmlformats.org/officeDocument/2006/relationships/image" Target="../media/image100.svg"/><Relationship Id="rId7" Type="http://schemas.openxmlformats.org/officeDocument/2006/relationships/image" Target="../media/image7.svg"/><Relationship Id="rId12" Type="http://schemas.openxmlformats.org/officeDocument/2006/relationships/image" Target="../media/image103.png"/><Relationship Id="rId17" Type="http://schemas.openxmlformats.org/officeDocument/2006/relationships/image" Target="../media/image108.svg"/><Relationship Id="rId2" Type="http://schemas.openxmlformats.org/officeDocument/2006/relationships/image" Target="../media/image99.png"/><Relationship Id="rId16"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83.svg"/><Relationship Id="rId5" Type="http://schemas.openxmlformats.org/officeDocument/2006/relationships/image" Target="../media/image5.svg"/><Relationship Id="rId15" Type="http://schemas.openxmlformats.org/officeDocument/2006/relationships/image" Target="../media/image106.svg"/><Relationship Id="rId10" Type="http://schemas.openxmlformats.org/officeDocument/2006/relationships/image" Target="../media/image82.png"/><Relationship Id="rId19" Type="http://schemas.openxmlformats.org/officeDocument/2006/relationships/image" Target="../media/image110.svg"/><Relationship Id="rId4" Type="http://schemas.openxmlformats.org/officeDocument/2006/relationships/image" Target="../media/image4.png"/><Relationship Id="rId9" Type="http://schemas.openxmlformats.org/officeDocument/2006/relationships/image" Target="../media/image102.png"/><Relationship Id="rId14" Type="http://schemas.openxmlformats.org/officeDocument/2006/relationships/image" Target="../media/image105.png"/></Relationships>
</file>

<file path=ppt/slides/_rels/slide15.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2.svg"/><Relationship Id="rId7" Type="http://schemas.openxmlformats.org/officeDocument/2006/relationships/image" Target="../media/image114.sv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16.png"/></Relationships>
</file>

<file path=ppt/slides/_rels/slide16.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svg"/><Relationship Id="rId7" Type="http://schemas.openxmlformats.org/officeDocument/2006/relationships/image" Target="../media/image114.sv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13.png"/><Relationship Id="rId11" Type="http://schemas.openxmlformats.org/officeDocument/2006/relationships/image" Target="../media/image120.png"/><Relationship Id="rId5" Type="http://schemas.openxmlformats.org/officeDocument/2006/relationships/image" Target="../media/image9.svg"/><Relationship Id="rId10" Type="http://schemas.openxmlformats.org/officeDocument/2006/relationships/image" Target="../media/image119.png"/><Relationship Id="rId4" Type="http://schemas.openxmlformats.org/officeDocument/2006/relationships/image" Target="../media/image8.png"/><Relationship Id="rId9" Type="http://schemas.openxmlformats.org/officeDocument/2006/relationships/image" Target="../media/image118.png"/></Relationships>
</file>

<file path=ppt/slides/_rels/slide17.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2.svg"/><Relationship Id="rId7" Type="http://schemas.openxmlformats.org/officeDocument/2006/relationships/image" Target="../media/image114.sv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22.png"/></Relationships>
</file>

<file path=ppt/slides/_rels/slide18.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2.svg"/><Relationship Id="rId7" Type="http://schemas.openxmlformats.org/officeDocument/2006/relationships/image" Target="../media/image114.sv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13.png"/><Relationship Id="rId11" Type="http://schemas.openxmlformats.org/officeDocument/2006/relationships/image" Target="../media/image126.png"/><Relationship Id="rId5" Type="http://schemas.openxmlformats.org/officeDocument/2006/relationships/image" Target="../media/image9.svg"/><Relationship Id="rId10" Type="http://schemas.openxmlformats.org/officeDocument/2006/relationships/image" Target="../media/image125.png"/><Relationship Id="rId4" Type="http://schemas.openxmlformats.org/officeDocument/2006/relationships/image" Target="../media/image8.png"/><Relationship Id="rId9" Type="http://schemas.openxmlformats.org/officeDocument/2006/relationships/image" Target="../media/image124.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9.svg"/><Relationship Id="rId3" Type="http://schemas.openxmlformats.org/officeDocument/2006/relationships/image" Target="../media/image128.svg"/><Relationship Id="rId7" Type="http://schemas.openxmlformats.org/officeDocument/2006/relationships/image" Target="../media/image61.svg"/><Relationship Id="rId12" Type="http://schemas.openxmlformats.org/officeDocument/2006/relationships/image" Target="../media/image8.png"/><Relationship Id="rId2"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130.svg"/><Relationship Id="rId5" Type="http://schemas.openxmlformats.org/officeDocument/2006/relationships/image" Target="../media/image59.svg"/><Relationship Id="rId10" Type="http://schemas.openxmlformats.org/officeDocument/2006/relationships/image" Target="../media/image129.png"/><Relationship Id="rId4" Type="http://schemas.openxmlformats.org/officeDocument/2006/relationships/image" Target="../media/image58.png"/><Relationship Id="rId9" Type="http://schemas.openxmlformats.org/officeDocument/2006/relationships/image" Target="../media/image63.sv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80.png"/><Relationship Id="rId18" Type="http://schemas.openxmlformats.org/officeDocument/2006/relationships/image" Target="../media/image36.sv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106.svg"/><Relationship Id="rId17" Type="http://schemas.openxmlformats.org/officeDocument/2006/relationships/image" Target="../media/image35.png"/><Relationship Id="rId2" Type="http://schemas.openxmlformats.org/officeDocument/2006/relationships/image" Target="../media/image23.png"/><Relationship Id="rId16" Type="http://schemas.openxmlformats.org/officeDocument/2006/relationships/image" Target="../media/image19.svg"/><Relationship Id="rId20" Type="http://schemas.openxmlformats.org/officeDocument/2006/relationships/image" Target="../media/image57.sv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105.png"/><Relationship Id="rId5" Type="http://schemas.openxmlformats.org/officeDocument/2006/relationships/image" Target="../media/image26.svg"/><Relationship Id="rId15" Type="http://schemas.openxmlformats.org/officeDocument/2006/relationships/image" Target="../media/image18.png"/><Relationship Id="rId10" Type="http://schemas.openxmlformats.org/officeDocument/2006/relationships/image" Target="../media/image131.png"/><Relationship Id="rId19" Type="http://schemas.openxmlformats.org/officeDocument/2006/relationships/image" Target="../media/image56.png"/><Relationship Id="rId4" Type="http://schemas.openxmlformats.org/officeDocument/2006/relationships/image" Target="../media/image25.png"/><Relationship Id="rId9" Type="http://schemas.openxmlformats.org/officeDocument/2006/relationships/image" Target="../media/image9.svg"/><Relationship Id="rId14" Type="http://schemas.openxmlformats.org/officeDocument/2006/relationships/image" Target="../media/image81.svg"/></Relationships>
</file>

<file path=ppt/slides/_rels/slide21.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35.svg"/><Relationship Id="rId18" Type="http://schemas.openxmlformats.org/officeDocument/2006/relationships/image" Target="../media/image138.png"/><Relationship Id="rId3" Type="http://schemas.openxmlformats.org/officeDocument/2006/relationships/image" Target="../media/image13.svg"/><Relationship Id="rId7" Type="http://schemas.openxmlformats.org/officeDocument/2006/relationships/image" Target="../media/image133.svg"/><Relationship Id="rId12" Type="http://schemas.openxmlformats.org/officeDocument/2006/relationships/image" Target="../media/image134.png"/><Relationship Id="rId17" Type="http://schemas.openxmlformats.org/officeDocument/2006/relationships/image" Target="../media/image137.png"/><Relationship Id="rId2" Type="http://schemas.openxmlformats.org/officeDocument/2006/relationships/image" Target="../media/image12.png"/><Relationship Id="rId16"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image" Target="../media/image132.png"/><Relationship Id="rId11" Type="http://schemas.openxmlformats.org/officeDocument/2006/relationships/image" Target="../media/image110.svg"/><Relationship Id="rId5" Type="http://schemas.openxmlformats.org/officeDocument/2006/relationships/image" Target="../media/image9.svg"/><Relationship Id="rId15" Type="http://schemas.openxmlformats.org/officeDocument/2006/relationships/image" Target="../media/image57.svg"/><Relationship Id="rId10" Type="http://schemas.openxmlformats.org/officeDocument/2006/relationships/image" Target="../media/image109.png"/><Relationship Id="rId4" Type="http://schemas.openxmlformats.org/officeDocument/2006/relationships/image" Target="../media/image8.png"/><Relationship Id="rId9" Type="http://schemas.openxmlformats.org/officeDocument/2006/relationships/image" Target="../media/image104.svg"/><Relationship Id="rId14"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35.svg"/><Relationship Id="rId18" Type="http://schemas.openxmlformats.org/officeDocument/2006/relationships/image" Target="../media/image141.png"/><Relationship Id="rId3" Type="http://schemas.openxmlformats.org/officeDocument/2006/relationships/image" Target="../media/image13.svg"/><Relationship Id="rId7" Type="http://schemas.openxmlformats.org/officeDocument/2006/relationships/image" Target="../media/image133.svg"/><Relationship Id="rId12" Type="http://schemas.openxmlformats.org/officeDocument/2006/relationships/image" Target="../media/image134.png"/><Relationship Id="rId17" Type="http://schemas.openxmlformats.org/officeDocument/2006/relationships/image" Target="../media/image140.png"/><Relationship Id="rId2" Type="http://schemas.openxmlformats.org/officeDocument/2006/relationships/image" Target="../media/image12.png"/><Relationship Id="rId16" Type="http://schemas.openxmlformats.org/officeDocument/2006/relationships/image" Target="../media/image139.png"/><Relationship Id="rId1" Type="http://schemas.openxmlformats.org/officeDocument/2006/relationships/slideLayout" Target="../slideLayouts/slideLayout7.xml"/><Relationship Id="rId6" Type="http://schemas.openxmlformats.org/officeDocument/2006/relationships/image" Target="../media/image132.png"/><Relationship Id="rId11" Type="http://schemas.openxmlformats.org/officeDocument/2006/relationships/image" Target="../media/image110.svg"/><Relationship Id="rId5" Type="http://schemas.openxmlformats.org/officeDocument/2006/relationships/image" Target="../media/image9.svg"/><Relationship Id="rId15" Type="http://schemas.openxmlformats.org/officeDocument/2006/relationships/image" Target="../media/image57.svg"/><Relationship Id="rId10" Type="http://schemas.openxmlformats.org/officeDocument/2006/relationships/image" Target="../media/image109.png"/><Relationship Id="rId4" Type="http://schemas.openxmlformats.org/officeDocument/2006/relationships/image" Target="../media/image8.png"/><Relationship Id="rId9" Type="http://schemas.openxmlformats.org/officeDocument/2006/relationships/image" Target="../media/image104.svg"/><Relationship Id="rId14"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9.svg"/><Relationship Id="rId18" Type="http://schemas.openxmlformats.org/officeDocument/2006/relationships/image" Target="../media/image17.svg"/><Relationship Id="rId26" Type="http://schemas.openxmlformats.org/officeDocument/2006/relationships/image" Target="../media/image89.svg"/><Relationship Id="rId3" Type="http://schemas.openxmlformats.org/officeDocument/2006/relationships/image" Target="../media/image24.svg"/><Relationship Id="rId21" Type="http://schemas.openxmlformats.org/officeDocument/2006/relationships/image" Target="../media/image10.png"/><Relationship Id="rId7" Type="http://schemas.openxmlformats.org/officeDocument/2006/relationships/image" Target="../media/image85.svg"/><Relationship Id="rId12" Type="http://schemas.openxmlformats.org/officeDocument/2006/relationships/image" Target="../media/image8.png"/><Relationship Id="rId17" Type="http://schemas.openxmlformats.org/officeDocument/2006/relationships/image" Target="../media/image16.png"/><Relationship Id="rId25" Type="http://schemas.openxmlformats.org/officeDocument/2006/relationships/image" Target="../media/image88.png"/><Relationship Id="rId2" Type="http://schemas.openxmlformats.org/officeDocument/2006/relationships/image" Target="../media/image23.png"/><Relationship Id="rId16" Type="http://schemas.openxmlformats.org/officeDocument/2006/relationships/image" Target="../media/image1.png"/><Relationship Id="rId20" Type="http://schemas.openxmlformats.org/officeDocument/2006/relationships/image" Target="../media/image55.svg"/><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7.svg"/><Relationship Id="rId24" Type="http://schemas.openxmlformats.org/officeDocument/2006/relationships/image" Target="../media/image57.svg"/><Relationship Id="rId5" Type="http://schemas.openxmlformats.org/officeDocument/2006/relationships/image" Target="../media/image26.svg"/><Relationship Id="rId15" Type="http://schemas.openxmlformats.org/officeDocument/2006/relationships/image" Target="../media/image83.svg"/><Relationship Id="rId23" Type="http://schemas.openxmlformats.org/officeDocument/2006/relationships/image" Target="../media/image56.png"/><Relationship Id="rId10" Type="http://schemas.openxmlformats.org/officeDocument/2006/relationships/image" Target="../media/image86.png"/><Relationship Id="rId19" Type="http://schemas.openxmlformats.org/officeDocument/2006/relationships/image" Target="../media/image54.png"/><Relationship Id="rId4" Type="http://schemas.openxmlformats.org/officeDocument/2006/relationships/image" Target="../media/image25.png"/><Relationship Id="rId9" Type="http://schemas.openxmlformats.org/officeDocument/2006/relationships/image" Target="../media/image53.svg"/><Relationship Id="rId14" Type="http://schemas.openxmlformats.org/officeDocument/2006/relationships/image" Target="../media/image82.png"/><Relationship Id="rId22" Type="http://schemas.openxmlformats.org/officeDocument/2006/relationships/image" Target="../media/image11.svg"/></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4.png"/><Relationship Id="rId18" Type="http://schemas.openxmlformats.org/officeDocument/2006/relationships/image" Target="../media/image57.svg"/><Relationship Id="rId3" Type="http://schemas.openxmlformats.org/officeDocument/2006/relationships/image" Target="../media/image24.svg"/><Relationship Id="rId21" Type="http://schemas.openxmlformats.org/officeDocument/2006/relationships/image" Target="../media/image142.jpg"/><Relationship Id="rId7" Type="http://schemas.openxmlformats.org/officeDocument/2006/relationships/image" Target="../media/image9.svg"/><Relationship Id="rId12" Type="http://schemas.openxmlformats.org/officeDocument/2006/relationships/image" Target="../media/image1.png"/><Relationship Id="rId17" Type="http://schemas.openxmlformats.org/officeDocument/2006/relationships/image" Target="../media/image56.png"/><Relationship Id="rId2" Type="http://schemas.openxmlformats.org/officeDocument/2006/relationships/image" Target="../media/image23.png"/><Relationship Id="rId16" Type="http://schemas.openxmlformats.org/officeDocument/2006/relationships/image" Target="../media/image11.svg"/><Relationship Id="rId20" Type="http://schemas.openxmlformats.org/officeDocument/2006/relationships/image" Target="../media/image81.sv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9.svg"/><Relationship Id="rId5" Type="http://schemas.openxmlformats.org/officeDocument/2006/relationships/image" Target="../media/image26.svg"/><Relationship Id="rId15" Type="http://schemas.openxmlformats.org/officeDocument/2006/relationships/image" Target="../media/image10.png"/><Relationship Id="rId23" Type="http://schemas.openxmlformats.org/officeDocument/2006/relationships/image" Target="../media/image144.png"/><Relationship Id="rId10" Type="http://schemas.openxmlformats.org/officeDocument/2006/relationships/image" Target="../media/image18.png"/><Relationship Id="rId19" Type="http://schemas.openxmlformats.org/officeDocument/2006/relationships/image" Target="../media/image80.png"/><Relationship Id="rId4" Type="http://schemas.openxmlformats.org/officeDocument/2006/relationships/image" Target="../media/image25.png"/><Relationship Id="rId9" Type="http://schemas.openxmlformats.org/officeDocument/2006/relationships/image" Target="../media/image53.svg"/><Relationship Id="rId14" Type="http://schemas.openxmlformats.org/officeDocument/2006/relationships/image" Target="../media/image55.svg"/><Relationship Id="rId22" Type="http://schemas.openxmlformats.org/officeDocument/2006/relationships/image" Target="../media/image143.jpeg"/></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36.svg"/><Relationship Id="rId18" Type="http://schemas.openxmlformats.org/officeDocument/2006/relationships/image" Target="../media/image49.pn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35.png"/><Relationship Id="rId17" Type="http://schemas.openxmlformats.org/officeDocument/2006/relationships/image" Target="../media/image48.svg"/><Relationship Id="rId2" Type="http://schemas.openxmlformats.org/officeDocument/2006/relationships/image" Target="../media/image12.png"/><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81.svg"/><Relationship Id="rId5" Type="http://schemas.openxmlformats.org/officeDocument/2006/relationships/image" Target="../media/image9.svg"/><Relationship Id="rId15" Type="http://schemas.openxmlformats.org/officeDocument/2006/relationships/image" Target="../media/image57.svg"/><Relationship Id="rId10" Type="http://schemas.openxmlformats.org/officeDocument/2006/relationships/image" Target="../media/image80.png"/><Relationship Id="rId19" Type="http://schemas.openxmlformats.org/officeDocument/2006/relationships/image" Target="../media/image50.svg"/><Relationship Id="rId4" Type="http://schemas.openxmlformats.org/officeDocument/2006/relationships/image" Target="../media/image8.png"/><Relationship Id="rId9" Type="http://schemas.openxmlformats.org/officeDocument/2006/relationships/image" Target="../media/image11.svg"/><Relationship Id="rId14" Type="http://schemas.openxmlformats.org/officeDocument/2006/relationships/image" Target="../media/image56.png"/></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6.svg"/><Relationship Id="rId18" Type="http://schemas.openxmlformats.org/officeDocument/2006/relationships/image" Target="../media/image16.png"/><Relationship Id="rId3" Type="http://schemas.openxmlformats.org/officeDocument/2006/relationships/image" Target="../media/image24.svg"/><Relationship Id="rId21" Type="http://schemas.openxmlformats.org/officeDocument/2006/relationships/image" Target="../media/image55.svg"/><Relationship Id="rId7" Type="http://schemas.openxmlformats.org/officeDocument/2006/relationships/image" Target="../media/image28.svg"/><Relationship Id="rId12" Type="http://schemas.openxmlformats.org/officeDocument/2006/relationships/image" Target="../media/image35.png"/><Relationship Id="rId17" Type="http://schemas.openxmlformats.org/officeDocument/2006/relationships/image" Target="../media/image34.svg"/><Relationship Id="rId2" Type="http://schemas.openxmlformats.org/officeDocument/2006/relationships/image" Target="../media/image23.png"/><Relationship Id="rId16" Type="http://schemas.openxmlformats.org/officeDocument/2006/relationships/image" Target="../media/image33.png"/><Relationship Id="rId20"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146.svg"/><Relationship Id="rId5" Type="http://schemas.openxmlformats.org/officeDocument/2006/relationships/image" Target="../media/image26.svg"/><Relationship Id="rId15" Type="http://schemas.openxmlformats.org/officeDocument/2006/relationships/image" Target="../media/image19.svg"/><Relationship Id="rId23" Type="http://schemas.openxmlformats.org/officeDocument/2006/relationships/image" Target="../media/image83.svg"/><Relationship Id="rId10" Type="http://schemas.openxmlformats.org/officeDocument/2006/relationships/image" Target="../media/image145.png"/><Relationship Id="rId19" Type="http://schemas.openxmlformats.org/officeDocument/2006/relationships/image" Target="../media/image17.svg"/><Relationship Id="rId4" Type="http://schemas.openxmlformats.org/officeDocument/2006/relationships/image" Target="../media/image25.png"/><Relationship Id="rId9" Type="http://schemas.openxmlformats.org/officeDocument/2006/relationships/image" Target="../media/image9.svg"/><Relationship Id="rId14" Type="http://schemas.openxmlformats.org/officeDocument/2006/relationships/image" Target="../media/image18.png"/><Relationship Id="rId22" Type="http://schemas.openxmlformats.org/officeDocument/2006/relationships/image" Target="../media/image82.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9.svg"/><Relationship Id="rId18" Type="http://schemas.openxmlformats.org/officeDocument/2006/relationships/image" Target="../media/image37.png"/><Relationship Id="rId3" Type="http://schemas.openxmlformats.org/officeDocument/2006/relationships/image" Target="../media/image24.svg"/><Relationship Id="rId21" Type="http://schemas.openxmlformats.org/officeDocument/2006/relationships/image" Target="../media/image19.svg"/><Relationship Id="rId7" Type="http://schemas.openxmlformats.org/officeDocument/2006/relationships/image" Target="../media/image28.svg"/><Relationship Id="rId12" Type="http://schemas.openxmlformats.org/officeDocument/2006/relationships/image" Target="../media/image8.png"/><Relationship Id="rId17" Type="http://schemas.openxmlformats.org/officeDocument/2006/relationships/image" Target="../media/image36.svg"/><Relationship Id="rId2" Type="http://schemas.openxmlformats.org/officeDocument/2006/relationships/image" Target="../media/image23.png"/><Relationship Id="rId16" Type="http://schemas.openxmlformats.org/officeDocument/2006/relationships/image" Target="../media/image35.pn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5" Type="http://schemas.openxmlformats.org/officeDocument/2006/relationships/image" Target="../media/image34.svg"/><Relationship Id="rId10" Type="http://schemas.openxmlformats.org/officeDocument/2006/relationships/image" Target="../media/image31.png"/><Relationship Id="rId19" Type="http://schemas.openxmlformats.org/officeDocument/2006/relationships/image" Target="../media/image38.sv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26.svg"/><Relationship Id="rId18" Type="http://schemas.openxmlformats.org/officeDocument/2006/relationships/image" Target="../media/image47.png"/><Relationship Id="rId3" Type="http://schemas.openxmlformats.org/officeDocument/2006/relationships/image" Target="../media/image40.svg"/><Relationship Id="rId21" Type="http://schemas.openxmlformats.org/officeDocument/2006/relationships/image" Target="../media/image50.svg"/><Relationship Id="rId7" Type="http://schemas.openxmlformats.org/officeDocument/2006/relationships/image" Target="../media/image44.svg"/><Relationship Id="rId12" Type="http://schemas.openxmlformats.org/officeDocument/2006/relationships/image" Target="../media/image25.png"/><Relationship Id="rId17" Type="http://schemas.openxmlformats.org/officeDocument/2006/relationships/image" Target="../media/image9.svg"/><Relationship Id="rId2" Type="http://schemas.openxmlformats.org/officeDocument/2006/relationships/image" Target="../media/image39.png"/><Relationship Id="rId16" Type="http://schemas.openxmlformats.org/officeDocument/2006/relationships/image" Target="../media/image8.png"/><Relationship Id="rId20"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24.svg"/><Relationship Id="rId5" Type="http://schemas.openxmlformats.org/officeDocument/2006/relationships/image" Target="../media/image42.svg"/><Relationship Id="rId15" Type="http://schemas.openxmlformats.org/officeDocument/2006/relationships/image" Target="../media/image28.svg"/><Relationship Id="rId10" Type="http://schemas.openxmlformats.org/officeDocument/2006/relationships/image" Target="../media/image23.png"/><Relationship Id="rId19" Type="http://schemas.openxmlformats.org/officeDocument/2006/relationships/image" Target="../media/image48.sv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8.png"/><Relationship Id="rId7" Type="http://schemas.openxmlformats.org/officeDocument/2006/relationships/image" Target="../media/image1.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3.svg"/><Relationship Id="rId11" Type="http://schemas.openxmlformats.org/officeDocument/2006/relationships/image" Target="../media/image57.svg"/><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image" Target="../media/image9.svg"/><Relationship Id="rId9" Type="http://schemas.openxmlformats.org/officeDocument/2006/relationships/image" Target="../media/image55.sv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7.png"/><Relationship Id="rId3" Type="http://schemas.openxmlformats.org/officeDocument/2006/relationships/image" Target="../media/image59.svg"/><Relationship Id="rId7" Type="http://schemas.openxmlformats.org/officeDocument/2006/relationships/image" Target="../media/image63.svg"/><Relationship Id="rId12" Type="http://schemas.openxmlformats.org/officeDocument/2006/relationships/image" Target="../media/image66.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5.png"/><Relationship Id="rId5" Type="http://schemas.openxmlformats.org/officeDocument/2006/relationships/image" Target="../media/image61.svg"/><Relationship Id="rId10" Type="http://schemas.openxmlformats.org/officeDocument/2006/relationships/image" Target="../media/image64.png"/><Relationship Id="rId4" Type="http://schemas.openxmlformats.org/officeDocument/2006/relationships/image" Target="../media/image60.png"/><Relationship Id="rId9"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71.png"/><Relationship Id="rId3" Type="http://schemas.openxmlformats.org/officeDocument/2006/relationships/image" Target="../media/image59.svg"/><Relationship Id="rId7" Type="http://schemas.openxmlformats.org/officeDocument/2006/relationships/image" Target="../media/image63.svg"/><Relationship Id="rId12" Type="http://schemas.openxmlformats.org/officeDocument/2006/relationships/image" Target="../media/image70.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9.png"/><Relationship Id="rId5" Type="http://schemas.openxmlformats.org/officeDocument/2006/relationships/image" Target="../media/image61.svg"/><Relationship Id="rId10" Type="http://schemas.openxmlformats.org/officeDocument/2006/relationships/image" Target="../media/image68.png"/><Relationship Id="rId4" Type="http://schemas.openxmlformats.org/officeDocument/2006/relationships/image" Target="../media/image60.png"/><Relationship Id="rId9" Type="http://schemas.openxmlformats.org/officeDocument/2006/relationships/image" Target="../media/image9.sv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75.png"/><Relationship Id="rId3" Type="http://schemas.openxmlformats.org/officeDocument/2006/relationships/image" Target="../media/image59.svg"/><Relationship Id="rId7" Type="http://schemas.openxmlformats.org/officeDocument/2006/relationships/image" Target="../media/image63.svg"/><Relationship Id="rId12" Type="http://schemas.openxmlformats.org/officeDocument/2006/relationships/image" Target="../media/image74.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73.png"/><Relationship Id="rId5" Type="http://schemas.openxmlformats.org/officeDocument/2006/relationships/image" Target="../media/image61.svg"/><Relationship Id="rId10" Type="http://schemas.openxmlformats.org/officeDocument/2006/relationships/image" Target="../media/image72.png"/><Relationship Id="rId4" Type="http://schemas.openxmlformats.org/officeDocument/2006/relationships/image" Target="../media/image60.png"/><Relationship Id="rId9" Type="http://schemas.openxmlformats.org/officeDocument/2006/relationships/image" Target="../media/image9.svg"/><Relationship Id="rId14" Type="http://schemas.openxmlformats.org/officeDocument/2006/relationships/image" Target="../media/image76.png"/></Relationships>
</file>

<file path=ppt/slides/_rels/slide9.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82.png"/><Relationship Id="rId3" Type="http://schemas.openxmlformats.org/officeDocument/2006/relationships/image" Target="../media/image8.png"/><Relationship Id="rId7" Type="http://schemas.openxmlformats.org/officeDocument/2006/relationships/image" Target="../media/image78.png"/><Relationship Id="rId12" Type="http://schemas.openxmlformats.org/officeDocument/2006/relationships/image" Target="../media/image81.sv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80.png"/><Relationship Id="rId5" Type="http://schemas.openxmlformats.org/officeDocument/2006/relationships/image" Target="../media/image18.png"/><Relationship Id="rId10" Type="http://schemas.openxmlformats.org/officeDocument/2006/relationships/image" Target="../media/image11.svg"/><Relationship Id="rId4" Type="http://schemas.openxmlformats.org/officeDocument/2006/relationships/image" Target="../media/image9.svg"/><Relationship Id="rId9" Type="http://schemas.openxmlformats.org/officeDocument/2006/relationships/image" Target="../media/image10.png"/><Relationship Id="rId14" Type="http://schemas.openxmlformats.org/officeDocument/2006/relationships/image" Target="../media/image8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266955" y="7368937"/>
            <a:ext cx="1831163" cy="2499881"/>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43861" y="1198569"/>
            <a:ext cx="14200277" cy="788986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04811" y="1343555"/>
            <a:ext cx="13678379" cy="7599889"/>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53718">
            <a:off x="13243967" y="428672"/>
            <a:ext cx="819630" cy="2231666"/>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923073" y="2181615"/>
            <a:ext cx="702686" cy="900886"/>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7642807">
            <a:off x="14118461" y="5482024"/>
            <a:ext cx="1446184" cy="1201647"/>
          </a:xfrm>
          <a:prstGeom prst="rect">
            <a:avLst/>
          </a:prstGeom>
        </p:spPr>
      </p:pic>
      <p:pic>
        <p:nvPicPr>
          <p:cNvPr id="10" name="Picture 1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7403091">
            <a:off x="1504654" y="322658"/>
            <a:ext cx="1600313" cy="1536301"/>
          </a:xfrm>
          <a:prstGeom prst="rect">
            <a:avLst/>
          </a:prstGeom>
        </p:spPr>
      </p:pic>
      <p:pic>
        <p:nvPicPr>
          <p:cNvPr id="11" name="Picture 1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444448" y="1366764"/>
            <a:ext cx="1629703" cy="1629703"/>
          </a:xfrm>
          <a:prstGeom prst="rect">
            <a:avLst/>
          </a:prstGeom>
        </p:spPr>
      </p:pic>
      <p:pic>
        <p:nvPicPr>
          <p:cNvPr id="12" name="Picture 1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V="1">
            <a:off x="0" y="8423634"/>
            <a:ext cx="3029863" cy="1863366"/>
          </a:xfrm>
          <a:prstGeom prst="rect">
            <a:avLst/>
          </a:prstGeom>
        </p:spPr>
      </p:pic>
      <p:sp>
        <p:nvSpPr>
          <p:cNvPr id="13" name="TextBox 2">
            <a:extLst>
              <a:ext uri="{FF2B5EF4-FFF2-40B4-BE49-F238E27FC236}">
                <a16:creationId xmlns:a16="http://schemas.microsoft.com/office/drawing/2014/main" id="{8467277A-44E2-1666-C7EA-AA7BDFE3780E}"/>
              </a:ext>
            </a:extLst>
          </p:cNvPr>
          <p:cNvSpPr txBox="1"/>
          <p:nvPr/>
        </p:nvSpPr>
        <p:spPr>
          <a:xfrm>
            <a:off x="2530028" y="2423630"/>
            <a:ext cx="13113177" cy="5311839"/>
          </a:xfrm>
          <a:prstGeom prst="rect">
            <a:avLst/>
          </a:prstGeom>
        </p:spPr>
        <p:txBody>
          <a:bodyPr wrap="square" lIns="0" tIns="0" rIns="0" bIns="0" rtlCol="0" anchor="t">
            <a:spAutoFit/>
          </a:bodyPr>
          <a:lstStyle/>
          <a:p>
            <a:pPr algn="ctr">
              <a:lnSpc>
                <a:spcPct val="150000"/>
              </a:lnSpc>
            </a:pPr>
            <a:r>
              <a:rPr lang="en-US" sz="8000" b="1">
                <a:solidFill>
                  <a:srgbClr val="F2613A"/>
                </a:solidFill>
                <a:latin typeface="Arial" panose="020B0604020202020204" pitchFamily="34" charset="0"/>
                <a:cs typeface="Arial" panose="020B0604020202020204" pitchFamily="34" charset="0"/>
              </a:rPr>
              <a:t>THÂN MẾN CHÀO CÁC EM HỌC SINH ĐẾN VỚI </a:t>
            </a:r>
          </a:p>
          <a:p>
            <a:pPr algn="ctr">
              <a:lnSpc>
                <a:spcPct val="150000"/>
              </a:lnSpc>
            </a:pPr>
            <a:r>
              <a:rPr lang="en-US" sz="8000" b="1">
                <a:solidFill>
                  <a:srgbClr val="F2613A"/>
                </a:solidFill>
                <a:latin typeface="Arial" panose="020B0604020202020204" pitchFamily="34" charset="0"/>
                <a:cs typeface="Arial" panose="020B0604020202020204" pitchFamily="34" charset="0"/>
              </a:rPr>
              <a:t>BÀI HỌC MỚI</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1FBE77BC-FE55-9CFB-4989-8E6EAE6AA2FE}"/>
              </a:ext>
            </a:extLst>
          </p:cNvPr>
          <p:cNvGrpSpPr/>
          <p:nvPr/>
        </p:nvGrpSpPr>
        <p:grpSpPr>
          <a:xfrm>
            <a:off x="1028700" y="3600499"/>
            <a:ext cx="9657696" cy="5594168"/>
            <a:chOff x="1028700" y="3600499"/>
            <a:chExt cx="9657696" cy="5594168"/>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3771306"/>
              <a:ext cx="9657696" cy="5423361"/>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1311" y="3935624"/>
              <a:ext cx="9072474" cy="5094725"/>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769454" y="3600499"/>
              <a:ext cx="916128" cy="1017920"/>
            </a:xfrm>
            <a:prstGeom prst="rect">
              <a:avLst/>
            </a:prstGeom>
          </p:spPr>
        </p:pic>
        <p:sp>
          <p:nvSpPr>
            <p:cNvPr id="21" name="TextBox 20">
              <a:extLst>
                <a:ext uri="{FF2B5EF4-FFF2-40B4-BE49-F238E27FC236}">
                  <a16:creationId xmlns:a16="http://schemas.microsoft.com/office/drawing/2014/main" id="{202600B2-69DF-35C5-C1FD-C62DE0401D3F}"/>
                </a:ext>
              </a:extLst>
            </p:cNvPr>
            <p:cNvSpPr txBox="1"/>
            <p:nvPr/>
          </p:nvSpPr>
          <p:spPr>
            <a:xfrm>
              <a:off x="1831163" y="4623682"/>
              <a:ext cx="7906110" cy="4029501"/>
            </a:xfrm>
            <a:prstGeom prst="rect">
              <a:avLst/>
            </a:prstGeom>
            <a:noFill/>
          </p:spPr>
          <p:txBody>
            <a:bodyPr wrap="square">
              <a:spAutoFit/>
            </a:bodyPr>
            <a:lstStyle/>
            <a:p>
              <a:pPr algn="just">
                <a:lnSpc>
                  <a:spcPct val="150000"/>
                </a:lnSpc>
                <a:spcAft>
                  <a:spcPts val="800"/>
                </a:spcAft>
              </a:pPr>
              <a:r>
                <a:rPr lang="en-US" sz="4400">
                  <a:solidFill>
                    <a:srgbClr val="2D3456"/>
                  </a:solidFill>
                  <a:effectLst/>
                  <a:latin typeface="Arial" panose="020B0604020202020204" pitchFamily="34" charset="0"/>
                  <a:ea typeface="Calibri" panose="020F0502020204030204" pitchFamily="34" charset="0"/>
                  <a:cs typeface="Arial" panose="020B0604020202020204" pitchFamily="34" charset="0"/>
                </a:rPr>
                <a:t>Thiết bị vào – ra hay thiết bị ngoại vi là các thiết bị giúp máy tính nhận thông tin vào và xuất thông tin ra.</a:t>
              </a:r>
            </a:p>
          </p:txBody>
        </p:sp>
      </p:grpSp>
      <p:grpSp>
        <p:nvGrpSpPr>
          <p:cNvPr id="22" name="Group 21">
            <a:extLst>
              <a:ext uri="{FF2B5EF4-FFF2-40B4-BE49-F238E27FC236}">
                <a16:creationId xmlns:a16="http://schemas.microsoft.com/office/drawing/2014/main" id="{4CA1AB93-D0C3-5E11-950B-DF3128E0631D}"/>
              </a:ext>
            </a:extLst>
          </p:cNvPr>
          <p:cNvGrpSpPr/>
          <p:nvPr/>
        </p:nvGrpSpPr>
        <p:grpSpPr>
          <a:xfrm>
            <a:off x="10044645" y="1280479"/>
            <a:ext cx="6901835" cy="3727027"/>
            <a:chOff x="10044645" y="1280479"/>
            <a:chExt cx="6901835" cy="3727027"/>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59759">
              <a:off x="10309544" y="1280479"/>
              <a:ext cx="6636936" cy="372702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59759">
              <a:off x="10510632" y="1393401"/>
              <a:ext cx="6234761" cy="3501183"/>
            </a:xfrm>
            <a:prstGeom prst="rect">
              <a:avLst/>
            </a:prstGeom>
          </p:spPr>
        </p:pic>
        <p:sp>
          <p:nvSpPr>
            <p:cNvPr id="4" name="TextBox 4"/>
            <p:cNvSpPr txBox="1"/>
            <p:nvPr/>
          </p:nvSpPr>
          <p:spPr>
            <a:xfrm rot="459759">
              <a:off x="11265219" y="2628636"/>
              <a:ext cx="4823975" cy="915764"/>
            </a:xfrm>
            <a:prstGeom prst="rect">
              <a:avLst/>
            </a:prstGeom>
          </p:spPr>
          <p:txBody>
            <a:bodyPr wrap="square" lIns="0" tIns="0" rIns="0" bIns="0" rtlCol="0" anchor="t">
              <a:spAutoFit/>
            </a:bodyPr>
            <a:lstStyle/>
            <a:p>
              <a:pPr algn="ctr">
                <a:lnSpc>
                  <a:spcPts val="7679"/>
                </a:lnSpc>
              </a:pPr>
              <a:r>
                <a:rPr lang="en-US" sz="5400" b="1">
                  <a:solidFill>
                    <a:srgbClr val="F2613A"/>
                  </a:solidFill>
                  <a:latin typeface="Arial" panose="020B0604020202020204" pitchFamily="34" charset="0"/>
                  <a:cs typeface="Arial" panose="020B0604020202020204" pitchFamily="34" charset="0"/>
                </a:rPr>
                <a:t>Khái niệm</a:t>
              </a:r>
            </a:p>
          </p:txBody>
        </p:sp>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0044645" y="2111134"/>
              <a:ext cx="936841" cy="1093976"/>
            </a:xfrm>
            <a:prstGeom prst="rect">
              <a:avLst/>
            </a:prstGeom>
          </p:spPr>
        </p:pic>
      </p:grpSp>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59759">
            <a:off x="15631127" y="2175375"/>
            <a:ext cx="453196" cy="569081"/>
          </a:xfrm>
          <a:prstGeom prst="rect">
            <a:avLst/>
          </a:prstGeom>
        </p:spPr>
      </p:pic>
      <p:pic>
        <p:nvPicPr>
          <p:cNvPr id="7" name="Picture 7"/>
          <p:cNvPicPr>
            <a:picLocks noChangeAspect="1"/>
          </p:cNvPicPr>
          <p:nvPr/>
        </p:nvPicPr>
        <p:blipFill>
          <a:blip r:embed="rId12"/>
          <a:srcRect/>
          <a:stretch>
            <a:fillRect/>
          </a:stretch>
        </p:blipFill>
        <p:spPr>
          <a:xfrm>
            <a:off x="0" y="7806070"/>
            <a:ext cx="1831163" cy="249988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06870">
            <a:off x="11812019" y="3894882"/>
            <a:ext cx="447886" cy="429156"/>
          </a:xfrm>
          <a:prstGeom prst="rect">
            <a:avLst/>
          </a:prstGeom>
        </p:spPr>
      </p:pic>
      <p:pic>
        <p:nvPicPr>
          <p:cNvPr id="13"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0" y="0"/>
            <a:ext cx="3029863" cy="1863366"/>
          </a:xfrm>
          <a:prstGeom prst="rect">
            <a:avLst/>
          </a:prstGeom>
        </p:spPr>
      </p:pic>
      <p:pic>
        <p:nvPicPr>
          <p:cNvPr id="14" name="Picture 14"/>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flipV="1">
            <a:off x="15258137" y="8442586"/>
            <a:ext cx="3029863" cy="1863366"/>
          </a:xfrm>
          <a:prstGeom prst="rect">
            <a:avLst/>
          </a:prstGeom>
        </p:spPr>
      </p:pic>
      <p:pic>
        <p:nvPicPr>
          <p:cNvPr id="15" name="Picture 15"/>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8756570">
            <a:off x="3009396" y="1643924"/>
            <a:ext cx="2204278" cy="1831555"/>
          </a:xfrm>
          <a:prstGeom prst="rect">
            <a:avLst/>
          </a:prstGeom>
        </p:spPr>
      </p:pic>
      <p:pic>
        <p:nvPicPr>
          <p:cNvPr id="17"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flipH="1">
            <a:off x="7878736" y="1028700"/>
            <a:ext cx="1154633" cy="1282925"/>
          </a:xfrm>
          <a:prstGeom prst="rect">
            <a:avLst/>
          </a:prstGeom>
        </p:spPr>
      </p:pic>
      <p:pic>
        <p:nvPicPr>
          <p:cNvPr id="18" name="Picture 18"/>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1769241">
            <a:off x="10577727" y="5429744"/>
            <a:ext cx="737082" cy="575845"/>
          </a:xfrm>
          <a:prstGeom prst="rect">
            <a:avLst/>
          </a:prstGeom>
        </p:spPr>
      </p:pic>
      <p:pic>
        <p:nvPicPr>
          <p:cNvPr id="19" name="Picture 19"/>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flipH="1">
            <a:off x="12750515" y="6165230"/>
            <a:ext cx="2507622" cy="204684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202600B2-69DF-35C5-C1FD-C62DE0401D3F}"/>
              </a:ext>
            </a:extLst>
          </p:cNvPr>
          <p:cNvSpPr txBox="1"/>
          <p:nvPr/>
        </p:nvSpPr>
        <p:spPr>
          <a:xfrm>
            <a:off x="877463" y="1383414"/>
            <a:ext cx="10019137" cy="7570086"/>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vi-VN" sz="4000">
                <a:solidFill>
                  <a:srgbClr val="2D3456"/>
                </a:solidFill>
                <a:effectLst/>
                <a:latin typeface="Arial" panose="020B0604020202020204" pitchFamily="34" charset="0"/>
                <a:ea typeface="Calibri" panose="020F0502020204030204" pitchFamily="34" charset="0"/>
                <a:cs typeface="Arial" panose="020B0604020202020204" pitchFamily="34" charset="0"/>
              </a:rPr>
              <a:t>Máy tính nhận tín hiệu từ gõ phím, nháy chuột hay nhận hình ảnh, âm thanh.</a:t>
            </a:r>
          </a:p>
          <a:p>
            <a:pPr marL="571500" indent="-571500" algn="just">
              <a:lnSpc>
                <a:spcPct val="150000"/>
              </a:lnSpc>
              <a:spcAft>
                <a:spcPts val="800"/>
              </a:spcAft>
              <a:buFont typeface="Arial" panose="020B0604020202020204" pitchFamily="34" charset="0"/>
              <a:buChar char="•"/>
            </a:pPr>
            <a:r>
              <a:rPr lang="vi-VN" sz="4000">
                <a:solidFill>
                  <a:srgbClr val="2D3456"/>
                </a:solidFill>
                <a:effectLst/>
                <a:latin typeface="Arial" panose="020B0604020202020204" pitchFamily="34" charset="0"/>
                <a:ea typeface="Calibri" panose="020F0502020204030204" pitchFamily="34" charset="0"/>
                <a:cs typeface="Arial" panose="020B0604020202020204" pitchFamily="34" charset="0"/>
              </a:rPr>
              <a:t>Máy tính nhận dữ liệu số từ mạng hay từ các thiết bị lưu trữ như ổ đĩa cứng, thẻ nhớ, USB, đĩa CD, DVD.</a:t>
            </a:r>
          </a:p>
          <a:p>
            <a:pPr marL="571500" indent="-571500" algn="just">
              <a:lnSpc>
                <a:spcPct val="150000"/>
              </a:lnSpc>
              <a:spcAft>
                <a:spcPts val="800"/>
              </a:spcAft>
              <a:buFont typeface="Arial" panose="020B0604020202020204" pitchFamily="34" charset="0"/>
              <a:buChar char="•"/>
            </a:pPr>
            <a:r>
              <a:rPr lang="vi-VN" sz="4000">
                <a:solidFill>
                  <a:srgbClr val="2D3456"/>
                </a:solidFill>
                <a:effectLst/>
                <a:latin typeface="Arial" panose="020B0604020202020204" pitchFamily="34" charset="0"/>
                <a:ea typeface="Calibri" panose="020F0502020204030204" pitchFamily="34" charset="0"/>
                <a:cs typeface="Arial" panose="020B0604020202020204" pitchFamily="34" charset="0"/>
              </a:rPr>
              <a:t>Một số thiết bị vào thông dụng: bàn phím,  chuột, máy quét, loa, ổ đĩa cứng, thẻ nhớ, USB, đĩa CD, DVD,…</a:t>
            </a:r>
          </a:p>
        </p:txBody>
      </p:sp>
      <p:grpSp>
        <p:nvGrpSpPr>
          <p:cNvPr id="22" name="Group 21">
            <a:extLst>
              <a:ext uri="{FF2B5EF4-FFF2-40B4-BE49-F238E27FC236}">
                <a16:creationId xmlns:a16="http://schemas.microsoft.com/office/drawing/2014/main" id="{4CA1AB93-D0C3-5E11-950B-DF3128E0631D}"/>
              </a:ext>
            </a:extLst>
          </p:cNvPr>
          <p:cNvGrpSpPr/>
          <p:nvPr/>
        </p:nvGrpSpPr>
        <p:grpSpPr>
          <a:xfrm>
            <a:off x="11049000" y="908616"/>
            <a:ext cx="6901835" cy="3727027"/>
            <a:chOff x="10044645" y="1280479"/>
            <a:chExt cx="6901835" cy="3727027"/>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59759">
              <a:off x="10309544" y="1280479"/>
              <a:ext cx="6636936" cy="372702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59759">
              <a:off x="10510632" y="1393401"/>
              <a:ext cx="6234761" cy="3501183"/>
            </a:xfrm>
            <a:prstGeom prst="rect">
              <a:avLst/>
            </a:prstGeom>
          </p:spPr>
        </p:pic>
        <p:sp>
          <p:nvSpPr>
            <p:cNvPr id="4" name="TextBox 4"/>
            <p:cNvSpPr txBox="1"/>
            <p:nvPr/>
          </p:nvSpPr>
          <p:spPr>
            <a:xfrm rot="459759">
              <a:off x="11265219" y="2628636"/>
              <a:ext cx="4823975" cy="915764"/>
            </a:xfrm>
            <a:prstGeom prst="rect">
              <a:avLst/>
            </a:prstGeom>
          </p:spPr>
          <p:txBody>
            <a:bodyPr wrap="square" lIns="0" tIns="0" rIns="0" bIns="0" rtlCol="0" anchor="t">
              <a:spAutoFit/>
            </a:bodyPr>
            <a:lstStyle/>
            <a:p>
              <a:pPr algn="ctr">
                <a:lnSpc>
                  <a:spcPts val="7679"/>
                </a:lnSpc>
              </a:pPr>
              <a:r>
                <a:rPr lang="en-US" sz="5400" b="1">
                  <a:solidFill>
                    <a:srgbClr val="F2613A"/>
                  </a:solidFill>
                  <a:latin typeface="Arial" panose="020B0604020202020204" pitchFamily="34" charset="0"/>
                  <a:cs typeface="Arial" panose="020B0604020202020204" pitchFamily="34" charset="0"/>
                </a:rPr>
                <a:t>Ở đầu vào</a:t>
              </a:r>
            </a:p>
          </p:txBody>
        </p:sp>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0044645" y="2111134"/>
              <a:ext cx="936841" cy="1093976"/>
            </a:xfrm>
            <a:prstGeom prst="rect">
              <a:avLst/>
            </a:prstGeom>
          </p:spPr>
        </p:pic>
      </p:grpSp>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59759">
            <a:off x="16814968" y="1891039"/>
            <a:ext cx="453196" cy="569081"/>
          </a:xfrm>
          <a:prstGeom prst="rect">
            <a:avLst/>
          </a:prstGeom>
        </p:spPr>
      </p:pic>
      <p:pic>
        <p:nvPicPr>
          <p:cNvPr id="7" name="Picture 7"/>
          <p:cNvPicPr>
            <a:picLocks noChangeAspect="1"/>
          </p:cNvPicPr>
          <p:nvPr/>
        </p:nvPicPr>
        <p:blipFill>
          <a:blip r:embed="rId10"/>
          <a:srcRect/>
          <a:stretch>
            <a:fillRect/>
          </a:stretch>
        </p:blipFill>
        <p:spPr>
          <a:xfrm>
            <a:off x="1" y="8225405"/>
            <a:ext cx="1524000" cy="2080546"/>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0"/>
            <a:ext cx="3029863" cy="1863366"/>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flipV="1">
            <a:off x="15258137" y="8442586"/>
            <a:ext cx="3029863" cy="1863366"/>
          </a:xfrm>
          <a:prstGeom prst="rect">
            <a:avLst/>
          </a:prstGeom>
        </p:spPr>
      </p:pic>
      <p:pic>
        <p:nvPicPr>
          <p:cNvPr id="19" name="Picture 1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12750515" y="6165230"/>
            <a:ext cx="2507622" cy="2046847"/>
          </a:xfrm>
          <a:prstGeom prst="rect">
            <a:avLst/>
          </a:prstGeom>
        </p:spPr>
      </p:pic>
    </p:spTree>
    <p:extLst>
      <p:ext uri="{BB962C8B-B14F-4D97-AF65-F5344CB8AC3E}">
        <p14:creationId xmlns:p14="http://schemas.microsoft.com/office/powerpoint/2010/main" val="23888062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arn(inVertical)">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barn(inVertical)">
                                      <p:cBhvr>
                                        <p:cTn id="17" dur="500"/>
                                        <p:tgtEl>
                                          <p:spTgt spid="2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xEl>
                                              <p:pRg st="2" end="2"/>
                                            </p:txEl>
                                          </p:spTgt>
                                        </p:tgtEl>
                                        <p:attrNameLst>
                                          <p:attrName>style.visibility</p:attrName>
                                        </p:attrNameLst>
                                      </p:cBhvr>
                                      <p:to>
                                        <p:strVal val="visible"/>
                                      </p:to>
                                    </p:set>
                                    <p:animEffect transition="in" filter="barn(inVertical)">
                                      <p:cBhvr>
                                        <p:cTn id="22"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202600B2-69DF-35C5-C1FD-C62DE0401D3F}"/>
              </a:ext>
            </a:extLst>
          </p:cNvPr>
          <p:cNvSpPr txBox="1"/>
          <p:nvPr/>
        </p:nvSpPr>
        <p:spPr>
          <a:xfrm>
            <a:off x="922688" y="1939246"/>
            <a:ext cx="10019137" cy="6646756"/>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vi-VN" sz="4000">
                <a:solidFill>
                  <a:srgbClr val="2D3456"/>
                </a:solidFill>
                <a:ea typeface="Calibri" panose="020F0502020204030204" pitchFamily="34" charset="0"/>
                <a:cs typeface="Arial" panose="020B0604020202020204" pitchFamily="34" charset="0"/>
              </a:rPr>
              <a:t>Máy tính hiển thị thông tin ra màn hình, in ra giấy, phát ra loa,…</a:t>
            </a:r>
          </a:p>
          <a:p>
            <a:pPr marL="571500" indent="-571500" algn="just">
              <a:lnSpc>
                <a:spcPct val="150000"/>
              </a:lnSpc>
              <a:spcAft>
                <a:spcPts val="800"/>
              </a:spcAft>
              <a:buFont typeface="Arial" panose="020B0604020202020204" pitchFamily="34" charset="0"/>
              <a:buChar char="•"/>
            </a:pPr>
            <a:r>
              <a:rPr lang="vi-VN" sz="4000">
                <a:solidFill>
                  <a:srgbClr val="2D3456"/>
                </a:solidFill>
                <a:ea typeface="Calibri" panose="020F0502020204030204" pitchFamily="34" charset="0"/>
                <a:cs typeface="Arial" panose="020B0604020202020204" pitchFamily="34" charset="0"/>
              </a:rPr>
              <a:t>Máy tính có thể ghi dữ liệu số vào thiết bị lưu trữ, gửi lên mạng có dây hoặc không dây.</a:t>
            </a:r>
          </a:p>
          <a:p>
            <a:pPr marL="571500" indent="-571500" algn="just">
              <a:lnSpc>
                <a:spcPct val="150000"/>
              </a:lnSpc>
              <a:spcAft>
                <a:spcPts val="800"/>
              </a:spcAft>
              <a:buFont typeface="Arial" panose="020B0604020202020204" pitchFamily="34" charset="0"/>
              <a:buChar char="•"/>
            </a:pPr>
            <a:r>
              <a:rPr lang="vi-VN" sz="4000">
                <a:solidFill>
                  <a:srgbClr val="2D3456"/>
                </a:solidFill>
                <a:ea typeface="Calibri" panose="020F0502020204030204" pitchFamily="34" charset="0"/>
                <a:cs typeface="Arial" panose="020B0604020202020204" pitchFamily="34" charset="0"/>
              </a:rPr>
              <a:t>Một số thiết bị ra thông dụng: màn hình, máy chiếu, máy in, loa,…</a:t>
            </a:r>
          </a:p>
        </p:txBody>
      </p:sp>
      <p:grpSp>
        <p:nvGrpSpPr>
          <p:cNvPr id="22" name="Group 21">
            <a:extLst>
              <a:ext uri="{FF2B5EF4-FFF2-40B4-BE49-F238E27FC236}">
                <a16:creationId xmlns:a16="http://schemas.microsoft.com/office/drawing/2014/main" id="{4CA1AB93-D0C3-5E11-950B-DF3128E0631D}"/>
              </a:ext>
            </a:extLst>
          </p:cNvPr>
          <p:cNvGrpSpPr/>
          <p:nvPr/>
        </p:nvGrpSpPr>
        <p:grpSpPr>
          <a:xfrm>
            <a:off x="11049000" y="908616"/>
            <a:ext cx="6901835" cy="3727027"/>
            <a:chOff x="10044645" y="1280479"/>
            <a:chExt cx="6901835" cy="3727027"/>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59759">
              <a:off x="10309544" y="1280479"/>
              <a:ext cx="6636936" cy="372702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59759">
              <a:off x="10510632" y="1393401"/>
              <a:ext cx="6234761" cy="3501183"/>
            </a:xfrm>
            <a:prstGeom prst="rect">
              <a:avLst/>
            </a:prstGeom>
          </p:spPr>
        </p:pic>
        <p:sp>
          <p:nvSpPr>
            <p:cNvPr id="4" name="TextBox 4"/>
            <p:cNvSpPr txBox="1"/>
            <p:nvPr/>
          </p:nvSpPr>
          <p:spPr>
            <a:xfrm rot="459759">
              <a:off x="11265219" y="2628636"/>
              <a:ext cx="4823975" cy="915764"/>
            </a:xfrm>
            <a:prstGeom prst="rect">
              <a:avLst/>
            </a:prstGeom>
          </p:spPr>
          <p:txBody>
            <a:bodyPr wrap="square" lIns="0" tIns="0" rIns="0" bIns="0" rtlCol="0" anchor="t">
              <a:spAutoFit/>
            </a:bodyPr>
            <a:lstStyle/>
            <a:p>
              <a:pPr algn="ctr">
                <a:lnSpc>
                  <a:spcPts val="7679"/>
                </a:lnSpc>
              </a:pPr>
              <a:r>
                <a:rPr lang="en-US" sz="5400" b="1">
                  <a:solidFill>
                    <a:srgbClr val="F2613A"/>
                  </a:solidFill>
                  <a:latin typeface="Arial" panose="020B0604020202020204" pitchFamily="34" charset="0"/>
                  <a:cs typeface="Arial" panose="020B0604020202020204" pitchFamily="34" charset="0"/>
                </a:rPr>
                <a:t>Ở đầu ra</a:t>
              </a:r>
            </a:p>
          </p:txBody>
        </p:sp>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0044645" y="2111134"/>
              <a:ext cx="936841" cy="1093976"/>
            </a:xfrm>
            <a:prstGeom prst="rect">
              <a:avLst/>
            </a:prstGeom>
          </p:spPr>
        </p:pic>
      </p:grpSp>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59759">
            <a:off x="16814968" y="1891039"/>
            <a:ext cx="453196" cy="569081"/>
          </a:xfrm>
          <a:prstGeom prst="rect">
            <a:avLst/>
          </a:prstGeom>
        </p:spPr>
      </p:pic>
      <p:pic>
        <p:nvPicPr>
          <p:cNvPr id="7" name="Picture 7"/>
          <p:cNvPicPr>
            <a:picLocks noChangeAspect="1"/>
          </p:cNvPicPr>
          <p:nvPr/>
        </p:nvPicPr>
        <p:blipFill>
          <a:blip r:embed="rId10"/>
          <a:srcRect/>
          <a:stretch>
            <a:fillRect/>
          </a:stretch>
        </p:blipFill>
        <p:spPr>
          <a:xfrm>
            <a:off x="1" y="8225405"/>
            <a:ext cx="1524000" cy="2080546"/>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0"/>
            <a:ext cx="3029863" cy="1863366"/>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flipV="1">
            <a:off x="15258137" y="8442586"/>
            <a:ext cx="3029863" cy="1863366"/>
          </a:xfrm>
          <a:prstGeom prst="rect">
            <a:avLst/>
          </a:prstGeom>
        </p:spPr>
      </p:pic>
      <p:pic>
        <p:nvPicPr>
          <p:cNvPr id="19" name="Picture 1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12750515" y="6165230"/>
            <a:ext cx="2507622" cy="2046847"/>
          </a:xfrm>
          <a:prstGeom prst="rect">
            <a:avLst/>
          </a:prstGeom>
        </p:spPr>
      </p:pic>
    </p:spTree>
    <p:extLst>
      <p:ext uri="{BB962C8B-B14F-4D97-AF65-F5344CB8AC3E}">
        <p14:creationId xmlns:p14="http://schemas.microsoft.com/office/powerpoint/2010/main" val="31700858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arn(inVertical)">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barn(inVertical)">
                                      <p:cBhvr>
                                        <p:cTn id="17" dur="500"/>
                                        <p:tgtEl>
                                          <p:spTgt spid="2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xEl>
                                              <p:pRg st="2" end="2"/>
                                            </p:txEl>
                                          </p:spTgt>
                                        </p:tgtEl>
                                        <p:attrNameLst>
                                          <p:attrName>style.visibility</p:attrName>
                                        </p:attrNameLst>
                                      </p:cBhvr>
                                      <p:to>
                                        <p:strVal val="visible"/>
                                      </p:to>
                                    </p:set>
                                    <p:animEffect transition="in" filter="barn(inVertical)">
                                      <p:cBhvr>
                                        <p:cTn id="22"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51D9E215-45C9-1FCB-F676-8F9CBAE51AF1}"/>
              </a:ext>
            </a:extLst>
          </p:cNvPr>
          <p:cNvGrpSpPr/>
          <p:nvPr/>
        </p:nvGrpSpPr>
        <p:grpSpPr>
          <a:xfrm>
            <a:off x="1079619" y="1000909"/>
            <a:ext cx="8614834" cy="8285182"/>
            <a:chOff x="1079619" y="1000909"/>
            <a:chExt cx="8614834" cy="8285182"/>
          </a:xfrm>
        </p:grpSpPr>
        <p:pic>
          <p:nvPicPr>
            <p:cNvPr id="19" name="Picture 18">
              <a:extLst>
                <a:ext uri="{FF2B5EF4-FFF2-40B4-BE49-F238E27FC236}">
                  <a16:creationId xmlns:a16="http://schemas.microsoft.com/office/drawing/2014/main" id="{2219343A-01F2-3F2E-BA25-A2FC06C243A9}"/>
                </a:ext>
              </a:extLst>
            </p:cNvPr>
            <p:cNvPicPr>
              <a:picLocks noChangeAspect="1"/>
            </p:cNvPicPr>
            <p:nvPr/>
          </p:nvPicPr>
          <p:blipFill>
            <a:blip r:embed="rId2"/>
            <a:stretch>
              <a:fillRect/>
            </a:stretch>
          </p:blipFill>
          <p:spPr>
            <a:xfrm>
              <a:off x="1079619" y="1000909"/>
              <a:ext cx="8614834" cy="8285182"/>
            </a:xfrm>
            <a:prstGeom prst="rect">
              <a:avLst/>
            </a:prstGeom>
          </p:spPr>
        </p:pic>
        <p:sp>
          <p:nvSpPr>
            <p:cNvPr id="21" name="TextBox 20">
              <a:extLst>
                <a:ext uri="{FF2B5EF4-FFF2-40B4-BE49-F238E27FC236}">
                  <a16:creationId xmlns:a16="http://schemas.microsoft.com/office/drawing/2014/main" id="{F4A5DF50-2751-17FB-AE0D-01E11E311E93}"/>
                </a:ext>
              </a:extLst>
            </p:cNvPr>
            <p:cNvSpPr txBox="1"/>
            <p:nvPr/>
          </p:nvSpPr>
          <p:spPr>
            <a:xfrm>
              <a:off x="2033169" y="2112951"/>
              <a:ext cx="7291695" cy="5909246"/>
            </a:xfrm>
            <a:prstGeom prst="rect">
              <a:avLst/>
            </a:prstGeom>
            <a:noFill/>
          </p:spPr>
          <p:txBody>
            <a:bodyPr wrap="square">
              <a:spAutoFit/>
            </a:bodyPr>
            <a:lstStyle/>
            <a:p>
              <a:pPr marL="285750" indent="-28575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Có những thiết bị vào nhận tín hiệu từ bên ngoài và cho kết quả đầu ra là dữ liệu số hóa như </a:t>
              </a:r>
              <a:r>
                <a:rPr lang="en-US" sz="3600" i="1">
                  <a:solidFill>
                    <a:srgbClr val="000000"/>
                  </a:solidFill>
                  <a:effectLst/>
                  <a:latin typeface="Arial" panose="020B0604020202020204" pitchFamily="34" charset="0"/>
                  <a:ea typeface="Calibri" panose="020F0502020204030204" pitchFamily="34" charset="0"/>
                  <a:cs typeface="Arial" panose="020B0604020202020204" pitchFamily="34" charset="0"/>
                </a:rPr>
                <a:t>máy ảnh số, ghi âm số</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Có những thiết bị ra chuyển dữ liệu số thành dạng thông tin quen thuộc như </a:t>
              </a:r>
              <a:r>
                <a:rPr lang="en-US" sz="3600" i="1">
                  <a:solidFill>
                    <a:srgbClr val="000000"/>
                  </a:solidFill>
                  <a:effectLst/>
                  <a:latin typeface="Arial" panose="020B0604020202020204" pitchFamily="34" charset="0"/>
                  <a:ea typeface="Calibri" panose="020F0502020204030204" pitchFamily="34" charset="0"/>
                  <a:cs typeface="Arial" panose="020B0604020202020204" pitchFamily="34" charset="0"/>
                </a:rPr>
                <a:t>máy chiếu, máy in</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067226" y="0"/>
            <a:ext cx="1181864" cy="1224153"/>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657162" y="3100212"/>
            <a:ext cx="1294644" cy="1586088"/>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68960">
            <a:off x="663737" y="8423002"/>
            <a:ext cx="1415723" cy="1348798"/>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844348">
            <a:off x="86213" y="90444"/>
            <a:ext cx="1910612" cy="1587545"/>
          </a:xfrm>
          <a:prstGeom prst="rect">
            <a:avLst/>
          </a:prstGeom>
        </p:spPr>
      </p:pic>
      <p:grpSp>
        <p:nvGrpSpPr>
          <p:cNvPr id="38" name="Group 37">
            <a:extLst>
              <a:ext uri="{FF2B5EF4-FFF2-40B4-BE49-F238E27FC236}">
                <a16:creationId xmlns:a16="http://schemas.microsoft.com/office/drawing/2014/main" id="{CD68D290-23D3-CAA1-661A-DC34BED46A50}"/>
              </a:ext>
            </a:extLst>
          </p:cNvPr>
          <p:cNvGrpSpPr/>
          <p:nvPr/>
        </p:nvGrpSpPr>
        <p:grpSpPr>
          <a:xfrm>
            <a:off x="9886313" y="911654"/>
            <a:ext cx="3930535" cy="3636068"/>
            <a:chOff x="9886313" y="911654"/>
            <a:chExt cx="3930535" cy="3636068"/>
          </a:xfrm>
        </p:grpSpPr>
        <p:pic>
          <p:nvPicPr>
            <p:cNvPr id="25" name="Picture 24" descr="A black camera with a lens&#10;&#10;Description automatically generated with low confidence">
              <a:extLst>
                <a:ext uri="{FF2B5EF4-FFF2-40B4-BE49-F238E27FC236}">
                  <a16:creationId xmlns:a16="http://schemas.microsoft.com/office/drawing/2014/main" id="{092CB72D-E6B4-69E0-9823-2206F8A225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43853" y="911654"/>
              <a:ext cx="3472995" cy="3123718"/>
            </a:xfrm>
            <a:prstGeom prst="rect">
              <a:avLst/>
            </a:prstGeom>
          </p:spPr>
        </p:pic>
        <p:sp>
          <p:nvSpPr>
            <p:cNvPr id="32" name="TextBox 4">
              <a:extLst>
                <a:ext uri="{FF2B5EF4-FFF2-40B4-BE49-F238E27FC236}">
                  <a16:creationId xmlns:a16="http://schemas.microsoft.com/office/drawing/2014/main" id="{85A9B5C9-C0B3-D6D9-A253-CEE45C54BAF8}"/>
                </a:ext>
              </a:extLst>
            </p:cNvPr>
            <p:cNvSpPr txBox="1"/>
            <p:nvPr/>
          </p:nvSpPr>
          <p:spPr>
            <a:xfrm>
              <a:off x="9886313" y="3932169"/>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Máy ảnh số</a:t>
              </a:r>
              <a:endParaRPr lang="vi-VN" sz="4000">
                <a:latin typeface="Arial" panose="020B0604020202020204" pitchFamily="34" charset="0"/>
                <a:cs typeface="Arial" panose="020B0604020202020204" pitchFamily="34" charset="0"/>
              </a:endParaRPr>
            </a:p>
          </p:txBody>
        </p:sp>
      </p:grpSp>
      <p:grpSp>
        <p:nvGrpSpPr>
          <p:cNvPr id="39" name="Group 38">
            <a:extLst>
              <a:ext uri="{FF2B5EF4-FFF2-40B4-BE49-F238E27FC236}">
                <a16:creationId xmlns:a16="http://schemas.microsoft.com/office/drawing/2014/main" id="{0B630F90-74D8-E4CF-B00D-8C623634E60B}"/>
              </a:ext>
            </a:extLst>
          </p:cNvPr>
          <p:cNvGrpSpPr/>
          <p:nvPr/>
        </p:nvGrpSpPr>
        <p:grpSpPr>
          <a:xfrm>
            <a:off x="13858297" y="716490"/>
            <a:ext cx="3747892" cy="3831231"/>
            <a:chOff x="13858297" y="716490"/>
            <a:chExt cx="3747892" cy="3831231"/>
          </a:xfrm>
        </p:grpSpPr>
        <p:pic>
          <p:nvPicPr>
            <p:cNvPr id="23" name="Picture 22" descr="A picture containing text, indoor, electronics, remote control&#10;&#10;Description automatically generated">
              <a:extLst>
                <a:ext uri="{FF2B5EF4-FFF2-40B4-BE49-F238E27FC236}">
                  <a16:creationId xmlns:a16="http://schemas.microsoft.com/office/drawing/2014/main" id="{61BE1AA8-7B01-9BAD-3157-9AD5A45C22F5}"/>
                </a:ext>
              </a:extLst>
            </p:cNvPr>
            <p:cNvPicPr>
              <a:picLocks noChangeAspect="1"/>
            </p:cNvPicPr>
            <p:nvPr/>
          </p:nvPicPr>
          <p:blipFill rotWithShape="1">
            <a:blip r:embed="rId12">
              <a:extLst>
                <a:ext uri="{28A0092B-C50C-407E-A947-70E740481C1C}">
                  <a14:useLocalDpi xmlns:a14="http://schemas.microsoft.com/office/drawing/2010/main" val="0"/>
                </a:ext>
              </a:extLst>
            </a:blip>
            <a:srcRect l="33683" t="14401" r="32590" b="11190"/>
            <a:stretch/>
          </p:blipFill>
          <p:spPr>
            <a:xfrm>
              <a:off x="14962014" y="716490"/>
              <a:ext cx="1457560" cy="3215679"/>
            </a:xfrm>
            <a:prstGeom prst="rect">
              <a:avLst/>
            </a:prstGeom>
          </p:spPr>
        </p:pic>
        <p:sp>
          <p:nvSpPr>
            <p:cNvPr id="33" name="TextBox 4">
              <a:extLst>
                <a:ext uri="{FF2B5EF4-FFF2-40B4-BE49-F238E27FC236}">
                  <a16:creationId xmlns:a16="http://schemas.microsoft.com/office/drawing/2014/main" id="{34637921-85D0-9394-80F6-E4A6AE419E53}"/>
                </a:ext>
              </a:extLst>
            </p:cNvPr>
            <p:cNvSpPr txBox="1"/>
            <p:nvPr/>
          </p:nvSpPr>
          <p:spPr>
            <a:xfrm>
              <a:off x="13858297" y="3932168"/>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Ghi âm số</a:t>
              </a:r>
              <a:endParaRPr lang="vi-VN" sz="4000">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58CF563A-2774-579C-F97B-3FE0E16AF4E2}"/>
              </a:ext>
            </a:extLst>
          </p:cNvPr>
          <p:cNvGrpSpPr/>
          <p:nvPr/>
        </p:nvGrpSpPr>
        <p:grpSpPr>
          <a:xfrm>
            <a:off x="9718877" y="5613537"/>
            <a:ext cx="4480228" cy="3123718"/>
            <a:chOff x="9718877" y="5613537"/>
            <a:chExt cx="4480228" cy="3123718"/>
          </a:xfrm>
        </p:grpSpPr>
        <p:pic>
          <p:nvPicPr>
            <p:cNvPr id="29" name="Picture 28" descr="A close up of a camera&#10;&#10;Description automatically generated with low confidence">
              <a:extLst>
                <a:ext uri="{FF2B5EF4-FFF2-40B4-BE49-F238E27FC236}">
                  <a16:creationId xmlns:a16="http://schemas.microsoft.com/office/drawing/2014/main" id="{D7D06C35-6175-6800-5083-C703386CF00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37716" y="5613537"/>
              <a:ext cx="4461389" cy="3123718"/>
            </a:xfrm>
            <a:prstGeom prst="rect">
              <a:avLst/>
            </a:prstGeom>
          </p:spPr>
        </p:pic>
        <p:sp>
          <p:nvSpPr>
            <p:cNvPr id="34" name="TextBox 4">
              <a:extLst>
                <a:ext uri="{FF2B5EF4-FFF2-40B4-BE49-F238E27FC236}">
                  <a16:creationId xmlns:a16="http://schemas.microsoft.com/office/drawing/2014/main" id="{10492C0D-43CE-086D-60A6-364D93AC42CF}"/>
                </a:ext>
              </a:extLst>
            </p:cNvPr>
            <p:cNvSpPr txBox="1"/>
            <p:nvPr/>
          </p:nvSpPr>
          <p:spPr>
            <a:xfrm rot="467429">
              <a:off x="9718877" y="7773666"/>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Máy chiếu</a:t>
              </a:r>
              <a:endParaRPr lang="vi-VN" sz="4000">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id="{04297551-C24A-4227-0FCD-041322FAEA8D}"/>
              </a:ext>
            </a:extLst>
          </p:cNvPr>
          <p:cNvGrpSpPr/>
          <p:nvPr/>
        </p:nvGrpSpPr>
        <p:grpSpPr>
          <a:xfrm>
            <a:off x="13372684" y="5208820"/>
            <a:ext cx="4457708" cy="3412116"/>
            <a:chOff x="13372684" y="5208820"/>
            <a:chExt cx="4457708" cy="3412116"/>
          </a:xfrm>
        </p:grpSpPr>
        <p:pic>
          <p:nvPicPr>
            <p:cNvPr id="31" name="Picture 30" descr="A picture containing indoor, electronics, printer, projector&#10;&#10;Description automatically generated">
              <a:extLst>
                <a:ext uri="{FF2B5EF4-FFF2-40B4-BE49-F238E27FC236}">
                  <a16:creationId xmlns:a16="http://schemas.microsoft.com/office/drawing/2014/main" id="{B8794FD4-D6C9-D6D5-6270-CC02CC44F6E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086666" y="5208820"/>
              <a:ext cx="3743726" cy="3309371"/>
            </a:xfrm>
            <a:prstGeom prst="rect">
              <a:avLst/>
            </a:prstGeom>
          </p:spPr>
        </p:pic>
        <p:sp>
          <p:nvSpPr>
            <p:cNvPr id="35" name="TextBox 4">
              <a:extLst>
                <a:ext uri="{FF2B5EF4-FFF2-40B4-BE49-F238E27FC236}">
                  <a16:creationId xmlns:a16="http://schemas.microsoft.com/office/drawing/2014/main" id="{391380BD-8EC4-0102-A6FC-01747D065F0C}"/>
                </a:ext>
              </a:extLst>
            </p:cNvPr>
            <p:cNvSpPr txBox="1"/>
            <p:nvPr/>
          </p:nvSpPr>
          <p:spPr>
            <a:xfrm rot="641476">
              <a:off x="13372684" y="8005383"/>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Máy in</a:t>
              </a:r>
              <a:endParaRPr lang="vi-VN" sz="4000">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inVertical)">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F24A769-83CD-158C-590E-CBF0A063EF77}"/>
              </a:ext>
            </a:extLst>
          </p:cNvPr>
          <p:cNvGrpSpPr/>
          <p:nvPr/>
        </p:nvGrpSpPr>
        <p:grpSpPr>
          <a:xfrm>
            <a:off x="1472284" y="3270536"/>
            <a:ext cx="7193198" cy="6288765"/>
            <a:chOff x="1472284" y="2867960"/>
            <a:chExt cx="7193198" cy="6288765"/>
          </a:xfrm>
        </p:grpSpPr>
        <p:grpSp>
          <p:nvGrpSpPr>
            <p:cNvPr id="23" name="Group 22">
              <a:extLst>
                <a:ext uri="{FF2B5EF4-FFF2-40B4-BE49-F238E27FC236}">
                  <a16:creationId xmlns:a16="http://schemas.microsoft.com/office/drawing/2014/main" id="{0D8CC4F0-7991-83AA-28E7-49449D5C7FAA}"/>
                </a:ext>
              </a:extLst>
            </p:cNvPr>
            <p:cNvGrpSpPr/>
            <p:nvPr/>
          </p:nvGrpSpPr>
          <p:grpSpPr>
            <a:xfrm>
              <a:off x="1472284" y="2867960"/>
              <a:ext cx="7193198" cy="6288765"/>
              <a:chOff x="1472284" y="2867960"/>
              <a:chExt cx="7193198" cy="6288765"/>
            </a:xfrm>
          </p:grpSpPr>
          <p:grpSp>
            <p:nvGrpSpPr>
              <p:cNvPr id="22" name="Group 21">
                <a:extLst>
                  <a:ext uri="{FF2B5EF4-FFF2-40B4-BE49-F238E27FC236}">
                    <a16:creationId xmlns:a16="http://schemas.microsoft.com/office/drawing/2014/main" id="{0901797A-B410-C9E3-1AC8-20A889EBD695}"/>
                  </a:ext>
                </a:extLst>
              </p:cNvPr>
              <p:cNvGrpSpPr/>
              <p:nvPr/>
            </p:nvGrpSpPr>
            <p:grpSpPr>
              <a:xfrm>
                <a:off x="1472284" y="3530601"/>
                <a:ext cx="7193198" cy="5626124"/>
                <a:chOff x="1472284" y="3530601"/>
                <a:chExt cx="7193198" cy="5626124"/>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72284" y="3530601"/>
                  <a:ext cx="7193198" cy="5626124"/>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1150" y="3644000"/>
                  <a:ext cx="6942237" cy="5399325"/>
                </a:xfrm>
                <a:prstGeom prst="rect">
                  <a:avLst/>
                </a:prstGeom>
              </p:spPr>
            </p:pic>
          </p:gr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48036">
                <a:off x="2011616" y="2867960"/>
                <a:ext cx="496091" cy="1350741"/>
              </a:xfrm>
              <a:prstGeom prst="rect">
                <a:avLst/>
              </a:prstGeom>
            </p:spPr>
          </p:pic>
        </p:grpSp>
        <p:sp>
          <p:nvSpPr>
            <p:cNvPr id="9" name="TextBox 9"/>
            <p:cNvSpPr txBox="1"/>
            <p:nvPr/>
          </p:nvSpPr>
          <p:spPr>
            <a:xfrm>
              <a:off x="3110601" y="4145305"/>
              <a:ext cx="3916563" cy="509435"/>
            </a:xfrm>
            <a:prstGeom prst="rect">
              <a:avLst/>
            </a:prstGeom>
          </p:spPr>
          <p:txBody>
            <a:bodyPr lIns="0" tIns="0" rIns="0" bIns="0" rtlCol="0" anchor="t">
              <a:spAutoFit/>
            </a:bodyPr>
            <a:lstStyle/>
            <a:p>
              <a:pPr algn="ctr">
                <a:lnSpc>
                  <a:spcPts val="4079"/>
                </a:lnSpc>
              </a:pPr>
              <a:r>
                <a:rPr lang="en-US" sz="3399" b="1">
                  <a:solidFill>
                    <a:srgbClr val="F2613A"/>
                  </a:solidFill>
                  <a:latin typeface="Arial" panose="020B0604020202020204" pitchFamily="34" charset="0"/>
                  <a:cs typeface="Arial" panose="020B0604020202020204" pitchFamily="34" charset="0"/>
                </a:rPr>
                <a:t>Nhóm 1</a:t>
              </a:r>
            </a:p>
          </p:txBody>
        </p:sp>
        <p:sp>
          <p:nvSpPr>
            <p:cNvPr id="25" name="TextBox 24">
              <a:extLst>
                <a:ext uri="{FF2B5EF4-FFF2-40B4-BE49-F238E27FC236}">
                  <a16:creationId xmlns:a16="http://schemas.microsoft.com/office/drawing/2014/main" id="{A8EF4E14-3E96-181C-B8FE-B34CA521B4C5}"/>
                </a:ext>
              </a:extLst>
            </p:cNvPr>
            <p:cNvSpPr txBox="1"/>
            <p:nvPr/>
          </p:nvSpPr>
          <p:spPr>
            <a:xfrm>
              <a:off x="1520856" y="4651331"/>
              <a:ext cx="7062823" cy="1478418"/>
            </a:xfrm>
            <a:prstGeom prst="rect">
              <a:avLst/>
            </a:prstGeom>
            <a:noFill/>
          </p:spPr>
          <p:txBody>
            <a:bodyPr wrap="square">
              <a:spAutoFit/>
            </a:bodyPr>
            <a:lstStyle/>
            <a:p>
              <a:pPr algn="ctr">
                <a:lnSpc>
                  <a:spcPct val="150000"/>
                </a:lnSpc>
                <a:spcAft>
                  <a:spcPts val="800"/>
                </a:spcAft>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Tìm hiểu các thiết bị vào như máy quét, máy đọc chữ, đầu đọc mã vạch.</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27" name="Picture 26" descr="Text&#10;&#10;Description automatically generated">
              <a:extLst>
                <a:ext uri="{FF2B5EF4-FFF2-40B4-BE49-F238E27FC236}">
                  <a16:creationId xmlns:a16="http://schemas.microsoft.com/office/drawing/2014/main" id="{8577495C-8495-EA74-44B0-647626D1841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803" t="55548" r="17840" b="2497"/>
            <a:stretch/>
          </p:blipFill>
          <p:spPr>
            <a:xfrm>
              <a:off x="2209800" y="6273327"/>
              <a:ext cx="5691150" cy="2292659"/>
            </a:xfrm>
            <a:prstGeom prst="rect">
              <a:avLst/>
            </a:prstGeom>
          </p:spPr>
        </p:pic>
      </p:grpSp>
      <p:grpSp>
        <p:nvGrpSpPr>
          <p:cNvPr id="39" name="Group 38">
            <a:extLst>
              <a:ext uri="{FF2B5EF4-FFF2-40B4-BE49-F238E27FC236}">
                <a16:creationId xmlns:a16="http://schemas.microsoft.com/office/drawing/2014/main" id="{759DB9B2-DB92-61D9-978E-27E7D89888C9}"/>
              </a:ext>
            </a:extLst>
          </p:cNvPr>
          <p:cNvGrpSpPr/>
          <p:nvPr/>
        </p:nvGrpSpPr>
        <p:grpSpPr>
          <a:xfrm>
            <a:off x="10066837" y="3086100"/>
            <a:ext cx="7193198" cy="6359801"/>
            <a:chOff x="10066837" y="2683524"/>
            <a:chExt cx="7193198" cy="6359801"/>
          </a:xfrm>
        </p:grpSpPr>
        <p:grpSp>
          <p:nvGrpSpPr>
            <p:cNvPr id="28" name="Group 27">
              <a:extLst>
                <a:ext uri="{FF2B5EF4-FFF2-40B4-BE49-F238E27FC236}">
                  <a16:creationId xmlns:a16="http://schemas.microsoft.com/office/drawing/2014/main" id="{1E928081-8479-067D-B391-C69ABD6E445A}"/>
                </a:ext>
              </a:extLst>
            </p:cNvPr>
            <p:cNvGrpSpPr/>
            <p:nvPr/>
          </p:nvGrpSpPr>
          <p:grpSpPr>
            <a:xfrm>
              <a:off x="10066837" y="2683524"/>
              <a:ext cx="7193198" cy="6359801"/>
              <a:chOff x="1472284" y="2796924"/>
              <a:chExt cx="7193198" cy="6359801"/>
            </a:xfrm>
          </p:grpSpPr>
          <p:grpSp>
            <p:nvGrpSpPr>
              <p:cNvPr id="29" name="Group 28">
                <a:extLst>
                  <a:ext uri="{FF2B5EF4-FFF2-40B4-BE49-F238E27FC236}">
                    <a16:creationId xmlns:a16="http://schemas.microsoft.com/office/drawing/2014/main" id="{D217F70C-D062-5FD3-7E67-67903E28F3D5}"/>
                  </a:ext>
                </a:extLst>
              </p:cNvPr>
              <p:cNvGrpSpPr/>
              <p:nvPr/>
            </p:nvGrpSpPr>
            <p:grpSpPr>
              <a:xfrm>
                <a:off x="1472284" y="3530601"/>
                <a:ext cx="7193198" cy="5626124"/>
                <a:chOff x="1472284" y="3530601"/>
                <a:chExt cx="7193198" cy="5626124"/>
              </a:xfrm>
            </p:grpSpPr>
            <p:pic>
              <p:nvPicPr>
                <p:cNvPr id="31" name="Picture 5">
                  <a:extLst>
                    <a:ext uri="{FF2B5EF4-FFF2-40B4-BE49-F238E27FC236}">
                      <a16:creationId xmlns:a16="http://schemas.microsoft.com/office/drawing/2014/main" id="{7E2A677D-5604-98EC-C856-79CB3F8E901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72284" y="3530601"/>
                  <a:ext cx="7193198" cy="5626124"/>
                </a:xfrm>
                <a:prstGeom prst="rect">
                  <a:avLst/>
                </a:prstGeom>
              </p:spPr>
            </p:pic>
            <p:pic>
              <p:nvPicPr>
                <p:cNvPr id="32" name="Picture 6">
                  <a:extLst>
                    <a:ext uri="{FF2B5EF4-FFF2-40B4-BE49-F238E27FC236}">
                      <a16:creationId xmlns:a16="http://schemas.microsoft.com/office/drawing/2014/main" id="{69E1433D-A198-F1B9-EC0F-4539125425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1150" y="3644000"/>
                  <a:ext cx="6942237" cy="5399325"/>
                </a:xfrm>
                <a:prstGeom prst="rect">
                  <a:avLst/>
                </a:prstGeom>
              </p:spPr>
            </p:pic>
          </p:grpSp>
          <p:pic>
            <p:nvPicPr>
              <p:cNvPr id="30" name="Picture 7">
                <a:extLst>
                  <a:ext uri="{FF2B5EF4-FFF2-40B4-BE49-F238E27FC236}">
                    <a16:creationId xmlns:a16="http://schemas.microsoft.com/office/drawing/2014/main" id="{6E9535EB-8565-EE5F-87EE-1876E523091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519453" y="2796924"/>
                <a:ext cx="496091" cy="1350741"/>
              </a:xfrm>
              <a:prstGeom prst="rect">
                <a:avLst/>
              </a:prstGeom>
            </p:spPr>
          </p:pic>
        </p:grpSp>
        <p:sp>
          <p:nvSpPr>
            <p:cNvPr id="33" name="TextBox 9">
              <a:extLst>
                <a:ext uri="{FF2B5EF4-FFF2-40B4-BE49-F238E27FC236}">
                  <a16:creationId xmlns:a16="http://schemas.microsoft.com/office/drawing/2014/main" id="{20D5A989-3E2C-E1D3-DD03-40737730439C}"/>
                </a:ext>
              </a:extLst>
            </p:cNvPr>
            <p:cNvSpPr txBox="1"/>
            <p:nvPr/>
          </p:nvSpPr>
          <p:spPr>
            <a:xfrm>
              <a:off x="11705154" y="4031905"/>
              <a:ext cx="3916563" cy="509435"/>
            </a:xfrm>
            <a:prstGeom prst="rect">
              <a:avLst/>
            </a:prstGeom>
          </p:spPr>
          <p:txBody>
            <a:bodyPr lIns="0" tIns="0" rIns="0" bIns="0" rtlCol="0" anchor="t">
              <a:spAutoFit/>
            </a:bodyPr>
            <a:lstStyle/>
            <a:p>
              <a:pPr algn="ctr">
                <a:lnSpc>
                  <a:spcPts val="4079"/>
                </a:lnSpc>
              </a:pPr>
              <a:r>
                <a:rPr lang="en-US" sz="3399" b="1">
                  <a:solidFill>
                    <a:srgbClr val="F2613A"/>
                  </a:solidFill>
                  <a:latin typeface="Arial" panose="020B0604020202020204" pitchFamily="34" charset="0"/>
                  <a:cs typeface="Arial" panose="020B0604020202020204" pitchFamily="34" charset="0"/>
                </a:rPr>
                <a:t>Nhóm 2</a:t>
              </a:r>
            </a:p>
          </p:txBody>
        </p:sp>
        <p:sp>
          <p:nvSpPr>
            <p:cNvPr id="34" name="TextBox 33">
              <a:extLst>
                <a:ext uri="{FF2B5EF4-FFF2-40B4-BE49-F238E27FC236}">
                  <a16:creationId xmlns:a16="http://schemas.microsoft.com/office/drawing/2014/main" id="{55E1FBA9-D1A7-C3D1-DAC5-26C4CE60B951}"/>
                </a:ext>
              </a:extLst>
            </p:cNvPr>
            <p:cNvSpPr txBox="1"/>
            <p:nvPr/>
          </p:nvSpPr>
          <p:spPr>
            <a:xfrm>
              <a:off x="10817860" y="4537932"/>
              <a:ext cx="5691150" cy="1478418"/>
            </a:xfrm>
            <a:prstGeom prst="rect">
              <a:avLst/>
            </a:prstGeom>
            <a:noFill/>
          </p:spPr>
          <p:txBody>
            <a:bodyPr wrap="square">
              <a:spAutoFit/>
            </a:bodyPr>
            <a:lstStyle/>
            <a:p>
              <a:pPr algn="ctr">
                <a:lnSpc>
                  <a:spcPct val="150000"/>
                </a:lnSpc>
                <a:spcAft>
                  <a:spcPts val="800"/>
                </a:spcAft>
              </a:pP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Tìm hiểu các thiết bị ra như máy in, máy chiếu, loa.</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37" name="Picture 36" descr="Text&#10;&#10;Description automatically generated">
              <a:extLst>
                <a:ext uri="{FF2B5EF4-FFF2-40B4-BE49-F238E27FC236}">
                  <a16:creationId xmlns:a16="http://schemas.microsoft.com/office/drawing/2014/main" id="{DDA25B5C-D7C9-5342-30A8-3027D011CBA8}"/>
                </a:ext>
              </a:extLst>
            </p:cNvPr>
            <p:cNvPicPr>
              <a:picLocks noChangeAspect="1"/>
            </p:cNvPicPr>
            <p:nvPr/>
          </p:nvPicPr>
          <p:blipFill rotWithShape="1">
            <a:blip r:embed="rId9">
              <a:extLst>
                <a:ext uri="{28A0092B-C50C-407E-A947-70E740481C1C}">
                  <a14:useLocalDpi xmlns:a14="http://schemas.microsoft.com/office/drawing/2010/main" val="0"/>
                </a:ext>
              </a:extLst>
            </a:blip>
            <a:srcRect l="23429" t="51947" r="26802" b="3762"/>
            <a:stretch/>
          </p:blipFill>
          <p:spPr>
            <a:xfrm>
              <a:off x="10855631" y="6151302"/>
              <a:ext cx="5614135" cy="2335724"/>
            </a:xfrm>
            <a:prstGeom prst="rect">
              <a:avLst/>
            </a:prstGeom>
          </p:spPr>
        </p:pic>
      </p:grpSp>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06870">
            <a:off x="8303290" y="3489423"/>
            <a:ext cx="574156" cy="550145"/>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06870">
            <a:off x="14291628" y="1099870"/>
            <a:ext cx="574156" cy="550145"/>
          </a:xfrm>
          <a:prstGeom prst="rect">
            <a:avLst/>
          </a:prstGeom>
        </p:spPr>
      </p:pic>
      <p:pic>
        <p:nvPicPr>
          <p:cNvPr id="17"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161967" y="-1798"/>
            <a:ext cx="2375657" cy="1939130"/>
          </a:xfrm>
          <a:prstGeom prst="rect">
            <a:avLst/>
          </a:prstGeom>
        </p:spPr>
      </p:pic>
      <p:pic>
        <p:nvPicPr>
          <p:cNvPr id="18" name="Picture 1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l="22194" b="33815"/>
          <a:stretch>
            <a:fillRect/>
          </a:stretch>
        </p:blipFill>
        <p:spPr>
          <a:xfrm flipH="1">
            <a:off x="15766852" y="9400685"/>
            <a:ext cx="2521148" cy="886315"/>
          </a:xfrm>
          <a:prstGeom prst="rect">
            <a:avLst/>
          </a:prstGeom>
        </p:spPr>
      </p:pic>
      <p:pic>
        <p:nvPicPr>
          <p:cNvPr id="19" name="Picture 1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947086">
            <a:off x="714590" y="8970101"/>
            <a:ext cx="668385" cy="668385"/>
          </a:xfrm>
          <a:prstGeom prst="rect">
            <a:avLst/>
          </a:prstGeom>
        </p:spPr>
      </p:pic>
      <p:sp>
        <p:nvSpPr>
          <p:cNvPr id="20" name="TextBox 4">
            <a:extLst>
              <a:ext uri="{FF2B5EF4-FFF2-40B4-BE49-F238E27FC236}">
                <a16:creationId xmlns:a16="http://schemas.microsoft.com/office/drawing/2014/main" id="{FC099E88-92E0-799F-6620-403967DE91A9}"/>
              </a:ext>
            </a:extLst>
          </p:cNvPr>
          <p:cNvSpPr txBox="1"/>
          <p:nvPr/>
        </p:nvSpPr>
        <p:spPr>
          <a:xfrm>
            <a:off x="3604768" y="415504"/>
            <a:ext cx="11078463" cy="1146596"/>
          </a:xfrm>
          <a:prstGeom prst="rect">
            <a:avLst/>
          </a:prstGeom>
        </p:spPr>
        <p:txBody>
          <a:bodyPr wrap="square" lIns="0" tIns="0" rIns="0" bIns="0" rtlCol="0" anchor="t">
            <a:spAutoFit/>
          </a:bodyPr>
          <a:lstStyle/>
          <a:p>
            <a:pPr algn="ctr">
              <a:lnSpc>
                <a:spcPts val="10080"/>
              </a:lnSpc>
            </a:pPr>
            <a:r>
              <a:rPr lang="en-US" sz="6000" b="1">
                <a:solidFill>
                  <a:srgbClr val="2D3456"/>
                </a:solidFill>
                <a:latin typeface="Arial" panose="020B0604020202020204" pitchFamily="34" charset="0"/>
                <a:cs typeface="Arial" panose="020B0604020202020204" pitchFamily="34" charset="0"/>
              </a:rPr>
              <a:t>2. Một số thiết bị vào – ra</a:t>
            </a:r>
          </a:p>
        </p:txBody>
      </p:sp>
      <p:sp>
        <p:nvSpPr>
          <p:cNvPr id="21" name="TextBox 20">
            <a:extLst>
              <a:ext uri="{FF2B5EF4-FFF2-40B4-BE49-F238E27FC236}">
                <a16:creationId xmlns:a16="http://schemas.microsoft.com/office/drawing/2014/main" id="{79C3DF08-DE3E-1B59-541B-C8B9B6FA8953}"/>
              </a:ext>
            </a:extLst>
          </p:cNvPr>
          <p:cNvSpPr txBox="1"/>
          <p:nvPr/>
        </p:nvSpPr>
        <p:spPr>
          <a:xfrm>
            <a:off x="5726854" y="449429"/>
            <a:ext cx="6834289" cy="1184876"/>
          </a:xfrm>
          <a:prstGeom prst="rect">
            <a:avLst/>
          </a:prstGeom>
          <a:noFill/>
        </p:spPr>
        <p:txBody>
          <a:bodyPr wrap="square">
            <a:spAutoFit/>
          </a:bodyPr>
          <a:lstStyle/>
          <a:p>
            <a:pPr algn="ctr">
              <a:lnSpc>
                <a:spcPct val="150000"/>
              </a:lnSpc>
            </a:pPr>
            <a:r>
              <a:rPr lang="en-US" sz="5400" b="1">
                <a:solidFill>
                  <a:srgbClr val="2D3456"/>
                </a:solidFill>
                <a:latin typeface="Arial" panose="020B0604020202020204" pitchFamily="34" charset="0"/>
                <a:cs typeface="Arial" panose="020B0604020202020204" pitchFamily="34" charset="0"/>
              </a:rPr>
              <a:t>THẢO LUẬN NHÓM</a:t>
            </a:r>
          </a:p>
        </p:txBody>
      </p:sp>
      <p:sp>
        <p:nvSpPr>
          <p:cNvPr id="41" name="TextBox 40">
            <a:extLst>
              <a:ext uri="{FF2B5EF4-FFF2-40B4-BE49-F238E27FC236}">
                <a16:creationId xmlns:a16="http://schemas.microsoft.com/office/drawing/2014/main" id="{13B87F55-9A78-5397-D25E-89FC155585A7}"/>
              </a:ext>
            </a:extLst>
          </p:cNvPr>
          <p:cNvSpPr txBox="1"/>
          <p:nvPr/>
        </p:nvSpPr>
        <p:spPr>
          <a:xfrm>
            <a:off x="1523998" y="1568305"/>
            <a:ext cx="15240000" cy="1824923"/>
          </a:xfrm>
          <a:prstGeom prst="rect">
            <a:avLst/>
          </a:prstGeom>
          <a:noFill/>
        </p:spPr>
        <p:txBody>
          <a:bodyPr wrap="square">
            <a:spAutoFit/>
          </a:bodyPr>
          <a:lstStyle/>
          <a:p>
            <a:pPr algn="ctr">
              <a:lnSpc>
                <a:spcPct val="150000"/>
              </a:lnSpc>
            </a:pPr>
            <a:r>
              <a:rPr lang="en-US" sz="4000" b="1" i="1">
                <a:solidFill>
                  <a:srgbClr val="FF0000"/>
                </a:solidFill>
                <a:effectLst/>
                <a:latin typeface="Arial" panose="020B0604020202020204" pitchFamily="34" charset="0"/>
                <a:ea typeface="Calibri" panose="020F0502020204030204" pitchFamily="34" charset="0"/>
                <a:cs typeface="Arial" panose="020B0604020202020204" pitchFamily="34" charset="0"/>
              </a:rPr>
              <a:t>C</a:t>
            </a: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ác nhóm </a:t>
            </a:r>
            <a:r>
              <a:rPr lang="en-US" sz="4000" b="1" i="1">
                <a:solidFill>
                  <a:srgbClr val="FF0000"/>
                </a:solidFill>
                <a:effectLst/>
                <a:latin typeface="Arial" panose="020B0604020202020204" pitchFamily="34" charset="0"/>
                <a:ea typeface="Calibri" panose="020F0502020204030204" pitchFamily="34" charset="0"/>
                <a:cs typeface="Arial" panose="020B0604020202020204" pitchFamily="34" charset="0"/>
              </a:rPr>
              <a:t>đọc thông tin mục 2 – SGK tr.9, quan sát Hình 2, 3, thảo luận nhóm và trả lời câu hỏi</a:t>
            </a:r>
            <a:endParaRPr lang="en-US" sz="4000" b="1" i="1">
              <a:solidFill>
                <a:srgbClr val="FF0000"/>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barn(inVertical)">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up)">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up)">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5286984" y="-329882"/>
            <a:ext cx="2654042" cy="3347989"/>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9054633"/>
            <a:ext cx="981412" cy="1232367"/>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947086">
            <a:off x="17091476" y="145183"/>
            <a:ext cx="1032591" cy="1032591"/>
          </a:xfrm>
          <a:prstGeom prst="rect">
            <a:avLst/>
          </a:prstGeom>
        </p:spPr>
      </p:pic>
      <p:sp>
        <p:nvSpPr>
          <p:cNvPr id="15" name="TextBox 4">
            <a:extLst>
              <a:ext uri="{FF2B5EF4-FFF2-40B4-BE49-F238E27FC236}">
                <a16:creationId xmlns:a16="http://schemas.microsoft.com/office/drawing/2014/main" id="{187889E3-0791-17D6-D893-839CA4877581}"/>
              </a:ext>
            </a:extLst>
          </p:cNvPr>
          <p:cNvSpPr txBox="1"/>
          <p:nvPr/>
        </p:nvSpPr>
        <p:spPr>
          <a:xfrm>
            <a:off x="7340092" y="974781"/>
            <a:ext cx="3607816" cy="738664"/>
          </a:xfrm>
          <a:prstGeom prst="rect">
            <a:avLst/>
          </a:prstGeom>
        </p:spPr>
        <p:txBody>
          <a:bodyPr wrap="square" lIns="0" tIns="0" rIns="0" bIns="0" rtlCol="0" anchor="t">
            <a:spAutoFit/>
          </a:bodyPr>
          <a:lstStyle/>
          <a:p>
            <a:pPr algn="ctr"/>
            <a:r>
              <a:rPr lang="en-US" sz="4800" b="1">
                <a:latin typeface="Arial" panose="020B0604020202020204" pitchFamily="34" charset="0"/>
                <a:cs typeface="Arial" panose="020B0604020202020204" pitchFamily="34" charset="0"/>
              </a:rPr>
              <a:t>Thiết bị vào</a:t>
            </a:r>
            <a:endParaRPr lang="vi-VN" sz="4800" b="1">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5CBE7537-B79A-7E75-C570-0CAF3B5EA75B}"/>
              </a:ext>
            </a:extLst>
          </p:cNvPr>
          <p:cNvSpPr txBox="1"/>
          <p:nvPr/>
        </p:nvSpPr>
        <p:spPr>
          <a:xfrm>
            <a:off x="6553200" y="2653661"/>
            <a:ext cx="10365783" cy="1824923"/>
          </a:xfrm>
          <a:prstGeom prst="rect">
            <a:avLst/>
          </a:prstGeom>
          <a:noFill/>
        </p:spPr>
        <p:txBody>
          <a:bodyPr wrap="square">
            <a:spAutoFit/>
          </a:bodyPr>
          <a:lstStyle/>
          <a:p>
            <a:pPr algn="just">
              <a:lnSpc>
                <a:spcPct val="150000"/>
              </a:lnSpc>
              <a:spcAft>
                <a:spcPts val="800"/>
              </a:spcAft>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Máy quét: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thiết bị chuyển văn bản, hình ảnh thành tệp số hóa.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9" name="Picture 18" descr="A picture containing table, sitting, indoor, electronics&#10;&#10;Description automatically generated">
            <a:extLst>
              <a:ext uri="{FF2B5EF4-FFF2-40B4-BE49-F238E27FC236}">
                <a16:creationId xmlns:a16="http://schemas.microsoft.com/office/drawing/2014/main" id="{253B4E11-11BF-912C-6B3F-5845CDE822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9017" y="1325062"/>
            <a:ext cx="4978511" cy="4978511"/>
          </a:xfrm>
          <a:prstGeom prst="rect">
            <a:avLst/>
          </a:prstGeom>
          <a:ln>
            <a:noFill/>
          </a:ln>
          <a:effectLst>
            <a:softEdge rad="112500"/>
          </a:effectLst>
        </p:spPr>
      </p:pic>
      <p:sp>
        <p:nvSpPr>
          <p:cNvPr id="20" name="TextBox 19">
            <a:extLst>
              <a:ext uri="{FF2B5EF4-FFF2-40B4-BE49-F238E27FC236}">
                <a16:creationId xmlns:a16="http://schemas.microsoft.com/office/drawing/2014/main" id="{DCF7551A-3828-579C-E0A0-51B36E2E3A33}"/>
              </a:ext>
            </a:extLst>
          </p:cNvPr>
          <p:cNvSpPr txBox="1"/>
          <p:nvPr/>
        </p:nvSpPr>
        <p:spPr>
          <a:xfrm>
            <a:off x="1752600" y="6700659"/>
            <a:ext cx="9157208" cy="1824923"/>
          </a:xfrm>
          <a:prstGeom prst="rect">
            <a:avLst/>
          </a:prstGeom>
          <a:noFill/>
        </p:spPr>
        <p:txBody>
          <a:bodyPr wrap="square">
            <a:spAutoFit/>
          </a:bodyPr>
          <a:lstStyle/>
          <a:p>
            <a:pPr algn="just">
              <a:lnSpc>
                <a:spcPct val="150000"/>
              </a:lnSpc>
              <a:spcAft>
                <a:spcPts val="800"/>
              </a:spcAft>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Máy quét 3 chiều: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quét các vật thể có hình khối, chuyển thành phác thảo 3D</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22" name="Picture 21" descr="A picture containing projector&#10;&#10;Description automatically generated">
            <a:extLst>
              <a:ext uri="{FF2B5EF4-FFF2-40B4-BE49-F238E27FC236}">
                <a16:creationId xmlns:a16="http://schemas.microsoft.com/office/drawing/2014/main" id="{8CCF0BFA-48FB-668E-FD08-ACD772394D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47908" y="4726778"/>
            <a:ext cx="6743699" cy="44958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right)">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5286984" y="-329882"/>
            <a:ext cx="2654042" cy="3347989"/>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9054633"/>
            <a:ext cx="981412" cy="1232367"/>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947086">
            <a:off x="17091476" y="145183"/>
            <a:ext cx="1032591" cy="1032591"/>
          </a:xfrm>
          <a:prstGeom prst="rect">
            <a:avLst/>
          </a:prstGeom>
        </p:spPr>
      </p:pic>
      <p:sp>
        <p:nvSpPr>
          <p:cNvPr id="15" name="TextBox 4">
            <a:extLst>
              <a:ext uri="{FF2B5EF4-FFF2-40B4-BE49-F238E27FC236}">
                <a16:creationId xmlns:a16="http://schemas.microsoft.com/office/drawing/2014/main" id="{187889E3-0791-17D6-D893-839CA4877581}"/>
              </a:ext>
            </a:extLst>
          </p:cNvPr>
          <p:cNvSpPr txBox="1"/>
          <p:nvPr/>
        </p:nvSpPr>
        <p:spPr>
          <a:xfrm>
            <a:off x="7340092" y="974781"/>
            <a:ext cx="3607816" cy="738664"/>
          </a:xfrm>
          <a:prstGeom prst="rect">
            <a:avLst/>
          </a:prstGeom>
        </p:spPr>
        <p:txBody>
          <a:bodyPr wrap="square" lIns="0" tIns="0" rIns="0" bIns="0" rtlCol="0" anchor="t">
            <a:spAutoFit/>
          </a:bodyPr>
          <a:lstStyle/>
          <a:p>
            <a:pPr algn="ctr"/>
            <a:r>
              <a:rPr lang="en-US" sz="4800" b="1">
                <a:latin typeface="Arial" panose="020B0604020202020204" pitchFamily="34" charset="0"/>
                <a:cs typeface="Arial" panose="020B0604020202020204" pitchFamily="34" charset="0"/>
              </a:rPr>
              <a:t>Thiết bị vào</a:t>
            </a:r>
            <a:endParaRPr lang="vi-VN" sz="4800" b="1">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5CBE7537-B79A-7E75-C570-0CAF3B5EA75B}"/>
              </a:ext>
            </a:extLst>
          </p:cNvPr>
          <p:cNvSpPr txBox="1"/>
          <p:nvPr/>
        </p:nvSpPr>
        <p:spPr>
          <a:xfrm>
            <a:off x="6347528" y="2671134"/>
            <a:ext cx="10668000" cy="1824923"/>
          </a:xfrm>
          <a:prstGeom prst="rect">
            <a:avLst/>
          </a:prstGeom>
          <a:noFill/>
        </p:spPr>
        <p:txBody>
          <a:bodyPr wrap="square">
            <a:spAutoFit/>
          </a:bodyPr>
          <a:lstStyle/>
          <a:p>
            <a:pPr algn="just">
              <a:lnSpc>
                <a:spcPct val="150000"/>
              </a:lnSpc>
              <a:spcAft>
                <a:spcPts val="800"/>
              </a:spcAft>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Máy đọc chữ chuyên dụng: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chuyển văn bản chữ in thành dữ liệu văn bản cho máy tính.</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DCF7551A-3828-579C-E0A0-51B36E2E3A33}"/>
              </a:ext>
            </a:extLst>
          </p:cNvPr>
          <p:cNvSpPr txBox="1"/>
          <p:nvPr/>
        </p:nvSpPr>
        <p:spPr>
          <a:xfrm>
            <a:off x="1752600" y="6700659"/>
            <a:ext cx="9157208" cy="1824923"/>
          </a:xfrm>
          <a:prstGeom prst="rect">
            <a:avLst/>
          </a:prstGeom>
          <a:noFill/>
        </p:spPr>
        <p:txBody>
          <a:bodyPr wrap="square">
            <a:spAutoFit/>
          </a:bodyPr>
          <a:lstStyle/>
          <a:p>
            <a:pPr algn="just">
              <a:lnSpc>
                <a:spcPct val="150000"/>
              </a:lnSpc>
              <a:spcAft>
                <a:spcPts val="800"/>
              </a:spcAft>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Đầu đọc mã vạch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ở các cửa hàng, siêu thị; ứng dụng đọc mã QR.</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descr="Graphical user interface&#10;&#10;Description automatically generated">
            <a:extLst>
              <a:ext uri="{FF2B5EF4-FFF2-40B4-BE49-F238E27FC236}">
                <a16:creationId xmlns:a16="http://schemas.microsoft.com/office/drawing/2014/main" id="{FA742F37-E168-0080-5224-A35EF8C6669A}"/>
              </a:ext>
            </a:extLst>
          </p:cNvPr>
          <p:cNvPicPr>
            <a:picLocks noChangeAspect="1"/>
          </p:cNvPicPr>
          <p:nvPr/>
        </p:nvPicPr>
        <p:blipFill rotWithShape="1">
          <a:blip r:embed="rId8">
            <a:extLst>
              <a:ext uri="{28A0092B-C50C-407E-A947-70E740481C1C}">
                <a14:useLocalDpi xmlns:a14="http://schemas.microsoft.com/office/drawing/2010/main" val="0"/>
              </a:ext>
            </a:extLst>
          </a:blip>
          <a:srcRect l="15196" t="19996" r="10395" b="29191"/>
          <a:stretch/>
        </p:blipFill>
        <p:spPr>
          <a:xfrm rot="18957081">
            <a:off x="3481579" y="2536909"/>
            <a:ext cx="3611823" cy="2466441"/>
          </a:xfrm>
          <a:prstGeom prst="rect">
            <a:avLst/>
          </a:prstGeom>
        </p:spPr>
      </p:pic>
      <p:pic>
        <p:nvPicPr>
          <p:cNvPr id="5" name="Picture 4" descr="A picture containing text, computer&#10;&#10;Description automatically generated">
            <a:extLst>
              <a:ext uri="{FF2B5EF4-FFF2-40B4-BE49-F238E27FC236}">
                <a16:creationId xmlns:a16="http://schemas.microsoft.com/office/drawing/2014/main" id="{B8B4EDA1-DA7A-5F17-2817-4EBD2ECB0C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0706" y="1628158"/>
            <a:ext cx="4030341" cy="3990198"/>
          </a:xfrm>
          <a:prstGeom prst="rect">
            <a:avLst/>
          </a:prstGeom>
        </p:spPr>
      </p:pic>
      <p:pic>
        <p:nvPicPr>
          <p:cNvPr id="7" name="Picture 6" descr="A picture containing dark, light&#10;&#10;Description automatically generated">
            <a:extLst>
              <a:ext uri="{FF2B5EF4-FFF2-40B4-BE49-F238E27FC236}">
                <a16:creationId xmlns:a16="http://schemas.microsoft.com/office/drawing/2014/main" id="{8B685CA3-0B68-85ED-6337-8A3F905601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72962" y="5171888"/>
            <a:ext cx="3956423" cy="3956423"/>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5438AAE9-8144-DF7F-805E-CA9FD4B1295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162365" y="6700659"/>
            <a:ext cx="2445406" cy="2445406"/>
          </a:xfrm>
          <a:prstGeom prst="rect">
            <a:avLst/>
          </a:prstGeom>
        </p:spPr>
      </p:pic>
    </p:spTree>
    <p:extLst>
      <p:ext uri="{BB962C8B-B14F-4D97-AF65-F5344CB8AC3E}">
        <p14:creationId xmlns:p14="http://schemas.microsoft.com/office/powerpoint/2010/main" val="33964123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par>
                          <p:cTn id="23" fill="hold">
                            <p:stCondLst>
                              <p:cond delay="500"/>
                            </p:stCondLst>
                            <p:childTnLst>
                              <p:par>
                                <p:cTn id="24" presetID="22" presetClass="entr" presetSubtype="2"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right)">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5286984" y="-329882"/>
            <a:ext cx="2654042" cy="3347989"/>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9054633"/>
            <a:ext cx="981412" cy="1232367"/>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947086">
            <a:off x="17091476" y="145183"/>
            <a:ext cx="1032591" cy="1032591"/>
          </a:xfrm>
          <a:prstGeom prst="rect">
            <a:avLst/>
          </a:prstGeom>
        </p:spPr>
      </p:pic>
      <p:sp>
        <p:nvSpPr>
          <p:cNvPr id="15" name="TextBox 4">
            <a:extLst>
              <a:ext uri="{FF2B5EF4-FFF2-40B4-BE49-F238E27FC236}">
                <a16:creationId xmlns:a16="http://schemas.microsoft.com/office/drawing/2014/main" id="{187889E3-0791-17D6-D893-839CA4877581}"/>
              </a:ext>
            </a:extLst>
          </p:cNvPr>
          <p:cNvSpPr txBox="1"/>
          <p:nvPr/>
        </p:nvSpPr>
        <p:spPr>
          <a:xfrm>
            <a:off x="7340092" y="974781"/>
            <a:ext cx="3607816" cy="738664"/>
          </a:xfrm>
          <a:prstGeom prst="rect">
            <a:avLst/>
          </a:prstGeom>
        </p:spPr>
        <p:txBody>
          <a:bodyPr wrap="square" lIns="0" tIns="0" rIns="0" bIns="0" rtlCol="0" anchor="t">
            <a:spAutoFit/>
          </a:bodyPr>
          <a:lstStyle/>
          <a:p>
            <a:pPr algn="ctr"/>
            <a:r>
              <a:rPr lang="en-US" sz="4800" b="1">
                <a:latin typeface="Arial" panose="020B0604020202020204" pitchFamily="34" charset="0"/>
                <a:cs typeface="Arial" panose="020B0604020202020204" pitchFamily="34" charset="0"/>
              </a:rPr>
              <a:t>Thiết bị ra</a:t>
            </a:r>
            <a:endParaRPr lang="vi-VN" sz="4800" b="1">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5CBE7537-B79A-7E75-C570-0CAF3B5EA75B}"/>
              </a:ext>
            </a:extLst>
          </p:cNvPr>
          <p:cNvSpPr txBox="1"/>
          <p:nvPr/>
        </p:nvSpPr>
        <p:spPr>
          <a:xfrm>
            <a:off x="6553512" y="2212214"/>
            <a:ext cx="10365783" cy="2748253"/>
          </a:xfrm>
          <a:prstGeom prst="rect">
            <a:avLst/>
          </a:prstGeom>
          <a:noFill/>
        </p:spPr>
        <p:txBody>
          <a:bodyPr wrap="square">
            <a:spAutoFit/>
          </a:bodyPr>
          <a:lstStyle/>
          <a:p>
            <a:pPr algn="just">
              <a:lnSpc>
                <a:spcPct val="150000"/>
              </a:lnSpc>
              <a:spcAft>
                <a:spcPts val="800"/>
              </a:spcAft>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Máy </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in</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Có nhiều cách kết nối với máy tính: cắm trực tiếp, kết nối qua mạng hoặc dùng kết nối Bluetooth.</a:t>
            </a:r>
          </a:p>
        </p:txBody>
      </p:sp>
      <p:sp>
        <p:nvSpPr>
          <p:cNvPr id="20" name="TextBox 19">
            <a:extLst>
              <a:ext uri="{FF2B5EF4-FFF2-40B4-BE49-F238E27FC236}">
                <a16:creationId xmlns:a16="http://schemas.microsoft.com/office/drawing/2014/main" id="{DCF7551A-3828-579C-E0A0-51B36E2E3A33}"/>
              </a:ext>
            </a:extLst>
          </p:cNvPr>
          <p:cNvSpPr txBox="1"/>
          <p:nvPr/>
        </p:nvSpPr>
        <p:spPr>
          <a:xfrm>
            <a:off x="1974908" y="6687241"/>
            <a:ext cx="9157208" cy="1824923"/>
          </a:xfrm>
          <a:prstGeom prst="rect">
            <a:avLst/>
          </a:prstGeom>
          <a:noFill/>
        </p:spPr>
        <p:txBody>
          <a:bodyPr wrap="square">
            <a:spAutoFit/>
          </a:bodyPr>
          <a:lstStyle/>
          <a:p>
            <a:pPr algn="just">
              <a:lnSpc>
                <a:spcPct val="150000"/>
              </a:lnSpc>
              <a:spcAft>
                <a:spcPts val="800"/>
              </a:spcAft>
            </a:pPr>
            <a:r>
              <a:rPr lang="vi-VN" sz="4000">
                <a:solidFill>
                  <a:srgbClr val="000000"/>
                </a:solidFill>
                <a:ea typeface="Calibri" panose="020F0502020204030204" pitchFamily="34" charset="0"/>
                <a:cs typeface="Arial" panose="020B0604020202020204" pitchFamily="34" charset="0"/>
              </a:rPr>
              <a:t>Một số loại máy tính có cả chức năng như máy quét, máy sao chụp.</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08FF5E5-82CA-CC2A-C068-13AB0DB63625}"/>
              </a:ext>
            </a:extLst>
          </p:cNvPr>
          <p:cNvPicPr>
            <a:picLocks noChangeAspect="1"/>
          </p:cNvPicPr>
          <p:nvPr/>
        </p:nvPicPr>
        <p:blipFill rotWithShape="1">
          <a:blip r:embed="rId8">
            <a:extLst>
              <a:ext uri="{28A0092B-C50C-407E-A947-70E740481C1C}">
                <a14:useLocalDpi xmlns:a14="http://schemas.microsoft.com/office/drawing/2010/main" val="0"/>
              </a:ext>
            </a:extLst>
          </a:blip>
          <a:srcRect l="17257" t="6091" r="20339"/>
          <a:stretch/>
        </p:blipFill>
        <p:spPr>
          <a:xfrm>
            <a:off x="762000" y="1713445"/>
            <a:ext cx="5410200" cy="5018157"/>
          </a:xfrm>
          <a:prstGeom prst="rect">
            <a:avLst/>
          </a:prstGeom>
        </p:spPr>
      </p:pic>
      <p:pic>
        <p:nvPicPr>
          <p:cNvPr id="5" name="Picture 4" descr="A picture containing text, printer, electronics, white&#10;&#10;Description automatically generated">
            <a:extLst>
              <a:ext uri="{FF2B5EF4-FFF2-40B4-BE49-F238E27FC236}">
                <a16:creationId xmlns:a16="http://schemas.microsoft.com/office/drawing/2014/main" id="{A30AFFB9-D23B-D90F-8968-A168E637D5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85652" y="5305871"/>
            <a:ext cx="5552381" cy="4076190"/>
          </a:xfrm>
          <a:prstGeom prst="rect">
            <a:avLst/>
          </a:prstGeom>
        </p:spPr>
      </p:pic>
    </p:spTree>
    <p:extLst>
      <p:ext uri="{BB962C8B-B14F-4D97-AF65-F5344CB8AC3E}">
        <p14:creationId xmlns:p14="http://schemas.microsoft.com/office/powerpoint/2010/main" val="4158854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right)">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5286984" y="-329882"/>
            <a:ext cx="2654042" cy="3347989"/>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9054633"/>
            <a:ext cx="981412" cy="1232367"/>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947086">
            <a:off x="17091476" y="145183"/>
            <a:ext cx="1032591" cy="1032591"/>
          </a:xfrm>
          <a:prstGeom prst="rect">
            <a:avLst/>
          </a:prstGeom>
        </p:spPr>
      </p:pic>
      <p:sp>
        <p:nvSpPr>
          <p:cNvPr id="15" name="TextBox 4">
            <a:extLst>
              <a:ext uri="{FF2B5EF4-FFF2-40B4-BE49-F238E27FC236}">
                <a16:creationId xmlns:a16="http://schemas.microsoft.com/office/drawing/2014/main" id="{187889E3-0791-17D6-D893-839CA4877581}"/>
              </a:ext>
            </a:extLst>
          </p:cNvPr>
          <p:cNvSpPr txBox="1"/>
          <p:nvPr/>
        </p:nvSpPr>
        <p:spPr>
          <a:xfrm>
            <a:off x="7340092" y="974781"/>
            <a:ext cx="3607816" cy="738664"/>
          </a:xfrm>
          <a:prstGeom prst="rect">
            <a:avLst/>
          </a:prstGeom>
        </p:spPr>
        <p:txBody>
          <a:bodyPr wrap="square" lIns="0" tIns="0" rIns="0" bIns="0" rtlCol="0" anchor="t">
            <a:spAutoFit/>
          </a:bodyPr>
          <a:lstStyle/>
          <a:p>
            <a:pPr algn="ctr"/>
            <a:r>
              <a:rPr lang="en-US" sz="4800" b="1">
                <a:latin typeface="Arial" panose="020B0604020202020204" pitchFamily="34" charset="0"/>
                <a:cs typeface="Arial" panose="020B0604020202020204" pitchFamily="34" charset="0"/>
              </a:rPr>
              <a:t>Thiết bị ra</a:t>
            </a:r>
            <a:endParaRPr lang="vi-VN" sz="4800" b="1">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5CBE7537-B79A-7E75-C570-0CAF3B5EA75B}"/>
              </a:ext>
            </a:extLst>
          </p:cNvPr>
          <p:cNvSpPr txBox="1"/>
          <p:nvPr/>
        </p:nvSpPr>
        <p:spPr>
          <a:xfrm>
            <a:off x="6948990" y="2462420"/>
            <a:ext cx="9976147" cy="1824923"/>
          </a:xfrm>
          <a:prstGeom prst="rect">
            <a:avLst/>
          </a:prstGeom>
          <a:noFill/>
        </p:spPr>
        <p:txBody>
          <a:bodyPr wrap="square">
            <a:spAutoFit/>
          </a:bodyPr>
          <a:lstStyle/>
          <a:p>
            <a:pPr algn="just">
              <a:lnSpc>
                <a:spcPct val="150000"/>
              </a:lnSpc>
              <a:spcAft>
                <a:spcPts val="800"/>
              </a:spcAft>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Máy chiếu, màn hình lớn: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dùng phổ biến ở lớp học, hội nghị, nhà hàng.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DCF7551A-3828-579C-E0A0-51B36E2E3A33}"/>
              </a:ext>
            </a:extLst>
          </p:cNvPr>
          <p:cNvSpPr txBox="1"/>
          <p:nvPr/>
        </p:nvSpPr>
        <p:spPr>
          <a:xfrm>
            <a:off x="1422908" y="6456469"/>
            <a:ext cx="9525000" cy="1824923"/>
          </a:xfrm>
          <a:prstGeom prst="rect">
            <a:avLst/>
          </a:prstGeom>
          <a:noFill/>
        </p:spPr>
        <p:txBody>
          <a:bodyPr wrap="square">
            <a:spAutoFit/>
          </a:bodyPr>
          <a:lstStyle/>
          <a:p>
            <a:pPr algn="just">
              <a:lnSpc>
                <a:spcPct val="150000"/>
              </a:lnSpc>
              <a:spcAft>
                <a:spcPts val="800"/>
              </a:spcAft>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Loa hay các dàn âm thanh: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kết nối bằng cáp nối hoặc không dây Bluetooth.</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descr="A picture containing text, monitor, television, indoor&#10;&#10;Description automatically generated">
            <a:extLst>
              <a:ext uri="{FF2B5EF4-FFF2-40B4-BE49-F238E27FC236}">
                <a16:creationId xmlns:a16="http://schemas.microsoft.com/office/drawing/2014/main" id="{681677F8-E620-5219-8158-BED841F64A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0" y="974781"/>
            <a:ext cx="4762500" cy="4762500"/>
          </a:xfrm>
          <a:prstGeom prst="rect">
            <a:avLst/>
          </a:prstGeom>
        </p:spPr>
      </p:pic>
      <p:pic>
        <p:nvPicPr>
          <p:cNvPr id="8" name="Picture 7" descr="A picture containing black, electronics, silver, projector&#10;&#10;Description automatically generated">
            <a:extLst>
              <a:ext uri="{FF2B5EF4-FFF2-40B4-BE49-F238E27FC236}">
                <a16:creationId xmlns:a16="http://schemas.microsoft.com/office/drawing/2014/main" id="{C4D6E4E0-FAE8-FF83-5A3A-C26099BECE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20299" y="2413350"/>
            <a:ext cx="2414895" cy="1873993"/>
          </a:xfrm>
          <a:prstGeom prst="rect">
            <a:avLst/>
          </a:prstGeom>
        </p:spPr>
      </p:pic>
      <p:pic>
        <p:nvPicPr>
          <p:cNvPr id="12" name="Picture 11" descr="A picture containing indoor, black, accessory, dark&#10;&#10;Description automatically generated">
            <a:extLst>
              <a:ext uri="{FF2B5EF4-FFF2-40B4-BE49-F238E27FC236}">
                <a16:creationId xmlns:a16="http://schemas.microsoft.com/office/drawing/2014/main" id="{973BEBBC-D660-7E0D-9289-2BE7FF15A020}"/>
              </a:ext>
            </a:extLst>
          </p:cNvPr>
          <p:cNvPicPr>
            <a:picLocks noChangeAspect="1"/>
          </p:cNvPicPr>
          <p:nvPr/>
        </p:nvPicPr>
        <p:blipFill rotWithShape="1">
          <a:blip r:embed="rId10">
            <a:extLst>
              <a:ext uri="{28A0092B-C50C-407E-A947-70E740481C1C}">
                <a14:useLocalDpi xmlns:a14="http://schemas.microsoft.com/office/drawing/2010/main" val="0"/>
              </a:ext>
            </a:extLst>
          </a:blip>
          <a:srcRect l="10131" t="18628" r="8170" b="18628"/>
          <a:stretch/>
        </p:blipFill>
        <p:spPr>
          <a:xfrm>
            <a:off x="13018785" y="7944763"/>
            <a:ext cx="3061208" cy="1567338"/>
          </a:xfrm>
          <a:prstGeom prst="rect">
            <a:avLst/>
          </a:prstGeom>
        </p:spPr>
      </p:pic>
      <p:pic>
        <p:nvPicPr>
          <p:cNvPr id="18" name="Picture 17" descr="A picture containing electronics, loudspeaker, set&#10;&#10;Description automatically generated">
            <a:extLst>
              <a:ext uri="{FF2B5EF4-FFF2-40B4-BE49-F238E27FC236}">
                <a16:creationId xmlns:a16="http://schemas.microsoft.com/office/drawing/2014/main" id="{EEAF0498-C214-48F2-68EE-CC94DB4F27D1}"/>
              </a:ext>
            </a:extLst>
          </p:cNvPr>
          <p:cNvPicPr>
            <a:picLocks noChangeAspect="1"/>
          </p:cNvPicPr>
          <p:nvPr/>
        </p:nvPicPr>
        <p:blipFill rotWithShape="1">
          <a:blip r:embed="rId11">
            <a:extLst>
              <a:ext uri="{28A0092B-C50C-407E-A947-70E740481C1C}">
                <a14:useLocalDpi xmlns:a14="http://schemas.microsoft.com/office/drawing/2010/main" val="0"/>
              </a:ext>
            </a:extLst>
          </a:blip>
          <a:srcRect l="11910" t="32030" r="8188" b="28192"/>
          <a:stretch/>
        </p:blipFill>
        <p:spPr>
          <a:xfrm>
            <a:off x="11445687" y="4836883"/>
            <a:ext cx="6207405" cy="3090313"/>
          </a:xfrm>
          <a:prstGeom prst="rect">
            <a:avLst/>
          </a:prstGeom>
        </p:spPr>
      </p:pic>
    </p:spTree>
    <p:extLst>
      <p:ext uri="{BB962C8B-B14F-4D97-AF65-F5344CB8AC3E}">
        <p14:creationId xmlns:p14="http://schemas.microsoft.com/office/powerpoint/2010/main" val="13005963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par>
                          <p:cTn id="23" fill="hold">
                            <p:stCondLst>
                              <p:cond delay="500"/>
                            </p:stCondLst>
                            <p:childTnLst>
                              <p:par>
                                <p:cTn id="24" presetID="22" presetClass="entr" presetSubtype="2"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right)">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B12D212-B866-FE71-D017-74BAB6517C4B}"/>
              </a:ext>
            </a:extLst>
          </p:cNvPr>
          <p:cNvGrpSpPr/>
          <p:nvPr/>
        </p:nvGrpSpPr>
        <p:grpSpPr>
          <a:xfrm>
            <a:off x="1905000" y="436884"/>
            <a:ext cx="14743508" cy="8787827"/>
            <a:chOff x="1905000" y="436884"/>
            <a:chExt cx="14743508" cy="8787827"/>
          </a:xfrm>
        </p:grpSpPr>
        <p:sp>
          <p:nvSpPr>
            <p:cNvPr id="14" name="Freeform: Shape 13">
              <a:extLst>
                <a:ext uri="{FF2B5EF4-FFF2-40B4-BE49-F238E27FC236}">
                  <a16:creationId xmlns:a16="http://schemas.microsoft.com/office/drawing/2014/main" id="{C943CADE-E4BC-99D7-C264-712894E28308}"/>
                </a:ext>
              </a:extLst>
            </p:cNvPr>
            <p:cNvSpPr/>
            <p:nvPr/>
          </p:nvSpPr>
          <p:spPr>
            <a:xfrm>
              <a:off x="1905000" y="1062289"/>
              <a:ext cx="14743508" cy="8162422"/>
            </a:xfrm>
            <a:custGeom>
              <a:avLst/>
              <a:gdLst>
                <a:gd name="connsiteX0" fmla="*/ 10646293 w 10725181"/>
                <a:gd name="connsiteY0" fmla="*/ 5930254 h 6032915"/>
                <a:gd name="connsiteX1" fmla="*/ 9996447 w 10725181"/>
                <a:gd name="connsiteY1" fmla="*/ 6020439 h 6032915"/>
                <a:gd name="connsiteX2" fmla="*/ 753506 w 10725181"/>
                <a:gd name="connsiteY2" fmla="*/ 5975813 h 6032915"/>
                <a:gd name="connsiteX3" fmla="*/ 74794 w 10725181"/>
                <a:gd name="connsiteY3" fmla="*/ 5918953 h 6032915"/>
                <a:gd name="connsiteX4" fmla="*/ 3462 w 10725181"/>
                <a:gd name="connsiteY4" fmla="*/ 5209677 h 6032915"/>
                <a:gd name="connsiteX5" fmla="*/ 27287 w 10725181"/>
                <a:gd name="connsiteY5" fmla="*/ 4416291 h 6032915"/>
                <a:gd name="connsiteX6" fmla="*/ 101000 w 10725181"/>
                <a:gd name="connsiteY6" fmla="*/ 352835 h 6032915"/>
                <a:gd name="connsiteX7" fmla="*/ 178189 w 10725181"/>
                <a:gd name="connsiteY7" fmla="*/ 119661 h 6032915"/>
                <a:gd name="connsiteX8" fmla="*/ 1575432 w 10725181"/>
                <a:gd name="connsiteY8" fmla="*/ 62456 h 6032915"/>
                <a:gd name="connsiteX9" fmla="*/ 3764189 w 10725181"/>
                <a:gd name="connsiteY9" fmla="*/ 81153 h 6032915"/>
                <a:gd name="connsiteX10" fmla="*/ 8141572 w 10725181"/>
                <a:gd name="connsiteY10" fmla="*/ 105720 h 6032915"/>
                <a:gd name="connsiteX11" fmla="*/ 10587435 w 10725181"/>
                <a:gd name="connsiteY11" fmla="*/ 165288 h 6032915"/>
                <a:gd name="connsiteX12" fmla="*/ 10640369 w 10725181"/>
                <a:gd name="connsiteY12" fmla="*/ 595184 h 6032915"/>
                <a:gd name="connsiteX13" fmla="*/ 10700900 w 10725181"/>
                <a:gd name="connsiteY13" fmla="*/ 4152350 h 6032915"/>
                <a:gd name="connsiteX14" fmla="*/ 10646293 w 10725181"/>
                <a:gd name="connsiteY14" fmla="*/ 5930254 h 603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25181" h="6032915">
                  <a:moveTo>
                    <a:pt x="10646293" y="5930254"/>
                  </a:moveTo>
                  <a:cubicBezTo>
                    <a:pt x="10524443" y="6060495"/>
                    <a:pt x="10156260" y="6018124"/>
                    <a:pt x="9996447" y="6020439"/>
                  </a:cubicBezTo>
                  <a:cubicBezTo>
                    <a:pt x="6916229" y="6065016"/>
                    <a:pt x="3834169" y="5975813"/>
                    <a:pt x="753506" y="5975813"/>
                  </a:cubicBezTo>
                  <a:cubicBezTo>
                    <a:pt x="520592" y="5974191"/>
                    <a:pt x="137704" y="6000811"/>
                    <a:pt x="74794" y="5918953"/>
                  </a:cubicBezTo>
                  <a:cubicBezTo>
                    <a:pt x="-13264" y="5804371"/>
                    <a:pt x="-1567" y="5396377"/>
                    <a:pt x="3462" y="5209677"/>
                  </a:cubicBezTo>
                  <a:cubicBezTo>
                    <a:pt x="10572" y="4945169"/>
                    <a:pt x="20308" y="4680769"/>
                    <a:pt x="27287" y="4416291"/>
                  </a:cubicBezTo>
                  <a:cubicBezTo>
                    <a:pt x="63008" y="3062624"/>
                    <a:pt x="136368" y="1707287"/>
                    <a:pt x="101000" y="352835"/>
                  </a:cubicBezTo>
                  <a:cubicBezTo>
                    <a:pt x="98799" y="268541"/>
                    <a:pt x="113964" y="176200"/>
                    <a:pt x="178189" y="119661"/>
                  </a:cubicBezTo>
                  <a:cubicBezTo>
                    <a:pt x="435463" y="-106670"/>
                    <a:pt x="1255873" y="56455"/>
                    <a:pt x="1575432" y="62456"/>
                  </a:cubicBezTo>
                  <a:cubicBezTo>
                    <a:pt x="2304758" y="76153"/>
                    <a:pt x="3034748" y="75027"/>
                    <a:pt x="3764189" y="81153"/>
                  </a:cubicBezTo>
                  <a:cubicBezTo>
                    <a:pt x="5223287" y="93406"/>
                    <a:pt x="6682414" y="104058"/>
                    <a:pt x="8141572" y="105720"/>
                  </a:cubicBezTo>
                  <a:cubicBezTo>
                    <a:pt x="8591069" y="106231"/>
                    <a:pt x="10452066" y="45107"/>
                    <a:pt x="10587435" y="165288"/>
                  </a:cubicBezTo>
                  <a:cubicBezTo>
                    <a:pt x="10637048" y="209335"/>
                    <a:pt x="10639776" y="529855"/>
                    <a:pt x="10640369" y="595184"/>
                  </a:cubicBezTo>
                  <a:cubicBezTo>
                    <a:pt x="10651241" y="1781008"/>
                    <a:pt x="10690180" y="2966540"/>
                    <a:pt x="10700900" y="4152350"/>
                  </a:cubicBezTo>
                  <a:cubicBezTo>
                    <a:pt x="10703623" y="4453455"/>
                    <a:pt x="10780286" y="5786944"/>
                    <a:pt x="10646293" y="5930254"/>
                  </a:cubicBezTo>
                  <a:close/>
                </a:path>
              </a:pathLst>
            </a:custGeom>
            <a:solidFill>
              <a:srgbClr val="FFE4D1"/>
            </a:solidFill>
            <a:ln w="5586" cap="flat">
              <a:noFill/>
              <a:prstDash val="solid"/>
              <a:miter/>
            </a:ln>
          </p:spPr>
          <p:txBody>
            <a:bodyPr rtlCol="0" anchor="ctr"/>
            <a:lstStyle/>
            <a:p>
              <a:endParaRPr lang="en-US"/>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2936">
              <a:off x="2010717" y="436884"/>
              <a:ext cx="951138" cy="1755456"/>
            </a:xfrm>
            <a:prstGeom prst="rect">
              <a:avLst/>
            </a:prstGeom>
          </p:spPr>
        </p:pic>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9911" r="20505"/>
          <a:stretch>
            <a:fillRect/>
          </a:stretch>
        </p:blipFill>
        <p:spPr>
          <a:xfrm>
            <a:off x="14621085" y="0"/>
            <a:ext cx="3666915" cy="1566935"/>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8707" r="3854"/>
          <a:stretch>
            <a:fillRect/>
          </a:stretch>
        </p:blipFill>
        <p:spPr>
          <a:xfrm>
            <a:off x="0" y="0"/>
            <a:ext cx="1666541" cy="3345010"/>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49911" r="20505"/>
          <a:stretch>
            <a:fillRect/>
          </a:stretch>
        </p:blipFill>
        <p:spPr>
          <a:xfrm flipH="1" flipV="1">
            <a:off x="0" y="8685462"/>
            <a:ext cx="3747892" cy="1601538"/>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734593">
            <a:off x="16008093" y="8121199"/>
            <a:ext cx="1417140" cy="2185819"/>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454542" y="6562066"/>
            <a:ext cx="1077308" cy="1352784"/>
          </a:xfrm>
          <a:prstGeom prst="rect">
            <a:avLst/>
          </a:prstGeom>
        </p:spPr>
      </p:pic>
      <p:sp>
        <p:nvSpPr>
          <p:cNvPr id="17" name="TextBox 16">
            <a:extLst>
              <a:ext uri="{FF2B5EF4-FFF2-40B4-BE49-F238E27FC236}">
                <a16:creationId xmlns:a16="http://schemas.microsoft.com/office/drawing/2014/main" id="{F7251288-C4E5-D212-111C-396CB653DACE}"/>
              </a:ext>
            </a:extLst>
          </p:cNvPr>
          <p:cNvSpPr txBox="1"/>
          <p:nvPr/>
        </p:nvSpPr>
        <p:spPr>
          <a:xfrm>
            <a:off x="2672215" y="1566935"/>
            <a:ext cx="13209078" cy="7059433"/>
          </a:xfrm>
          <a:prstGeom prst="rect">
            <a:avLst/>
          </a:prstGeom>
          <a:noFill/>
        </p:spPr>
        <p:txBody>
          <a:bodyPr wrap="square">
            <a:spAutoFit/>
          </a:bodyPr>
          <a:lstStyle/>
          <a:p>
            <a:pPr marL="457200" indent="-457200" algn="just">
              <a:lnSpc>
                <a:spcPct val="150000"/>
              </a:lnSpc>
              <a:spcAft>
                <a:spcPts val="800"/>
              </a:spcAft>
              <a:buFontTx/>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Bàn phím, chuột và màn hình máy tính không được dùng như một thiết bị độc lập mà phải kết nối với máy tính. </a:t>
            </a:r>
          </a:p>
          <a:p>
            <a:pPr marL="457200" indent="-457200" algn="just">
              <a:lnSpc>
                <a:spcPct val="150000"/>
              </a:lnSpc>
              <a:spcAft>
                <a:spcPts val="800"/>
              </a:spcAft>
              <a:buFontTx/>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Một số thiết bị có thể dùng 2 cách:</a:t>
            </a:r>
            <a:endPar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Khi kết nối với máy tính: gọi là thiết bị vào hoặc thiết bị ra</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Khi dùng độc lập: chức năng của thiết bị sẽ khác đi.</a:t>
            </a:r>
            <a:endParaRPr lang="en-US" sz="3200">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Tx/>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Ví dụ: Ở một số lớp học có dùng tivi với màn hình lớn làm màn hình máy tính khi giảng bài. Lúc đó, cái tivi đang thực hiện chức năng làm thiết bị ra cho máy tính. Khi dùng độc lập thì tivi không phải thiết bị ra của máy tính nữa.</a:t>
            </a:r>
          </a:p>
        </p:txBody>
      </p:sp>
    </p:spTree>
    <p:extLst>
      <p:ext uri="{BB962C8B-B14F-4D97-AF65-F5344CB8AC3E}">
        <p14:creationId xmlns:p14="http://schemas.microsoft.com/office/powerpoint/2010/main" val="2901962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barn(inVertical)">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barn(inVertical)">
                                      <p:cBhvr>
                                        <p:cTn id="17" dur="500"/>
                                        <p:tgtEl>
                                          <p:spTgt spid="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barn(inVertical)">
                                      <p:cBhvr>
                                        <p:cTn id="22" dur="500"/>
                                        <p:tgtEl>
                                          <p:spTgt spid="1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animEffect transition="in" filter="barn(inVertical)">
                                      <p:cBhvr>
                                        <p:cTn id="27" dur="500"/>
                                        <p:tgtEl>
                                          <p:spTgt spid="1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xEl>
                                              <p:pRg st="4" end="4"/>
                                            </p:txEl>
                                          </p:spTgt>
                                        </p:tgtEl>
                                        <p:attrNameLst>
                                          <p:attrName>style.visibility</p:attrName>
                                        </p:attrNameLst>
                                      </p:cBhvr>
                                      <p:to>
                                        <p:strVal val="visible"/>
                                      </p:to>
                                    </p:set>
                                    <p:animEffect transition="in" filter="barn(inVertical)">
                                      <p:cBhvr>
                                        <p:cTn id="32"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TextBox 2"/>
          <p:cNvSpPr txBox="1"/>
          <p:nvPr/>
        </p:nvSpPr>
        <p:spPr>
          <a:xfrm>
            <a:off x="2038200" y="375233"/>
            <a:ext cx="14211600" cy="1358064"/>
          </a:xfrm>
          <a:prstGeom prst="rect">
            <a:avLst/>
          </a:prstGeom>
        </p:spPr>
        <p:txBody>
          <a:bodyPr lIns="0" tIns="0" rIns="0" bIns="0" rtlCol="0" anchor="t">
            <a:spAutoFit/>
          </a:bodyPr>
          <a:lstStyle/>
          <a:p>
            <a:pPr algn="ctr">
              <a:lnSpc>
                <a:spcPts val="11999"/>
              </a:lnSpc>
            </a:pPr>
            <a:r>
              <a:rPr lang="en-US" sz="7200" b="1">
                <a:solidFill>
                  <a:srgbClr val="2D3456"/>
                </a:solidFill>
                <a:latin typeface="Arial" panose="020B0604020202020204" pitchFamily="34" charset="0"/>
                <a:cs typeface="Arial" panose="020B0604020202020204" pitchFamily="34" charset="0"/>
              </a:rPr>
              <a:t>KHỞI ĐỘNG</a:t>
            </a:r>
          </a:p>
        </p:txBody>
      </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70111">
            <a:off x="16877813" y="-617439"/>
            <a:ext cx="2101794" cy="2231635"/>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2" y="114300"/>
            <a:ext cx="863367" cy="1084137"/>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49911" r="20505"/>
          <a:stretch>
            <a:fillRect/>
          </a:stretch>
        </p:blipFill>
        <p:spPr>
          <a:xfrm flipH="1" flipV="1">
            <a:off x="0" y="8720065"/>
            <a:ext cx="3666915" cy="1566935"/>
          </a:xfrm>
          <a:prstGeom prst="rect">
            <a:avLst/>
          </a:prstGeom>
        </p:spPr>
      </p:pic>
      <p:pic>
        <p:nvPicPr>
          <p:cNvPr id="6" name="Picture 7">
            <a:extLst>
              <a:ext uri="{FF2B5EF4-FFF2-40B4-BE49-F238E27FC236}">
                <a16:creationId xmlns:a16="http://schemas.microsoft.com/office/drawing/2014/main" id="{FC1B0A55-3F95-85DF-9B3E-FE86B85AC47D}"/>
              </a:ext>
            </a:extLst>
          </p:cNvPr>
          <p:cNvPicPr>
            <a:picLocks noChangeAspect="1"/>
          </p:cNvPicPr>
          <p:nvPr/>
        </p:nvPicPr>
        <p:blipFill>
          <a:blip r:embed="rId8"/>
          <a:srcRect/>
          <a:stretch>
            <a:fillRect/>
          </a:stretch>
        </p:blipFill>
        <p:spPr>
          <a:xfrm>
            <a:off x="533400" y="3086100"/>
            <a:ext cx="6951868" cy="7200900"/>
          </a:xfrm>
          <a:prstGeom prst="rect">
            <a:avLst/>
          </a:prstGeom>
        </p:spPr>
      </p:pic>
      <p:sp>
        <p:nvSpPr>
          <p:cNvPr id="7" name="Speech Bubble: Rectangle with Corners Rounded 6">
            <a:extLst>
              <a:ext uri="{FF2B5EF4-FFF2-40B4-BE49-F238E27FC236}">
                <a16:creationId xmlns:a16="http://schemas.microsoft.com/office/drawing/2014/main" id="{6149E4A5-5080-2056-4D1E-FD0552C8E9A6}"/>
              </a:ext>
            </a:extLst>
          </p:cNvPr>
          <p:cNvSpPr/>
          <p:nvPr/>
        </p:nvSpPr>
        <p:spPr>
          <a:xfrm>
            <a:off x="7162799" y="2427064"/>
            <a:ext cx="10121925" cy="2640236"/>
          </a:xfrm>
          <a:prstGeom prst="wedgeRoundRectCallout">
            <a:avLst>
              <a:gd name="adj1" fmla="val -64426"/>
              <a:gd name="adj2" fmla="val 8173"/>
              <a:gd name="adj3" fmla="val 16667"/>
            </a:avLst>
          </a:prstGeom>
          <a:solidFill>
            <a:srgbClr val="FFE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a:solidFill>
                  <a:schemeClr val="tx1"/>
                </a:solidFill>
                <a:latin typeface="Arial" panose="020B0604020202020204" pitchFamily="34" charset="0"/>
                <a:cs typeface="Arial" panose="020B0604020202020204" pitchFamily="34" charset="0"/>
              </a:rPr>
              <a:t>Ổ đĩa cứng có phải là thiết bị vào – ra hay không?</a:t>
            </a:r>
          </a:p>
        </p:txBody>
      </p:sp>
      <p:sp>
        <p:nvSpPr>
          <p:cNvPr id="3" name="Rectangle: Rounded Corners 2">
            <a:extLst>
              <a:ext uri="{FF2B5EF4-FFF2-40B4-BE49-F238E27FC236}">
                <a16:creationId xmlns:a16="http://schemas.microsoft.com/office/drawing/2014/main" id="{0EAE832A-2E0F-3F3F-C744-EC2CE9E8AE45}"/>
              </a:ext>
            </a:extLst>
          </p:cNvPr>
          <p:cNvSpPr/>
          <p:nvPr/>
        </p:nvSpPr>
        <p:spPr>
          <a:xfrm>
            <a:off x="7162799" y="5448300"/>
            <a:ext cx="10121925" cy="4114800"/>
          </a:xfrm>
          <a:prstGeom prst="round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Ổ đĩa cứng không phải là thiết bị vào – ra, nó là thiết bị lưu trữ. Ổ đĩa cứng cũng không phải là thiết bị ngoại vi mặc dù các thiết bị lưu trữ khác nói chung là thiết bị ngoại vi.</a:t>
            </a:r>
            <a:endParaRPr lang="en-US" sz="3600">
              <a:solidFill>
                <a:schemeClr val="tx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AutoShape 2"/>
          <p:cNvSpPr/>
          <p:nvPr/>
        </p:nvSpPr>
        <p:spPr>
          <a:xfrm>
            <a:off x="0" y="531304"/>
            <a:ext cx="18288000" cy="0"/>
          </a:xfrm>
          <a:prstGeom prst="line">
            <a:avLst/>
          </a:prstGeom>
          <a:ln w="47625" cap="flat">
            <a:solidFill>
              <a:srgbClr val="FCCEB9"/>
            </a:solidFill>
            <a:prstDash val="solid"/>
            <a:headEnd type="none" w="sm" len="sm"/>
            <a:tailEnd type="none" w="sm" len="sm"/>
          </a:ln>
        </p:spPr>
      </p:sp>
      <p:grpSp>
        <p:nvGrpSpPr>
          <p:cNvPr id="24" name="Group 23">
            <a:extLst>
              <a:ext uri="{FF2B5EF4-FFF2-40B4-BE49-F238E27FC236}">
                <a16:creationId xmlns:a16="http://schemas.microsoft.com/office/drawing/2014/main" id="{3FE4D84D-0411-C531-4528-4515018EC7E3}"/>
              </a:ext>
            </a:extLst>
          </p:cNvPr>
          <p:cNvGrpSpPr/>
          <p:nvPr/>
        </p:nvGrpSpPr>
        <p:grpSpPr>
          <a:xfrm>
            <a:off x="5522679" y="276043"/>
            <a:ext cx="6636936" cy="4167716"/>
            <a:chOff x="5522679" y="276043"/>
            <a:chExt cx="6636936" cy="4167716"/>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22679" y="716732"/>
              <a:ext cx="6636936" cy="3727027"/>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23767" y="829655"/>
              <a:ext cx="6234761" cy="3501183"/>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700000" flipH="1">
              <a:off x="10069360" y="276043"/>
              <a:ext cx="998915" cy="1166461"/>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767344" flipH="1">
              <a:off x="6455294" y="276043"/>
              <a:ext cx="998915" cy="1166461"/>
            </a:xfrm>
            <a:prstGeom prst="rect">
              <a:avLst/>
            </a:prstGeom>
          </p:spPr>
        </p:pic>
      </p:grpSp>
      <p:sp>
        <p:nvSpPr>
          <p:cNvPr id="5" name="TextBox 5"/>
          <p:cNvSpPr txBox="1"/>
          <p:nvPr/>
        </p:nvSpPr>
        <p:spPr>
          <a:xfrm>
            <a:off x="5211117" y="2163653"/>
            <a:ext cx="7260060" cy="897682"/>
          </a:xfrm>
          <a:prstGeom prst="rect">
            <a:avLst/>
          </a:prstGeom>
        </p:spPr>
        <p:txBody>
          <a:bodyPr lIns="0" tIns="0" rIns="0" bIns="0" rtlCol="0" anchor="t">
            <a:spAutoFit/>
          </a:bodyPr>
          <a:lstStyle/>
          <a:p>
            <a:pPr algn="ctr">
              <a:lnSpc>
                <a:spcPts val="6959"/>
              </a:lnSpc>
            </a:pPr>
            <a:r>
              <a:rPr lang="en-US" sz="7200" b="1">
                <a:solidFill>
                  <a:srgbClr val="F69276"/>
                </a:solidFill>
                <a:latin typeface="Arial" panose="020B0604020202020204" pitchFamily="34" charset="0"/>
                <a:cs typeface="Arial" panose="020B0604020202020204" pitchFamily="34" charset="0"/>
              </a:rPr>
              <a:t>LUYỆN TẬP</a:t>
            </a:r>
          </a:p>
        </p:txBody>
      </p:sp>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8654">
            <a:off x="11119114" y="3098461"/>
            <a:ext cx="430559" cy="540657"/>
          </a:xfrm>
          <a:prstGeom prst="rect">
            <a:avLst/>
          </a:prstGeom>
        </p:spPr>
      </p:pic>
      <p:grpSp>
        <p:nvGrpSpPr>
          <p:cNvPr id="30" name="Group 29">
            <a:extLst>
              <a:ext uri="{FF2B5EF4-FFF2-40B4-BE49-F238E27FC236}">
                <a16:creationId xmlns:a16="http://schemas.microsoft.com/office/drawing/2014/main" id="{7A02BAE5-B37A-171D-D22E-F098F33C5A8C}"/>
              </a:ext>
            </a:extLst>
          </p:cNvPr>
          <p:cNvGrpSpPr/>
          <p:nvPr/>
        </p:nvGrpSpPr>
        <p:grpSpPr>
          <a:xfrm>
            <a:off x="1003377" y="4936277"/>
            <a:ext cx="7358510" cy="4170025"/>
            <a:chOff x="1003377" y="4936277"/>
            <a:chExt cx="7358510" cy="4170025"/>
          </a:xfrm>
        </p:grpSpPr>
        <p:pic>
          <p:nvPicPr>
            <p:cNvPr id="25" name="Picture 24">
              <a:extLst>
                <a:ext uri="{FF2B5EF4-FFF2-40B4-BE49-F238E27FC236}">
                  <a16:creationId xmlns:a16="http://schemas.microsoft.com/office/drawing/2014/main" id="{5F0D6737-67EC-239A-4026-53F12E84835F}"/>
                </a:ext>
              </a:extLst>
            </p:cNvPr>
            <p:cNvPicPr>
              <a:picLocks noChangeAspect="1"/>
            </p:cNvPicPr>
            <p:nvPr/>
          </p:nvPicPr>
          <p:blipFill>
            <a:blip r:embed="rId10"/>
            <a:stretch>
              <a:fillRect/>
            </a:stretch>
          </p:blipFill>
          <p:spPr>
            <a:xfrm>
              <a:off x="1003377" y="4936277"/>
              <a:ext cx="7358510" cy="4170025"/>
            </a:xfrm>
            <a:prstGeom prst="rect">
              <a:avLst/>
            </a:prstGeom>
          </p:spPr>
        </p:pic>
        <p:sp>
          <p:nvSpPr>
            <p:cNvPr id="11" name="TextBox 11"/>
            <p:cNvSpPr txBox="1"/>
            <p:nvPr/>
          </p:nvSpPr>
          <p:spPr>
            <a:xfrm>
              <a:off x="2667017" y="5372100"/>
              <a:ext cx="3916563" cy="890180"/>
            </a:xfrm>
            <a:prstGeom prst="rect">
              <a:avLst/>
            </a:prstGeom>
          </p:spPr>
          <p:txBody>
            <a:bodyPr lIns="0" tIns="0" rIns="0" bIns="0" rtlCol="0" anchor="t">
              <a:spAutoFit/>
            </a:bodyPr>
            <a:lstStyle/>
            <a:p>
              <a:pPr algn="ctr">
                <a:lnSpc>
                  <a:spcPct val="150000"/>
                </a:lnSpc>
              </a:pPr>
              <a:r>
                <a:rPr lang="en-US" sz="4400" b="1">
                  <a:solidFill>
                    <a:srgbClr val="F2613A"/>
                  </a:solidFill>
                  <a:latin typeface="Arial" panose="020B0604020202020204" pitchFamily="34" charset="0"/>
                  <a:cs typeface="Arial" panose="020B0604020202020204" pitchFamily="34" charset="0"/>
                </a:rPr>
                <a:t>Bài 1</a:t>
              </a:r>
            </a:p>
          </p:txBody>
        </p:sp>
      </p:grpSp>
      <p:sp>
        <p:nvSpPr>
          <p:cNvPr id="12" name="TextBox 12"/>
          <p:cNvSpPr txBox="1"/>
          <p:nvPr/>
        </p:nvSpPr>
        <p:spPr>
          <a:xfrm>
            <a:off x="1263560" y="6119822"/>
            <a:ext cx="6958339" cy="2655920"/>
          </a:xfrm>
          <a:prstGeom prst="rect">
            <a:avLst/>
          </a:prstGeom>
        </p:spPr>
        <p:txBody>
          <a:bodyPr wrap="square" lIns="0" tIns="0" rIns="0" bIns="0" rtlCol="0" anchor="t">
            <a:spAutoFit/>
          </a:bodyPr>
          <a:lstStyle/>
          <a:p>
            <a:pPr algn="ctr">
              <a:lnSpc>
                <a:spcPct val="150000"/>
              </a:lnSpc>
            </a:pPr>
            <a:r>
              <a:rPr lang="en-US" sz="4000">
                <a:solidFill>
                  <a:srgbClr val="2D3456"/>
                </a:solidFill>
                <a:latin typeface="Arial" panose="020B0604020202020204" pitchFamily="34" charset="0"/>
                <a:cs typeface="Arial" panose="020B0604020202020204" pitchFamily="34" charset="0"/>
              </a:rPr>
              <a:t>Hãy kể những thiết bị vào nhận thông tin dạng âm thanh và dạng hình ảnh mà em biết.</a:t>
            </a:r>
          </a:p>
        </p:txBody>
      </p:sp>
      <p:grpSp>
        <p:nvGrpSpPr>
          <p:cNvPr id="31" name="Group 30">
            <a:extLst>
              <a:ext uri="{FF2B5EF4-FFF2-40B4-BE49-F238E27FC236}">
                <a16:creationId xmlns:a16="http://schemas.microsoft.com/office/drawing/2014/main" id="{266CABF8-9C83-DC35-94A2-B2881869E12D}"/>
              </a:ext>
            </a:extLst>
          </p:cNvPr>
          <p:cNvGrpSpPr/>
          <p:nvPr/>
        </p:nvGrpSpPr>
        <p:grpSpPr>
          <a:xfrm>
            <a:off x="10058400" y="4936276"/>
            <a:ext cx="7358510" cy="4170025"/>
            <a:chOff x="10058400" y="4936276"/>
            <a:chExt cx="7358510" cy="4170025"/>
          </a:xfrm>
        </p:grpSpPr>
        <p:pic>
          <p:nvPicPr>
            <p:cNvPr id="29" name="Picture 28">
              <a:extLst>
                <a:ext uri="{FF2B5EF4-FFF2-40B4-BE49-F238E27FC236}">
                  <a16:creationId xmlns:a16="http://schemas.microsoft.com/office/drawing/2014/main" id="{8426D669-DAFC-4B50-96B8-99B8D7E3EF2F}"/>
                </a:ext>
              </a:extLst>
            </p:cNvPr>
            <p:cNvPicPr>
              <a:picLocks noChangeAspect="1"/>
            </p:cNvPicPr>
            <p:nvPr/>
          </p:nvPicPr>
          <p:blipFill>
            <a:blip r:embed="rId10"/>
            <a:stretch>
              <a:fillRect/>
            </a:stretch>
          </p:blipFill>
          <p:spPr>
            <a:xfrm>
              <a:off x="10058400" y="4936276"/>
              <a:ext cx="7358510" cy="4170025"/>
            </a:xfrm>
            <a:prstGeom prst="rect">
              <a:avLst/>
            </a:prstGeom>
          </p:spPr>
        </p:pic>
        <p:sp>
          <p:nvSpPr>
            <p:cNvPr id="15" name="TextBox 15"/>
            <p:cNvSpPr txBox="1"/>
            <p:nvPr/>
          </p:nvSpPr>
          <p:spPr>
            <a:xfrm>
              <a:off x="11704417" y="5377184"/>
              <a:ext cx="3916563" cy="890180"/>
            </a:xfrm>
            <a:prstGeom prst="rect">
              <a:avLst/>
            </a:prstGeom>
          </p:spPr>
          <p:txBody>
            <a:bodyPr lIns="0" tIns="0" rIns="0" bIns="0" rtlCol="0" anchor="t">
              <a:spAutoFit/>
            </a:bodyPr>
            <a:lstStyle/>
            <a:p>
              <a:pPr algn="ctr">
                <a:lnSpc>
                  <a:spcPct val="150000"/>
                </a:lnSpc>
              </a:pPr>
              <a:r>
                <a:rPr lang="en-US" sz="4400" b="1">
                  <a:solidFill>
                    <a:srgbClr val="F2613A"/>
                  </a:solidFill>
                  <a:latin typeface="Arial" panose="020B0604020202020204" pitchFamily="34" charset="0"/>
                  <a:cs typeface="Arial" panose="020B0604020202020204" pitchFamily="34" charset="0"/>
                </a:rPr>
                <a:t>Bài 2</a:t>
              </a:r>
            </a:p>
          </p:txBody>
        </p:sp>
      </p:grpSp>
      <p:sp>
        <p:nvSpPr>
          <p:cNvPr id="16" name="TextBox 16"/>
          <p:cNvSpPr txBox="1"/>
          <p:nvPr/>
        </p:nvSpPr>
        <p:spPr>
          <a:xfrm>
            <a:off x="10237767" y="6210300"/>
            <a:ext cx="6958339" cy="2655920"/>
          </a:xfrm>
          <a:prstGeom prst="rect">
            <a:avLst/>
          </a:prstGeom>
        </p:spPr>
        <p:txBody>
          <a:bodyPr wrap="square" lIns="0" tIns="0" rIns="0" bIns="0" rtlCol="0" anchor="t">
            <a:spAutoFit/>
          </a:bodyPr>
          <a:lstStyle/>
          <a:p>
            <a:pPr algn="ctr">
              <a:lnSpc>
                <a:spcPct val="150000"/>
              </a:lnSpc>
            </a:pPr>
            <a:r>
              <a:rPr lang="en-US" sz="4000">
                <a:solidFill>
                  <a:srgbClr val="2D3456"/>
                </a:solidFill>
                <a:latin typeface="Arial" panose="020B0604020202020204" pitchFamily="34" charset="0"/>
                <a:cs typeface="Arial" panose="020B0604020202020204" pitchFamily="34" charset="0"/>
              </a:rPr>
              <a:t>Hãy kể những thiết bị ra xuất thông tin dạng âm thanh và dạng hình ảnh mà em biết.</a:t>
            </a:r>
          </a:p>
        </p:txBody>
      </p:sp>
      <p:pic>
        <p:nvPicPr>
          <p:cNvPr id="19" name="Picture 1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196445" y="1623542"/>
            <a:ext cx="2058667" cy="1680387"/>
          </a:xfrm>
          <a:prstGeom prst="rect">
            <a:avLst/>
          </a:prstGeom>
        </p:spPr>
      </p:pic>
      <p:pic>
        <p:nvPicPr>
          <p:cNvPr id="20" name="Picture 2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841029">
            <a:off x="16881606" y="3165306"/>
            <a:ext cx="755389" cy="723800"/>
          </a:xfrm>
          <a:prstGeom prst="rect">
            <a:avLst/>
          </a:prstGeom>
        </p:spPr>
      </p:pic>
      <p:pic>
        <p:nvPicPr>
          <p:cNvPr id="21" name="Picture 2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570265">
            <a:off x="13876245" y="1160845"/>
            <a:ext cx="1755513" cy="1863962"/>
          </a:xfrm>
          <a:prstGeom prst="rect">
            <a:avLst/>
          </a:prstGeom>
        </p:spPr>
      </p:pic>
      <p:pic>
        <p:nvPicPr>
          <p:cNvPr id="22" name="Picture 2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737502">
            <a:off x="8763813" y="8526496"/>
            <a:ext cx="760375" cy="760375"/>
          </a:xfrm>
          <a:prstGeom prst="rect">
            <a:avLst/>
          </a:prstGeom>
        </p:spPr>
      </p:pic>
      <p:pic>
        <p:nvPicPr>
          <p:cNvPr id="23" name="Picture 23"/>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14754001" y="9359093"/>
            <a:ext cx="555742" cy="61749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up)">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up)">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TextBox 2"/>
          <p:cNvSpPr txBox="1"/>
          <p:nvPr/>
        </p:nvSpPr>
        <p:spPr>
          <a:xfrm>
            <a:off x="7770834" y="1070842"/>
            <a:ext cx="2746332" cy="677108"/>
          </a:xfrm>
          <a:prstGeom prst="rect">
            <a:avLst/>
          </a:prstGeom>
        </p:spPr>
        <p:txBody>
          <a:bodyPr wrap="square" lIns="0" tIns="0" rIns="0" bIns="0" rtlCol="0" anchor="t">
            <a:spAutoFit/>
          </a:bodyPr>
          <a:lstStyle/>
          <a:p>
            <a:pPr algn="ctr"/>
            <a:r>
              <a:rPr lang="en-US" sz="4400" b="1">
                <a:solidFill>
                  <a:srgbClr val="2D3456"/>
                </a:solidFill>
                <a:latin typeface="Arial" panose="020B0604020202020204" pitchFamily="34" charset="0"/>
                <a:cs typeface="Arial" panose="020B0604020202020204" pitchFamily="34" charset="0"/>
              </a:rPr>
              <a:t>Bài 1</a:t>
            </a:r>
          </a:p>
        </p:txBody>
      </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403091">
            <a:off x="7816423" y="490508"/>
            <a:ext cx="1381682" cy="1326415"/>
          </a:xfrm>
          <a:prstGeom prst="rect">
            <a:avLst/>
          </a:prstGeom>
        </p:spPr>
      </p:pic>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797662" y="8823401"/>
            <a:ext cx="692676" cy="869798"/>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076720">
            <a:off x="16117383" y="7844257"/>
            <a:ext cx="1949113" cy="2376967"/>
          </a:xfrm>
          <a:prstGeom prst="rect">
            <a:avLst/>
          </a:prstGeom>
        </p:spPr>
      </p:pic>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59433">
            <a:off x="17137362" y="323655"/>
            <a:ext cx="764968" cy="732979"/>
          </a:xfrm>
          <a:prstGeom prst="rect">
            <a:avLst/>
          </a:prstGeom>
        </p:spPr>
      </p:pic>
      <p:pic>
        <p:nvPicPr>
          <p:cNvPr id="22" name="Picture 2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947086">
            <a:off x="420005" y="8047347"/>
            <a:ext cx="668385" cy="668385"/>
          </a:xfrm>
          <a:prstGeom prst="rect">
            <a:avLst/>
          </a:prstGeom>
        </p:spPr>
      </p:pic>
      <p:pic>
        <p:nvPicPr>
          <p:cNvPr id="23" name="Picture 2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2194" b="33815"/>
          <a:stretch>
            <a:fillRect/>
          </a:stretch>
        </p:blipFill>
        <p:spPr>
          <a:xfrm flipV="1">
            <a:off x="11068" y="0"/>
            <a:ext cx="2521148" cy="886315"/>
          </a:xfrm>
          <a:prstGeom prst="rect">
            <a:avLst/>
          </a:prstGeom>
        </p:spPr>
      </p:pic>
      <p:pic>
        <p:nvPicPr>
          <p:cNvPr id="24" name="Picture 2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735147" y="1562100"/>
            <a:ext cx="753272" cy="836969"/>
          </a:xfrm>
          <a:prstGeom prst="rect">
            <a:avLst/>
          </a:prstGeom>
        </p:spPr>
      </p:pic>
      <p:sp>
        <p:nvSpPr>
          <p:cNvPr id="26" name="TextBox 25">
            <a:extLst>
              <a:ext uri="{FF2B5EF4-FFF2-40B4-BE49-F238E27FC236}">
                <a16:creationId xmlns:a16="http://schemas.microsoft.com/office/drawing/2014/main" id="{84602A92-CD08-A9F7-8E42-F5D255BFEE65}"/>
              </a:ext>
            </a:extLst>
          </p:cNvPr>
          <p:cNvSpPr txBox="1"/>
          <p:nvPr/>
        </p:nvSpPr>
        <p:spPr>
          <a:xfrm>
            <a:off x="1063908" y="2598888"/>
            <a:ext cx="8377273" cy="5620834"/>
          </a:xfrm>
          <a:prstGeom prst="rect">
            <a:avLst/>
          </a:prstGeom>
          <a:noFill/>
        </p:spPr>
        <p:txBody>
          <a:bodyPr wrap="square">
            <a:spAutoFit/>
          </a:bodyPr>
          <a:lstStyle/>
          <a:p>
            <a:pPr marL="571500" indent="-571500" algn="just">
              <a:lnSpc>
                <a:spcPct val="150000"/>
              </a:lnSpc>
              <a:spcAft>
                <a:spcPts val="800"/>
              </a:spcAft>
              <a:buFontTx/>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Thiết bị vào nhận thông tin dạng âm thanh: micro.</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Tx/>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Thiết bị vào nhận thông tin dạng hình ảnh: máy ảnh, webcam, máy quay video, máy quét, máy quét 3D, đầu đọc mã vạch,…</a:t>
            </a:r>
          </a:p>
        </p:txBody>
      </p:sp>
      <p:pic>
        <p:nvPicPr>
          <p:cNvPr id="28" name="Picture 27" descr="A picture containing indoor&#10;&#10;Description automatically generated">
            <a:extLst>
              <a:ext uri="{FF2B5EF4-FFF2-40B4-BE49-F238E27FC236}">
                <a16:creationId xmlns:a16="http://schemas.microsoft.com/office/drawing/2014/main" id="{AF32B183-6E4D-58C9-A951-25FC3C6690E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456292" y="4582410"/>
            <a:ext cx="8504377" cy="4952588"/>
          </a:xfrm>
          <a:prstGeom prst="rect">
            <a:avLst/>
          </a:prstGeom>
        </p:spPr>
      </p:pic>
      <p:pic>
        <p:nvPicPr>
          <p:cNvPr id="32" name="Picture 31" descr="A picture containing dark&#10;&#10;Description automatically generated">
            <a:extLst>
              <a:ext uri="{FF2B5EF4-FFF2-40B4-BE49-F238E27FC236}">
                <a16:creationId xmlns:a16="http://schemas.microsoft.com/office/drawing/2014/main" id="{51FADC60-4026-3D28-3A06-DA707539AA06}"/>
              </a:ext>
            </a:extLst>
          </p:cNvPr>
          <p:cNvPicPr>
            <a:picLocks noChangeAspect="1"/>
          </p:cNvPicPr>
          <p:nvPr/>
        </p:nvPicPr>
        <p:blipFill rotWithShape="1">
          <a:blip r:embed="rId17">
            <a:extLst>
              <a:ext uri="{28A0092B-C50C-407E-A947-70E740481C1C}">
                <a14:useLocalDpi xmlns:a14="http://schemas.microsoft.com/office/drawing/2010/main" val="0"/>
              </a:ext>
            </a:extLst>
          </a:blip>
          <a:srcRect l="25171" r="23714"/>
          <a:stretch/>
        </p:blipFill>
        <p:spPr>
          <a:xfrm>
            <a:off x="10677174" y="519859"/>
            <a:ext cx="2444657" cy="4158057"/>
          </a:xfrm>
          <a:prstGeom prst="rect">
            <a:avLst/>
          </a:prstGeom>
        </p:spPr>
      </p:pic>
      <p:pic>
        <p:nvPicPr>
          <p:cNvPr id="34" name="Picture 33" descr="A camera with a lens&#10;&#10;Description automatically generated with low confidence">
            <a:extLst>
              <a:ext uri="{FF2B5EF4-FFF2-40B4-BE49-F238E27FC236}">
                <a16:creationId xmlns:a16="http://schemas.microsoft.com/office/drawing/2014/main" id="{3CF56B98-0F02-9E01-5881-FDEFD2440D1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151498" y="1788071"/>
            <a:ext cx="3786683" cy="263613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barn(inVertical)">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xEl>
                                              <p:pRg st="1" end="1"/>
                                            </p:txEl>
                                          </p:spTgt>
                                        </p:tgtEl>
                                        <p:attrNameLst>
                                          <p:attrName>style.visibility</p:attrName>
                                        </p:attrNameLst>
                                      </p:cBhvr>
                                      <p:to>
                                        <p:strVal val="visible"/>
                                      </p:to>
                                    </p:set>
                                    <p:animEffect transition="in" filter="barn(inVertical)">
                                      <p:cBhvr>
                                        <p:cTn id="17" dur="500"/>
                                        <p:tgtEl>
                                          <p:spTgt spid="2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down)">
                                      <p:cBhvr>
                                        <p:cTn id="22" dur="500"/>
                                        <p:tgtEl>
                                          <p:spTgt spid="34"/>
                                        </p:tgtEl>
                                      </p:cBhvr>
                                    </p:animEffect>
                                  </p:childTnLst>
                                </p:cTn>
                              </p:par>
                              <p:par>
                                <p:cTn id="23" presetID="22" presetClass="entr" presetSubtype="4"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TextBox 2"/>
          <p:cNvSpPr txBox="1"/>
          <p:nvPr/>
        </p:nvSpPr>
        <p:spPr>
          <a:xfrm>
            <a:off x="7770834" y="1070842"/>
            <a:ext cx="2746332" cy="677108"/>
          </a:xfrm>
          <a:prstGeom prst="rect">
            <a:avLst/>
          </a:prstGeom>
        </p:spPr>
        <p:txBody>
          <a:bodyPr wrap="square" lIns="0" tIns="0" rIns="0" bIns="0" rtlCol="0" anchor="t">
            <a:spAutoFit/>
          </a:bodyPr>
          <a:lstStyle/>
          <a:p>
            <a:pPr algn="ctr"/>
            <a:r>
              <a:rPr lang="en-US" sz="4400" b="1">
                <a:solidFill>
                  <a:srgbClr val="2D3456"/>
                </a:solidFill>
                <a:latin typeface="Arial" panose="020B0604020202020204" pitchFamily="34" charset="0"/>
                <a:cs typeface="Arial" panose="020B0604020202020204" pitchFamily="34" charset="0"/>
              </a:rPr>
              <a:t>Bài 2</a:t>
            </a:r>
          </a:p>
        </p:txBody>
      </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403091">
            <a:off x="7816423" y="490508"/>
            <a:ext cx="1381682" cy="1326415"/>
          </a:xfrm>
          <a:prstGeom prst="rect">
            <a:avLst/>
          </a:prstGeom>
        </p:spPr>
      </p:pic>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797662" y="8823401"/>
            <a:ext cx="692676" cy="869798"/>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076720">
            <a:off x="16117383" y="7844257"/>
            <a:ext cx="1949113" cy="2376967"/>
          </a:xfrm>
          <a:prstGeom prst="rect">
            <a:avLst/>
          </a:prstGeom>
        </p:spPr>
      </p:pic>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59433">
            <a:off x="17137362" y="323655"/>
            <a:ext cx="764968" cy="732979"/>
          </a:xfrm>
          <a:prstGeom prst="rect">
            <a:avLst/>
          </a:prstGeom>
        </p:spPr>
      </p:pic>
      <p:pic>
        <p:nvPicPr>
          <p:cNvPr id="22" name="Picture 2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947086">
            <a:off x="420005" y="8047347"/>
            <a:ext cx="668385" cy="668385"/>
          </a:xfrm>
          <a:prstGeom prst="rect">
            <a:avLst/>
          </a:prstGeom>
        </p:spPr>
      </p:pic>
      <p:pic>
        <p:nvPicPr>
          <p:cNvPr id="23" name="Picture 2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2194" b="33815"/>
          <a:stretch>
            <a:fillRect/>
          </a:stretch>
        </p:blipFill>
        <p:spPr>
          <a:xfrm flipV="1">
            <a:off x="11068" y="0"/>
            <a:ext cx="2521148" cy="886315"/>
          </a:xfrm>
          <a:prstGeom prst="rect">
            <a:avLst/>
          </a:prstGeom>
        </p:spPr>
      </p:pic>
      <p:pic>
        <p:nvPicPr>
          <p:cNvPr id="24" name="Picture 2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735147" y="1562100"/>
            <a:ext cx="753272" cy="836969"/>
          </a:xfrm>
          <a:prstGeom prst="rect">
            <a:avLst/>
          </a:prstGeom>
        </p:spPr>
      </p:pic>
      <p:sp>
        <p:nvSpPr>
          <p:cNvPr id="26" name="TextBox 25">
            <a:extLst>
              <a:ext uri="{FF2B5EF4-FFF2-40B4-BE49-F238E27FC236}">
                <a16:creationId xmlns:a16="http://schemas.microsoft.com/office/drawing/2014/main" id="{84602A92-CD08-A9F7-8E42-F5D255BFEE65}"/>
              </a:ext>
            </a:extLst>
          </p:cNvPr>
          <p:cNvSpPr txBox="1"/>
          <p:nvPr/>
        </p:nvSpPr>
        <p:spPr>
          <a:xfrm>
            <a:off x="914400" y="2820621"/>
            <a:ext cx="7795804" cy="4697504"/>
          </a:xfrm>
          <a:prstGeom prst="rect">
            <a:avLst/>
          </a:prstGeom>
          <a:noFill/>
        </p:spPr>
        <p:txBody>
          <a:bodyPr wrap="square">
            <a:spAutoFit/>
          </a:bodyPr>
          <a:lstStyle/>
          <a:p>
            <a:pPr marL="571500" indent="-571500" algn="just">
              <a:lnSpc>
                <a:spcPct val="150000"/>
              </a:lnSpc>
              <a:spcAft>
                <a:spcPts val="800"/>
              </a:spcAft>
              <a:buFontTx/>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Thiết bị ra xuất thông tin dạng âm thanh: loa.</a:t>
            </a:r>
          </a:p>
          <a:p>
            <a:pPr marL="571500" indent="-571500" algn="just">
              <a:lnSpc>
                <a:spcPct val="150000"/>
              </a:lnSpc>
              <a:spcAft>
                <a:spcPts val="800"/>
              </a:spcAft>
              <a:buFontTx/>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Thiết bị ra xuất thông tin dạng hình ảnh: màn hình, máy chiếu, máy in,…</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descr="A picture containing electronics, monitor, indoor, different&#10;&#10;Description automatically generated">
            <a:extLst>
              <a:ext uri="{FF2B5EF4-FFF2-40B4-BE49-F238E27FC236}">
                <a16:creationId xmlns:a16="http://schemas.microsoft.com/office/drawing/2014/main" id="{708DFDA3-9997-1553-A0F4-7764F31C43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801180" y="1104331"/>
            <a:ext cx="5550379" cy="3555712"/>
          </a:xfrm>
          <a:prstGeom prst="rect">
            <a:avLst/>
          </a:prstGeom>
        </p:spPr>
      </p:pic>
      <p:pic>
        <p:nvPicPr>
          <p:cNvPr id="7" name="Picture 6" descr="A computer monitor with a landscape in the background&#10;&#10;Description automatically generated with low confidence">
            <a:extLst>
              <a:ext uri="{FF2B5EF4-FFF2-40B4-BE49-F238E27FC236}">
                <a16:creationId xmlns:a16="http://schemas.microsoft.com/office/drawing/2014/main" id="{EA845181-B691-BBBC-C093-75CEB778B3B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62457" y="4453658"/>
            <a:ext cx="4762500" cy="4762500"/>
          </a:xfrm>
          <a:prstGeom prst="rect">
            <a:avLst/>
          </a:prstGeom>
        </p:spPr>
      </p:pic>
      <p:pic>
        <p:nvPicPr>
          <p:cNvPr id="9" name="Picture 8" descr="A picture containing electronics, indoor, projector&#10;&#10;Description automatically generated">
            <a:extLst>
              <a:ext uri="{FF2B5EF4-FFF2-40B4-BE49-F238E27FC236}">
                <a16:creationId xmlns:a16="http://schemas.microsoft.com/office/drawing/2014/main" id="{C1859B1B-F2EC-0E12-96A2-1235BECC12A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495270" y="4570074"/>
            <a:ext cx="4433433" cy="4424566"/>
          </a:xfrm>
          <a:prstGeom prst="rect">
            <a:avLst/>
          </a:prstGeom>
        </p:spPr>
      </p:pic>
    </p:spTree>
    <p:extLst>
      <p:ext uri="{BB962C8B-B14F-4D97-AF65-F5344CB8AC3E}">
        <p14:creationId xmlns:p14="http://schemas.microsoft.com/office/powerpoint/2010/main" val="2366717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barn(inVertical)">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xEl>
                                              <p:pRg st="1" end="1"/>
                                            </p:txEl>
                                          </p:spTgt>
                                        </p:tgtEl>
                                        <p:attrNameLst>
                                          <p:attrName>style.visibility</p:attrName>
                                        </p:attrNameLst>
                                      </p:cBhvr>
                                      <p:to>
                                        <p:strVal val="visible"/>
                                      </p:to>
                                    </p:set>
                                    <p:animEffect transition="in" filter="barn(inVertical)">
                                      <p:cBhvr>
                                        <p:cTn id="17" dur="500"/>
                                        <p:tgtEl>
                                          <p:spTgt spid="2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54CAD73-AA5A-46EC-74DD-794DBE4FF57B}"/>
              </a:ext>
            </a:extLst>
          </p:cNvPr>
          <p:cNvGrpSpPr/>
          <p:nvPr/>
        </p:nvGrpSpPr>
        <p:grpSpPr>
          <a:xfrm>
            <a:off x="1028700" y="3600499"/>
            <a:ext cx="9657696" cy="5594168"/>
            <a:chOff x="1028700" y="3600499"/>
            <a:chExt cx="9657696" cy="5594168"/>
          </a:xfrm>
        </p:grpSpPr>
        <p:grpSp>
          <p:nvGrpSpPr>
            <p:cNvPr id="22" name="Group 21">
              <a:extLst>
                <a:ext uri="{FF2B5EF4-FFF2-40B4-BE49-F238E27FC236}">
                  <a16:creationId xmlns:a16="http://schemas.microsoft.com/office/drawing/2014/main" id="{8EC51D90-3BCC-5C45-12C7-E3B97318A1C8}"/>
                </a:ext>
              </a:extLst>
            </p:cNvPr>
            <p:cNvGrpSpPr/>
            <p:nvPr/>
          </p:nvGrpSpPr>
          <p:grpSpPr>
            <a:xfrm>
              <a:off x="1028700" y="3600499"/>
              <a:ext cx="9657696" cy="5594168"/>
              <a:chOff x="1028700" y="3600499"/>
              <a:chExt cx="9657696" cy="5594168"/>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3771306"/>
                <a:ext cx="9657696" cy="5423361"/>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1311" y="3935624"/>
                <a:ext cx="9072474" cy="5094725"/>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769454" y="3600499"/>
                <a:ext cx="916128" cy="1017920"/>
              </a:xfrm>
              <a:prstGeom prst="rect">
                <a:avLst/>
              </a:prstGeom>
            </p:spPr>
          </p:pic>
          <p:pic>
            <p:nvPicPr>
              <p:cNvPr id="18" name="Picture 1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69241">
                <a:off x="7972722" y="4574669"/>
                <a:ext cx="737082" cy="575845"/>
              </a:xfrm>
              <a:prstGeom prst="rect">
                <a:avLst/>
              </a:prstGeom>
            </p:spPr>
          </p:pic>
        </p:grpSp>
        <p:sp>
          <p:nvSpPr>
            <p:cNvPr id="24" name="TextBox 23">
              <a:extLst>
                <a:ext uri="{FF2B5EF4-FFF2-40B4-BE49-F238E27FC236}">
                  <a16:creationId xmlns:a16="http://schemas.microsoft.com/office/drawing/2014/main" id="{627E3CAF-D56C-CF45-8241-14E0E8532BF0}"/>
                </a:ext>
              </a:extLst>
            </p:cNvPr>
            <p:cNvSpPr txBox="1"/>
            <p:nvPr/>
          </p:nvSpPr>
          <p:spPr>
            <a:xfrm>
              <a:off x="1738164" y="5182337"/>
              <a:ext cx="8458200" cy="3013838"/>
            </a:xfrm>
            <a:prstGeom prst="rect">
              <a:avLst/>
            </a:prstGeom>
            <a:noFill/>
          </p:spPr>
          <p:txBody>
            <a:bodyPr wrap="square">
              <a:spAutoFit/>
            </a:bodyPr>
            <a:lstStyle/>
            <a:p>
              <a:pPr>
                <a:lnSpc>
                  <a:spcPct val="150000"/>
                </a:lnSpc>
              </a:pPr>
              <a:r>
                <a:rPr lang="en-US" sz="4400">
                  <a:solidFill>
                    <a:srgbClr val="000000"/>
                  </a:solidFill>
                  <a:effectLst/>
                  <a:latin typeface="Arial" panose="020B0604020202020204" pitchFamily="34" charset="0"/>
                  <a:ea typeface="Calibri" panose="020F0502020204030204" pitchFamily="34" charset="0"/>
                  <a:cs typeface="Arial" panose="020B0604020202020204" pitchFamily="34" charset="0"/>
                </a:rPr>
                <a:t>Nếu muốn chat video với bạn bằng máy tính để bàn thì em cần có thêm những thiết bị gì?</a:t>
              </a:r>
              <a:endParaRPr lang="en-US" sz="4400">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9CAE4527-1231-BBCF-8109-3660E125928F}"/>
              </a:ext>
            </a:extLst>
          </p:cNvPr>
          <p:cNvGrpSpPr/>
          <p:nvPr/>
        </p:nvGrpSpPr>
        <p:grpSpPr>
          <a:xfrm>
            <a:off x="9997982" y="1280479"/>
            <a:ext cx="7260060" cy="3727027"/>
            <a:chOff x="9997982" y="1280479"/>
            <a:chExt cx="7260060" cy="3727027"/>
          </a:xfrm>
        </p:grpSpPr>
        <p:grpSp>
          <p:nvGrpSpPr>
            <p:cNvPr id="20" name="Group 19">
              <a:extLst>
                <a:ext uri="{FF2B5EF4-FFF2-40B4-BE49-F238E27FC236}">
                  <a16:creationId xmlns:a16="http://schemas.microsoft.com/office/drawing/2014/main" id="{5FE1046D-7D90-674A-69D7-45277FF2DD28}"/>
                </a:ext>
              </a:extLst>
            </p:cNvPr>
            <p:cNvGrpSpPr/>
            <p:nvPr/>
          </p:nvGrpSpPr>
          <p:grpSpPr>
            <a:xfrm>
              <a:off x="10044645" y="1280479"/>
              <a:ext cx="6901835" cy="3727027"/>
              <a:chOff x="10044645" y="1280479"/>
              <a:chExt cx="6901835" cy="3727027"/>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59759">
                <a:off x="10309544" y="1280479"/>
                <a:ext cx="6636936" cy="372702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59759">
                <a:off x="10510632" y="1393401"/>
                <a:ext cx="6234761" cy="3501183"/>
              </a:xfrm>
              <a:prstGeom prst="rect">
                <a:avLst/>
              </a:prstGeom>
            </p:spPr>
          </p:pic>
          <p:pic>
            <p:nvPicPr>
              <p:cNvPr id="5"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0044645" y="2111134"/>
                <a:ext cx="936841" cy="1093976"/>
              </a:xfrm>
              <a:prstGeom prst="rect">
                <a:avLst/>
              </a:prstGeom>
            </p:spPr>
          </p:pic>
          <p:pic>
            <p:nvPicPr>
              <p:cNvPr id="6"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59759">
                <a:off x="15631127" y="2175375"/>
                <a:ext cx="453196" cy="569081"/>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06870">
                <a:off x="11812019" y="3894882"/>
                <a:ext cx="447886" cy="429156"/>
              </a:xfrm>
              <a:prstGeom prst="rect">
                <a:avLst/>
              </a:prstGeom>
            </p:spPr>
          </p:pic>
        </p:grpSp>
        <p:sp>
          <p:nvSpPr>
            <p:cNvPr id="4" name="TextBox 4"/>
            <p:cNvSpPr txBox="1"/>
            <p:nvPr/>
          </p:nvSpPr>
          <p:spPr>
            <a:xfrm rot="459759">
              <a:off x="9997982" y="2590052"/>
              <a:ext cx="7260060" cy="1011431"/>
            </a:xfrm>
            <a:prstGeom prst="rect">
              <a:avLst/>
            </a:prstGeom>
          </p:spPr>
          <p:txBody>
            <a:bodyPr lIns="0" tIns="0" rIns="0" bIns="0" rtlCol="0" anchor="t">
              <a:spAutoFit/>
            </a:bodyPr>
            <a:lstStyle/>
            <a:p>
              <a:pPr algn="ctr">
                <a:lnSpc>
                  <a:spcPts val="7679"/>
                </a:lnSpc>
              </a:pPr>
              <a:r>
                <a:rPr lang="en-US" sz="7200" b="1">
                  <a:solidFill>
                    <a:srgbClr val="2D3456"/>
                  </a:solidFill>
                  <a:latin typeface="Arial" panose="020B0604020202020204" pitchFamily="34" charset="0"/>
                  <a:cs typeface="Arial" panose="020B0604020202020204" pitchFamily="34" charset="0"/>
                </a:rPr>
                <a:t>VẬN DỤNG</a:t>
              </a:r>
            </a:p>
          </p:txBody>
        </p:sp>
      </p:grpSp>
      <p:pic>
        <p:nvPicPr>
          <p:cNvPr id="7" name="Picture 7"/>
          <p:cNvPicPr>
            <a:picLocks noChangeAspect="1"/>
          </p:cNvPicPr>
          <p:nvPr/>
        </p:nvPicPr>
        <p:blipFill>
          <a:blip r:embed="rId16"/>
          <a:srcRect/>
          <a:stretch>
            <a:fillRect/>
          </a:stretch>
        </p:blipFill>
        <p:spPr>
          <a:xfrm>
            <a:off x="0" y="7806070"/>
            <a:ext cx="1831163" cy="2499881"/>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0"/>
            <a:ext cx="3029863" cy="1863366"/>
          </a:xfrm>
          <a:prstGeom prst="rect">
            <a:avLst/>
          </a:prstGeom>
        </p:spPr>
      </p:pic>
      <p:pic>
        <p:nvPicPr>
          <p:cNvPr id="14" name="Picture 1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flipV="1">
            <a:off x="15258137" y="8442586"/>
            <a:ext cx="3029863" cy="1863366"/>
          </a:xfrm>
          <a:prstGeom prst="rect">
            <a:avLst/>
          </a:prstGeom>
        </p:spPr>
      </p:pic>
      <p:pic>
        <p:nvPicPr>
          <p:cNvPr id="15" name="Picture 15"/>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8756570">
            <a:off x="3009396" y="1643924"/>
            <a:ext cx="2204278" cy="1831555"/>
          </a:xfrm>
          <a:prstGeom prst="rect">
            <a:avLst/>
          </a:prstGeom>
        </p:spPr>
      </p:pic>
      <p:pic>
        <p:nvPicPr>
          <p:cNvPr id="17" name="Picture 17"/>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7878736" y="1028700"/>
            <a:ext cx="1154633" cy="1282925"/>
          </a:xfrm>
          <a:prstGeom prst="rect">
            <a:avLst/>
          </a:prstGeom>
        </p:spPr>
      </p:pic>
      <p:pic>
        <p:nvPicPr>
          <p:cNvPr id="19" name="Picture 19"/>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flipH="1">
            <a:off x="12750515" y="6165230"/>
            <a:ext cx="2507622" cy="2046847"/>
          </a:xfrm>
          <a:prstGeom prst="rect">
            <a:avLst/>
          </a:prstGeom>
        </p:spPr>
      </p:pic>
    </p:spTree>
    <p:extLst>
      <p:ext uri="{BB962C8B-B14F-4D97-AF65-F5344CB8AC3E}">
        <p14:creationId xmlns:p14="http://schemas.microsoft.com/office/powerpoint/2010/main" val="1442861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C285ECE4-264F-1092-C163-8B258315CF5C}"/>
              </a:ext>
            </a:extLst>
          </p:cNvPr>
          <p:cNvGrpSpPr/>
          <p:nvPr/>
        </p:nvGrpSpPr>
        <p:grpSpPr>
          <a:xfrm>
            <a:off x="952047" y="0"/>
            <a:ext cx="11650930" cy="5143500"/>
            <a:chOff x="952047" y="0"/>
            <a:chExt cx="11650930" cy="514350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76" t="21995"/>
            <a:stretch>
              <a:fillRect/>
            </a:stretch>
          </p:blipFill>
          <p:spPr>
            <a:xfrm>
              <a:off x="952047" y="0"/>
              <a:ext cx="11650930" cy="51435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96" t="23228"/>
            <a:stretch>
              <a:fillRect/>
            </a:stretch>
          </p:blipFill>
          <p:spPr>
            <a:xfrm>
              <a:off x="1258715" y="201123"/>
              <a:ext cx="11056567" cy="4780819"/>
            </a:xfrm>
            <a:prstGeom prst="rect">
              <a:avLst/>
            </a:prstGeom>
          </p:spPr>
        </p:pic>
        <p:sp>
          <p:nvSpPr>
            <p:cNvPr id="17" name="TextBox 16">
              <a:extLst>
                <a:ext uri="{FF2B5EF4-FFF2-40B4-BE49-F238E27FC236}">
                  <a16:creationId xmlns:a16="http://schemas.microsoft.com/office/drawing/2014/main" id="{27DD3561-464B-B4AB-8C50-BCA9237B84FC}"/>
                </a:ext>
              </a:extLst>
            </p:cNvPr>
            <p:cNvSpPr txBox="1"/>
            <p:nvPr/>
          </p:nvSpPr>
          <p:spPr>
            <a:xfrm>
              <a:off x="1886456" y="950831"/>
              <a:ext cx="9611231" cy="3013838"/>
            </a:xfrm>
            <a:prstGeom prst="rect">
              <a:avLst/>
            </a:prstGeom>
            <a:noFill/>
          </p:spPr>
          <p:txBody>
            <a:bodyPr wrap="square">
              <a:spAutoFit/>
            </a:bodyPr>
            <a:lstStyle/>
            <a:p>
              <a:pPr algn="just">
                <a:lnSpc>
                  <a:spcPct val="150000"/>
                </a:lnSpc>
                <a:spcAft>
                  <a:spcPts val="800"/>
                </a:spcAft>
              </a:pPr>
              <a:r>
                <a:rPr lang="en-US" sz="4400">
                  <a:solidFill>
                    <a:srgbClr val="000000"/>
                  </a:solidFill>
                  <a:effectLst/>
                  <a:latin typeface="Arial" panose="020B0604020202020204" pitchFamily="34" charset="0"/>
                  <a:ea typeface="Calibri" panose="020F0502020204030204" pitchFamily="34" charset="0"/>
                  <a:cs typeface="Arial" panose="020B0604020202020204" pitchFamily="34" charset="0"/>
                </a:rPr>
                <a:t>Nếu muốn chat video với bạn bằng máy tính để bàn thì em cần có thêm loa hoặc tai nghe, micro và webcam.</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29885" y="509797"/>
            <a:ext cx="593409" cy="74514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076360">
            <a:off x="451411" y="4581740"/>
            <a:ext cx="878281" cy="686157"/>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46904">
            <a:off x="14034873" y="1247497"/>
            <a:ext cx="2064655" cy="2192201"/>
          </a:xfrm>
          <a:prstGeom prst="rect">
            <a:avLst/>
          </a:prstGeom>
        </p:spPr>
      </p:pic>
      <p:pic>
        <p:nvPicPr>
          <p:cNvPr id="9" name="Picture 9"/>
          <p:cNvPicPr>
            <a:picLocks noChangeAspect="1"/>
          </p:cNvPicPr>
          <p:nvPr/>
        </p:nvPicPr>
        <p:blipFill>
          <a:blip r:embed="rId12"/>
          <a:srcRect/>
          <a:stretch>
            <a:fillRect/>
          </a:stretch>
        </p:blipFill>
        <p:spPr>
          <a:xfrm>
            <a:off x="16661093" y="-2073"/>
            <a:ext cx="1626907" cy="2221033"/>
          </a:xfrm>
          <a:prstGeom prst="rect">
            <a:avLst/>
          </a:prstGeom>
        </p:spPr>
      </p:pic>
      <p:pic>
        <p:nvPicPr>
          <p:cNvPr id="10"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flipV="1">
            <a:off x="15258137" y="8442586"/>
            <a:ext cx="3029863" cy="1863366"/>
          </a:xfrm>
          <a:prstGeom prst="rect">
            <a:avLst/>
          </a:prstGeom>
        </p:spPr>
      </p:pic>
      <p:pic>
        <p:nvPicPr>
          <p:cNvPr id="11" name="Picture 1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3012392">
            <a:off x="-636034" y="1191244"/>
            <a:ext cx="2046280" cy="1700273"/>
          </a:xfrm>
          <a:prstGeom prst="rect">
            <a:avLst/>
          </a:prstGeom>
        </p:spPr>
      </p:pic>
      <p:pic>
        <p:nvPicPr>
          <p:cNvPr id="12" name="Picture 12"/>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16850382" y="4946496"/>
            <a:ext cx="1035559" cy="1150622"/>
          </a:xfrm>
          <a:prstGeom prst="rect">
            <a:avLst/>
          </a:prstGeom>
        </p:spPr>
      </p:pic>
      <p:pic>
        <p:nvPicPr>
          <p:cNvPr id="13" name="Picture 13"/>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74012" y="9500795"/>
            <a:ext cx="816540" cy="782394"/>
          </a:xfrm>
          <a:prstGeom prst="rect">
            <a:avLst/>
          </a:prstGeom>
        </p:spPr>
      </p:pic>
      <p:pic>
        <p:nvPicPr>
          <p:cNvPr id="19" name="Picture 18" descr="A group of people looking at a computer screen&#10;&#10;Description automatically generated with low confidence">
            <a:extLst>
              <a:ext uri="{FF2B5EF4-FFF2-40B4-BE49-F238E27FC236}">
                <a16:creationId xmlns:a16="http://schemas.microsoft.com/office/drawing/2014/main" id="{CCD08D7A-8F24-D555-2862-3BA77A6749E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90147" y="5521808"/>
            <a:ext cx="6285085" cy="4050242"/>
          </a:xfrm>
          <a:prstGeom prst="rect">
            <a:avLst/>
          </a:prstGeom>
        </p:spPr>
      </p:pic>
      <p:pic>
        <p:nvPicPr>
          <p:cNvPr id="21" name="Picture 20" descr="A picture containing text, electronics, display, computer&#10;&#10;Description automatically generated">
            <a:extLst>
              <a:ext uri="{FF2B5EF4-FFF2-40B4-BE49-F238E27FC236}">
                <a16:creationId xmlns:a16="http://schemas.microsoft.com/office/drawing/2014/main" id="{F6A97AEF-1384-3D84-A933-3C38E75EBEC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825220" y="5521807"/>
            <a:ext cx="4061980" cy="3978987"/>
          </a:xfrm>
          <a:prstGeom prst="rect">
            <a:avLst/>
          </a:prstGeom>
        </p:spPr>
      </p:pic>
      <p:pic>
        <p:nvPicPr>
          <p:cNvPr id="23" name="Picture 22" descr="A picture containing text, electronics, television, display&#10;&#10;Description automatically generated">
            <a:extLst>
              <a:ext uri="{FF2B5EF4-FFF2-40B4-BE49-F238E27FC236}">
                <a16:creationId xmlns:a16="http://schemas.microsoft.com/office/drawing/2014/main" id="{B2F24FB7-C62C-7EF3-3C40-C7A0532C4F1C}"/>
              </a:ext>
            </a:extLst>
          </p:cNvPr>
          <p:cNvPicPr>
            <a:picLocks noChangeAspect="1"/>
          </p:cNvPicPr>
          <p:nvPr/>
        </p:nvPicPr>
        <p:blipFill rotWithShape="1">
          <a:blip r:embed="rId23">
            <a:extLst>
              <a:ext uri="{28A0092B-C50C-407E-A947-70E740481C1C}">
                <a14:useLocalDpi xmlns:a14="http://schemas.microsoft.com/office/drawing/2010/main" val="0"/>
              </a:ext>
            </a:extLst>
          </a:blip>
          <a:srcRect t="16452" b="6754"/>
          <a:stretch/>
        </p:blipFill>
        <p:spPr>
          <a:xfrm>
            <a:off x="12516303" y="5618545"/>
            <a:ext cx="4762500" cy="3657321"/>
          </a:xfrm>
          <a:prstGeom prst="rect">
            <a:avLst/>
          </a:prstGeom>
        </p:spPr>
      </p:pic>
    </p:spTree>
    <p:extLst>
      <p:ext uri="{BB962C8B-B14F-4D97-AF65-F5344CB8AC3E}">
        <p14:creationId xmlns:p14="http://schemas.microsoft.com/office/powerpoint/2010/main" val="3933002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18" name="TextBox 18"/>
          <p:cNvSpPr txBox="1"/>
          <p:nvPr/>
        </p:nvSpPr>
        <p:spPr>
          <a:xfrm>
            <a:off x="3634005" y="1692391"/>
            <a:ext cx="11019989" cy="1133515"/>
          </a:xfrm>
          <a:prstGeom prst="rect">
            <a:avLst/>
          </a:prstGeom>
        </p:spPr>
        <p:txBody>
          <a:bodyPr lIns="0" tIns="0" rIns="0" bIns="0" rtlCol="0" anchor="t">
            <a:spAutoFit/>
          </a:bodyPr>
          <a:lstStyle/>
          <a:p>
            <a:pPr algn="ctr">
              <a:lnSpc>
                <a:spcPts val="9600"/>
              </a:lnSpc>
            </a:pPr>
            <a:r>
              <a:rPr lang="en-US" sz="7200" b="1">
                <a:solidFill>
                  <a:srgbClr val="2D3456"/>
                </a:solidFill>
                <a:latin typeface="Arial" panose="020B0604020202020204" pitchFamily="34" charset="0"/>
                <a:cs typeface="Arial" panose="020B0604020202020204" pitchFamily="34" charset="0"/>
              </a:rPr>
              <a:t>HƯỚNG DẪN VỀ NHÀ</a:t>
            </a:r>
          </a:p>
        </p:txBody>
      </p:sp>
      <p:pic>
        <p:nvPicPr>
          <p:cNvPr id="19" name="Picture 1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403091">
            <a:off x="3879464" y="468779"/>
            <a:ext cx="1381682" cy="1326415"/>
          </a:xfrm>
          <a:prstGeom prst="rect">
            <a:avLst/>
          </a:prstGeom>
        </p:spPr>
      </p:pic>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694883" y="1028700"/>
            <a:ext cx="1128834" cy="1417486"/>
          </a:xfrm>
          <a:prstGeom prst="rect">
            <a:avLst/>
          </a:prstGeom>
        </p:spPr>
      </p:pic>
      <p:pic>
        <p:nvPicPr>
          <p:cNvPr id="21"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0" y="8423634"/>
            <a:ext cx="3029863" cy="1863366"/>
          </a:xfrm>
          <a:prstGeom prst="rect">
            <a:avLst/>
          </a:prstGeom>
        </p:spPr>
      </p:pic>
      <p:pic>
        <p:nvPicPr>
          <p:cNvPr id="2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880912" flipV="1">
            <a:off x="13004669" y="8589914"/>
            <a:ext cx="1608806" cy="1336772"/>
          </a:xfrm>
          <a:prstGeom prst="rect">
            <a:avLst/>
          </a:prstGeom>
        </p:spPr>
      </p:pic>
      <p:pic>
        <p:nvPicPr>
          <p:cNvPr id="23" name="Picture 2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50645">
            <a:off x="2292093" y="2477772"/>
            <a:ext cx="652319" cy="625040"/>
          </a:xfrm>
          <a:prstGeom prst="rect">
            <a:avLst/>
          </a:prstGeom>
        </p:spPr>
      </p:pic>
      <p:pic>
        <p:nvPicPr>
          <p:cNvPr id="24" name="Picture 2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981402">
            <a:off x="7041165" y="8920659"/>
            <a:ext cx="675282" cy="675282"/>
          </a:xfrm>
          <a:prstGeom prst="rect">
            <a:avLst/>
          </a:prstGeom>
        </p:spPr>
      </p:pic>
      <p:pic>
        <p:nvPicPr>
          <p:cNvPr id="25" name="Picture 2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866887" y="620016"/>
            <a:ext cx="735632" cy="817369"/>
          </a:xfrm>
          <a:prstGeom prst="rect">
            <a:avLst/>
          </a:prstGeom>
        </p:spPr>
      </p:pic>
      <p:grpSp>
        <p:nvGrpSpPr>
          <p:cNvPr id="28" name="Group 27">
            <a:extLst>
              <a:ext uri="{FF2B5EF4-FFF2-40B4-BE49-F238E27FC236}">
                <a16:creationId xmlns:a16="http://schemas.microsoft.com/office/drawing/2014/main" id="{12905775-D98B-7913-008A-0179E1B68011}"/>
              </a:ext>
            </a:extLst>
          </p:cNvPr>
          <p:cNvGrpSpPr/>
          <p:nvPr/>
        </p:nvGrpSpPr>
        <p:grpSpPr>
          <a:xfrm>
            <a:off x="315029" y="3679372"/>
            <a:ext cx="4292350" cy="4791063"/>
            <a:chOff x="667444" y="3831058"/>
            <a:chExt cx="4292350" cy="4791063"/>
          </a:xfrm>
        </p:grpSpPr>
        <p:pic>
          <p:nvPicPr>
            <p:cNvPr id="2" name="Picture 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67444" y="4002175"/>
              <a:ext cx="4292350" cy="4619946"/>
            </a:xfrm>
            <a:prstGeom prst="rect">
              <a:avLst/>
            </a:prstGeom>
          </p:spPr>
        </p:pic>
        <p:pic>
          <p:nvPicPr>
            <p:cNvPr id="3" name="Picture 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55925">
              <a:off x="2876424" y="3831058"/>
              <a:ext cx="553451" cy="744250"/>
            </a:xfrm>
            <a:prstGeom prst="rect">
              <a:avLst/>
            </a:prstGeom>
          </p:spPr>
        </p:pic>
        <p:sp>
          <p:nvSpPr>
            <p:cNvPr id="27" name="TextBox 26">
              <a:extLst>
                <a:ext uri="{FF2B5EF4-FFF2-40B4-BE49-F238E27FC236}">
                  <a16:creationId xmlns:a16="http://schemas.microsoft.com/office/drawing/2014/main" id="{4BBD87C3-496F-CB95-B090-2925544534C8}"/>
                </a:ext>
              </a:extLst>
            </p:cNvPr>
            <p:cNvSpPr txBox="1"/>
            <p:nvPr/>
          </p:nvSpPr>
          <p:spPr>
            <a:xfrm>
              <a:off x="886413" y="5744391"/>
              <a:ext cx="3892598" cy="1824923"/>
            </a:xfrm>
            <a:prstGeom prst="rect">
              <a:avLst/>
            </a:prstGeom>
            <a:noFill/>
          </p:spPr>
          <p:txBody>
            <a:bodyPr wrap="square">
              <a:spAutoFit/>
            </a:bodyPr>
            <a:lstStyle/>
            <a:p>
              <a:pPr lvl="0" algn="ctr">
                <a:lnSpc>
                  <a:spcPct val="150000"/>
                </a:lnSpc>
                <a:spcAft>
                  <a:spcPts val="1000"/>
                </a:spcAft>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Ôn lại kiến thức đã học.</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CB69E6C9-BD8D-87DD-5550-E71643FB4B3D}"/>
              </a:ext>
            </a:extLst>
          </p:cNvPr>
          <p:cNvGrpSpPr/>
          <p:nvPr/>
        </p:nvGrpSpPr>
        <p:grpSpPr>
          <a:xfrm>
            <a:off x="4674145" y="3652765"/>
            <a:ext cx="4418096" cy="4777582"/>
            <a:chOff x="5109695" y="3870894"/>
            <a:chExt cx="4418096" cy="4777582"/>
          </a:xfrm>
        </p:grpSpPr>
        <p:pic>
          <p:nvPicPr>
            <p:cNvPr id="6" name="Picture 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5197991" y="4099409"/>
              <a:ext cx="4226497" cy="4549067"/>
            </a:xfrm>
            <a:prstGeom prst="rect">
              <a:avLst/>
            </a:prstGeom>
          </p:spPr>
        </p:pic>
        <p:pic>
          <p:nvPicPr>
            <p:cNvPr id="7" name="Picture 7"/>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05503">
              <a:off x="7313396" y="3870894"/>
              <a:ext cx="553451" cy="744250"/>
            </a:xfrm>
            <a:prstGeom prst="rect">
              <a:avLst/>
            </a:prstGeom>
          </p:spPr>
        </p:pic>
        <p:sp>
          <p:nvSpPr>
            <p:cNvPr id="30" name="TextBox 29">
              <a:extLst>
                <a:ext uri="{FF2B5EF4-FFF2-40B4-BE49-F238E27FC236}">
                  <a16:creationId xmlns:a16="http://schemas.microsoft.com/office/drawing/2014/main" id="{EE65BA4A-314F-7001-48A1-0FECE867B791}"/>
                </a:ext>
              </a:extLst>
            </p:cNvPr>
            <p:cNvSpPr txBox="1"/>
            <p:nvPr/>
          </p:nvSpPr>
          <p:spPr>
            <a:xfrm>
              <a:off x="5109695" y="5442003"/>
              <a:ext cx="4418096" cy="2610908"/>
            </a:xfrm>
            <a:prstGeom prst="rect">
              <a:avLst/>
            </a:prstGeom>
            <a:noFill/>
          </p:spPr>
          <p:txBody>
            <a:bodyPr wrap="square">
              <a:spAutoFit/>
            </a:bodyPr>
            <a:lstStyle/>
            <a:p>
              <a:pPr lvl="0" algn="ctr">
                <a:lnSpc>
                  <a:spcPct val="150000"/>
                </a:lnSpc>
                <a:spcAft>
                  <a:spcPts val="10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Hoàn thành bài tập</a:t>
              </a:r>
            </a:p>
            <a:p>
              <a:pPr lvl="0" algn="ctr">
                <a:lnSpc>
                  <a:spcPct val="150000"/>
                </a:lnSpc>
                <a:spcAft>
                  <a:spcPts val="1000"/>
                </a:spcAft>
              </a:pP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Câu hỏi tự kiểm tra</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 SGK tr.10</a:t>
              </a:r>
              <a:endParaRPr lang="en-US" sz="28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D9A8836E-0F8C-AAB6-16E2-062A8319E4B7}"/>
              </a:ext>
            </a:extLst>
          </p:cNvPr>
          <p:cNvGrpSpPr/>
          <p:nvPr/>
        </p:nvGrpSpPr>
        <p:grpSpPr>
          <a:xfrm>
            <a:off x="9144000" y="3679372"/>
            <a:ext cx="4292350" cy="4791063"/>
            <a:chOff x="667444" y="3831058"/>
            <a:chExt cx="4292350" cy="4791063"/>
          </a:xfrm>
        </p:grpSpPr>
        <p:pic>
          <p:nvPicPr>
            <p:cNvPr id="41" name="Picture 2">
              <a:extLst>
                <a:ext uri="{FF2B5EF4-FFF2-40B4-BE49-F238E27FC236}">
                  <a16:creationId xmlns:a16="http://schemas.microsoft.com/office/drawing/2014/main" id="{D4010150-5B59-80E7-5BE9-14BA50285C7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67444" y="4002175"/>
              <a:ext cx="4292350" cy="4619946"/>
            </a:xfrm>
            <a:prstGeom prst="rect">
              <a:avLst/>
            </a:prstGeom>
          </p:spPr>
        </p:pic>
        <p:pic>
          <p:nvPicPr>
            <p:cNvPr id="42" name="Picture 3">
              <a:extLst>
                <a:ext uri="{FF2B5EF4-FFF2-40B4-BE49-F238E27FC236}">
                  <a16:creationId xmlns:a16="http://schemas.microsoft.com/office/drawing/2014/main" id="{8010613A-BFF4-B24C-02D2-C0D10A07A871}"/>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55925">
              <a:off x="2876424" y="3831058"/>
              <a:ext cx="553451" cy="744250"/>
            </a:xfrm>
            <a:prstGeom prst="rect">
              <a:avLst/>
            </a:prstGeom>
          </p:spPr>
        </p:pic>
        <p:sp>
          <p:nvSpPr>
            <p:cNvPr id="43" name="TextBox 42">
              <a:extLst>
                <a:ext uri="{FF2B5EF4-FFF2-40B4-BE49-F238E27FC236}">
                  <a16:creationId xmlns:a16="http://schemas.microsoft.com/office/drawing/2014/main" id="{C2927774-986B-D18C-641F-4194DD5B0C47}"/>
                </a:ext>
              </a:extLst>
            </p:cNvPr>
            <p:cNvSpPr txBox="1"/>
            <p:nvPr/>
          </p:nvSpPr>
          <p:spPr>
            <a:xfrm>
              <a:off x="678214" y="5907613"/>
              <a:ext cx="4243480" cy="1651671"/>
            </a:xfrm>
            <a:prstGeom prst="rect">
              <a:avLst/>
            </a:prstGeom>
            <a:noFill/>
          </p:spPr>
          <p:txBody>
            <a:bodyPr wrap="square">
              <a:spAutoFit/>
            </a:bodyPr>
            <a:lstStyle/>
            <a:p>
              <a:pPr lvl="0" algn="ctr">
                <a:lnSpc>
                  <a:spcPct val="150000"/>
                </a:lnSpc>
                <a:spcAft>
                  <a:spcPts val="1000"/>
                </a:spcAft>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Đọc </a:t>
              </a: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Bài đọc thêm </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 SGK tr.10</a:t>
              </a:r>
              <a:endParaRPr lang="en-US" sz="28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4" name="Group 43">
            <a:extLst>
              <a:ext uri="{FF2B5EF4-FFF2-40B4-BE49-F238E27FC236}">
                <a16:creationId xmlns:a16="http://schemas.microsoft.com/office/drawing/2014/main" id="{D0AAB9EA-FE0B-E12A-F158-8646A840EC0C}"/>
              </a:ext>
            </a:extLst>
          </p:cNvPr>
          <p:cNvGrpSpPr/>
          <p:nvPr/>
        </p:nvGrpSpPr>
        <p:grpSpPr>
          <a:xfrm>
            <a:off x="13591412" y="3652765"/>
            <a:ext cx="4226497" cy="4777582"/>
            <a:chOff x="5197991" y="3870894"/>
            <a:chExt cx="4226497" cy="4777582"/>
          </a:xfrm>
        </p:grpSpPr>
        <p:pic>
          <p:nvPicPr>
            <p:cNvPr id="45" name="Picture 6">
              <a:extLst>
                <a:ext uri="{FF2B5EF4-FFF2-40B4-BE49-F238E27FC236}">
                  <a16:creationId xmlns:a16="http://schemas.microsoft.com/office/drawing/2014/main" id="{79EE4AF7-EB83-5BE1-2F3A-5FCD0723706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5197991" y="4099409"/>
              <a:ext cx="4226497" cy="4549067"/>
            </a:xfrm>
            <a:prstGeom prst="rect">
              <a:avLst/>
            </a:prstGeom>
          </p:spPr>
        </p:pic>
        <p:pic>
          <p:nvPicPr>
            <p:cNvPr id="46" name="Picture 7">
              <a:extLst>
                <a:ext uri="{FF2B5EF4-FFF2-40B4-BE49-F238E27FC236}">
                  <a16:creationId xmlns:a16="http://schemas.microsoft.com/office/drawing/2014/main" id="{E2EC56F9-ED00-B4EA-3D34-C8BFF2EE6741}"/>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05503">
              <a:off x="7313396" y="3870894"/>
              <a:ext cx="553451" cy="744250"/>
            </a:xfrm>
            <a:prstGeom prst="rect">
              <a:avLst/>
            </a:prstGeom>
          </p:spPr>
        </p:pic>
        <p:sp>
          <p:nvSpPr>
            <p:cNvPr id="47" name="TextBox 46">
              <a:extLst>
                <a:ext uri="{FF2B5EF4-FFF2-40B4-BE49-F238E27FC236}">
                  <a16:creationId xmlns:a16="http://schemas.microsoft.com/office/drawing/2014/main" id="{ECE572E1-B56B-85A2-39FD-5A53818FC3C8}"/>
                </a:ext>
              </a:extLst>
            </p:cNvPr>
            <p:cNvSpPr txBox="1"/>
            <p:nvPr/>
          </p:nvSpPr>
          <p:spPr>
            <a:xfrm>
              <a:off x="5316518" y="5145709"/>
              <a:ext cx="4045441" cy="3441904"/>
            </a:xfrm>
            <a:prstGeom prst="rect">
              <a:avLst/>
            </a:prstGeom>
            <a:noFill/>
          </p:spPr>
          <p:txBody>
            <a:bodyPr wrap="square">
              <a:spAutoFit/>
            </a:bodyPr>
            <a:lstStyle/>
            <a:p>
              <a:pPr lvl="0" algn="ctr">
                <a:lnSpc>
                  <a:spcPct val="150000"/>
                </a:lnSpc>
                <a:spcAft>
                  <a:spcPts val="1000"/>
                </a:spcAft>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Đọc và tìm hiểu</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600" b="1">
                  <a:solidFill>
                    <a:srgbClr val="000000"/>
                  </a:solidFill>
                  <a:effectLst/>
                  <a:latin typeface="Arial" panose="020B0604020202020204" pitchFamily="34" charset="0"/>
                  <a:ea typeface="Calibri" panose="020F0502020204030204" pitchFamily="34" charset="0"/>
                  <a:cs typeface="Arial" panose="020B0604020202020204" pitchFamily="34" charset="0"/>
                </a:rPr>
                <a:t>Bài 3: Thực hành với các thiết bị vào – ra</a:t>
              </a:r>
              <a:endParaRPr lang="en-US" sz="2800" b="1">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par>
                                <p:cTn id="13" presetID="22" presetClass="entr" presetSubtype="1"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up)">
                                      <p:cBhvr>
                                        <p:cTn id="15" dur="500"/>
                                        <p:tgtEl>
                                          <p:spTgt spid="31"/>
                                        </p:tgtEl>
                                      </p:cBhvr>
                                    </p:animEffect>
                                  </p:childTnLst>
                                </p:cTn>
                              </p:par>
                              <p:par>
                                <p:cTn id="16" presetID="22" presetClass="entr" presetSubtype="1"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wipe(up)">
                                      <p:cBhvr>
                                        <p:cTn id="18" dur="500"/>
                                        <p:tgtEl>
                                          <p:spTgt spid="40"/>
                                        </p:tgtEl>
                                      </p:cBhvr>
                                    </p:animEffect>
                                  </p:childTnLst>
                                </p:cTn>
                              </p:par>
                              <p:par>
                                <p:cTn id="19" presetID="22" presetClass="entr" presetSubtype="1"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up)">
                                      <p:cBhvr>
                                        <p:cTn id="2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57332" y="1332389"/>
            <a:ext cx="13573337" cy="762222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68580" y="1563329"/>
            <a:ext cx="12750841" cy="716034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06874" flipH="1">
            <a:off x="11955482" y="692216"/>
            <a:ext cx="1614912" cy="188577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06874" flipH="1">
            <a:off x="4114342" y="693189"/>
            <a:ext cx="1614912" cy="1885778"/>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816795" y="5280132"/>
            <a:ext cx="763097" cy="958226"/>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12314"/>
          <a:stretch>
            <a:fillRect/>
          </a:stretch>
        </p:blipFill>
        <p:spPr>
          <a:xfrm>
            <a:off x="13539848" y="6466636"/>
            <a:ext cx="4040044" cy="3820364"/>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981402">
            <a:off x="4117054" y="7303487"/>
            <a:ext cx="675282" cy="675282"/>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90225">
            <a:off x="576052" y="679843"/>
            <a:ext cx="1664166" cy="1766972"/>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947086">
            <a:off x="13835675" y="4394229"/>
            <a:ext cx="555277" cy="555277"/>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V="1">
            <a:off x="0" y="8423634"/>
            <a:ext cx="3029863" cy="1863366"/>
          </a:xfrm>
          <a:prstGeom prst="rect">
            <a:avLst/>
          </a:prstGeom>
        </p:spPr>
      </p:pic>
      <p:pic>
        <p:nvPicPr>
          <p:cNvPr id="14"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flipH="1">
            <a:off x="15258137" y="0"/>
            <a:ext cx="3029863" cy="1863366"/>
          </a:xfrm>
          <a:prstGeom prst="rect">
            <a:avLst/>
          </a:prstGeom>
        </p:spPr>
      </p:pic>
      <p:pic>
        <p:nvPicPr>
          <p:cNvPr id="15" name="Picture 15"/>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2550592">
            <a:off x="673750" y="3935881"/>
            <a:ext cx="770000" cy="737800"/>
          </a:xfrm>
          <a:prstGeom prst="rect">
            <a:avLst/>
          </a:prstGeom>
        </p:spPr>
      </p:pic>
      <p:sp>
        <p:nvSpPr>
          <p:cNvPr id="17" name="TextBox 16">
            <a:extLst>
              <a:ext uri="{FF2B5EF4-FFF2-40B4-BE49-F238E27FC236}">
                <a16:creationId xmlns:a16="http://schemas.microsoft.com/office/drawing/2014/main" id="{79E96CCD-B8E4-F1CE-0A7F-F4129F3E3C76}"/>
              </a:ext>
            </a:extLst>
          </p:cNvPr>
          <p:cNvSpPr txBox="1"/>
          <p:nvPr/>
        </p:nvSpPr>
        <p:spPr>
          <a:xfrm>
            <a:off x="3029863" y="2375581"/>
            <a:ext cx="11889601" cy="5404172"/>
          </a:xfrm>
          <a:prstGeom prst="rect">
            <a:avLst/>
          </a:prstGeom>
          <a:noFill/>
        </p:spPr>
        <p:txBody>
          <a:bodyPr wrap="square">
            <a:spAutoFit/>
          </a:bodyPr>
          <a:lstStyle/>
          <a:p>
            <a:pPr algn="ctr">
              <a:lnSpc>
                <a:spcPct val="150000"/>
              </a:lnSpc>
            </a:pPr>
            <a:r>
              <a:rPr lang="vi-VN" sz="8000" b="1">
                <a:solidFill>
                  <a:srgbClr val="2D3456"/>
                </a:solidFill>
                <a:latin typeface="Arial" panose="020B0604020202020204" pitchFamily="34" charset="0"/>
                <a:cs typeface="Arial" panose="020B0604020202020204" pitchFamily="34" charset="0"/>
              </a:rPr>
              <a:t>CẢM ƠN CÁC BẠN ĐÃ CHÚ Ý LẮNG NGHE, HẸN GẶP LẠI!</a:t>
            </a:r>
          </a:p>
        </p:txBody>
      </p:sp>
    </p:spTree>
  </p:cSld>
  <p:clrMapOvr>
    <a:masterClrMapping/>
  </p:clrMapOvr>
  <p:transition spd="med">
    <p:split orient="vert" dir="in"/>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8E6AD17-9F18-26A5-1B6A-F80F048D05E7}"/>
              </a:ext>
            </a:extLst>
          </p:cNvPr>
          <p:cNvGrpSpPr/>
          <p:nvPr/>
        </p:nvGrpSpPr>
        <p:grpSpPr>
          <a:xfrm>
            <a:off x="2357332" y="692216"/>
            <a:ext cx="13573337" cy="8262395"/>
            <a:chOff x="2357332" y="692216"/>
            <a:chExt cx="13573337" cy="8262395"/>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57332" y="1332389"/>
              <a:ext cx="13573337" cy="7622222"/>
            </a:xfrm>
            <a:prstGeom prst="rect">
              <a:avLst/>
            </a:prstGeom>
          </p:spPr>
        </p:pic>
        <p:grpSp>
          <p:nvGrpSpPr>
            <p:cNvPr id="16" name="Group 15">
              <a:extLst>
                <a:ext uri="{FF2B5EF4-FFF2-40B4-BE49-F238E27FC236}">
                  <a16:creationId xmlns:a16="http://schemas.microsoft.com/office/drawing/2014/main" id="{95C5AAFC-4F74-B4B8-78FA-87DCC7D9BACE}"/>
                </a:ext>
              </a:extLst>
            </p:cNvPr>
            <p:cNvGrpSpPr/>
            <p:nvPr/>
          </p:nvGrpSpPr>
          <p:grpSpPr>
            <a:xfrm>
              <a:off x="2768580" y="692216"/>
              <a:ext cx="12750841" cy="8031455"/>
              <a:chOff x="2768580" y="692216"/>
              <a:chExt cx="12750841" cy="8031455"/>
            </a:xfrm>
          </p:grpSpPr>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68580" y="1563329"/>
                <a:ext cx="12750841" cy="716034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06874" flipH="1">
                <a:off x="11955482" y="692216"/>
                <a:ext cx="1614912" cy="188577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06874" flipH="1">
                <a:off x="4114342" y="693189"/>
                <a:ext cx="1614912" cy="1885778"/>
              </a:xfrm>
              <a:prstGeom prst="rect">
                <a:avLst/>
              </a:prstGeom>
            </p:spPr>
          </p:pic>
          <p:sp>
            <p:nvSpPr>
              <p:cNvPr id="15" name="TextBox 14">
                <a:extLst>
                  <a:ext uri="{FF2B5EF4-FFF2-40B4-BE49-F238E27FC236}">
                    <a16:creationId xmlns:a16="http://schemas.microsoft.com/office/drawing/2014/main" id="{C532A2A0-91A4-566A-048F-1321042ADAEC}"/>
                  </a:ext>
                </a:extLst>
              </p:cNvPr>
              <p:cNvSpPr txBox="1"/>
              <p:nvPr/>
            </p:nvSpPr>
            <p:spPr>
              <a:xfrm>
                <a:off x="3367424" y="2901512"/>
                <a:ext cx="11553151" cy="3366627"/>
              </a:xfrm>
              <a:prstGeom prst="rect">
                <a:avLst/>
              </a:prstGeom>
              <a:noFill/>
            </p:spPr>
            <p:txBody>
              <a:bodyPr wrap="square">
                <a:spAutoFit/>
              </a:bodyPr>
              <a:lstStyle/>
              <a:p>
                <a:pPr algn="ctr">
                  <a:lnSpc>
                    <a:spcPct val="150000"/>
                  </a:lnSpc>
                  <a:spcBef>
                    <a:spcPts val="200"/>
                  </a:spcBef>
                </a:pPr>
                <a:r>
                  <a:rPr lang="en-US" sz="7500" b="1">
                    <a:solidFill>
                      <a:srgbClr val="F2613A"/>
                    </a:solidFill>
                    <a:effectLst/>
                    <a:latin typeface="Arial" panose="020B0604020202020204" pitchFamily="34" charset="0"/>
                    <a:ea typeface="Times New Roman" panose="02020603050405020304" pitchFamily="18" charset="0"/>
                    <a:cs typeface="Arial" panose="020B0604020202020204" pitchFamily="34" charset="0"/>
                  </a:rPr>
                  <a:t>BÀI 2: </a:t>
                </a:r>
              </a:p>
              <a:p>
                <a:pPr algn="ctr">
                  <a:lnSpc>
                    <a:spcPct val="150000"/>
                  </a:lnSpc>
                  <a:spcBef>
                    <a:spcPts val="200"/>
                  </a:spcBef>
                </a:pPr>
                <a:r>
                  <a:rPr lang="en-US" sz="7500" b="1">
                    <a:solidFill>
                      <a:srgbClr val="F2613A"/>
                    </a:solidFill>
                    <a:effectLst/>
                    <a:latin typeface="Arial" panose="020B0604020202020204" pitchFamily="34" charset="0"/>
                    <a:ea typeface="Times New Roman" panose="02020603050405020304" pitchFamily="18" charset="0"/>
                    <a:cs typeface="Arial" panose="020B0604020202020204" pitchFamily="34" charset="0"/>
                  </a:rPr>
                  <a:t>CÁC THIẾT BỊ VÀO – RA</a:t>
                </a:r>
              </a:p>
            </p:txBody>
          </p:sp>
        </p:grpSp>
      </p:grpSp>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386807">
            <a:off x="12664901" y="7875572"/>
            <a:ext cx="1498375" cy="276545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8577"/>
          <a:stretch>
            <a:fillRect/>
          </a:stretch>
        </p:blipFill>
        <p:spPr>
          <a:xfrm>
            <a:off x="12269106" y="3771082"/>
            <a:ext cx="5986881" cy="6515918"/>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694883" y="1028700"/>
            <a:ext cx="1128834" cy="1417486"/>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947086">
            <a:off x="4139601" y="6558315"/>
            <a:ext cx="725522" cy="725522"/>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981402">
            <a:off x="13328013" y="3641613"/>
            <a:ext cx="891707" cy="891707"/>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58939" y="550751"/>
            <a:ext cx="1640844" cy="1563277"/>
          </a:xfrm>
          <a:prstGeom prst="rect">
            <a:avLst/>
          </a:prstGeom>
        </p:spPr>
      </p:pic>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490225">
            <a:off x="447278" y="7752884"/>
            <a:ext cx="1664166" cy="1766972"/>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7" name="AutoShape 7"/>
          <p:cNvSpPr/>
          <p:nvPr/>
        </p:nvSpPr>
        <p:spPr>
          <a:xfrm rot="-631056">
            <a:off x="-98518" y="1069855"/>
            <a:ext cx="11727528" cy="0"/>
          </a:xfrm>
          <a:prstGeom prst="line">
            <a:avLst/>
          </a:prstGeom>
          <a:ln w="47625" cap="flat">
            <a:solidFill>
              <a:srgbClr val="FCCEB9"/>
            </a:solidFill>
            <a:prstDash val="solid"/>
            <a:headEnd type="none" w="sm" len="sm"/>
            <a:tailEnd type="none" w="sm" len="sm"/>
          </a:ln>
        </p:spPr>
      </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859853" y="2187438"/>
            <a:ext cx="1181864" cy="1224153"/>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41563" y="6104636"/>
            <a:ext cx="2323683" cy="2277209"/>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00553">
            <a:off x="14222828" y="6972536"/>
            <a:ext cx="2311268" cy="2818619"/>
          </a:xfrm>
          <a:prstGeom prst="rect">
            <a:avLst/>
          </a:prstGeom>
        </p:spPr>
      </p:pic>
      <p:pic>
        <p:nvPicPr>
          <p:cNvPr id="18" name="Picture 1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V="1">
            <a:off x="0" y="8153027"/>
            <a:ext cx="3469875" cy="2133973"/>
          </a:xfrm>
          <a:prstGeom prst="rect">
            <a:avLst/>
          </a:prstGeom>
        </p:spPr>
      </p:pic>
      <p:grpSp>
        <p:nvGrpSpPr>
          <p:cNvPr id="20" name="Group 19">
            <a:extLst>
              <a:ext uri="{FF2B5EF4-FFF2-40B4-BE49-F238E27FC236}">
                <a16:creationId xmlns:a16="http://schemas.microsoft.com/office/drawing/2014/main" id="{8D0CBE5A-F53A-D470-8414-D7291690F38C}"/>
              </a:ext>
            </a:extLst>
          </p:cNvPr>
          <p:cNvGrpSpPr/>
          <p:nvPr/>
        </p:nvGrpSpPr>
        <p:grpSpPr>
          <a:xfrm>
            <a:off x="1731596" y="838700"/>
            <a:ext cx="6636936" cy="4364103"/>
            <a:chOff x="1731596" y="838700"/>
            <a:chExt cx="6636936" cy="4364103"/>
          </a:xfrm>
        </p:grpSpPr>
        <p:pic>
          <p:nvPicPr>
            <p:cNvPr id="2" name="Picture 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52427">
              <a:off x="1731596" y="1475776"/>
              <a:ext cx="6636936" cy="3727027"/>
            </a:xfrm>
            <a:prstGeom prst="rect">
              <a:avLst/>
            </a:prstGeom>
          </p:spPr>
        </p:pic>
        <p:pic>
          <p:nvPicPr>
            <p:cNvPr id="3" name="Picture 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52427">
              <a:off x="1932683" y="1588698"/>
              <a:ext cx="6234761" cy="3501183"/>
            </a:xfrm>
            <a:prstGeom prst="rect">
              <a:avLst/>
            </a:prstGeom>
          </p:spPr>
        </p:pic>
        <p:pic>
          <p:nvPicPr>
            <p:cNvPr id="4" name="Picture 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659301" flipH="1">
              <a:off x="2470464" y="1319307"/>
              <a:ext cx="789641" cy="922086"/>
            </a:xfrm>
            <a:prstGeom prst="rect">
              <a:avLst/>
            </a:prstGeom>
          </p:spPr>
        </p:pic>
        <p:pic>
          <p:nvPicPr>
            <p:cNvPr id="6" name="Picture 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20782">
              <a:off x="7137261" y="3502989"/>
              <a:ext cx="615445" cy="772819"/>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659301" flipH="1">
              <a:off x="6213176" y="838700"/>
              <a:ext cx="936841" cy="1093976"/>
            </a:xfrm>
            <a:prstGeom prst="rect">
              <a:avLst/>
            </a:prstGeom>
          </p:spPr>
        </p:pic>
        <p:sp>
          <p:nvSpPr>
            <p:cNvPr id="19" name="TextBox 8">
              <a:extLst>
                <a:ext uri="{FF2B5EF4-FFF2-40B4-BE49-F238E27FC236}">
                  <a16:creationId xmlns:a16="http://schemas.microsoft.com/office/drawing/2014/main" id="{E70C5966-A3C8-84E5-041D-B85CF62B6A73}"/>
                </a:ext>
              </a:extLst>
            </p:cNvPr>
            <p:cNvSpPr txBox="1"/>
            <p:nvPr/>
          </p:nvSpPr>
          <p:spPr>
            <a:xfrm rot="21258395">
              <a:off x="2079627" y="2179250"/>
              <a:ext cx="5643393" cy="2364622"/>
            </a:xfrm>
            <a:prstGeom prst="rect">
              <a:avLst/>
            </a:prstGeom>
          </p:spPr>
          <p:txBody>
            <a:bodyPr wrap="square" lIns="0" tIns="0" rIns="0" bIns="0" rtlCol="0" anchor="t">
              <a:spAutoFit/>
            </a:bodyPr>
            <a:lstStyle/>
            <a:p>
              <a:pPr algn="ctr">
                <a:lnSpc>
                  <a:spcPts val="9600"/>
                </a:lnSpc>
              </a:pPr>
              <a:r>
                <a:rPr lang="en-US" sz="7200" b="1">
                  <a:solidFill>
                    <a:srgbClr val="F69276"/>
                  </a:solidFill>
                  <a:latin typeface="Arial" panose="020B0604020202020204" pitchFamily="34" charset="0"/>
                  <a:cs typeface="Arial" panose="020B0604020202020204" pitchFamily="34" charset="0"/>
                </a:rPr>
                <a:t>NỘI DUNG BÀI HỌC</a:t>
              </a:r>
            </a:p>
          </p:txBody>
        </p:sp>
      </p:grpSp>
      <p:grpSp>
        <p:nvGrpSpPr>
          <p:cNvPr id="23" name="Group 22">
            <a:extLst>
              <a:ext uri="{FF2B5EF4-FFF2-40B4-BE49-F238E27FC236}">
                <a16:creationId xmlns:a16="http://schemas.microsoft.com/office/drawing/2014/main" id="{73CDE0CC-60EB-8F7F-8ED1-5CDFC3B0A39D}"/>
              </a:ext>
            </a:extLst>
          </p:cNvPr>
          <p:cNvGrpSpPr/>
          <p:nvPr/>
        </p:nvGrpSpPr>
        <p:grpSpPr>
          <a:xfrm>
            <a:off x="7826392" y="4533900"/>
            <a:ext cx="4510169" cy="5084168"/>
            <a:chOff x="7826392" y="4965745"/>
            <a:chExt cx="4510169" cy="5084168"/>
          </a:xfrm>
        </p:grpSpPr>
        <p:grpSp>
          <p:nvGrpSpPr>
            <p:cNvPr id="22" name="Group 21">
              <a:extLst>
                <a:ext uri="{FF2B5EF4-FFF2-40B4-BE49-F238E27FC236}">
                  <a16:creationId xmlns:a16="http://schemas.microsoft.com/office/drawing/2014/main" id="{0CBD68F6-57BC-0EEE-980C-5C5F2D677427}"/>
                </a:ext>
              </a:extLst>
            </p:cNvPr>
            <p:cNvGrpSpPr/>
            <p:nvPr/>
          </p:nvGrpSpPr>
          <p:grpSpPr>
            <a:xfrm>
              <a:off x="7826392" y="4965745"/>
              <a:ext cx="4510169" cy="5084168"/>
              <a:chOff x="7826392" y="4965745"/>
              <a:chExt cx="4510169" cy="5084168"/>
            </a:xfrm>
          </p:grpSpPr>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826392" y="5195523"/>
                <a:ext cx="4510169" cy="4854390"/>
              </a:xfrm>
              <a:prstGeom prst="rect">
                <a:avLst/>
              </a:prstGeom>
            </p:spPr>
          </p:pic>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0007175" y="4965745"/>
                <a:ext cx="635051" cy="853981"/>
              </a:xfrm>
              <a:prstGeom prst="rect">
                <a:avLst/>
              </a:prstGeom>
            </p:spPr>
          </p:pic>
        </p:grpSp>
        <p:sp>
          <p:nvSpPr>
            <p:cNvPr id="21" name="TextBox 20">
              <a:extLst>
                <a:ext uri="{FF2B5EF4-FFF2-40B4-BE49-F238E27FC236}">
                  <a16:creationId xmlns:a16="http://schemas.microsoft.com/office/drawing/2014/main" id="{77105990-AC0A-E7D0-5FB6-31AEB76DAC5B}"/>
                </a:ext>
              </a:extLst>
            </p:cNvPr>
            <p:cNvSpPr txBox="1"/>
            <p:nvPr/>
          </p:nvSpPr>
          <p:spPr>
            <a:xfrm>
              <a:off x="7896120" y="6995386"/>
              <a:ext cx="4370711" cy="1998176"/>
            </a:xfrm>
            <a:prstGeom prst="rect">
              <a:avLst/>
            </a:prstGeom>
            <a:noFill/>
          </p:spPr>
          <p:txBody>
            <a:bodyPr wrap="square">
              <a:spAutoFit/>
            </a:bodyPr>
            <a:lstStyle/>
            <a:p>
              <a:pPr algn="ctr">
                <a:lnSpc>
                  <a:spcPct val="150000"/>
                </a:lnSpc>
              </a:pPr>
              <a:r>
                <a:rPr lang="en-US" sz="4400">
                  <a:latin typeface="Arial" panose="020B0604020202020204" pitchFamily="34" charset="0"/>
                  <a:cs typeface="Arial" panose="020B0604020202020204" pitchFamily="34" charset="0"/>
                </a:rPr>
                <a:t>2</a:t>
              </a:r>
              <a:r>
                <a:rPr lang="en-US" sz="4400">
                  <a:solidFill>
                    <a:schemeClr val="tx1"/>
                  </a:solidFill>
                  <a:latin typeface="Arial" panose="020B0604020202020204" pitchFamily="34" charset="0"/>
                  <a:cs typeface="Arial" panose="020B0604020202020204" pitchFamily="34" charset="0"/>
                </a:rPr>
                <a:t>. Một số thiết bị vào – ra</a:t>
              </a:r>
            </a:p>
          </p:txBody>
        </p:sp>
      </p:grpSp>
      <p:grpSp>
        <p:nvGrpSpPr>
          <p:cNvPr id="25" name="Group 24">
            <a:extLst>
              <a:ext uri="{FF2B5EF4-FFF2-40B4-BE49-F238E27FC236}">
                <a16:creationId xmlns:a16="http://schemas.microsoft.com/office/drawing/2014/main" id="{56C9CEF1-ABDC-DA00-1B3B-7FDE9E56A045}"/>
              </a:ext>
            </a:extLst>
          </p:cNvPr>
          <p:cNvGrpSpPr/>
          <p:nvPr/>
        </p:nvGrpSpPr>
        <p:grpSpPr>
          <a:xfrm>
            <a:off x="12749131" y="592732"/>
            <a:ext cx="4510169" cy="5084168"/>
            <a:chOff x="12749131" y="466239"/>
            <a:chExt cx="4510169" cy="5084168"/>
          </a:xfrm>
        </p:grpSpPr>
        <p:pic>
          <p:nvPicPr>
            <p:cNvPr id="9" name="Picture 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2749131" y="696017"/>
              <a:ext cx="4510169" cy="4854390"/>
            </a:xfrm>
            <a:prstGeom prst="rect">
              <a:avLst/>
            </a:prstGeom>
          </p:spPr>
        </p:pic>
        <p:pic>
          <p:nvPicPr>
            <p:cNvPr id="10" name="Picture 10"/>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4929914" y="466239"/>
              <a:ext cx="635051" cy="853981"/>
            </a:xfrm>
            <a:prstGeom prst="rect">
              <a:avLst/>
            </a:prstGeom>
          </p:spPr>
        </p:pic>
        <p:sp>
          <p:nvSpPr>
            <p:cNvPr id="24" name="TextBox 23">
              <a:extLst>
                <a:ext uri="{FF2B5EF4-FFF2-40B4-BE49-F238E27FC236}">
                  <a16:creationId xmlns:a16="http://schemas.microsoft.com/office/drawing/2014/main" id="{30D2FB3D-416F-62FC-4879-19270EC482DB}"/>
                </a:ext>
              </a:extLst>
            </p:cNvPr>
            <p:cNvSpPr txBox="1"/>
            <p:nvPr/>
          </p:nvSpPr>
          <p:spPr>
            <a:xfrm>
              <a:off x="12873746" y="2362463"/>
              <a:ext cx="4260937" cy="1998176"/>
            </a:xfrm>
            <a:prstGeom prst="rect">
              <a:avLst/>
            </a:prstGeom>
            <a:noFill/>
          </p:spPr>
          <p:txBody>
            <a:bodyPr wrap="square">
              <a:spAutoFit/>
            </a:bodyPr>
            <a:lstStyle/>
            <a:p>
              <a:pPr algn="ctr">
                <a:lnSpc>
                  <a:spcPct val="150000"/>
                </a:lnSpc>
              </a:pPr>
              <a:r>
                <a:rPr lang="en-US" sz="4400">
                  <a:latin typeface="Arial" panose="020B0604020202020204" pitchFamily="34" charset="0"/>
                  <a:cs typeface="Arial" panose="020B0604020202020204" pitchFamily="34" charset="0"/>
                </a:rPr>
                <a:t>1. Khái niệm thiết bị vào – ra</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up)">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6B9ABB0-2F6E-B318-08A9-E665C15BA8C6}"/>
              </a:ext>
            </a:extLst>
          </p:cNvPr>
          <p:cNvPicPr>
            <a:picLocks noChangeAspect="1"/>
          </p:cNvPicPr>
          <p:nvPr/>
        </p:nvPicPr>
        <p:blipFill rotWithShape="1">
          <a:blip r:embed="rId2"/>
          <a:srcRect l="5618" t="36403" r="5603" b="-1"/>
          <a:stretch/>
        </p:blipFill>
        <p:spPr>
          <a:xfrm>
            <a:off x="-19050" y="-2073"/>
            <a:ext cx="18307050" cy="2326173"/>
          </a:xfrm>
          <a:prstGeom prst="rect">
            <a:avLst/>
          </a:prstGeom>
        </p:spPr>
      </p:pic>
      <p:sp>
        <p:nvSpPr>
          <p:cNvPr id="4" name="TextBox 4"/>
          <p:cNvSpPr txBox="1"/>
          <p:nvPr/>
        </p:nvSpPr>
        <p:spPr>
          <a:xfrm>
            <a:off x="3604768" y="415504"/>
            <a:ext cx="11078463" cy="1146596"/>
          </a:xfrm>
          <a:prstGeom prst="rect">
            <a:avLst/>
          </a:prstGeom>
        </p:spPr>
        <p:txBody>
          <a:bodyPr wrap="square" lIns="0" tIns="0" rIns="0" bIns="0" rtlCol="0" anchor="t">
            <a:spAutoFit/>
          </a:bodyPr>
          <a:lstStyle/>
          <a:p>
            <a:pPr algn="ctr">
              <a:lnSpc>
                <a:spcPts val="10080"/>
              </a:lnSpc>
            </a:pPr>
            <a:r>
              <a:rPr lang="en-US" sz="6000" b="1">
                <a:solidFill>
                  <a:srgbClr val="2D3456"/>
                </a:solidFill>
                <a:latin typeface="Arial" panose="020B0604020202020204" pitchFamily="34" charset="0"/>
                <a:cs typeface="Arial" panose="020B0604020202020204" pitchFamily="34" charset="0"/>
              </a:rPr>
              <a:t>1. Khái niệm thiết bị vào – ra</a:t>
            </a:r>
          </a:p>
        </p:txBody>
      </p:sp>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25270"/>
            <a:ext cx="593409" cy="74514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076360">
            <a:off x="2661867" y="1203009"/>
            <a:ext cx="878281" cy="686157"/>
          </a:xfrm>
          <a:prstGeom prst="rect">
            <a:avLst/>
          </a:prstGeom>
        </p:spPr>
      </p:pic>
      <p:sp>
        <p:nvSpPr>
          <p:cNvPr id="8" name="TextBox 8"/>
          <p:cNvSpPr txBox="1"/>
          <p:nvPr/>
        </p:nvSpPr>
        <p:spPr>
          <a:xfrm>
            <a:off x="2223152" y="2578944"/>
            <a:ext cx="13841693" cy="6984156"/>
          </a:xfrm>
          <a:prstGeom prst="rect">
            <a:avLst/>
          </a:prstGeom>
        </p:spPr>
        <p:txBody>
          <a:bodyPr wrap="square" lIns="0" tIns="0" rIns="0" bIns="0" rtlCol="0" anchor="t">
            <a:spAutoFit/>
          </a:bodyPr>
          <a:lstStyle/>
          <a:p>
            <a:pPr marL="0" lvl="0" indent="0" algn="just">
              <a:lnSpc>
                <a:spcPct val="150000"/>
              </a:lnSpc>
            </a:pPr>
            <a:r>
              <a:rPr lang="en-US" sz="4400" b="1" i="1">
                <a:solidFill>
                  <a:srgbClr val="FF0000"/>
                </a:solidFill>
                <a:latin typeface="Arial" panose="020B0604020202020204" pitchFamily="34" charset="0"/>
                <a:cs typeface="Arial" panose="020B0604020202020204" pitchFamily="34" charset="0"/>
              </a:rPr>
              <a:t>Dựa vào những thông tin đã tìm hiểu, em h</a:t>
            </a:r>
            <a:r>
              <a:rPr lang="vi-VN" sz="4400" b="1" i="1">
                <a:solidFill>
                  <a:srgbClr val="FF0000"/>
                </a:solidFill>
                <a:latin typeface="Arial" panose="020B0604020202020204" pitchFamily="34" charset="0"/>
                <a:cs typeface="Arial" panose="020B0604020202020204" pitchFamily="34" charset="0"/>
              </a:rPr>
              <a:t>ãy kể tên những thiết bị có thể:</a:t>
            </a:r>
          </a:p>
          <a:p>
            <a:pPr marL="742950" lvl="0" indent="-742950" algn="just">
              <a:lnSpc>
                <a:spcPct val="150000"/>
              </a:lnSpc>
              <a:buAutoNum type="arabicParenR"/>
            </a:pPr>
            <a:r>
              <a:rPr lang="vi-VN" sz="4400">
                <a:latin typeface="Arial" panose="020B0604020202020204" pitchFamily="34" charset="0"/>
                <a:cs typeface="Arial" panose="020B0604020202020204" pitchFamily="34" charset="0"/>
              </a:rPr>
              <a:t>Thu nhận thông tin đưa vào máy tính.</a:t>
            </a:r>
          </a:p>
          <a:p>
            <a:pPr marL="0" lvl="0" indent="0" algn="just">
              <a:lnSpc>
                <a:spcPct val="150000"/>
              </a:lnSpc>
            </a:pPr>
            <a:r>
              <a:rPr lang="vi-VN" sz="4400">
                <a:latin typeface="Arial" panose="020B0604020202020204" pitchFamily="34" charset="0"/>
                <a:cs typeface="Arial" panose="020B0604020202020204" pitchFamily="34" charset="0"/>
              </a:rPr>
              <a:t>2) Xuất thông tin ra khỏi máy tính dưới dạng quen thuộc với con người</a:t>
            </a:r>
            <a:r>
              <a:rPr lang="en-US" sz="4400">
                <a:latin typeface="Arial" panose="020B0604020202020204" pitchFamily="34" charset="0"/>
                <a:cs typeface="Arial" panose="020B0604020202020204" pitchFamily="34" charset="0"/>
              </a:rPr>
              <a:t>.</a:t>
            </a:r>
            <a:endParaRPr lang="vi-VN" sz="4400">
              <a:latin typeface="Arial" panose="020B0604020202020204" pitchFamily="34" charset="0"/>
              <a:cs typeface="Arial" panose="020B0604020202020204" pitchFamily="34" charset="0"/>
            </a:endParaRPr>
          </a:p>
          <a:p>
            <a:pPr marL="0" lvl="0" indent="0" algn="just">
              <a:lnSpc>
                <a:spcPct val="150000"/>
              </a:lnSpc>
            </a:pPr>
            <a:r>
              <a:rPr lang="vi-VN" sz="4400">
                <a:latin typeface="Arial" panose="020B0604020202020204" pitchFamily="34" charset="0"/>
                <a:cs typeface="Arial" panose="020B0604020202020204" pitchFamily="34" charset="0"/>
              </a:rPr>
              <a:t>3) Đọc hay lưu dữ liệu số từ máy tính vào vật lưu trữ hoặc gửi lên mạng.</a:t>
            </a:r>
          </a:p>
        </p:txBody>
      </p:sp>
      <p:pic>
        <p:nvPicPr>
          <p:cNvPr id="9" name="Picture 9"/>
          <p:cNvPicPr>
            <a:picLocks noChangeAspect="1"/>
          </p:cNvPicPr>
          <p:nvPr/>
        </p:nvPicPr>
        <p:blipFill>
          <a:blip r:embed="rId7"/>
          <a:srcRect/>
          <a:stretch>
            <a:fillRect/>
          </a:stretch>
        </p:blipFill>
        <p:spPr>
          <a:xfrm>
            <a:off x="16661093" y="-2073"/>
            <a:ext cx="1626907" cy="2221033"/>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flipV="1">
            <a:off x="15258137" y="8442586"/>
            <a:ext cx="3029863" cy="1863366"/>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75629" y="2997905"/>
            <a:ext cx="1035559" cy="115062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9911" r="20505"/>
          <a:stretch>
            <a:fillRect/>
          </a:stretch>
        </p:blipFill>
        <p:spPr>
          <a:xfrm>
            <a:off x="14621085" y="-222486"/>
            <a:ext cx="3666915" cy="156693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707" r="3854"/>
          <a:stretch>
            <a:fillRect/>
          </a:stretch>
        </p:blipFill>
        <p:spPr>
          <a:xfrm>
            <a:off x="0" y="0"/>
            <a:ext cx="1666541" cy="334501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49911" r="20505"/>
          <a:stretch>
            <a:fillRect/>
          </a:stretch>
        </p:blipFill>
        <p:spPr>
          <a:xfrm flipH="1" flipV="1">
            <a:off x="0" y="8685462"/>
            <a:ext cx="3747892" cy="1601538"/>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210692" y="8915166"/>
            <a:ext cx="1077308" cy="1352784"/>
          </a:xfrm>
          <a:prstGeom prst="rect">
            <a:avLst/>
          </a:prstGeom>
        </p:spPr>
      </p:pic>
      <p:sp>
        <p:nvSpPr>
          <p:cNvPr id="13" name="TextBox 4">
            <a:extLst>
              <a:ext uri="{FF2B5EF4-FFF2-40B4-BE49-F238E27FC236}">
                <a16:creationId xmlns:a16="http://schemas.microsoft.com/office/drawing/2014/main" id="{C02DF661-4EEE-ED2F-2BD9-EE78140094A3}"/>
              </a:ext>
            </a:extLst>
          </p:cNvPr>
          <p:cNvSpPr txBox="1"/>
          <p:nvPr/>
        </p:nvSpPr>
        <p:spPr>
          <a:xfrm>
            <a:off x="1802384" y="674746"/>
            <a:ext cx="14683232" cy="1111523"/>
          </a:xfrm>
          <a:prstGeom prst="rect">
            <a:avLst/>
          </a:prstGeom>
        </p:spPr>
        <p:txBody>
          <a:bodyPr wrap="square" lIns="0" tIns="0" rIns="0" bIns="0" rtlCol="0" anchor="t">
            <a:spAutoFit/>
          </a:bodyPr>
          <a:lstStyle/>
          <a:p>
            <a:pPr algn="ctr">
              <a:lnSpc>
                <a:spcPts val="10080"/>
              </a:lnSpc>
            </a:pPr>
            <a:r>
              <a:rPr lang="en-US" sz="4800" b="1">
                <a:latin typeface="Arial" panose="020B0604020202020204" pitchFamily="34" charset="0"/>
                <a:cs typeface="Arial" panose="020B0604020202020204" pitchFamily="34" charset="0"/>
              </a:rPr>
              <a:t>1) Thiết bị t</a:t>
            </a:r>
            <a:r>
              <a:rPr lang="vi-VN" sz="4800" b="1">
                <a:latin typeface="Arial" panose="020B0604020202020204" pitchFamily="34" charset="0"/>
                <a:cs typeface="Arial" panose="020B0604020202020204" pitchFamily="34" charset="0"/>
              </a:rPr>
              <a:t>hu nhận thông tin đưa vào máy tính</a:t>
            </a:r>
            <a:r>
              <a:rPr lang="en-US" sz="4800" b="1">
                <a:latin typeface="Arial" panose="020B0604020202020204" pitchFamily="34" charset="0"/>
                <a:cs typeface="Arial" panose="020B0604020202020204" pitchFamily="34" charset="0"/>
              </a:rPr>
              <a:t>:</a:t>
            </a:r>
            <a:endParaRPr lang="vi-VN" sz="4800" b="1">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585E6897-E764-1A9F-18A5-5F798712B30F}"/>
              </a:ext>
            </a:extLst>
          </p:cNvPr>
          <p:cNvGrpSpPr/>
          <p:nvPr/>
        </p:nvGrpSpPr>
        <p:grpSpPr>
          <a:xfrm>
            <a:off x="1666541" y="2030135"/>
            <a:ext cx="7325060" cy="3225531"/>
            <a:chOff x="1666541" y="2110895"/>
            <a:chExt cx="7325060" cy="3225531"/>
          </a:xfrm>
        </p:grpSpPr>
        <p:pic>
          <p:nvPicPr>
            <p:cNvPr id="17" name="Picture 16" descr="A picture containing computer, keyboard, indoor, electronics&#10;&#10;Description automatically generated">
              <a:extLst>
                <a:ext uri="{FF2B5EF4-FFF2-40B4-BE49-F238E27FC236}">
                  <a16:creationId xmlns:a16="http://schemas.microsoft.com/office/drawing/2014/main" id="{339FCA32-47E0-3979-2E96-F861340A6CE1}"/>
                </a:ext>
              </a:extLst>
            </p:cNvPr>
            <p:cNvPicPr>
              <a:picLocks noChangeAspect="1"/>
            </p:cNvPicPr>
            <p:nvPr/>
          </p:nvPicPr>
          <p:blipFill rotWithShape="1">
            <a:blip r:embed="rId10">
              <a:extLst>
                <a:ext uri="{28A0092B-C50C-407E-A947-70E740481C1C}">
                  <a14:useLocalDpi xmlns:a14="http://schemas.microsoft.com/office/drawing/2010/main" val="0"/>
                </a:ext>
              </a:extLst>
            </a:blip>
            <a:srcRect l="6277" t="15170" r="5915" b="25594"/>
            <a:stretch/>
          </p:blipFill>
          <p:spPr>
            <a:xfrm>
              <a:off x="1666541" y="2110895"/>
              <a:ext cx="7325060" cy="2663012"/>
            </a:xfrm>
            <a:prstGeom prst="rect">
              <a:avLst/>
            </a:prstGeom>
          </p:spPr>
        </p:pic>
        <p:sp>
          <p:nvSpPr>
            <p:cNvPr id="24" name="TextBox 4">
              <a:extLst>
                <a:ext uri="{FF2B5EF4-FFF2-40B4-BE49-F238E27FC236}">
                  <a16:creationId xmlns:a16="http://schemas.microsoft.com/office/drawing/2014/main" id="{283B8A33-B2CF-87D7-A988-26A6146A065A}"/>
                </a:ext>
              </a:extLst>
            </p:cNvPr>
            <p:cNvSpPr txBox="1"/>
            <p:nvPr/>
          </p:nvSpPr>
          <p:spPr>
            <a:xfrm>
              <a:off x="3455125" y="4720873"/>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Bàn phím</a:t>
              </a:r>
              <a:endParaRPr lang="vi-VN" sz="4000">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id="{EDAA4EC1-E37C-36E3-55C8-4A22C9E63634}"/>
              </a:ext>
            </a:extLst>
          </p:cNvPr>
          <p:cNvGrpSpPr/>
          <p:nvPr/>
        </p:nvGrpSpPr>
        <p:grpSpPr>
          <a:xfrm>
            <a:off x="2726160" y="5689911"/>
            <a:ext cx="5205821" cy="3632545"/>
            <a:chOff x="2358665" y="5853686"/>
            <a:chExt cx="5205821" cy="3632545"/>
          </a:xfrm>
        </p:grpSpPr>
        <p:pic>
          <p:nvPicPr>
            <p:cNvPr id="23" name="Picture 22" descr="A picture containing helmet, dark&#10;&#10;Description automatically generated">
              <a:extLst>
                <a:ext uri="{FF2B5EF4-FFF2-40B4-BE49-F238E27FC236}">
                  <a16:creationId xmlns:a16="http://schemas.microsoft.com/office/drawing/2014/main" id="{E6E474BF-4FEB-94F0-EF72-0B973BFDBC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58665" y="5853686"/>
              <a:ext cx="4542713" cy="3632545"/>
            </a:xfrm>
            <a:prstGeom prst="rect">
              <a:avLst/>
            </a:prstGeom>
          </p:spPr>
        </p:pic>
        <p:sp>
          <p:nvSpPr>
            <p:cNvPr id="26" name="TextBox 4">
              <a:extLst>
                <a:ext uri="{FF2B5EF4-FFF2-40B4-BE49-F238E27FC236}">
                  <a16:creationId xmlns:a16="http://schemas.microsoft.com/office/drawing/2014/main" id="{F35B32A7-E94D-8FBA-C1C5-D20ABDAA2C12}"/>
                </a:ext>
              </a:extLst>
            </p:cNvPr>
            <p:cNvSpPr txBox="1"/>
            <p:nvPr/>
          </p:nvSpPr>
          <p:spPr>
            <a:xfrm rot="20345992">
              <a:off x="3816594" y="8639845"/>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Chuột máy tính</a:t>
              </a:r>
              <a:endParaRPr lang="vi-VN" sz="4000">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89560155-EBA4-B87B-594D-C748DA3816F6}"/>
              </a:ext>
            </a:extLst>
          </p:cNvPr>
          <p:cNvGrpSpPr/>
          <p:nvPr/>
        </p:nvGrpSpPr>
        <p:grpSpPr>
          <a:xfrm>
            <a:off x="11166159" y="5361508"/>
            <a:ext cx="4525646" cy="4268724"/>
            <a:chOff x="11580919" y="1538295"/>
            <a:chExt cx="4525646" cy="4268724"/>
          </a:xfrm>
        </p:grpSpPr>
        <p:pic>
          <p:nvPicPr>
            <p:cNvPr id="19" name="Picture 18" descr="A picture containing indoor, microphone, dark&#10;&#10;Description automatically generated">
              <a:extLst>
                <a:ext uri="{FF2B5EF4-FFF2-40B4-BE49-F238E27FC236}">
                  <a16:creationId xmlns:a16="http://schemas.microsoft.com/office/drawing/2014/main" id="{897094F2-B09F-1837-E733-D16C171FD7A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115800" y="1538295"/>
              <a:ext cx="3990765" cy="3990765"/>
            </a:xfrm>
            <a:prstGeom prst="rect">
              <a:avLst/>
            </a:prstGeom>
          </p:spPr>
        </p:pic>
        <p:sp>
          <p:nvSpPr>
            <p:cNvPr id="28" name="TextBox 4">
              <a:extLst>
                <a:ext uri="{FF2B5EF4-FFF2-40B4-BE49-F238E27FC236}">
                  <a16:creationId xmlns:a16="http://schemas.microsoft.com/office/drawing/2014/main" id="{537EF7CA-B9B5-7A62-31AB-785B3D29EF20}"/>
                </a:ext>
              </a:extLst>
            </p:cNvPr>
            <p:cNvSpPr txBox="1"/>
            <p:nvPr/>
          </p:nvSpPr>
          <p:spPr>
            <a:xfrm>
              <a:off x="11580919" y="5191466"/>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Micro</a:t>
              </a:r>
              <a:endParaRPr lang="vi-VN" sz="4000">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BAEDD225-C0D5-1B9A-E003-56681F968643}"/>
              </a:ext>
            </a:extLst>
          </p:cNvPr>
          <p:cNvGrpSpPr/>
          <p:nvPr/>
        </p:nvGrpSpPr>
        <p:grpSpPr>
          <a:xfrm>
            <a:off x="10587831" y="2039433"/>
            <a:ext cx="5554546" cy="3295650"/>
            <a:chOff x="10587831" y="2039433"/>
            <a:chExt cx="5554546" cy="3295650"/>
          </a:xfrm>
        </p:grpSpPr>
        <p:pic>
          <p:nvPicPr>
            <p:cNvPr id="21" name="Picture 20" descr="A picture containing text, indoor, electronics&#10;&#10;Description automatically generated">
              <a:extLst>
                <a:ext uri="{FF2B5EF4-FFF2-40B4-BE49-F238E27FC236}">
                  <a16:creationId xmlns:a16="http://schemas.microsoft.com/office/drawing/2014/main" id="{A2633BFB-D014-18EC-4507-986986A9983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58142" y="2039433"/>
              <a:ext cx="5484235" cy="3295650"/>
            </a:xfrm>
            <a:prstGeom prst="rect">
              <a:avLst/>
            </a:prstGeom>
          </p:spPr>
        </p:pic>
        <p:sp>
          <p:nvSpPr>
            <p:cNvPr id="30" name="TextBox 4">
              <a:extLst>
                <a:ext uri="{FF2B5EF4-FFF2-40B4-BE49-F238E27FC236}">
                  <a16:creationId xmlns:a16="http://schemas.microsoft.com/office/drawing/2014/main" id="{6ED384FD-4775-4598-44E1-D61E2DFDEA8F}"/>
                </a:ext>
              </a:extLst>
            </p:cNvPr>
            <p:cNvSpPr txBox="1"/>
            <p:nvPr/>
          </p:nvSpPr>
          <p:spPr>
            <a:xfrm rot="1271734">
              <a:off x="10587831" y="4617715"/>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Máy quét</a:t>
              </a:r>
              <a:endParaRPr lang="vi-VN" sz="4000">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9911" r="20505"/>
          <a:stretch>
            <a:fillRect/>
          </a:stretch>
        </p:blipFill>
        <p:spPr>
          <a:xfrm>
            <a:off x="14621085" y="-222486"/>
            <a:ext cx="3666915" cy="156693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707" r="3854"/>
          <a:stretch>
            <a:fillRect/>
          </a:stretch>
        </p:blipFill>
        <p:spPr>
          <a:xfrm>
            <a:off x="0" y="0"/>
            <a:ext cx="1666541" cy="334501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49911" r="20505"/>
          <a:stretch>
            <a:fillRect/>
          </a:stretch>
        </p:blipFill>
        <p:spPr>
          <a:xfrm flipH="1" flipV="1">
            <a:off x="0" y="8685462"/>
            <a:ext cx="3747892" cy="1601538"/>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210692" y="8915166"/>
            <a:ext cx="1077308" cy="1352784"/>
          </a:xfrm>
          <a:prstGeom prst="rect">
            <a:avLst/>
          </a:prstGeom>
        </p:spPr>
      </p:pic>
      <p:sp>
        <p:nvSpPr>
          <p:cNvPr id="13" name="TextBox 4">
            <a:extLst>
              <a:ext uri="{FF2B5EF4-FFF2-40B4-BE49-F238E27FC236}">
                <a16:creationId xmlns:a16="http://schemas.microsoft.com/office/drawing/2014/main" id="{C02DF661-4EEE-ED2F-2BD9-EE78140094A3}"/>
              </a:ext>
            </a:extLst>
          </p:cNvPr>
          <p:cNvSpPr txBox="1"/>
          <p:nvPr/>
        </p:nvSpPr>
        <p:spPr>
          <a:xfrm>
            <a:off x="1745600" y="617234"/>
            <a:ext cx="14683232" cy="1935466"/>
          </a:xfrm>
          <a:prstGeom prst="rect">
            <a:avLst/>
          </a:prstGeom>
        </p:spPr>
        <p:txBody>
          <a:bodyPr wrap="square" lIns="0" tIns="0" rIns="0" bIns="0" rtlCol="0" anchor="t">
            <a:spAutoFit/>
          </a:bodyPr>
          <a:lstStyle/>
          <a:p>
            <a:pPr algn="ctr">
              <a:lnSpc>
                <a:spcPts val="8000"/>
              </a:lnSpc>
            </a:pPr>
            <a:r>
              <a:rPr lang="en-US" sz="4800" b="1">
                <a:latin typeface="Arial" panose="020B0604020202020204" pitchFamily="34" charset="0"/>
                <a:cs typeface="Arial" panose="020B0604020202020204" pitchFamily="34" charset="0"/>
              </a:rPr>
              <a:t>2) Thiết bị x</a:t>
            </a:r>
            <a:r>
              <a:rPr lang="vi-VN" sz="4800" b="1">
                <a:latin typeface="Arial" panose="020B0604020202020204" pitchFamily="34" charset="0"/>
                <a:cs typeface="Arial" panose="020B0604020202020204" pitchFamily="34" charset="0"/>
              </a:rPr>
              <a:t>uất thông tin ra khỏi máy tính dưới dạng quen thuộc với con người</a:t>
            </a:r>
            <a:r>
              <a:rPr lang="en-US" sz="4800" b="1">
                <a:latin typeface="Arial" panose="020B0604020202020204" pitchFamily="34" charset="0"/>
                <a:cs typeface="Arial" panose="020B0604020202020204" pitchFamily="34" charset="0"/>
              </a:rPr>
              <a:t>:</a:t>
            </a:r>
            <a:endParaRPr lang="vi-VN" sz="4800" b="1">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3D9289AE-4F84-48EA-5CA5-3812D810DCCA}"/>
              </a:ext>
            </a:extLst>
          </p:cNvPr>
          <p:cNvGrpSpPr/>
          <p:nvPr/>
        </p:nvGrpSpPr>
        <p:grpSpPr>
          <a:xfrm>
            <a:off x="1096386" y="2670332"/>
            <a:ext cx="4762500" cy="3950854"/>
            <a:chOff x="1295535" y="4184730"/>
            <a:chExt cx="4762500" cy="3950854"/>
          </a:xfrm>
        </p:grpSpPr>
        <p:sp>
          <p:nvSpPr>
            <p:cNvPr id="24" name="TextBox 4">
              <a:extLst>
                <a:ext uri="{FF2B5EF4-FFF2-40B4-BE49-F238E27FC236}">
                  <a16:creationId xmlns:a16="http://schemas.microsoft.com/office/drawing/2014/main" id="{283B8A33-B2CF-87D7-A988-26A6146A065A}"/>
                </a:ext>
              </a:extLst>
            </p:cNvPr>
            <p:cNvSpPr txBox="1"/>
            <p:nvPr/>
          </p:nvSpPr>
          <p:spPr>
            <a:xfrm>
              <a:off x="1873946" y="7520031"/>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Loa</a:t>
              </a:r>
              <a:endParaRPr lang="vi-VN" sz="4000">
                <a:latin typeface="Arial" panose="020B0604020202020204" pitchFamily="34" charset="0"/>
                <a:cs typeface="Arial" panose="020B0604020202020204" pitchFamily="34" charset="0"/>
              </a:endParaRPr>
            </a:p>
          </p:txBody>
        </p:sp>
        <p:pic>
          <p:nvPicPr>
            <p:cNvPr id="3" name="Picture 2" descr="A picture containing electronics, projector&#10;&#10;Description automatically generated">
              <a:extLst>
                <a:ext uri="{FF2B5EF4-FFF2-40B4-BE49-F238E27FC236}">
                  <a16:creationId xmlns:a16="http://schemas.microsoft.com/office/drawing/2014/main" id="{6D7D3758-4DE7-6606-74ED-0E07D79C6E22}"/>
                </a:ext>
              </a:extLst>
            </p:cNvPr>
            <p:cNvPicPr>
              <a:picLocks noChangeAspect="1"/>
            </p:cNvPicPr>
            <p:nvPr/>
          </p:nvPicPr>
          <p:blipFill rotWithShape="1">
            <a:blip r:embed="rId10">
              <a:extLst>
                <a:ext uri="{28A0092B-C50C-407E-A947-70E740481C1C}">
                  <a14:useLocalDpi xmlns:a14="http://schemas.microsoft.com/office/drawing/2010/main" val="0"/>
                </a:ext>
              </a:extLst>
            </a:blip>
            <a:srcRect t="13231" b="16401"/>
            <a:stretch/>
          </p:blipFill>
          <p:spPr>
            <a:xfrm>
              <a:off x="1295535" y="4184730"/>
              <a:ext cx="4762500" cy="3351280"/>
            </a:xfrm>
            <a:prstGeom prst="rect">
              <a:avLst/>
            </a:prstGeom>
          </p:spPr>
        </p:pic>
      </p:grpSp>
      <p:grpSp>
        <p:nvGrpSpPr>
          <p:cNvPr id="7" name="Group 6">
            <a:extLst>
              <a:ext uri="{FF2B5EF4-FFF2-40B4-BE49-F238E27FC236}">
                <a16:creationId xmlns:a16="http://schemas.microsoft.com/office/drawing/2014/main" id="{164CEA41-AEC5-F378-6B0B-90FA30D988B5}"/>
              </a:ext>
            </a:extLst>
          </p:cNvPr>
          <p:cNvGrpSpPr/>
          <p:nvPr/>
        </p:nvGrpSpPr>
        <p:grpSpPr>
          <a:xfrm>
            <a:off x="8428218" y="2514775"/>
            <a:ext cx="4057353" cy="4519784"/>
            <a:chOff x="6763047" y="2762547"/>
            <a:chExt cx="4057353" cy="4519784"/>
          </a:xfrm>
        </p:grpSpPr>
        <p:sp>
          <p:nvSpPr>
            <p:cNvPr id="30" name="TextBox 4">
              <a:extLst>
                <a:ext uri="{FF2B5EF4-FFF2-40B4-BE49-F238E27FC236}">
                  <a16:creationId xmlns:a16="http://schemas.microsoft.com/office/drawing/2014/main" id="{6ED384FD-4775-4598-44E1-D61E2DFDEA8F}"/>
                </a:ext>
              </a:extLst>
            </p:cNvPr>
            <p:cNvSpPr txBox="1"/>
            <p:nvPr/>
          </p:nvSpPr>
          <p:spPr>
            <a:xfrm>
              <a:off x="6917777" y="6666778"/>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Màn hình</a:t>
              </a:r>
              <a:endParaRPr lang="vi-VN" sz="4000">
                <a:latin typeface="Arial" panose="020B0604020202020204" pitchFamily="34" charset="0"/>
                <a:cs typeface="Arial" panose="020B0604020202020204" pitchFamily="34" charset="0"/>
              </a:endParaRPr>
            </a:p>
          </p:txBody>
        </p:sp>
        <p:pic>
          <p:nvPicPr>
            <p:cNvPr id="6" name="Picture 5" descr="A picture containing text, monitor, electronics, display&#10;&#10;Description automatically generated">
              <a:extLst>
                <a:ext uri="{FF2B5EF4-FFF2-40B4-BE49-F238E27FC236}">
                  <a16:creationId xmlns:a16="http://schemas.microsoft.com/office/drawing/2014/main" id="{84116998-831D-0C97-47A1-C9C375CCD0E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63047" y="2762547"/>
              <a:ext cx="4057353" cy="4057353"/>
            </a:xfrm>
            <a:prstGeom prst="rect">
              <a:avLst/>
            </a:prstGeom>
          </p:spPr>
        </p:pic>
      </p:grpSp>
      <p:grpSp>
        <p:nvGrpSpPr>
          <p:cNvPr id="20" name="Group 19">
            <a:extLst>
              <a:ext uri="{FF2B5EF4-FFF2-40B4-BE49-F238E27FC236}">
                <a16:creationId xmlns:a16="http://schemas.microsoft.com/office/drawing/2014/main" id="{E49923B9-377E-5E39-E332-8ECF2764E92B}"/>
              </a:ext>
            </a:extLst>
          </p:cNvPr>
          <p:cNvGrpSpPr/>
          <p:nvPr/>
        </p:nvGrpSpPr>
        <p:grpSpPr>
          <a:xfrm>
            <a:off x="3965944" y="6881996"/>
            <a:ext cx="5002564" cy="2655171"/>
            <a:chOff x="12494837" y="4327372"/>
            <a:chExt cx="5002564" cy="2655171"/>
          </a:xfrm>
        </p:grpSpPr>
        <p:sp>
          <p:nvSpPr>
            <p:cNvPr id="28" name="TextBox 4">
              <a:extLst>
                <a:ext uri="{FF2B5EF4-FFF2-40B4-BE49-F238E27FC236}">
                  <a16:creationId xmlns:a16="http://schemas.microsoft.com/office/drawing/2014/main" id="{537EF7CA-B9B5-7A62-31AB-785B3D29EF20}"/>
                </a:ext>
              </a:extLst>
            </p:cNvPr>
            <p:cNvSpPr txBox="1"/>
            <p:nvPr/>
          </p:nvSpPr>
          <p:spPr>
            <a:xfrm>
              <a:off x="13040104" y="6366990"/>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Máy chiếu</a:t>
              </a:r>
              <a:endParaRPr lang="vi-VN" sz="4000">
                <a:latin typeface="Arial" panose="020B0604020202020204" pitchFamily="34" charset="0"/>
                <a:cs typeface="Arial" panose="020B0604020202020204" pitchFamily="34" charset="0"/>
              </a:endParaRPr>
            </a:p>
          </p:txBody>
        </p:sp>
        <p:pic>
          <p:nvPicPr>
            <p:cNvPr id="14" name="Picture 13" descr="A picture containing projector&#10;&#10;Description automatically generated">
              <a:extLst>
                <a:ext uri="{FF2B5EF4-FFF2-40B4-BE49-F238E27FC236}">
                  <a16:creationId xmlns:a16="http://schemas.microsoft.com/office/drawing/2014/main" id="{F6EB6549-3F2E-2DAA-FD06-C1893392083B}"/>
                </a:ext>
              </a:extLst>
            </p:cNvPr>
            <p:cNvPicPr>
              <a:picLocks noChangeAspect="1"/>
            </p:cNvPicPr>
            <p:nvPr/>
          </p:nvPicPr>
          <p:blipFill rotWithShape="1">
            <a:blip r:embed="rId12">
              <a:extLst>
                <a:ext uri="{28A0092B-C50C-407E-A947-70E740481C1C}">
                  <a14:useLocalDpi xmlns:a14="http://schemas.microsoft.com/office/drawing/2010/main" val="0"/>
                </a:ext>
              </a:extLst>
            </a:blip>
            <a:srcRect l="13178" t="29443" r="12913" b="26859"/>
            <a:stretch/>
          </p:blipFill>
          <p:spPr>
            <a:xfrm>
              <a:off x="12494837" y="4327372"/>
              <a:ext cx="5002564" cy="1974227"/>
            </a:xfrm>
            <a:prstGeom prst="rect">
              <a:avLst/>
            </a:prstGeom>
          </p:spPr>
        </p:pic>
      </p:grpSp>
      <p:grpSp>
        <p:nvGrpSpPr>
          <p:cNvPr id="18" name="Group 17">
            <a:extLst>
              <a:ext uri="{FF2B5EF4-FFF2-40B4-BE49-F238E27FC236}">
                <a16:creationId xmlns:a16="http://schemas.microsoft.com/office/drawing/2014/main" id="{EB12021D-4363-54F2-0D5A-F9B4B7F9A1AB}"/>
              </a:ext>
            </a:extLst>
          </p:cNvPr>
          <p:cNvGrpSpPr/>
          <p:nvPr/>
        </p:nvGrpSpPr>
        <p:grpSpPr>
          <a:xfrm>
            <a:off x="12184366" y="4673781"/>
            <a:ext cx="4762500" cy="4995985"/>
            <a:chOff x="9514637" y="5829300"/>
            <a:chExt cx="4762500" cy="4995985"/>
          </a:xfrm>
        </p:grpSpPr>
        <p:sp>
          <p:nvSpPr>
            <p:cNvPr id="26" name="TextBox 4">
              <a:extLst>
                <a:ext uri="{FF2B5EF4-FFF2-40B4-BE49-F238E27FC236}">
                  <a16:creationId xmlns:a16="http://schemas.microsoft.com/office/drawing/2014/main" id="{F35B32A7-E94D-8FBA-C1C5-D20ABDAA2C12}"/>
                </a:ext>
              </a:extLst>
            </p:cNvPr>
            <p:cNvSpPr txBox="1"/>
            <p:nvPr/>
          </p:nvSpPr>
          <p:spPr>
            <a:xfrm>
              <a:off x="9943726" y="10209732"/>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Máy in</a:t>
              </a:r>
              <a:endParaRPr lang="vi-VN" sz="4000">
                <a:latin typeface="Arial" panose="020B0604020202020204" pitchFamily="34" charset="0"/>
                <a:cs typeface="Arial" panose="020B0604020202020204" pitchFamily="34" charset="0"/>
              </a:endParaRPr>
            </a:p>
          </p:txBody>
        </p:sp>
        <p:pic>
          <p:nvPicPr>
            <p:cNvPr id="16" name="Picture 15" descr="A picture containing text, printer, electronics, indoor&#10;&#10;Description automatically generated">
              <a:extLst>
                <a:ext uri="{FF2B5EF4-FFF2-40B4-BE49-F238E27FC236}">
                  <a16:creationId xmlns:a16="http://schemas.microsoft.com/office/drawing/2014/main" id="{E6AC23C9-418B-4003-133B-E9557AA6B83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14637" y="5829300"/>
              <a:ext cx="4762500" cy="4762500"/>
            </a:xfrm>
            <a:prstGeom prst="rect">
              <a:avLst/>
            </a:prstGeom>
          </p:spPr>
        </p:pic>
      </p:grpSp>
    </p:spTree>
    <p:extLst>
      <p:ext uri="{BB962C8B-B14F-4D97-AF65-F5344CB8AC3E}">
        <p14:creationId xmlns:p14="http://schemas.microsoft.com/office/powerpoint/2010/main" val="19836565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9911" r="20505"/>
          <a:stretch>
            <a:fillRect/>
          </a:stretch>
        </p:blipFill>
        <p:spPr>
          <a:xfrm>
            <a:off x="14621085" y="-222486"/>
            <a:ext cx="3666915" cy="156693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707" r="3854"/>
          <a:stretch>
            <a:fillRect/>
          </a:stretch>
        </p:blipFill>
        <p:spPr>
          <a:xfrm>
            <a:off x="0" y="0"/>
            <a:ext cx="1666541" cy="334501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49911" r="20505"/>
          <a:stretch>
            <a:fillRect/>
          </a:stretch>
        </p:blipFill>
        <p:spPr>
          <a:xfrm flipH="1" flipV="1">
            <a:off x="0" y="8685462"/>
            <a:ext cx="3747892" cy="1601538"/>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210692" y="8915166"/>
            <a:ext cx="1077308" cy="1352784"/>
          </a:xfrm>
          <a:prstGeom prst="rect">
            <a:avLst/>
          </a:prstGeom>
        </p:spPr>
      </p:pic>
      <p:sp>
        <p:nvSpPr>
          <p:cNvPr id="13" name="TextBox 4">
            <a:extLst>
              <a:ext uri="{FF2B5EF4-FFF2-40B4-BE49-F238E27FC236}">
                <a16:creationId xmlns:a16="http://schemas.microsoft.com/office/drawing/2014/main" id="{C02DF661-4EEE-ED2F-2BD9-EE78140094A3}"/>
              </a:ext>
            </a:extLst>
          </p:cNvPr>
          <p:cNvSpPr txBox="1"/>
          <p:nvPr/>
        </p:nvSpPr>
        <p:spPr>
          <a:xfrm>
            <a:off x="1745600" y="617234"/>
            <a:ext cx="14683232" cy="1935466"/>
          </a:xfrm>
          <a:prstGeom prst="rect">
            <a:avLst/>
          </a:prstGeom>
        </p:spPr>
        <p:txBody>
          <a:bodyPr wrap="square" lIns="0" tIns="0" rIns="0" bIns="0" rtlCol="0" anchor="t">
            <a:spAutoFit/>
          </a:bodyPr>
          <a:lstStyle/>
          <a:p>
            <a:pPr algn="ctr">
              <a:lnSpc>
                <a:spcPts val="8000"/>
              </a:lnSpc>
            </a:pPr>
            <a:r>
              <a:rPr lang="en-US" sz="4800" b="1">
                <a:latin typeface="Arial" panose="020B0604020202020204" pitchFamily="34" charset="0"/>
                <a:cs typeface="Arial" panose="020B0604020202020204" pitchFamily="34" charset="0"/>
              </a:rPr>
              <a:t>3) Thiết bị đ</a:t>
            </a:r>
            <a:r>
              <a:rPr lang="vi-VN" sz="4800" b="1">
                <a:latin typeface="Arial" panose="020B0604020202020204" pitchFamily="34" charset="0"/>
                <a:cs typeface="Arial" panose="020B0604020202020204" pitchFamily="34" charset="0"/>
              </a:rPr>
              <a:t>ọc hay lưu dữ liệu số từ máy tính vào vật lưu trữ hoặc gửi lên mạng</a:t>
            </a:r>
            <a:r>
              <a:rPr lang="en-US" sz="4800" b="1">
                <a:latin typeface="Arial" panose="020B0604020202020204" pitchFamily="34" charset="0"/>
                <a:cs typeface="Arial" panose="020B0604020202020204" pitchFamily="34" charset="0"/>
              </a:rPr>
              <a:t>:</a:t>
            </a:r>
            <a:endParaRPr lang="vi-VN" sz="4800" b="1">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E4532F34-1E9F-6075-E958-ECA3A13224EB}"/>
              </a:ext>
            </a:extLst>
          </p:cNvPr>
          <p:cNvGrpSpPr/>
          <p:nvPr/>
        </p:nvGrpSpPr>
        <p:grpSpPr>
          <a:xfrm>
            <a:off x="3452789" y="5757259"/>
            <a:ext cx="3747892" cy="3728972"/>
            <a:chOff x="3620584" y="5693579"/>
            <a:chExt cx="3747892" cy="3728972"/>
          </a:xfrm>
        </p:grpSpPr>
        <p:sp>
          <p:nvSpPr>
            <p:cNvPr id="28" name="TextBox 4">
              <a:extLst>
                <a:ext uri="{FF2B5EF4-FFF2-40B4-BE49-F238E27FC236}">
                  <a16:creationId xmlns:a16="http://schemas.microsoft.com/office/drawing/2014/main" id="{537EF7CA-B9B5-7A62-31AB-785B3D29EF20}"/>
                </a:ext>
              </a:extLst>
            </p:cNvPr>
            <p:cNvSpPr txBox="1"/>
            <p:nvPr/>
          </p:nvSpPr>
          <p:spPr>
            <a:xfrm>
              <a:off x="3620584" y="8806998"/>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Thẻ nhớ</a:t>
              </a:r>
              <a:endParaRPr lang="vi-VN" sz="4000">
                <a:latin typeface="Arial" panose="020B0604020202020204" pitchFamily="34" charset="0"/>
                <a:cs typeface="Arial" panose="020B0604020202020204" pitchFamily="34" charset="0"/>
              </a:endParaRPr>
            </a:p>
          </p:txBody>
        </p:sp>
        <p:pic>
          <p:nvPicPr>
            <p:cNvPr id="5" name="Picture 4" descr="A red sign with white text&#10;&#10;Description automatically generated with low confidence">
              <a:extLst>
                <a:ext uri="{FF2B5EF4-FFF2-40B4-BE49-F238E27FC236}">
                  <a16:creationId xmlns:a16="http://schemas.microsoft.com/office/drawing/2014/main" id="{CE2A44AC-0831-1556-EDB8-7F2E4D84A09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46659" y="5693579"/>
              <a:ext cx="3372050" cy="3372050"/>
            </a:xfrm>
            <a:prstGeom prst="rect">
              <a:avLst/>
            </a:prstGeom>
          </p:spPr>
        </p:pic>
      </p:grpSp>
      <p:grpSp>
        <p:nvGrpSpPr>
          <p:cNvPr id="21" name="Group 20">
            <a:extLst>
              <a:ext uri="{FF2B5EF4-FFF2-40B4-BE49-F238E27FC236}">
                <a16:creationId xmlns:a16="http://schemas.microsoft.com/office/drawing/2014/main" id="{62C6E923-BA62-9B80-1677-9A50AD79FF6A}"/>
              </a:ext>
            </a:extLst>
          </p:cNvPr>
          <p:cNvGrpSpPr/>
          <p:nvPr/>
        </p:nvGrpSpPr>
        <p:grpSpPr>
          <a:xfrm>
            <a:off x="1107493" y="2705100"/>
            <a:ext cx="5139159" cy="3495666"/>
            <a:chOff x="888934" y="2587451"/>
            <a:chExt cx="5139159" cy="3495666"/>
          </a:xfrm>
        </p:grpSpPr>
        <p:pic>
          <p:nvPicPr>
            <p:cNvPr id="15" name="Picture 14" descr="A picture containing remote, controller, game, indoor&#10;&#10;Description automatically generated">
              <a:extLst>
                <a:ext uri="{FF2B5EF4-FFF2-40B4-BE49-F238E27FC236}">
                  <a16:creationId xmlns:a16="http://schemas.microsoft.com/office/drawing/2014/main" id="{D974032D-0FBB-692D-2089-D4F704A50833}"/>
                </a:ext>
              </a:extLst>
            </p:cNvPr>
            <p:cNvPicPr>
              <a:picLocks noChangeAspect="1"/>
            </p:cNvPicPr>
            <p:nvPr/>
          </p:nvPicPr>
          <p:blipFill rotWithShape="1">
            <a:blip r:embed="rId11">
              <a:extLst>
                <a:ext uri="{28A0092B-C50C-407E-A947-70E740481C1C}">
                  <a14:useLocalDpi xmlns:a14="http://schemas.microsoft.com/office/drawing/2010/main" val="0"/>
                </a:ext>
              </a:extLst>
            </a:blip>
            <a:srcRect l="13136" t="10716" r="14785" b="15145"/>
            <a:stretch/>
          </p:blipFill>
          <p:spPr>
            <a:xfrm>
              <a:off x="888934" y="2587451"/>
              <a:ext cx="4629314" cy="3495666"/>
            </a:xfrm>
            <a:prstGeom prst="rect">
              <a:avLst/>
            </a:prstGeom>
          </p:spPr>
        </p:pic>
        <p:sp>
          <p:nvSpPr>
            <p:cNvPr id="24" name="TextBox 4">
              <a:extLst>
                <a:ext uri="{FF2B5EF4-FFF2-40B4-BE49-F238E27FC236}">
                  <a16:creationId xmlns:a16="http://schemas.microsoft.com/office/drawing/2014/main" id="{283B8A33-B2CF-87D7-A988-26A6146A065A}"/>
                </a:ext>
              </a:extLst>
            </p:cNvPr>
            <p:cNvSpPr txBox="1"/>
            <p:nvPr/>
          </p:nvSpPr>
          <p:spPr>
            <a:xfrm rot="19754659">
              <a:off x="2280201" y="4943861"/>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USB</a:t>
              </a:r>
              <a:endParaRPr lang="vi-VN" sz="4000">
                <a:latin typeface="Arial" panose="020B0604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C429580A-97CD-5E0B-F751-4C7D387D51CC}"/>
              </a:ext>
            </a:extLst>
          </p:cNvPr>
          <p:cNvGrpSpPr/>
          <p:nvPr/>
        </p:nvGrpSpPr>
        <p:grpSpPr>
          <a:xfrm>
            <a:off x="6870355" y="2737916"/>
            <a:ext cx="5735320" cy="3868437"/>
            <a:chOff x="7942363" y="2863934"/>
            <a:chExt cx="5735320" cy="3868437"/>
          </a:xfrm>
        </p:grpSpPr>
        <p:pic>
          <p:nvPicPr>
            <p:cNvPr id="19" name="Picture 18" descr="A picture containing hard disc, electronics, drive&#10;&#10;Description automatically generated">
              <a:extLst>
                <a:ext uri="{FF2B5EF4-FFF2-40B4-BE49-F238E27FC236}">
                  <a16:creationId xmlns:a16="http://schemas.microsoft.com/office/drawing/2014/main" id="{05836EC7-ECF5-2D5E-B5D6-79336F7BE4C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42363" y="2863934"/>
              <a:ext cx="5054639" cy="3868437"/>
            </a:xfrm>
            <a:prstGeom prst="rect">
              <a:avLst/>
            </a:prstGeom>
          </p:spPr>
        </p:pic>
        <p:sp>
          <p:nvSpPr>
            <p:cNvPr id="30" name="TextBox 4">
              <a:extLst>
                <a:ext uri="{FF2B5EF4-FFF2-40B4-BE49-F238E27FC236}">
                  <a16:creationId xmlns:a16="http://schemas.microsoft.com/office/drawing/2014/main" id="{6ED384FD-4775-4598-44E1-D61E2DFDEA8F}"/>
                </a:ext>
              </a:extLst>
            </p:cNvPr>
            <p:cNvSpPr txBox="1"/>
            <p:nvPr/>
          </p:nvSpPr>
          <p:spPr>
            <a:xfrm rot="19466292">
              <a:off x="9929791" y="5449959"/>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Ổ đĩa cứng</a:t>
              </a:r>
              <a:endParaRPr lang="vi-VN" sz="4000">
                <a:latin typeface="Arial" panose="020B060402020202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F6B5A840-5444-93DC-534E-3F0A6AC0455F}"/>
              </a:ext>
            </a:extLst>
          </p:cNvPr>
          <p:cNvGrpSpPr/>
          <p:nvPr/>
        </p:nvGrpSpPr>
        <p:grpSpPr>
          <a:xfrm>
            <a:off x="11173274" y="5631719"/>
            <a:ext cx="5819326" cy="3854512"/>
            <a:chOff x="11289733" y="5815254"/>
            <a:chExt cx="5819326" cy="3854512"/>
          </a:xfrm>
        </p:grpSpPr>
        <p:sp>
          <p:nvSpPr>
            <p:cNvPr id="26" name="TextBox 4">
              <a:extLst>
                <a:ext uri="{FF2B5EF4-FFF2-40B4-BE49-F238E27FC236}">
                  <a16:creationId xmlns:a16="http://schemas.microsoft.com/office/drawing/2014/main" id="{F35B32A7-E94D-8FBA-C1C5-D20ABDAA2C12}"/>
                </a:ext>
              </a:extLst>
            </p:cNvPr>
            <p:cNvSpPr txBox="1"/>
            <p:nvPr/>
          </p:nvSpPr>
          <p:spPr>
            <a:xfrm>
              <a:off x="12325844" y="9054213"/>
              <a:ext cx="3747892" cy="615553"/>
            </a:xfrm>
            <a:prstGeom prst="rect">
              <a:avLst/>
            </a:prstGeom>
          </p:spPr>
          <p:txBody>
            <a:bodyPr wrap="square" lIns="0" tIns="0" rIns="0" bIns="0" rtlCol="0" anchor="t">
              <a:spAutoFit/>
            </a:bodyPr>
            <a:lstStyle/>
            <a:p>
              <a:pPr algn="ctr"/>
              <a:r>
                <a:rPr lang="en-US" sz="4000">
                  <a:latin typeface="Arial" panose="020B0604020202020204" pitchFamily="34" charset="0"/>
                  <a:cs typeface="Arial" panose="020B0604020202020204" pitchFamily="34" charset="0"/>
                </a:rPr>
                <a:t>Đĩa CD, DVD</a:t>
              </a:r>
              <a:endParaRPr lang="vi-VN" sz="4000">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8509F3E2-9686-0BB8-7AC6-08CB58B3E9C0}"/>
                </a:ext>
              </a:extLst>
            </p:cNvPr>
            <p:cNvPicPr>
              <a:picLocks noChangeAspect="1"/>
            </p:cNvPicPr>
            <p:nvPr/>
          </p:nvPicPr>
          <p:blipFill>
            <a:blip r:embed="rId13"/>
            <a:stretch>
              <a:fillRect/>
            </a:stretch>
          </p:blipFill>
          <p:spPr>
            <a:xfrm>
              <a:off x="11289733" y="5815254"/>
              <a:ext cx="3250375" cy="3250375"/>
            </a:xfrm>
            <a:prstGeom prst="rect">
              <a:avLst/>
            </a:prstGeom>
          </p:spPr>
        </p:pic>
        <p:pic>
          <p:nvPicPr>
            <p:cNvPr id="39" name="Picture 38">
              <a:extLst>
                <a:ext uri="{FF2B5EF4-FFF2-40B4-BE49-F238E27FC236}">
                  <a16:creationId xmlns:a16="http://schemas.microsoft.com/office/drawing/2014/main" id="{0266F7D2-B792-70A8-FECC-74343E4F874B}"/>
                </a:ext>
              </a:extLst>
            </p:cNvPr>
            <p:cNvPicPr>
              <a:picLocks noChangeAspect="1"/>
            </p:cNvPicPr>
            <p:nvPr/>
          </p:nvPicPr>
          <p:blipFill>
            <a:blip r:embed="rId14"/>
            <a:stretch>
              <a:fillRect/>
            </a:stretch>
          </p:blipFill>
          <p:spPr>
            <a:xfrm>
              <a:off x="13823416" y="5884164"/>
              <a:ext cx="3285643" cy="3170049"/>
            </a:xfrm>
            <a:prstGeom prst="rect">
              <a:avLst/>
            </a:prstGeom>
          </p:spPr>
        </p:pic>
      </p:grpSp>
    </p:spTree>
    <p:extLst>
      <p:ext uri="{BB962C8B-B14F-4D97-AF65-F5344CB8AC3E}">
        <p14:creationId xmlns:p14="http://schemas.microsoft.com/office/powerpoint/2010/main" val="1988698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barn(inVertical)">
                                      <p:cBhvr>
                                        <p:cTn id="2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54B4ED92-53FD-B3D0-3279-AE5C1BB83716}"/>
              </a:ext>
            </a:extLst>
          </p:cNvPr>
          <p:cNvGrpSpPr/>
          <p:nvPr/>
        </p:nvGrpSpPr>
        <p:grpSpPr>
          <a:xfrm>
            <a:off x="2105558" y="1217830"/>
            <a:ext cx="14076884" cy="8419306"/>
            <a:chOff x="2105558" y="1217830"/>
            <a:chExt cx="14076884" cy="8419306"/>
          </a:xfrm>
        </p:grpSpPr>
        <p:pic>
          <p:nvPicPr>
            <p:cNvPr id="27" name="Picture 26">
              <a:extLst>
                <a:ext uri="{FF2B5EF4-FFF2-40B4-BE49-F238E27FC236}">
                  <a16:creationId xmlns:a16="http://schemas.microsoft.com/office/drawing/2014/main" id="{310B17F1-E522-7313-DA66-5C64EA9A42D2}"/>
                </a:ext>
              </a:extLst>
            </p:cNvPr>
            <p:cNvPicPr>
              <a:picLocks noChangeAspect="1"/>
            </p:cNvPicPr>
            <p:nvPr/>
          </p:nvPicPr>
          <p:blipFill>
            <a:blip r:embed="rId2"/>
            <a:stretch>
              <a:fillRect/>
            </a:stretch>
          </p:blipFill>
          <p:spPr>
            <a:xfrm>
              <a:off x="2105558" y="1217830"/>
              <a:ext cx="14076884" cy="8419306"/>
            </a:xfrm>
            <a:prstGeom prst="rect">
              <a:avLst/>
            </a:prstGeom>
          </p:spPr>
        </p:pic>
        <p:sp>
          <p:nvSpPr>
            <p:cNvPr id="17" name="TextBox 16">
              <a:extLst>
                <a:ext uri="{FF2B5EF4-FFF2-40B4-BE49-F238E27FC236}">
                  <a16:creationId xmlns:a16="http://schemas.microsoft.com/office/drawing/2014/main" id="{C57EF59D-F2E9-640B-B29C-64470FDB06CF}"/>
                </a:ext>
              </a:extLst>
            </p:cNvPr>
            <p:cNvSpPr txBox="1"/>
            <p:nvPr/>
          </p:nvSpPr>
          <p:spPr>
            <a:xfrm>
              <a:off x="4462602" y="2571572"/>
              <a:ext cx="8944176" cy="1824923"/>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nhóm hãy đọc thông tin mục 1 – SGK tr.8 và trả lời câu hỏi: </a:t>
              </a: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2580" y="8832402"/>
            <a:ext cx="976412" cy="1226088"/>
          </a:xfrm>
          <a:prstGeom prst="rect">
            <a:avLst/>
          </a:prstGeom>
        </p:spPr>
      </p:pic>
      <p:grpSp>
        <p:nvGrpSpPr>
          <p:cNvPr id="8" name="Group 8"/>
          <p:cNvGrpSpPr>
            <a:grpSpLocks noChangeAspect="1"/>
          </p:cNvGrpSpPr>
          <p:nvPr/>
        </p:nvGrpSpPr>
        <p:grpSpPr>
          <a:xfrm>
            <a:off x="1028700" y="4311186"/>
            <a:ext cx="3367860" cy="3367847"/>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p:spPr>
        </p:sp>
      </p:grpSp>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921329" y="7817182"/>
            <a:ext cx="2064655" cy="2192201"/>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748144" y="4163522"/>
            <a:ext cx="2301916" cy="1263961"/>
          </a:xfrm>
          <a:prstGeom prst="rect">
            <a:avLst/>
          </a:prstGeom>
        </p:spPr>
      </p:pic>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926260" flipV="1">
            <a:off x="16009407" y="1737513"/>
            <a:ext cx="1888498" cy="1569170"/>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841029">
            <a:off x="813372" y="894096"/>
            <a:ext cx="952525" cy="912692"/>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755759">
            <a:off x="5760165" y="9196503"/>
            <a:ext cx="770000" cy="737800"/>
          </a:xfrm>
          <a:prstGeom prst="rect">
            <a:avLst/>
          </a:prstGeom>
        </p:spPr>
      </p:pic>
      <p:sp>
        <p:nvSpPr>
          <p:cNvPr id="16" name="TextBox 15">
            <a:extLst>
              <a:ext uri="{FF2B5EF4-FFF2-40B4-BE49-F238E27FC236}">
                <a16:creationId xmlns:a16="http://schemas.microsoft.com/office/drawing/2014/main" id="{959CD8D1-4DA8-AF02-7DE9-1B9BA59A855A}"/>
              </a:ext>
            </a:extLst>
          </p:cNvPr>
          <p:cNvSpPr txBox="1"/>
          <p:nvPr/>
        </p:nvSpPr>
        <p:spPr>
          <a:xfrm>
            <a:off x="2948996" y="4543496"/>
            <a:ext cx="12636922" cy="4369786"/>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800">
                <a:solidFill>
                  <a:srgbClr val="000000"/>
                </a:solidFill>
                <a:ea typeface="Calibri" panose="020F0502020204030204" pitchFamily="34" charset="0"/>
                <a:cs typeface="Arial" panose="020B0604020202020204" pitchFamily="34" charset="0"/>
              </a:rPr>
              <a:t>Thiết bị vào – ra là gì?</a:t>
            </a:r>
          </a:p>
          <a:p>
            <a:pPr marL="571500" indent="-571500" algn="just">
              <a:lnSpc>
                <a:spcPct val="150000"/>
              </a:lnSpc>
              <a:buFont typeface="Arial" panose="020B0604020202020204" pitchFamily="34" charset="0"/>
              <a:buChar char="•"/>
            </a:pPr>
            <a:r>
              <a:rPr lang="vi-VN" sz="3800">
                <a:solidFill>
                  <a:srgbClr val="000000"/>
                </a:solidFill>
                <a:ea typeface="Calibri" panose="020F0502020204030204" pitchFamily="34" charset="0"/>
                <a:cs typeface="Arial" panose="020B0604020202020204" pitchFamily="34" charset="0"/>
              </a:rPr>
              <a:t>Máy tính nhận tín hiệu hoặc dữ liệu ở đầu vào bằng cách nào? Em hãy nêu một số thiết bị vào mà em biết.</a:t>
            </a:r>
          </a:p>
          <a:p>
            <a:pPr marL="571500" indent="-571500" algn="just">
              <a:lnSpc>
                <a:spcPct val="150000"/>
              </a:lnSpc>
              <a:buFont typeface="Arial" panose="020B0604020202020204" pitchFamily="34" charset="0"/>
              <a:buChar char="•"/>
            </a:pPr>
            <a:r>
              <a:rPr lang="vi-VN" sz="3800">
                <a:solidFill>
                  <a:srgbClr val="000000"/>
                </a:solidFill>
                <a:ea typeface="Calibri" panose="020F0502020204030204" pitchFamily="34" charset="0"/>
                <a:cs typeface="Arial" panose="020B0604020202020204" pitchFamily="34" charset="0"/>
              </a:rPr>
              <a:t>Máy tính hiển thị dữ liệu ở đầu ra như thế nào? Em hãy nêu một số thiết bị ra mà em biết.</a:t>
            </a:r>
          </a:p>
        </p:txBody>
      </p:sp>
      <p:sp>
        <p:nvSpPr>
          <p:cNvPr id="19" name="TextBox 18">
            <a:extLst>
              <a:ext uri="{FF2B5EF4-FFF2-40B4-BE49-F238E27FC236}">
                <a16:creationId xmlns:a16="http://schemas.microsoft.com/office/drawing/2014/main" id="{37AFA148-D6CD-7905-3385-D9917E88E610}"/>
              </a:ext>
            </a:extLst>
          </p:cNvPr>
          <p:cNvSpPr txBox="1"/>
          <p:nvPr/>
        </p:nvSpPr>
        <p:spPr>
          <a:xfrm>
            <a:off x="3914775" y="636770"/>
            <a:ext cx="10458450" cy="1184876"/>
          </a:xfrm>
          <a:prstGeom prst="rect">
            <a:avLst/>
          </a:prstGeom>
          <a:noFill/>
        </p:spPr>
        <p:txBody>
          <a:bodyPr wrap="square">
            <a:spAutoFit/>
          </a:bodyPr>
          <a:lstStyle/>
          <a:p>
            <a:pPr algn="ctr">
              <a:lnSpc>
                <a:spcPct val="150000"/>
              </a:lnSpc>
            </a:pPr>
            <a:r>
              <a:rPr lang="en-US" sz="5400" b="1">
                <a:solidFill>
                  <a:srgbClr val="2D3456"/>
                </a:solidFill>
                <a:latin typeface="Arial" panose="020B0604020202020204" pitchFamily="34" charset="0"/>
                <a:cs typeface="Arial" panose="020B0604020202020204" pitchFamily="34" charset="0"/>
              </a:rPr>
              <a:t>THẢO LUẬN NHÓM</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492</TotalTime>
  <Words>1186</Words>
  <Application>Microsoft Office PowerPoint</Application>
  <PresentationFormat>Custom</PresentationFormat>
  <Paragraphs>96</Paragraphs>
  <Slides>26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Hương Giang</cp:lastModifiedBy>
  <cp:revision>4</cp:revision>
  <dcterms:created xsi:type="dcterms:W3CDTF">2006-08-16T00:00:00Z</dcterms:created>
  <dcterms:modified xsi:type="dcterms:W3CDTF">2022-08-04T01:00:35Z</dcterms:modified>
  <dc:identifier>DAFHmQa9rps</dc:identifier>
</cp:coreProperties>
</file>