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6" r:id="rId1"/>
    <p:sldMasterId id="2147483744" r:id="rId2"/>
    <p:sldMasterId id="2147483696" r:id="rId3"/>
    <p:sldMasterId id="2147483732" r:id="rId4"/>
    <p:sldMasterId id="2147483708" r:id="rId5"/>
    <p:sldMasterId id="2147483684" r:id="rId6"/>
    <p:sldMasterId id="2147483720" r:id="rId7"/>
    <p:sldMasterId id="2147483768" r:id="rId8"/>
    <p:sldMasterId id="2147483672" r:id="rId9"/>
    <p:sldMasterId id="2147483660" r:id="rId10"/>
    <p:sldMasterId id="2147483783" r:id="rId11"/>
  </p:sldMasterIdLst>
  <p:notesMasterIdLst>
    <p:notesMasterId r:id="rId40"/>
  </p:notesMasterIdLst>
  <p:sldIdLst>
    <p:sldId id="457" r:id="rId12"/>
    <p:sldId id="272" r:id="rId13"/>
    <p:sldId id="436" r:id="rId14"/>
    <p:sldId id="297" r:id="rId15"/>
    <p:sldId id="299" r:id="rId16"/>
    <p:sldId id="462" r:id="rId17"/>
    <p:sldId id="298" r:id="rId18"/>
    <p:sldId id="442" r:id="rId19"/>
    <p:sldId id="443" r:id="rId20"/>
    <p:sldId id="463" r:id="rId21"/>
    <p:sldId id="445" r:id="rId22"/>
    <p:sldId id="455" r:id="rId23"/>
    <p:sldId id="446" r:id="rId24"/>
    <p:sldId id="415" r:id="rId25"/>
    <p:sldId id="447" r:id="rId26"/>
    <p:sldId id="448" r:id="rId27"/>
    <p:sldId id="449" r:id="rId28"/>
    <p:sldId id="450" r:id="rId29"/>
    <p:sldId id="421" r:id="rId30"/>
    <p:sldId id="451" r:id="rId31"/>
    <p:sldId id="295" r:id="rId32"/>
    <p:sldId id="289" r:id="rId33"/>
    <p:sldId id="437" r:id="rId34"/>
    <p:sldId id="438" r:id="rId35"/>
    <p:sldId id="439" r:id="rId36"/>
    <p:sldId id="440" r:id="rId37"/>
    <p:sldId id="452" r:id="rId38"/>
    <p:sldId id="456" r:id="rId39"/>
  </p:sldIdLst>
  <p:sldSz cx="12192000" cy="6858000"/>
  <p:notesSz cx="6858000" cy="9144000"/>
  <p:embeddedFontLst>
    <p:embeddedFont>
      <p:font typeface="Chu Van An" panose="02020503050405090304" charset="0"/>
      <p:regular r:id="rId41"/>
      <p:bold r:id="rId42"/>
      <p:italic r:id="rId43"/>
      <p:boldItalic r:id="rId44"/>
    </p:embeddedFont>
    <p:embeddedFont>
      <p:font typeface="SimHei" panose="02010609060101010101" pitchFamily="49" charset="-122"/>
      <p:regular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libri" panose="020F0502020204030204" pitchFamily="34" charset="0"/>
      <p:regular r:id="rId48"/>
      <p:bold r:id="rId49"/>
      <p:italic r:id="rId50"/>
      <p:boldItalic r:id="rId51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CC"/>
    <a:srgbClr val="7AF4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>
        <p:scale>
          <a:sx n="62" d="100"/>
          <a:sy n="62" d="100"/>
        </p:scale>
        <p:origin x="-1008" y="-3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font" Target="fonts/font1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font" Target="fonts/font9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4.fntdata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BB3B92-5484-461E-89D5-50DB34F7A77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0586A8-FAC1-4B77-9CC9-E1C8A40D9305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59293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522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2227" name="文本占位符 5222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</a:t>
            </a:fld>
            <a:endParaRPr lang="zh-CN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30466659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7773676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2072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幻灯片图像占位符 17409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17411" name="文本占位符 174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6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5277134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21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41245446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22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88857804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23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856372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幻灯片图像占位符 8294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82947" name="文本占位符 8294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dirty="0"/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dirty="0"/>
              <a:pPr lvl="0" algn="r"/>
              <a:t>24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2432070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Hỏi</a:t>
            </a:r>
            <a:r>
              <a:rPr lang="en-US" baseline="0"/>
              <a:t> HS quan sát thấy gì? </a:t>
            </a:r>
          </a:p>
          <a:p>
            <a:r>
              <a:rPr lang="en-US" baseline="0"/>
              <a:t>Dẫn dắt vào game: cùng lật mảnh ghép để tiêu diệt con virus corona này….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 algn="r"/>
            <a:fld id="{9A0DB2DC-4C9A-4742-B13C-FB6460FD3503}" type="slidenum">
              <a:rPr lang="en-US" altLang="zh-CN" sz="1200" smtClean="0"/>
              <a:pPr lvl="0" algn="r"/>
              <a:t>25</a:t>
            </a:fld>
            <a:endParaRPr lang="zh-CN" sz="1200" dirty="0"/>
          </a:p>
        </p:txBody>
      </p:sp>
    </p:spTree>
    <p:extLst>
      <p:ext uri="{BB962C8B-B14F-4D97-AF65-F5344CB8AC3E}">
        <p14:creationId xmlns:p14="http://schemas.microsoft.com/office/powerpoint/2010/main" val="1225731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C1A0598-4777-4D5F-A983-A60D638AEB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BF8EE40D-BDA3-44F5-89B7-E797011BDA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8AE04AC-3995-4A48-A6B0-DDD75D1835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22D0340-9360-442C-BEAD-6B8A67A68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5EF9002-0DF0-43CC-B4EB-52B8E2F89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40083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98FF880-A7EE-456E-BDDD-90BEC9AB4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84C0B195-4A89-4E80-8471-DE2031355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01B6623-416D-47FD-8B83-CF7B7E35F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7767775-BC8A-4EA9-BD4D-C23FCDB8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406B14B-6AA3-4BD7-95A5-CD3B7C427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6960803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B1A3932D-0B6F-49CC-AD13-A29A733D87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9E80D9D1-FDF8-4F2E-8328-6F3ADBC22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08F9649-6ADA-4CB8-B533-76350A5A36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DC09FA4-0D80-4ABE-9CF6-7233DC128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AC9BB3A-11BF-4D86-99B0-52C80A999F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96505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833591D-AEE3-4DF2-93CB-E51D6ED4D4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6CDDEDD3-ED8B-492E-A35B-B226600497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66A8A55-D146-495F-81A4-6D75AD3BE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73BF327-9337-4556-9A1C-152701F3A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998A658-20C0-47FA-B666-A820D9498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14725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45F3855-0B74-471D-BB30-110F1E6F9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47984D9-FD82-46FE-A1F6-49E612312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09E2F4D-EEEE-4825-95EB-770F4587D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317A3E4-FB16-4D4E-861F-F2883927D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9926349-2BF4-4A65-96EE-E6C6F7F56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337996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D016BF1-3375-48B0-A783-87D780825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C73F60E-791B-411A-BC69-7633A20B0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AB3694B-A383-48AD-9BBE-293A566D69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0AD5814-5934-4916-889C-E23454F8C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D15BCC6-351D-436D-97AE-DEB23F9D4E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9040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2CD58AF-9168-4F77-8F08-64E4DA91F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24F295E-6D69-4E19-904E-D056C8E8CF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AEDEB0CC-6879-4E53-A09B-74E7EB84AA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A28F3AB-EFA6-47F1-865A-2A3A9A31BA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450814D-9D38-4869-8198-4188F540E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F3D104E-825B-48A9-AC27-B0F7B93B8C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5982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028996-0ED6-4ABD-9A9A-C3C31B925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0C4F36D-F219-41CA-8797-4D87CDD13E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3785732-4A1C-4D5D-9A51-1B5A12B071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76E5716-0E09-4DA0-B2B9-700AABBD13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45EA0AA8-B625-43F6-BF5E-ADD9525CF3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1D2163BE-A65F-4FC7-8ED1-21E8B97190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DBF755A3-CFB8-4885-B981-67B4BD676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0305CD7-DF5D-44CA-9BCF-C5B38FBC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481554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1655AAD-D417-43E9-9F76-B807BC650B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BC710F18-554C-4CEE-A1A8-9348ACA7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06D78CEF-99FA-41D3-9BC6-22E72F7A1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3DAF6AE9-C859-4686-A45D-80EB3787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9447496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752A8140-AEE1-4BFD-B653-93A14FAC0C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C70686D-B1F0-4BAC-AFBB-EDF468E06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089AE9D2-DB36-4B2E-A078-5A5AB8A8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081868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244A983-78CC-4876-B4A3-84736C8BA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CCFE3A3-DE30-480C-8D9A-EF6D691C9B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A4E9432-5EF3-4157-8EC3-3DBF7F6676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8545EBB-D300-4449-BF97-6C6157A930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8ACA2A6-5771-4D4E-81F6-C1267ABF9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72EB9A1-E86F-419F-971F-8AB19878F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283581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A3A6DE7-6A6D-47A7-A39E-9D2E945855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7EBF3ACF-D1C1-4C3B-A437-1DC0040D307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8CF92FE-5D91-4B6D-B3AA-6ACBEF2DDC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050222C1-B2A0-4201-BB17-B022C356A7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472F7ED-2223-40D2-8419-A113C74C4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B4CBCD2-9781-4F4A-AE63-034B00738C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06254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A12956D-0E73-4492-86E3-ACFF77B1F4E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7D30FC6-A621-4093-9F47-4094639FD2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E3CA904-D764-43F6-B2DC-6B08766F2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08A223A-CC77-47AD-A137-7D3668AE5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D6776A22-BC2A-4DF6-A8DA-88202AEAE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923896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54FA523-78DF-4E5D-B030-0E4D44F6D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C728694-90F2-4196-809D-0B974591E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AB479ED-5461-4769-9D33-9E95F04482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DB43E11-66EA-485A-8C87-2E156EFDC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C73AE72-E3C7-4F89-9A13-124BF78AC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1873564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78385006-5781-4E45-947B-18BB50DC5EF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3634084-4532-4733-A59E-FEB0713BC7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FB1896E-EE93-421A-9E55-14E5B9828F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7FF5C-FD9C-4AC6-BD06-A64961D7FA47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181990F-ED45-4618-ABBE-DF3615900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A40272E-81EB-458E-9764-C94CA988D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C85092-B114-410F-9B81-EFC9CD02B950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0070999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709704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209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901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10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82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6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067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5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6494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79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xmlns="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678202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014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6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603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91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椭圆 9"/>
          <p:cNvSpPr/>
          <p:nvPr/>
        </p:nvSpPr>
        <p:spPr>
          <a:xfrm>
            <a:off x="2860594" y="495301"/>
            <a:ext cx="517607" cy="517607"/>
          </a:xfrm>
          <a:prstGeom prst="ellipse">
            <a:avLst/>
          </a:prstGeom>
          <a:solidFill>
            <a:srgbClr val="FAD194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1" name="椭圆 10"/>
          <p:cNvSpPr/>
          <p:nvPr/>
        </p:nvSpPr>
        <p:spPr>
          <a:xfrm>
            <a:off x="3227470" y="223878"/>
            <a:ext cx="622300" cy="622300"/>
          </a:xfrm>
          <a:prstGeom prst="ellipse">
            <a:avLst/>
          </a:prstGeom>
          <a:solidFill>
            <a:srgbClr val="AFCFBD">
              <a:alpha val="5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2" name="椭圆 11"/>
          <p:cNvSpPr/>
          <p:nvPr/>
        </p:nvSpPr>
        <p:spPr>
          <a:xfrm>
            <a:off x="4929339" y="293646"/>
            <a:ext cx="403307" cy="403307"/>
          </a:xfrm>
          <a:prstGeom prst="ellipse">
            <a:avLst/>
          </a:prstGeom>
          <a:solidFill>
            <a:srgbClr val="FAD1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3" name="椭圆 12"/>
          <p:cNvSpPr/>
          <p:nvPr/>
        </p:nvSpPr>
        <p:spPr>
          <a:xfrm>
            <a:off x="7040319" y="495300"/>
            <a:ext cx="292101" cy="292101"/>
          </a:xfrm>
          <a:prstGeom prst="ellipse">
            <a:avLst/>
          </a:prstGeom>
          <a:solidFill>
            <a:srgbClr val="AFCF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4" name="椭圆 13"/>
          <p:cNvSpPr/>
          <p:nvPr/>
        </p:nvSpPr>
        <p:spPr>
          <a:xfrm>
            <a:off x="3650091" y="641352"/>
            <a:ext cx="315952" cy="315952"/>
          </a:xfrm>
          <a:prstGeom prst="ellipse">
            <a:avLst/>
          </a:prstGeom>
          <a:solidFill>
            <a:srgbClr val="D2B297">
              <a:alpha val="6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5" name="椭圆 14"/>
          <p:cNvSpPr/>
          <p:nvPr/>
        </p:nvSpPr>
        <p:spPr>
          <a:xfrm>
            <a:off x="6674927" y="477795"/>
            <a:ext cx="517607" cy="517607"/>
          </a:xfrm>
          <a:prstGeom prst="ellipse">
            <a:avLst/>
          </a:prstGeom>
          <a:solidFill>
            <a:srgbClr val="CCE1DE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6" name="椭圆 15"/>
          <p:cNvSpPr/>
          <p:nvPr/>
        </p:nvSpPr>
        <p:spPr>
          <a:xfrm>
            <a:off x="1084428" y="696953"/>
            <a:ext cx="298448" cy="298448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7" name="椭圆 16"/>
          <p:cNvSpPr/>
          <p:nvPr/>
        </p:nvSpPr>
        <p:spPr>
          <a:xfrm>
            <a:off x="10912394" y="439697"/>
            <a:ext cx="517607" cy="517607"/>
          </a:xfrm>
          <a:prstGeom prst="ellipse">
            <a:avLst/>
          </a:prstGeom>
          <a:solidFill>
            <a:srgbClr val="FAD1DC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8" name="椭圆 17"/>
          <p:cNvSpPr/>
          <p:nvPr/>
        </p:nvSpPr>
        <p:spPr>
          <a:xfrm>
            <a:off x="8629373" y="477795"/>
            <a:ext cx="219160" cy="219160"/>
          </a:xfrm>
          <a:prstGeom prst="ellipse">
            <a:avLst/>
          </a:prstGeom>
          <a:solidFill>
            <a:srgbClr val="FAD194">
              <a:alpha val="6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19" name="椭圆 18"/>
          <p:cNvSpPr/>
          <p:nvPr/>
        </p:nvSpPr>
        <p:spPr>
          <a:xfrm>
            <a:off x="8846135" y="413522"/>
            <a:ext cx="163556" cy="163556"/>
          </a:xfrm>
          <a:prstGeom prst="ellipse">
            <a:avLst/>
          </a:prstGeom>
          <a:solidFill>
            <a:srgbClr val="FCC6B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0" name="椭圆 19"/>
          <p:cNvSpPr/>
          <p:nvPr/>
        </p:nvSpPr>
        <p:spPr>
          <a:xfrm>
            <a:off x="8832573" y="680995"/>
            <a:ext cx="219160" cy="219160"/>
          </a:xfrm>
          <a:prstGeom prst="ellipse">
            <a:avLst/>
          </a:prstGeom>
          <a:solidFill>
            <a:srgbClr val="D1C9E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sp>
        <p:nvSpPr>
          <p:cNvPr id="21" name="椭圆 20"/>
          <p:cNvSpPr/>
          <p:nvPr/>
        </p:nvSpPr>
        <p:spPr>
          <a:xfrm>
            <a:off x="5561149" y="1216975"/>
            <a:ext cx="534852" cy="534852"/>
          </a:xfrm>
          <a:prstGeom prst="ellipse">
            <a:avLst/>
          </a:prstGeom>
          <a:solidFill>
            <a:srgbClr val="FCC6B7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1" b="10439"/>
          <a:stretch>
            <a:fillRect/>
          </a:stretch>
        </p:blipFill>
        <p:spPr>
          <a:xfrm>
            <a:off x="0" y="3314701"/>
            <a:ext cx="121920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0410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xmlns="" id="{B340F7B3-D67C-4AD0-8FCE-8EE4A0366B58}"/>
              </a:ext>
            </a:extLst>
          </p:cNvPr>
          <p:cNvSpPr/>
          <p:nvPr userDrawn="1"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630960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105188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1711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97347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10308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80515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21183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11300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85D4425-15C2-4155-8E1B-7D7E71B8A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696A038-CA30-45E1-9D28-A3B5ED4A5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6A16A0BE-6E4E-44B5-B35A-E4FC907899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FFE755F-C56A-4352-B5E3-8A4C5FA9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AE24577-7338-40A0-87B5-1CDDE33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992192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647723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982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778760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7593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C561282-AC57-417C-BD9E-EA94960E7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2F68E766-5C3F-4DE1-91A4-ABA72905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79C0BEA-3114-424A-A627-619EC7C2D4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CD48F9D-DA25-4FF7-B321-1841B0EFDB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15D8714-51D9-420C-8E32-111C520B71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260210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D3081DA-BBA8-4F43-BC3D-7F7E6F9BA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A1F317F-2998-4273-89CD-C00FC51E4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006EF85-7A6E-4763-B1A0-94693284E5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4C5EF04-2D5A-448E-AECB-AD5752DBCE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5C09602-C4C1-4CB5-B656-DD064FA8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513038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4553A61-AEFE-4FFE-B74B-9F3FF76A7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EF833E0-3788-476C-8C5E-D3E0EBF6C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B774E4C-1819-4FB8-BED6-DF4D808DE8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B63DB152-B794-4D9E-996A-961A19F45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A8070A0-87FE-4F5B-BB48-E8400E73E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3900866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0DD74B7-D203-4D4C-B618-E2CD521ED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60C732E0-3A34-419B-8EC7-A50B4B8EBE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D83338E-E673-45A1-8091-3938F57D7F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2D8D422-D0A2-48CF-9E8D-0511BF701C5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DEF799E-9F23-456E-AF25-A5F85326A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67AE996-7907-48FE-A3D5-9590DE6F5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723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A2FD725-2DC6-4188-8274-191062FCE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C1F7786-D744-44E1-9098-503D827F69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B208C67-AE23-414C-B89D-FC87370C7D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31B1D9DA-C78D-45A5-8B92-37F6DFB299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49B49DA-585C-4AEE-B8D2-5CF00F5FB3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44F74F27-FC99-48C1-9B35-48F97891F8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7281C1DD-F8F7-442B-8E99-7B339DA376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DA9F336B-BF37-46E6-8DA6-35DCF354EE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52260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A634EAC-C675-4C58-8008-863D71BF7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C1C174ED-2529-440E-998C-0561E485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1597ED3E-4032-4BDB-BE8A-82427A76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2987A6B4-FF45-4D72-A60F-B1A5B59AC3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7255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29454B3-012F-453F-90AB-63E0C9693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C57A8C33-D907-409D-ACD6-2020FAE3AF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705E4C7-FEC5-4290-A085-31670F8DDA1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11E5182C-20B5-4FAC-96F9-F0DFD9EAA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59DB912B-4835-442D-8509-526F27308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894195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2712A1B-D9F9-44C0-A4D9-25AA83E6F6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554C8200-8DD0-44B8-ABBB-5DED4FA94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D95BDAF1-C12F-41C4-B136-EC2527332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045968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3D9686A-E17B-4F5E-8420-3AE1C5E158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F3ACC7D-B7A1-49CB-930F-F600BEC0D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7E3D67E9-0BFB-442D-812A-33E80FEA7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815EC586-CE73-4FC7-B2C9-619B8C5647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8BDA4B7-BB3D-42DB-9E95-A2CF2E1E54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D67C293-33BF-4785-B71A-9DBD5B7B6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53367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AD3EE81-D297-4325-B543-B1CDDDEC8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4B9BDC40-7C23-4AAE-947A-9B7593F032F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1DC022AC-E39F-4908-99CB-85B620588A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972A1AD-E3C8-4EC8-92E2-5691E84AD5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42096F5-725E-4C95-898C-6ACE5F138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55548EA9-A530-461F-A185-956FE6524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9422724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058DC8F-CDE9-4C11-BA95-619F57C82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4712ACD-B80A-4384-B419-4114BA7FED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EA2EAF9-F3DB-41FD-9197-1D2741DBDC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BFAC292-F14F-40D9-BDF7-7D1994477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8D34781-B503-4A7B-B260-B419C40C6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33309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A450965-658F-4656-8124-E784D42239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FF2A5C9A-D6FB-4DC8-8568-B5E89770EC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739A779-584C-4F52-B81E-EB06C5096A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6034622-C9EE-4D73-B7A3-C04C5BA7E04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F60B518-8270-4FA4-A4BF-7BFD8D184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023102D-78F5-441D-950D-88B58ADCA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99861C-7F9C-4817-AE86-A84EF14FAF09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518152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9BA0EDD-FC77-499D-A5CF-24D0268C5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A7EFCC88-F349-475A-894F-75CC4EC0EF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F780193-AD39-4C0A-AA86-EA1C285D51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09673B1-F880-4939-B4DC-CB18B0277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8E287B1-7E0E-42A4-969D-5A258DC7D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616105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FBBF67F-3291-4B23-A16E-90D37AA2B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0AF0E28-CC2F-462A-94A7-244DA647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6CFB516-644A-4165-9CEA-4B7265353D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45F628B-539B-40CF-B751-E371B0A67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FACC2F4-B55E-450D-8EDD-6F5B99711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32048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AEB9145-0E56-47B6-92EA-EF9D05C5D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8E9477E3-4004-40D9-A791-9927026F68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40D97B3-17E5-425B-993F-656A8D67B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FD63D5E-8306-4E5D-B3C7-2CFC361D0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EE622A9-52D5-4B99-BF48-5238DD36F8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9402101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B70E901-6D2D-4730-AE7F-199102DF9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5023EEA-7C43-48F0-90B4-466A27A52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3FECF61-A8A9-4E6C-A4B0-6B4D9EB28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1A2F77C-8D07-4CD2-8D30-11B39A49C4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216A148-6467-404D-8D6E-643CD85D0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4054C06-91F4-4640-8DD0-214A08B51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324642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22CA02F-70D5-4084-BBF7-59B03FABAA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A4570560-669A-483D-A56D-56777083A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15B0F997-4085-454E-9449-79C203415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C60B0EC1-688A-46F9-85F5-4DE115D0F5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1508EA17-E7BD-4128-B3F8-2DDDE314AD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CF3610DF-72A4-46C2-9A30-40FEBE032B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DD888E88-E0C9-4CC9-9C52-1081F3C36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F6D86BE4-D07F-42B3-BF50-BD5123EF2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2226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EAB8239-D00E-4548-A1D9-BB3448F8E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AC1D16C-9B1A-48D7-9A0C-4C2B7115DA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789DB76E-96D5-48E6-8744-FB0EF5A0A5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24D5AF13-ECEA-4CBF-B4A8-D145DF5E28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B5911A4-BC34-432C-A5F1-0D4A1A962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6088969-B0EA-4DCD-A7D4-53376DD7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668704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CBC31D2-AA1B-48A6-AD5C-ABC511801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861AA370-87FC-4909-A5DF-67A27A9F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C3754FE7-818A-4919-9358-DA52F1CD8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C697764F-E4D1-4062-9489-FE6CD0BEE4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29984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6D102869-D0FE-4441-B0F3-7D59185B08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970F543-0439-4D7A-8542-C6230DA3B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9917263A-9D95-4D91-A962-900FB68A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9424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49C46F7-77B7-4182-995C-BC4561554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F537E44-EC00-4A0F-97BC-FEBE5C5F59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26B50A6-6A00-4618-8229-8839813F0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4CD451A-991A-4CA7-9D7D-087B79FE81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4714668-2574-4243-AF77-45A9C0EFCC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067EDE5-89DF-4C6A-91DE-CF547F056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4023344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66FEB41-F80B-4DFD-9667-62AA78EFA5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8717BE32-0D1F-41BE-A62F-999517ADD3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9BB9F595-BAE5-47B8-9B8A-94109329BD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B57B9BA6-478C-4191-AEA2-402D09D4FC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A77709D8-26A8-4A0B-BF1A-3152E67E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907A3FE-B290-46C6-BB53-0D63DAA8E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281188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0D030D-8E43-4AAB-801F-A9A324870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75ECE4B-B966-49A7-91FC-2B429E0C73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D87CE76-AB6E-45E6-B0B9-2133D873E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E227BD6-F4F8-4C72-9E66-64C116C81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F854D57-3649-41D8-8C6C-E6BA50FC6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630683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76C83D8F-369C-45CC-A05C-6C42CBFA48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001B45A0-1A26-42F3-8512-1474DBE3D7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05919A8-B0B8-4AC8-9C1A-06EB9C2859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983A1F6-1FE9-4990-B012-18F8CD185A8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FF7F0DF-E179-4702-B1E0-270BD0C81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A191C18-B44A-49BD-B77F-1DA10E7B0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5F2892-AA8C-4399-BB32-0B3A69700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8451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35E562B0-D0E3-430C-A6BE-14A2270AE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EBE7895C-D6B1-407A-AD3F-6444AAC343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AC0F32C2-1068-4265-B737-A727A8A72D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07C21BA-66BA-4A13-840B-DC0498B3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962978C-1506-4B43-8B44-CA54A90CF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8697633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44DC0E7-83CB-4011-BE26-DE71940FC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C27629D-FD11-49BC-98E9-D8924FD825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7EF2945-3142-4DEC-9877-8676FE8172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5B7A0F4-012F-48CF-86C6-A39171DD1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9D4B327-F156-4D41-8FFE-C522ED36B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138642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7B4BBE8-CE88-4DC7-A95B-5A33D6B2C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CCEE31D-0484-47A2-A35B-803751193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81A1C41-1E3A-44E1-8CB2-DF072BB575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01F47FE-4A89-4294-AF28-5DD75CF2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B7D9BE-8B5C-4AD6-97F2-77B6E375C2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546481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033BA2F-4814-49CF-B948-C0206FBE5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C8C3350-CF8B-4EA0-868D-F836E6554E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13D3E08-C75A-4E0E-8514-4FC30923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4DECC0F-8086-4CF4-9914-3EFB83E558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83A8F1D7-AAED-4379-A1C2-BE148A26F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2721A88A-3D70-48A6-8708-C70FBA9B0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892811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EEBA24E-32BA-48F5-8B85-F01D8E359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7B376526-0A9F-4F56-9C6E-554952A5A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226F150-56EE-4DA9-8C05-2321440154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A0D65185-491E-48CE-9206-15B07586B9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81764E03-492D-4B6C-88BE-44D2E4293E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A2DDC098-6A9D-492C-8DC0-2C7C336274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3E9DDFDF-094B-4307-9454-56646C64D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447C6ACB-121E-4BDA-B388-548166A3E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565869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8188CEC-7324-430B-BD08-B9DB30FE5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EB3779D8-2E68-4F2E-9954-F88D6F08D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D350C42-94FE-40AF-94B0-BD8036446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628A3EBE-5ADA-40C0-8007-DB8FF2BBE57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6E2A4AA4-A86F-4F50-AD21-5E825FE2B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24BEDE39-29A6-4409-AE46-349EFE916C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1A8FC6AD-2486-45BD-917A-60F7E6577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69E78504-84D7-47EB-8812-694A7E9D1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157270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FCC3426-280D-40DC-BF24-93EDBB09D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2FB41AE-508D-4B30-82E9-446C9BC02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517E94C2-64A7-4E68-BC4F-BB58C6360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8CA3C68D-881E-4ED7-AF1C-52253FD53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42806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3FBB3A52-1F9A-495D-947C-05A2079051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47C37D79-CB4F-4173-8BB6-4FFE57166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A65FA9B2-7FF8-4B13-9556-1DEB2B2EA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0966196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4511EF5-D9FD-4ECE-BF96-FF8D480F1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0C7A513C-BCDD-43BB-9EAB-03A02D807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44A46D48-410D-4E1F-BC8E-70049D597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ED451872-06FB-4F3E-A745-E91774CA49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4234DCE8-91B0-45D2-B187-AB5B6B23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A5976F0-B0B2-4498-84DB-B616AAEB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6167908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DA08652-294E-4962-8968-8576A1AB11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EEA0AED0-0AF0-4E28-AFEF-5DEBD1D895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87738783-1EEB-49F1-9EF5-EF990FC7DD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34773BA-B624-44A6-A0E8-EFD4185BAC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EA1A379B-C051-4AAE-BF28-72E915EE4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EC73A105-A494-4539-83B7-8EA8DC6BF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895978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43BA7881-0EA2-40DE-9917-E28E413CF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0E1B092-63AA-421E-8137-86E9F126D4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6D6138F-AA7A-4E7F-B225-FECDD35F69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D7260B0-40F9-495A-8FA9-312B02402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6AFF596-ECB5-4C4B-9942-7C87B4690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25657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40E2D838-5C35-4573-835B-65619F0B8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BDA4B903-F43D-4DC8-8B49-B879732378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406336D-E75D-4334-ADB3-3EF8678092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8203FD-017D-43F8-91E6-ED3A46890138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E89CD070-4F4F-4993-A838-46D35C0620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0D828D0-5EB6-47F9-AF17-9898A1730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E498A02-8321-496D-BAD3-72F38BCE06BE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906335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F53AEC0-DDAB-460A-8BD0-A0AEA93B84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ABD10939-F13D-4276-8A64-D976A90C3D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AB3F2C-4BF2-4D4E-BCA9-6455FA58E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C389FE-B99D-490F-A17C-05B501D1C1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0703ECA-91DD-40A7-8CBE-15568B8E1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7961399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8149118-25DF-4423-BC4B-99C74B3D5C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9D268BAC-1B8F-4979-BC1E-8DA8032210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85F23F2-6DD8-42FD-A3C4-BD513E65308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67DD987-E4A9-47FD-A1F6-4E3C92774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97303E1E-6555-422B-A112-F73325391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66170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1C396A4-8133-4AD7-8E79-9D1F53792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EE3EAF0-01BC-4590-823B-9A687D5D4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D549F96-5B17-4FE3-9867-356A941BD0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3738EA2-CC45-45B1-A29F-75AA702D0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9F750CA-BF3B-49F6-A614-FE3121D64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00764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7915607-9848-49A9-B85E-655DF5EB6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C8AAD45-91A0-4A9C-988B-2A17B3AB1A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EDE64183-C9FC-43FE-8E1F-F87EEDAE3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966B1940-471F-4B1D-8D22-99AF5FEA6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26834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3A7FBF2-0E56-4295-9F13-326F2030A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9993CC0-7AE4-4113-A252-0C95674F7A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9C8018E5-9576-468C-9E5A-FE8CE07241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FC479F2B-1EDB-447B-954A-15D0701BC6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DCE21978-DF10-442D-BEF6-9090B1101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B15381F7-0A3C-4DDD-B9C7-0A60F468F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707040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1DDFCFB-A216-4F72-85A0-E303DEBA54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26887A4-3C94-4F58-8640-18FCAA52A9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60F8F593-FCCC-44AA-A65B-67E4468B0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430A8C59-C999-4CA5-A3D7-32B683D843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C9B03C75-3376-4A14-95A9-E4EF01CDF3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DE1AE61-4C4B-427B-8931-8E81BCC8E1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AABF2C67-B26B-4F7F-B4A2-F2E8EC485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A431054C-B884-4A7D-A66D-FA5D56D4E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860624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E6A57CA-D1FA-4BA5-9D16-505C94A67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C37A38F4-BBB8-434A-8D4A-8538228E2D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929C4830-ACCC-4A74-A18D-43FD9C5E3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FE5D9F41-4172-4E5D-8FC9-070BD13C7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46742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2E0FFA0C-D605-4DCA-9EB3-44C52EC5B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BAE28AE2-7AB0-42D2-B4D3-AFE729F29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427719D2-45CB-4672-A61D-6FA51132E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33067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B0AED7B-5E9F-468B-B0AB-7B9B55420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D96C7C3E-5E05-4238-B165-15C2F707BE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D9FBEF5-18B5-48C7-8641-936ABF34DE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5F877742-FD3D-4168-AF60-05516A3571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DB0C690-1D3F-4F45-9E09-B0900DBE7E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7F1EB4C5-FF0F-4BAE-92E3-C06A18F5B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164373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676EA33-1CA1-474D-B8ED-B389EF9CB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4CE8412C-0D20-4877-9881-AC4D1A623C6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E57573D-8057-44A8-8FC0-D246CCBFD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35AED46F-0E4F-460D-9DC1-43A3C46D61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D701760-21AC-4769-AEEB-16D94D621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3470CB80-168B-405B-87F1-A4D509C1D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232119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5CE31AA-F75A-4FC3-BB44-AB0707ED5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7B17F126-E71B-4118-B57C-D325F3D533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B1E542D-25FE-42C2-874B-1B55877482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95CD4E1-F49A-45E0-B24F-1C5215464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46BFB52-8F21-4AF4-A415-00EC62CEB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6100849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A0D58E4-3EB6-4097-8451-164F03054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80A2E4F-3DAC-41D9-81A5-988C6BE772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D57E084D-061B-4391-9B8B-B57280E22E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3A2244-6E36-425E-A212-86F4D8CC8B1F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622CC5CC-138D-465D-A81A-DBE38DAA4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2AFBA30C-9BF9-47DE-8D11-30C64AE51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AD2FA6-0C59-4B21-B7AB-44A3D6538F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559509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597806D-EAB9-4613-9151-E08254D8FD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41F08635-6F1D-4B86-B43D-1A24741085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5C3CCD40-BD34-4529-91E5-2698C7E344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C01FED19-8C45-4DFC-A9B3-BBBA6C780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4FA4A35-2703-4DA2-88B4-B096C0CE20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9321021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5BA33F2-E623-4E7F-810B-0921B95BA1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5CA27FF0-9E04-45C5-BC68-30AAC943D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73C10C02-4997-4D61-94CC-6214FA4D60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29C8ED1-4505-49BF-BD77-73D7FC11A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7F7A64CA-FDD2-4D5B-9783-FD2764B0E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577076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4131C36B-821E-4547-910E-D86ADA2A90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573EC404-B338-4AB4-933B-6AA1ABBC7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B45B7F9C-2C72-4B2F-94A8-7640308F2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95880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BC27D0EC-FA83-4860-9C53-7414EF7BA2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0F8648A6-C298-445C-B0A8-569C07D237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BBF30BA-580F-4C96-9A54-67861F9B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9871CBA3-7F65-486F-B9CB-9BF902618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1C09A8BA-D90B-4E4C-BB8C-F04A46609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20917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40CD9F0-6BE1-4558-9F50-729252FFC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A352FD0-9D3A-4318-8A37-175EC6B58A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D416334B-DD04-473F-8633-B25FA9EBB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3888953-EE7A-4EF4-92D9-41C6E4AA30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9154EDF2-156B-4765-94F4-BB96FC09D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68F7C58-F921-4804-89D7-87CA21A86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29602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4377F72-3E5D-4E0E-BDE1-9198A2154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60447395-8B68-4EC0-9B0F-91BA0FB612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B2CF7061-104C-4BB8-9DCB-DE76E6214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7B6BA3B7-E1AA-497C-9914-50C3ED8165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1030EB45-BF5D-4876-80BA-434E77F084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231DBE4F-9324-446B-9E4A-1830D93BBF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27592CD5-D020-4462-BE29-6816B8A6DB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C125CB20-0A70-4898-8EE5-D670853B0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44715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323F429-0F89-435B-96DE-27E31133C6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05AB4D98-BF90-40A7-8AD9-4C56670D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0B6121E-694F-4F5C-B79F-4BEAF11A1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B1DB368-86C3-4D22-B0CC-A15324EA2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868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60221DE5-8696-4A23-B11F-D67AE88D66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69599C7D-3AD8-4042-AC8E-8577DB8B5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EBF11BBE-C092-4B73-8FBF-A679857E6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21496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A5D1549-3FD1-4134-BEA1-B0175D3119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A0B3BAD3-DF90-427D-BF85-6F7209BFA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69073A0-56F1-42B7-ADEF-FA031A620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5719827-58D2-4159-B9EB-B5B9A81DC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42388F6-D8DC-4416-A328-EFE485118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4FF9731E-FBAD-400C-B16A-72E0F8358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11185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73503D6-160E-42C4-AB62-8459E8E327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5D534D75-358E-44CB-BD22-2DCFC2107B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E6B444BD-864A-4E6C-BCA4-A3F24E1648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A309D13-3997-4BB1-9C6F-68A03BDA2C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2DF354E9-41AE-4150-8CBE-07169952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5071BC2-8164-41EF-87F9-D4493FA4A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980335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93B0FE0-61BE-42F8-AF77-EBEAF59CC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4C671535-81B0-4553-BA93-EA8A3A6484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70CB3FE-9C8B-4C52-AE2F-3380D161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40A3682A-4DD0-4328-A99C-D4DED59CBE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B44225BC-BEA5-4546-AECF-97E4AC3AE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0765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2283E486-5B1A-403F-8A45-E4FAB0C4FD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32270480-766B-490A-B8C2-881D4BB0E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4B71124B-A940-49E4-A0EC-CC59DA83FD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3D3241C-71B3-4DCF-AB85-426A3EB11FAC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D6F01446-DAB9-4CA0-A1E2-C4E7D83EC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F06735C-169A-4776-826E-5AEAA99FD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41A97-9CB4-4AEB-9B19-EFC83D183456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6297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4C7D27-8BED-4A44-9D31-3099A81D7C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EBCB996B-AFBD-4DAA-9E89-A57A1F13C8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3364DA5E-1E79-44EC-936D-7835F8FDF2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725E7467-913F-4E98-8003-2C37981932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C379CA0-1590-40B0-947F-B224F1470C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7419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72953C1-608A-43F1-9896-61ACDDD6BB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20A33D7A-F6CD-49B1-A087-9E43F1819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764F934A-078C-4174-A3AB-EE9CF48701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29E987C-0A0B-4FD5-AD32-007C08F414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1C1E503-8F60-4FD7-8020-33CCCD1EA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525E78C-3FCE-4D7D-9AEF-53BA5F4B4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421642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7F97FE3-329B-4194-B91D-3F2EBB793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CA08ACC9-8780-419C-9992-A8BA18A394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F6253C64-9926-48A4-B377-E5AE9FE3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2FD16094-9032-4A05-9F95-A65675BE2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6E8496E-48CD-46D6-AE5B-3704C96BB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31497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E0E926A4-D1A8-4CCC-847B-96874D047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17086593-BDC1-411A-AB64-34AE573688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CC0EDD0-FC89-4E98-BA55-BFCAEA562F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3A756D09-C1FA-45F2-8AA8-0BD46851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CB140EA-510F-4C49-B387-5669AD9AF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3373348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991DAC1-2772-4493-B10B-B8FAF65C81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B99B01A0-F13D-4A59-B04D-586BD2CDFF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00879A96-B4DA-4655-92D7-11509792F0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A7BB0C42-1444-4656-B0F7-855EB863A1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B6128D7F-994C-4DF7-A840-948C6A6C5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FE4102A-B277-4E43-AA89-A83FA7734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43551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F34A999-A168-4559-A962-D4A117E67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292FA241-D6AA-440D-BB9D-F9C250A3C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F86EA79F-E5C7-475F-932A-86E4341300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C96D4F30-C7BE-4CDB-9A27-7DBB48BE3C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7A68DCAC-383D-4852-8963-26CB5E8A11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333386B9-11EB-4A1D-ADCB-3BD416BF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93DF633E-2F21-48A4-818C-1EC1B16F1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ADE73FAB-716F-4687-A61D-6C8993F7F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640321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F7746823-3DDA-45AB-B9CD-999FFBE7D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599DB440-FA3E-4C80-80AD-BA244E2DAB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86535943-0839-4111-BA94-682401CA30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634E0A2D-078F-47AA-BE1A-610DDC604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717382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C0430A6E-3DE6-4541-8B46-233B4FAC26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EDCCA399-09B5-4694-BD07-283C7DED3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3F4FF8B0-FC16-4912-A25B-57329C9E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6319854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1661AE2B-2CEF-47DE-A6A4-56036D54C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835BA026-B9F5-4FD5-A0DC-9422E97B1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5614BBAB-4AE1-4799-B6FD-D0E25D0D71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77E59D51-B56F-4349-AC3E-4EF2F48605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599ABAFC-AFB7-40FD-940F-78FC61198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9D6B48C4-BDBF-48FB-9450-24FCFAF2A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12022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E8BDBDC-0FEB-4C67-B602-8A9790A76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A97932F6-F380-45C8-A305-94971A913B6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020F40D-3181-4654-BF02-E98EAE6F0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90D282F-2FF5-4169-BF89-9053BD5872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A4D21B6-1C19-482E-A5F3-84378476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AB36ADA0-21A3-4F78-818B-7EA8675ED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063126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95992F84-4837-4A1F-A9C0-86C0DD7F6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2666F529-6CE2-4B6E-9F78-AEAECC1E7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980BD98C-4A23-4D18-A479-7AB31B03F6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788006A-41DB-47CD-9F4A-4F63BF410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ECC88BF3-DFF1-45AE-A745-B9D16CDB7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093286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xmlns="" id="{C86482DC-584C-4F84-8C37-74A1F01E30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A71CBB60-6465-4869-B2CA-5A8C0F2332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0D64DD05-0D13-4C3F-AB7D-00C4092B25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9C2DB91-1779-4CC7-821D-E0280402090B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9528D6F-4778-4C7D-91A0-AB70AD8B9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3B03EF72-78B8-4AB6-8A0B-2F78E9E3A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ECF48BF-5EF8-443F-B672-D45FC1B77E1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5322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D9E1E6E-819B-4D22-BF00-C0D2DDC68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E94C6359-E8EF-45A8-A857-6D18C25CB6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65758E3E-8B29-4035-9461-8C65025DD7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DDB54274-AEE0-4430-A68B-58722B6B3C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E2CEFA-6521-410A-AC51-E8ABE4E9CDB0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66B56CA6-2AF8-457F-A66B-CF8471819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6F5731CB-898B-4BB5-A6DC-B1C392FBE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D3F6ACA-6BA7-459F-AD44-D4E124DDBDE3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127497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045E106B-B959-49B1-B96E-CFEAD0B42F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xmlns="" id="{1D16C24C-5113-4273-BCFC-817FA156D5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CC9EA255-DC54-489F-9CA5-58D3C8EA23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5517E229-FBC4-4983-8837-530ED07496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F02A1670-8688-4868-9781-366397B97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6278800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2AAA16B4-F3FD-489F-AA36-950D13015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F8C51C49-6EF6-4222-B037-1E8043A8C5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80AB600-D54B-41EF-829D-9E895F085C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8E4A8094-AFAC-47E2-A1E2-316A2783EA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AFCD51E6-3032-40E0-92AA-3F1C7099C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6976529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8F29E9AA-ACEB-4012-B0E5-53B596FE0D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5D65F27C-1867-4483-B718-A8715E31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14B8C790-F943-4926-BC82-33C75B877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AEFD2871-8ABA-4A4C-B570-B4CBF70E7F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C892F0CD-2D59-4DEB-93B5-946C2E6F9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581623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7B312C98-5572-4D48-B566-3DDC91E00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37AD9FA6-657D-41E4-A448-DC7D89BD4B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48AABCE2-23BC-484E-A38C-D69808461A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C3706BB8-3965-47D2-98E9-8819986255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7EF68D51-7D4A-4470-8738-9F8384B15D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00C75017-C69F-46D5-A6D4-A0EA159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983605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C2EE14AB-79B2-4763-9EB1-A6DB68BE8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xmlns="" id="{F2EB3C1E-705C-4AB2-8A3A-D0895EB545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xmlns="" id="{C3CB66FF-4F2A-4789-A857-26F34D7E15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xmlns="" id="{E2150FAE-4797-4ED6-984C-C3FDB470E8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xmlns="" id="{4FEEED53-1845-4E91-A8BA-10FD109750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xmlns="" id="{7CD9C856-5810-4362-9F2A-AA41FAAC81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xmlns="" id="{4A2E5A96-EB5C-4245-8B1B-DF241B71B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xmlns="" id="{24C116F5-9A68-4467-9C8F-7EE895232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151994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ACABF118-9BB8-4B2A-AF8E-E8789C04E1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xmlns="" id="{6C5B2556-61C7-4C4F-A0F0-1E286DBA43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xmlns="" id="{AD742640-7790-4EC0-8211-EB4DA66B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xmlns="" id="{EA39C9A0-BB70-4912-8D60-959631AFF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14899379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xmlns="" id="{B1774615-5FE2-47A4-9DF0-3C4785E3E9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xmlns="" id="{7AA5F533-A03A-4501-8098-AB981D670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xmlns="" id="{ECE65624-4369-45A1-8BDB-A4BDE9B04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430765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D280307F-161D-4DE2-967D-307919D37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xmlns="" id="{EE77E04E-08D0-4AE0-943E-2CD5526DA5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D20C72C8-ED04-4067-9A30-4257767A7D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495FEB59-FE37-4905-84EC-8107157002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F8FAC4C7-D6BC-4EC9-8877-59A5C171D7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86F53D4A-9908-44BB-BDCC-EF74C2503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279979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5876C454-4E53-4FE0-B19D-F5B253E2D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xmlns="" id="{72D405DC-53B1-4859-A179-8F1352EA2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xmlns="" id="{2C13411F-08D9-415D-A125-9E1B9DE21A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xmlns="" id="{93EC49A1-3521-4CEE-A775-C542CD29EA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xmlns="" id="{CAAC26D2-CEEF-4048-A776-5194A7999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xmlns="" id="{D33A49D5-9F84-42C2-871E-C3AB651C2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017725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xmlns="" id="{6C6F8826-69B2-4571-AD96-FC61CD413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xmlns="" id="{D6F55560-47B1-41A0-962A-82B09EF4BB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xmlns="" id="{BC090E37-37E3-4279-831E-46E3303624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A096F7-004E-4F3C-BD00-5AF02BB90A8A}" type="datetimeFigureOut">
              <a:rPr lang="vi-VN" smtClean="0"/>
              <a:pPr/>
              <a:t>21/09/2022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xmlns="" id="{F7F94064-C73B-4FB6-BD35-D4DEBC00F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xmlns="" id="{438C8EAF-C8E6-4A90-AF91-C189BD235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F288386-D9CA-4350-BBEC-6571B34944CD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98530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image" Target="../media/image17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image" Target="../media/image19.jpg"/><Relationship Id="rId2" Type="http://schemas.openxmlformats.org/officeDocument/2006/relationships/slideLayout" Target="../slideLayouts/slideLayout113.xml"/><Relationship Id="rId16" Type="http://schemas.openxmlformats.org/officeDocument/2006/relationships/image" Target="../media/image18.jpeg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5" Type="http://schemas.openxmlformats.org/officeDocument/2006/relationships/theme" Target="../theme/theme11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png"/><Relationship Id="rId18" Type="http://schemas.openxmlformats.org/officeDocument/2006/relationships/image" Target="../media/image7.gi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14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3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8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10.jpe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1.jpe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12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13.jpe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13" Type="http://schemas.openxmlformats.org/officeDocument/2006/relationships/image" Target="../media/image14.gif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5" Type="http://schemas.openxmlformats.org/officeDocument/2006/relationships/image" Target="../media/image16.png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Relationship Id="rId14" Type="http://schemas.openxmlformats.org/officeDocument/2006/relationships/image" Target="../media/image15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576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8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hinh">
            <a:extLst>
              <a:ext uri="{FF2B5EF4-FFF2-40B4-BE49-F238E27FC236}">
                <a16:creationId xmlns:a16="http://schemas.microsoft.com/office/drawing/2014/main" xmlns="" id="{77EE8823-672B-4B39-A76C-2E40DCCB7BA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06824"/>
            <a:ext cx="12192000" cy="5745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67C569DB-7D18-4B62-877E-48673535F1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213" y="4760576"/>
            <a:ext cx="33782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Google Shape;18;p3">
            <a:extLst>
              <a:ext uri="{FF2B5EF4-FFF2-40B4-BE49-F238E27FC236}">
                <a16:creationId xmlns:a16="http://schemas.microsoft.com/office/drawing/2014/main" xmlns="" id="{5B9C5C71-48E5-42E4-94A3-58BC9FD006B4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549611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933D16-1A11-400B-A8CC-34FD56FEFD51}" type="datetimeFigureOut">
              <a:rPr lang="zh-CN" altLang="en-US" smtClean="0"/>
              <a:pPr/>
              <a:t>2022/9/21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66AAB8-B394-4FEB-BF69-4B9302AFD4B2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11">
            <a:extLst>
              <a:ext uri="{FF2B5EF4-FFF2-40B4-BE49-F238E27FC236}">
                <a16:creationId xmlns:a16="http://schemas.microsoft.com/office/drawing/2014/main" xmlns="" id="{4E7DFA10-70C6-4944-BB45-3A5BA07D6A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176794"/>
            <a:ext cx="12221692" cy="5681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872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  <p:sldLayoutId id="2147483796" r:id="rId13"/>
    <p:sldLayoutId id="2147483797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xmlns="" id="{2D306DAA-E5D2-40C6-ACD5-512C5C7C81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xmlns="" id="{7C96E071-A310-42A5-89B4-B2651D8688F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8" y="230189"/>
            <a:ext cx="566738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xmlns="" id="{42E4D3BE-E5E5-4DCD-BAE8-D59D2363DF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16758" y="1279451"/>
            <a:ext cx="1714500" cy="298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xmlns="" id="{BBCF5391-125F-4DF3-9A58-F811572B672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xmlns="" id="{E64C8FB2-51E0-4D40-AAFA-DB688AD9267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569" y="2924944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xmlns="" id="{7DC4422F-5A87-47AA-A081-F41208F7D8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234363" y="-777875"/>
            <a:ext cx="762000" cy="239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xmlns="" id="{4E3C1B13-E7AE-42C3-A148-84E5F04F5E0A}"/>
              </a:ext>
            </a:extLst>
          </p:cNvPr>
          <p:cNvSpPr/>
          <p:nvPr/>
        </p:nvSpPr>
        <p:spPr>
          <a:xfrm>
            <a:off x="4630739" y="5313364"/>
            <a:ext cx="84137" cy="6032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xmlns="" id="{86446CFC-93FF-4E9D-85CB-946FD8ECAAF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0"/>
            <a:ext cx="474027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6284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Bộ trò chơi khởi động phá băng - BTN HTTL An Trung">
            <a:extLst>
              <a:ext uri="{FF2B5EF4-FFF2-40B4-BE49-F238E27FC236}">
                <a16:creationId xmlns:a16="http://schemas.microsoft.com/office/drawing/2014/main" xmlns="" id="{3E074F03-8A28-4389-89A9-C890C273B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EFBEA"/>
              </a:clrFrom>
              <a:clrTo>
                <a:srgbClr val="FEF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632" y="0"/>
            <a:ext cx="8578735" cy="5814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xmlns="" id="{D64B406D-93A5-474C-A80C-F82A5489A53C}"/>
              </a:ext>
            </a:extLst>
          </p:cNvPr>
          <p:cNvSpPr/>
          <p:nvPr/>
        </p:nvSpPr>
        <p:spPr>
          <a:xfrm>
            <a:off x="4245637" y="5657671"/>
            <a:ext cx="400622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7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1416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>
            <a:extLst>
              <a:ext uri="{FF2B5EF4-FFF2-40B4-BE49-F238E27FC236}">
                <a16:creationId xmlns:a16="http://schemas.microsoft.com/office/drawing/2014/main" xmlns="" id="{4DF4AE69-609A-4640-9847-A4D1362C344D}"/>
              </a:ext>
            </a:extLst>
          </p:cNvPr>
          <p:cNvSpPr/>
          <p:nvPr/>
        </p:nvSpPr>
        <p:spPr>
          <a:xfrm>
            <a:off x="3439507" y="3121299"/>
            <a:ext cx="487826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sz="7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6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D533A062-C49C-4433-A712-37282C8CE60E}"/>
              </a:ext>
            </a:extLst>
          </p:cNvPr>
          <p:cNvSpPr/>
          <p:nvPr/>
        </p:nvSpPr>
        <p:spPr>
          <a:xfrm>
            <a:off x="4018988" y="5311833"/>
            <a:ext cx="41540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8" name="Picture 2" descr="Cậu Bé Và Cô Gái đọc Những Cuốn Sách-vector Misc-miễn Phí Vector Miễn Phí  Tải Về">
            <a:extLst>
              <a:ext uri="{FF2B5EF4-FFF2-40B4-BE49-F238E27FC236}">
                <a16:creationId xmlns:a16="http://schemas.microsoft.com/office/drawing/2014/main" xmlns="" id="{80A00CC9-2EB7-43CD-8613-989D4D29E9D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53" b="8932"/>
          <a:stretch/>
        </p:blipFill>
        <p:spPr bwMode="auto">
          <a:xfrm>
            <a:off x="2169851" y="0"/>
            <a:ext cx="7852297" cy="5311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937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F494B6D6-FAA0-4DC7-9511-8CB301D2995B}"/>
              </a:ext>
            </a:extLst>
          </p:cNvPr>
          <p:cNvSpPr/>
          <p:nvPr/>
        </p:nvSpPr>
        <p:spPr>
          <a:xfrm>
            <a:off x="4190266" y="5653977"/>
            <a:ext cx="38972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8" name="Picture 4" descr="5 tuyệt chiêu luyện nói tiếng Anh cho học sinh tiểu học">
            <a:extLst>
              <a:ext uri="{FF2B5EF4-FFF2-40B4-BE49-F238E27FC236}">
                <a16:creationId xmlns:a16="http://schemas.microsoft.com/office/drawing/2014/main" xmlns="" id="{B56C9370-43D5-4B64-A3F2-0C3F1697D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78" y="0"/>
            <a:ext cx="10740044" cy="562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8146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C511B4BF-9FAE-4002-B663-5ECEE1E7C89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8365"/>
            <a:ext cx="12193098" cy="6858000"/>
          </a:xfrm>
          <a:prstGeom prst="rect">
            <a:avLst/>
          </a:prstGeom>
        </p:spPr>
      </p:pic>
      <p:sp>
        <p:nvSpPr>
          <p:cNvPr id="8" name="Rectangle 4">
            <a:extLst>
              <a:ext uri="{FF2B5EF4-FFF2-40B4-BE49-F238E27FC236}">
                <a16:creationId xmlns:a16="http://schemas.microsoft.com/office/drawing/2014/main" xmlns="" id="{06AD14FC-23F0-4EAB-9724-700B95340C72}"/>
              </a:ext>
            </a:extLst>
          </p:cNvPr>
          <p:cNvSpPr/>
          <p:nvPr/>
        </p:nvSpPr>
        <p:spPr>
          <a:xfrm>
            <a:off x="2656597" y="1811319"/>
            <a:ext cx="687880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kern="120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2"/>
                </a:solidFill>
                <a:effectLst>
                  <a:glow rad="101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NHÓM</a:t>
            </a:r>
          </a:p>
        </p:txBody>
      </p:sp>
    </p:spTree>
    <p:extLst>
      <p:ext uri="{BB962C8B-B14F-4D97-AF65-F5344CB8AC3E}">
        <p14:creationId xmlns:p14="http://schemas.microsoft.com/office/powerpoint/2010/main" val="3281005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>
            <a:extLst>
              <a:ext uri="{FF2B5EF4-FFF2-40B4-BE49-F238E27FC236}">
                <a16:creationId xmlns:a16="http://schemas.microsoft.com/office/drawing/2014/main" xmlns="" id="{ECAE7CEE-5916-4C8D-8AF1-A7B855CC1B0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7" y="2424"/>
            <a:ext cx="12165936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6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;p3">
            <a:extLst>
              <a:ext uri="{FF2B5EF4-FFF2-40B4-BE49-F238E27FC236}">
                <a16:creationId xmlns:a16="http://schemas.microsoft.com/office/drawing/2014/main" xmlns="" id="{59115894-669D-4D6B-9498-5D1F17800591}"/>
              </a:ext>
            </a:extLst>
          </p:cNvPr>
          <p:cNvSpPr/>
          <p:nvPr/>
        </p:nvSpPr>
        <p:spPr>
          <a:xfrm>
            <a:off x="43544" y="54428"/>
            <a:ext cx="12104914" cy="6738258"/>
          </a:xfrm>
          <a:prstGeom prst="rect">
            <a:avLst/>
          </a:prstGeom>
          <a:noFill/>
          <a:ln w="38100" cap="flat" cmpd="sng">
            <a:solidFill>
              <a:srgbClr val="7030A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xmlns="" id="{C1FC985A-BDE8-4A05-BB60-FE67A1A64A11}"/>
              </a:ext>
            </a:extLst>
          </p:cNvPr>
          <p:cNvGrpSpPr>
            <a:grpSpLocks/>
          </p:cNvGrpSpPr>
          <p:nvPr/>
        </p:nvGrpSpPr>
        <p:grpSpPr bwMode="auto">
          <a:xfrm>
            <a:off x="0" y="914400"/>
            <a:ext cx="12090400" cy="5943600"/>
            <a:chOff x="-136506" y="-115873"/>
            <a:chExt cx="9144000" cy="6813550"/>
          </a:xfrm>
        </p:grpSpPr>
        <p:pic>
          <p:nvPicPr>
            <p:cNvPr id="9" name="Picture 4" descr="hinh">
              <a:extLst>
                <a:ext uri="{FF2B5EF4-FFF2-40B4-BE49-F238E27FC236}">
                  <a16:creationId xmlns:a16="http://schemas.microsoft.com/office/drawing/2014/main" xmlns="" id="{F49D4FE3-FF58-45EF-84D9-8FCAB4CF492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36506" y="-115873"/>
              <a:ext cx="9144000" cy="6813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21" descr="j0232133">
              <a:extLst>
                <a:ext uri="{FF2B5EF4-FFF2-40B4-BE49-F238E27FC236}">
                  <a16:creationId xmlns:a16="http://schemas.microsoft.com/office/drawing/2014/main" xmlns="" id="{E0FA9359-CB2B-4B43-A7D5-BDCA4BC6FE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55763" y="5075238"/>
              <a:ext cx="13589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1" name="Picture 14">
            <a:extLst>
              <a:ext uri="{FF2B5EF4-FFF2-40B4-BE49-F238E27FC236}">
                <a16:creationId xmlns:a16="http://schemas.microsoft.com/office/drawing/2014/main" xmlns="" id="{7F4516A7-8458-49F6-B241-E38EAE8D76DD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3417" y="0"/>
            <a:ext cx="6845300" cy="95567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800993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7" Type="http://schemas.openxmlformats.org/officeDocument/2006/relationships/image" Target="../media/image59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64.svg"/><Relationship Id="rId4" Type="http://schemas.openxmlformats.org/officeDocument/2006/relationships/image" Target="../media/image5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60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8.png"/><Relationship Id="rId7" Type="http://schemas.openxmlformats.org/officeDocument/2006/relationships/slide" Target="slide3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3.wdp"/><Relationship Id="rId4" Type="http://schemas.openxmlformats.org/officeDocument/2006/relationships/image" Target="../media/image69.png"/><Relationship Id="rId9" Type="http://schemas.microsoft.com/office/2007/relationships/hdphoto" Target="../media/hdphoto2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slide" Target="slide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8.png"/><Relationship Id="rId7" Type="http://schemas.openxmlformats.org/officeDocument/2006/relationships/slide" Target="slide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3.wdp"/><Relationship Id="rId4" Type="http://schemas.openxmlformats.org/officeDocument/2006/relationships/image" Target="../media/image69.png"/><Relationship Id="rId9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3.png"/><Relationship Id="rId7" Type="http://schemas.openxmlformats.org/officeDocument/2006/relationships/slide" Target="slid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8.png"/><Relationship Id="rId7" Type="http://schemas.openxmlformats.org/officeDocument/2006/relationships/slide" Target="slide3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microsoft.com/office/2007/relationships/hdphoto" Target="../media/hdphoto3.wdp"/><Relationship Id="rId4" Type="http://schemas.openxmlformats.org/officeDocument/2006/relationships/image" Target="../media/image69.png"/><Relationship Id="rId9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slide" Target="slide23.xml"/><Relationship Id="rId18" Type="http://schemas.openxmlformats.org/officeDocument/2006/relationships/image" Target="../media/image37.png"/><Relationship Id="rId3" Type="http://schemas.openxmlformats.org/officeDocument/2006/relationships/image" Target="../media/image27.png"/><Relationship Id="rId21" Type="http://schemas.openxmlformats.org/officeDocument/2006/relationships/slide" Target="slide26.xml"/><Relationship Id="rId7" Type="http://schemas.openxmlformats.org/officeDocument/2006/relationships/image" Target="../media/image30.jpe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29.png"/><Relationship Id="rId11" Type="http://schemas.openxmlformats.org/officeDocument/2006/relationships/slide" Target="slide22.xml"/><Relationship Id="rId5" Type="http://schemas.openxmlformats.org/officeDocument/2006/relationships/image" Target="../media/image28.jpeg"/><Relationship Id="rId15" Type="http://schemas.openxmlformats.org/officeDocument/2006/relationships/slide" Target="slide24.xml"/><Relationship Id="rId10" Type="http://schemas.openxmlformats.org/officeDocument/2006/relationships/image" Target="../media/image32.png"/><Relationship Id="rId19" Type="http://schemas.openxmlformats.org/officeDocument/2006/relationships/slide" Target="slide25.xml"/><Relationship Id="rId4" Type="http://schemas.microsoft.com/office/2007/relationships/hdphoto" Target="../media/hdphoto1.wdp"/><Relationship Id="rId9" Type="http://schemas.openxmlformats.org/officeDocument/2006/relationships/slide" Target="slide21.xml"/><Relationship Id="rId14" Type="http://schemas.openxmlformats.org/officeDocument/2006/relationships/image" Target="../media/image34.png"/><Relationship Id="rId22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42.svg"/><Relationship Id="rId5" Type="http://schemas.openxmlformats.org/officeDocument/2006/relationships/image" Target="../media/image41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0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18.xml"/><Relationship Id="rId6" Type="http://schemas.openxmlformats.org/officeDocument/2006/relationships/image" Target="../media/image45.png"/><Relationship Id="rId5" Type="http://schemas.openxmlformats.org/officeDocument/2006/relationships/image" Target="../media/image48.svg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1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B2F7216A-D46F-4EAF-A537-C8A59D26F867}"/>
              </a:ext>
            </a:extLst>
          </p:cNvPr>
          <p:cNvSpPr/>
          <p:nvPr/>
        </p:nvSpPr>
        <p:spPr>
          <a:xfrm>
            <a:off x="3235709" y="2412235"/>
            <a:ext cx="569899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sz="7200" b="1" dirty="0">
                <a:solidFill>
                  <a:srgbClr val="C0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KHỞI ĐỘNG</a:t>
            </a:r>
            <a:endParaRPr lang="zh-CN" altLang="en-US" sz="7200" b="1" dirty="0">
              <a:solidFill>
                <a:srgbClr val="C0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AF8D454B-22CF-4BB7-A181-FE1DCE4069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b="13737"/>
          <a:stretch>
            <a:fillRect/>
          </a:stretch>
        </p:blipFill>
        <p:spPr>
          <a:xfrm rot="21422484">
            <a:off x="3239095" y="4220245"/>
            <a:ext cx="5468716" cy="146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573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F585B7-DCBE-4044-A925-CF1AD6AADA0E}"/>
              </a:ext>
            </a:extLst>
          </p:cNvPr>
          <p:cNvSpPr txBox="1"/>
          <p:nvPr/>
        </p:nvSpPr>
        <p:spPr>
          <a:xfrm>
            <a:off x="1303683" y="2766183"/>
            <a:ext cx="958463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“Kí tự” tên gọi chữ cái, chữ số, dấu cách, dấu chính tả, kí hiệu khác.</a:t>
            </a:r>
          </a:p>
          <a:p>
            <a:pPr algn="just"/>
            <a:r>
              <a:rPr lang="en-US" sz="40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Trong máy tính, mỗi kí tự được biểu diễn bằng một dãy bít tương ứng xác định, mỗi văn bản được biểu diễn bằng một dãy bit.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C0D824B-1766-4CFF-8761-C09484C74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447" y="3834562"/>
            <a:ext cx="3607188" cy="3607188"/>
          </a:xfrm>
          <a:prstGeom prst="rect">
            <a:avLst/>
          </a:prstGeom>
        </p:spPr>
      </p:pic>
      <p:sp>
        <p:nvSpPr>
          <p:cNvPr id="9" name="文本框 343">
            <a:extLst>
              <a:ext uri="{FF2B5EF4-FFF2-40B4-BE49-F238E27FC236}">
                <a16:creationId xmlns:a16="http://schemas.microsoft.com/office/drawing/2014/main" xmlns="" id="{261DFA6A-EA15-4EE5-8BC2-9C81FEC2F5F9}"/>
              </a:ext>
            </a:extLst>
          </p:cNvPr>
          <p:cNvSpPr txBox="1"/>
          <p:nvPr/>
        </p:nvSpPr>
        <p:spPr>
          <a:xfrm>
            <a:off x="1697356" y="144644"/>
            <a:ext cx="889666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02"/>
            <a:r>
              <a:rPr lang="en-US" altLang="zh-CN" sz="3600" b="1" u="sng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u="sng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4: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BIỂU DIỄN VĂN BẢN, HÌNH ẢNH, </a:t>
            </a:r>
          </a:p>
          <a:p>
            <a:pPr algn="ctr" defTabSz="457102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ÂM THANH TRONG MÁY TÍNH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3CC8D5E0-84D2-4A18-B1F7-9A76170B2672}"/>
              </a:ext>
            </a:extLst>
          </p:cNvPr>
          <p:cNvSpPr txBox="1"/>
          <p:nvPr/>
        </p:nvSpPr>
        <p:spPr>
          <a:xfrm>
            <a:off x="1011897" y="1828441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779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1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6336C16-5CCD-471A-A6C9-53B8EA177AE9}"/>
              </a:ext>
            </a:extLst>
          </p:cNvPr>
          <p:cNvSpPr txBox="1"/>
          <p:nvPr/>
        </p:nvSpPr>
        <p:spPr>
          <a:xfrm>
            <a:off x="1062546" y="1818053"/>
            <a:ext cx="7008030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ảnh</a:t>
            </a:r>
            <a:endParaRPr 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xmlns="" id="{A1B5DB8E-C5CC-4CB5-8B65-9B29A3CFD079}"/>
              </a:ext>
            </a:extLst>
          </p:cNvPr>
          <p:cNvSpPr/>
          <p:nvPr/>
        </p:nvSpPr>
        <p:spPr>
          <a:xfrm>
            <a:off x="1282700" y="2962417"/>
            <a:ext cx="4943530" cy="3319022"/>
          </a:xfrm>
          <a:prstGeom prst="cloudCallout">
            <a:avLst>
              <a:gd name="adj1" fmla="val -61078"/>
              <a:gd name="adj2" fmla="val 45350"/>
            </a:avLst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hought Bubble: Cloud 16">
            <a:extLst>
              <a:ext uri="{FF2B5EF4-FFF2-40B4-BE49-F238E27FC236}">
                <a16:creationId xmlns:a16="http://schemas.microsoft.com/office/drawing/2014/main" xmlns="" id="{402132E8-BF59-435C-B9D8-0A81A1635101}"/>
              </a:ext>
            </a:extLst>
          </p:cNvPr>
          <p:cNvSpPr/>
          <p:nvPr/>
        </p:nvSpPr>
        <p:spPr>
          <a:xfrm>
            <a:off x="6492878" y="3182638"/>
            <a:ext cx="4881093" cy="3567986"/>
          </a:xfrm>
          <a:prstGeom prst="cloudCallout">
            <a:avLst>
              <a:gd name="adj1" fmla="val -63021"/>
              <a:gd name="adj2" fmla="val 28838"/>
            </a:avLst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9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9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43">
            <a:extLst>
              <a:ext uri="{FF2B5EF4-FFF2-40B4-BE49-F238E27FC236}">
                <a16:creationId xmlns:a16="http://schemas.microsoft.com/office/drawing/2014/main" xmlns="" id="{7E667E0F-31EA-4021-BC4C-C4D566550B28}"/>
              </a:ext>
            </a:extLst>
          </p:cNvPr>
          <p:cNvSpPr txBox="1"/>
          <p:nvPr/>
        </p:nvSpPr>
        <p:spPr>
          <a:xfrm>
            <a:off x="1697356" y="144644"/>
            <a:ext cx="889666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02"/>
            <a:r>
              <a:rPr lang="en-US" altLang="zh-CN" sz="3600" b="1" u="sng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u="sng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4: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BIỂU DIỄN VĂN BẢN, HÌNH ẢNH, </a:t>
            </a:r>
          </a:p>
          <a:p>
            <a:pPr algn="ctr" defTabSz="457102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ÂM THANH TRONG MÁY TÍNH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12335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7" grpId="0" animBg="1"/>
      <p:bldP spid="17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12" name="Picture 8" descr="Cov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3232150"/>
            <a:ext cx="3107267" cy="2427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1" name="Picture 7" descr="Cov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700" y="3232150"/>
            <a:ext cx="2849032" cy="2559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 descr="Cov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4933" y="1763713"/>
            <a:ext cx="3107267" cy="235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5" descr="Cov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1763713"/>
            <a:ext cx="3026833" cy="239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Cove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667001"/>
            <a:ext cx="2705100" cy="1778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Hộp Văn bản 5">
            <a:extLst>
              <a:ext uri="{FF2B5EF4-FFF2-40B4-BE49-F238E27FC236}">
                <a16:creationId xmlns:a16="http://schemas.microsoft.com/office/drawing/2014/main" xmlns="" id="{16336C16-5CCD-471A-A6C9-53B8EA177AE9}"/>
              </a:ext>
            </a:extLst>
          </p:cNvPr>
          <p:cNvSpPr txBox="1"/>
          <p:nvPr/>
        </p:nvSpPr>
        <p:spPr>
          <a:xfrm>
            <a:off x="371060" y="254907"/>
            <a:ext cx="10168205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endParaRPr 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459480" y="1098836"/>
            <a:ext cx="3306233" cy="2246769"/>
          </a:xfrm>
          <a:prstGeom prst="rect">
            <a:avLst/>
          </a:prstGeom>
          <a:solidFill>
            <a:srgbClr val="7AF40C"/>
          </a:solidFill>
          <a:ln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việc chuyển đoạn âm thanh thành dãy bit. Kết quả số hóa một đoạn âm thanh là một “âm thanh số”. </a:t>
            </a:r>
          </a:p>
        </p:txBody>
      </p:sp>
      <p:sp>
        <p:nvSpPr>
          <p:cNvPr id="3" name="Rectangle 2"/>
          <p:cNvSpPr/>
          <p:nvPr/>
        </p:nvSpPr>
        <p:spPr>
          <a:xfrm>
            <a:off x="8479246" y="4278908"/>
            <a:ext cx="3286467" cy="2246769"/>
          </a:xfrm>
          <a:prstGeom prst="rect">
            <a:avLst/>
          </a:prstGeom>
          <a:solidFill>
            <a:srgbClr val="FF33CC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việc chuyển văn bản thành dãy bit. Văn bản số - kết quả số hóa của một văn bản. </a:t>
            </a:r>
          </a:p>
        </p:txBody>
      </p:sp>
      <p:sp>
        <p:nvSpPr>
          <p:cNvPr id="4" name="Rectangle 3"/>
          <p:cNvSpPr/>
          <p:nvPr/>
        </p:nvSpPr>
        <p:spPr>
          <a:xfrm>
            <a:off x="596900" y="4109135"/>
            <a:ext cx="3378200" cy="224676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việc chuyển dữ liệu thành dãy bit. Tức là dãy các kí hiệu “0” và “1” liên tiếp để máy tính có thể xử lí.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6900" y="1211948"/>
            <a:ext cx="3225800" cy="2246769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bit.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itchFamily="18" charset="0"/>
                <a:cs typeface="Times New Roman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746363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6336C16-5CCD-471A-A6C9-53B8EA177AE9}"/>
              </a:ext>
            </a:extLst>
          </p:cNvPr>
          <p:cNvSpPr txBox="1"/>
          <p:nvPr/>
        </p:nvSpPr>
        <p:spPr>
          <a:xfrm>
            <a:off x="1022788" y="1826425"/>
            <a:ext cx="7736899" cy="61324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hóa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bản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u="sng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hình</a:t>
            </a:r>
            <a:r>
              <a:rPr lang="en-US" sz="32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ảnh</a:t>
            </a:r>
            <a:endParaRPr lang="vi-VN" sz="32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xmlns="" id="{9F55A1A9-7F63-46B2-9452-2B4A10453E9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12" y="3851580"/>
            <a:ext cx="4340180" cy="285251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DFF771CA-C885-472E-9DA2-FE324F85E475}"/>
              </a:ext>
            </a:extLst>
          </p:cNvPr>
          <p:cNvSpPr/>
          <p:nvPr/>
        </p:nvSpPr>
        <p:spPr>
          <a:xfrm>
            <a:off x="1121402" y="2516128"/>
            <a:ext cx="10089315" cy="15391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thay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ô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đen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1, ô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màu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trắng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kí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hiệu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0,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xếp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tự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trái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sang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từ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trên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xuống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dưới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quả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nhận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của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hình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d</a:t>
            </a:r>
            <a:r>
              <a:rPr lang="vi-VN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ư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ới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28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2800" i="1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 descr="[Cánh diều] Giải tin học 6 bài 4: Biểu diễn văn bản, hình ảnh, âm thanh trong máy tính">
            <a:extLst>
              <a:ext uri="{FF2B5EF4-FFF2-40B4-BE49-F238E27FC236}">
                <a16:creationId xmlns:a16="http://schemas.microsoft.com/office/drawing/2014/main" xmlns="" id="{8B98922F-B7FB-4402-8182-A50406B2B20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1679" y="4305827"/>
            <a:ext cx="3750579" cy="2264298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BFA6423-4821-48CE-84E2-3FFF126F1892}"/>
              </a:ext>
            </a:extLst>
          </p:cNvPr>
          <p:cNvSpPr/>
          <p:nvPr/>
        </p:nvSpPr>
        <p:spPr>
          <a:xfrm>
            <a:off x="2197524" y="6170015"/>
            <a:ext cx="17844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Kích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ớc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4*8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xmlns="" id="{71C7D5FC-79B9-432E-B659-7420E23A11E0}"/>
              </a:ext>
            </a:extLst>
          </p:cNvPr>
          <p:cNvSpPr/>
          <p:nvPr/>
        </p:nvSpPr>
        <p:spPr>
          <a:xfrm>
            <a:off x="5349309" y="5437976"/>
            <a:ext cx="1525245" cy="20606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2" name="文本框 343">
            <a:extLst>
              <a:ext uri="{FF2B5EF4-FFF2-40B4-BE49-F238E27FC236}">
                <a16:creationId xmlns:a16="http://schemas.microsoft.com/office/drawing/2014/main" xmlns="" id="{027B9D50-699D-4E8A-A350-A1509152B5F2}"/>
              </a:ext>
            </a:extLst>
          </p:cNvPr>
          <p:cNvSpPr txBox="1"/>
          <p:nvPr/>
        </p:nvSpPr>
        <p:spPr>
          <a:xfrm>
            <a:off x="1697356" y="144644"/>
            <a:ext cx="889666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02"/>
            <a:r>
              <a:rPr lang="en-US" altLang="zh-CN" sz="3600" b="1" u="sng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u="sng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4: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BIỂU DIỄN VĂN BẢN, HÌNH ẢNH, </a:t>
            </a:r>
          </a:p>
          <a:p>
            <a:pPr algn="ctr" defTabSz="457102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ÂM THANH TRONG MÁY TÍNH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27488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5" grpId="0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2710243-81E1-4534-8FE1-9B823CE13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xmlns="" id="{998D2091-E7C6-4433-870B-94765B0EC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3048775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30675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00D107F1-42E4-46F1-BEC7-6DCC843AB896}"/>
              </a:ext>
            </a:extLst>
          </p:cNvPr>
          <p:cNvSpPr/>
          <p:nvPr/>
        </p:nvSpPr>
        <p:spPr>
          <a:xfrm>
            <a:off x="439746" y="4164041"/>
            <a:ext cx="11344367" cy="625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Đáp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án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31D1C8D9-E041-4BEA-A620-21739A3BD74E}"/>
              </a:ext>
            </a:extLst>
          </p:cNvPr>
          <p:cNvSpPr/>
          <p:nvPr/>
        </p:nvSpPr>
        <p:spPr>
          <a:xfrm>
            <a:off x="423816" y="1764404"/>
            <a:ext cx="11344367" cy="2174653"/>
          </a:xfrm>
          <a:prstGeom prst="wedgeRectCallout">
            <a:avLst>
              <a:gd name="adj1" fmla="val -21581"/>
              <a:gd name="adj2" fmla="val 65976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16/ SGK:</a:t>
            </a:r>
          </a:p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 bit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xmlns="" id="{70775096-E7EA-4AC3-A9C6-4FACE749A5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776308"/>
              </p:ext>
            </p:extLst>
          </p:nvPr>
        </p:nvGraphicFramePr>
        <p:xfrm>
          <a:off x="2176530" y="4834320"/>
          <a:ext cx="6766454" cy="1121664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1600835">
                  <a:extLst>
                    <a:ext uri="{9D8B030D-6E8A-4147-A177-3AD203B41FA5}">
                      <a16:colId xmlns:a16="http://schemas.microsoft.com/office/drawing/2014/main" xmlns="" val="3399223328"/>
                    </a:ext>
                  </a:extLst>
                </a:gridCol>
                <a:gridCol w="1687729">
                  <a:extLst>
                    <a:ext uri="{9D8B030D-6E8A-4147-A177-3AD203B41FA5}">
                      <a16:colId xmlns:a16="http://schemas.microsoft.com/office/drawing/2014/main" xmlns="" val="682146476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xmlns="" val="2468804748"/>
                    </a:ext>
                  </a:extLst>
                </a:gridCol>
                <a:gridCol w="1738945">
                  <a:extLst>
                    <a:ext uri="{9D8B030D-6E8A-4147-A177-3AD203B41FA5}">
                      <a16:colId xmlns:a16="http://schemas.microsoft.com/office/drawing/2014/main" xmlns="" val="838947587"/>
                    </a:ext>
                  </a:extLst>
                </a:gridCol>
              </a:tblGrid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Chư</a:t>
                      </a: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̃ </a:t>
                      </a:r>
                      <a:r>
                        <a:rPr lang="en-US" sz="32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cái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endParaRPr lang="en-US" sz="3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88357238"/>
                  </a:ext>
                </a:extLst>
              </a:tr>
              <a:tr h="5063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Dãy</a:t>
                      </a: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0011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22604722"/>
                  </a:ext>
                </a:extLst>
              </a:tr>
            </a:tbl>
          </a:graphicData>
        </a:graphic>
      </p:graphicFrame>
      <p:sp>
        <p:nvSpPr>
          <p:cNvPr id="9" name="6-Point Star 8"/>
          <p:cNvSpPr/>
          <p:nvPr/>
        </p:nvSpPr>
        <p:spPr>
          <a:xfrm>
            <a:off x="9681882" y="1008528"/>
            <a:ext cx="1304365" cy="672353"/>
          </a:xfrm>
          <a:prstGeom prst="star6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HĐN</a:t>
            </a:r>
          </a:p>
        </p:txBody>
      </p:sp>
    </p:spTree>
    <p:extLst>
      <p:ext uri="{BB962C8B-B14F-4D97-AF65-F5344CB8AC3E}">
        <p14:creationId xmlns:p14="http://schemas.microsoft.com/office/powerpoint/2010/main" val="34280578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1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xmlns="" id="{77CE9DA1-CFCC-44CF-A3CB-81107D528218}"/>
              </a:ext>
            </a:extLst>
          </p:cNvPr>
          <p:cNvSpPr txBox="1"/>
          <p:nvPr/>
        </p:nvSpPr>
        <p:spPr>
          <a:xfrm>
            <a:off x="31863" y="-69784"/>
            <a:ext cx="12160135" cy="499304"/>
          </a:xfrm>
          <a:prstGeom prst="rect">
            <a:avLst/>
          </a:prstGeom>
          <a:solidFill>
            <a:srgbClr val="0000FF"/>
          </a:solidFill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600"/>
              </a:spcBef>
            </a:pPr>
            <a:r>
              <a:rPr lang="en-US" sz="25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Tiết</a:t>
            </a:r>
            <a:r>
              <a:rPr lang="en-US" sz="25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…: </a:t>
            </a:r>
            <a:r>
              <a:rPr lang="en-US" sz="2500" b="1" dirty="0" err="1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500" b="1" dirty="0">
                <a:solidFill>
                  <a:srgbClr val="FFFF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4. </a:t>
            </a:r>
            <a:r>
              <a:rPr lang="en-US" sz="25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VĂN BẢN, HÌNH ẢNH, ÂM THANH TRONG MÁY TÍNH</a:t>
            </a:r>
            <a:r>
              <a:rPr lang="en-US" sz="25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31D1C8D9-E041-4BEA-A620-21739A3BD74E}"/>
              </a:ext>
            </a:extLst>
          </p:cNvPr>
          <p:cNvSpPr/>
          <p:nvPr/>
        </p:nvSpPr>
        <p:spPr>
          <a:xfrm>
            <a:off x="257577" y="518455"/>
            <a:ext cx="11655381" cy="6011134"/>
          </a:xfrm>
          <a:prstGeom prst="wedgeRectCallout">
            <a:avLst>
              <a:gd name="adj1" fmla="val -21137"/>
              <a:gd name="adj2" fmla="val 5367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Bài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tập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17/ SGK: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A.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bit,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B.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D.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Ảnh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F.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dữ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US" dirty="0"/>
          </a:p>
        </p:txBody>
      </p:sp>
      <p:pic>
        <p:nvPicPr>
          <p:cNvPr id="5" name="Graphic 4" descr="Checkmark">
            <a:extLst>
              <a:ext uri="{FF2B5EF4-FFF2-40B4-BE49-F238E27FC236}">
                <a16:creationId xmlns:a16="http://schemas.microsoft.com/office/drawing/2014/main" xmlns="" id="{FDECDD60-009D-47CF-A0C9-C8B1DC6A4AA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21972" y="1659029"/>
            <a:ext cx="566671" cy="591552"/>
          </a:xfrm>
          <a:prstGeom prst="rect">
            <a:avLst/>
          </a:prstGeom>
        </p:spPr>
      </p:pic>
      <p:pic>
        <p:nvPicPr>
          <p:cNvPr id="7" name="Graphic 6" descr="Close">
            <a:extLst>
              <a:ext uri="{FF2B5EF4-FFF2-40B4-BE49-F238E27FC236}">
                <a16:creationId xmlns:a16="http://schemas.microsoft.com/office/drawing/2014/main" xmlns="" id="{2085ACBF-C1D8-44E2-AE66-3F6E48AA50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29673" y="2732408"/>
            <a:ext cx="710485" cy="524813"/>
          </a:xfrm>
          <a:prstGeom prst="rect">
            <a:avLst/>
          </a:prstGeom>
        </p:spPr>
      </p:pic>
      <p:pic>
        <p:nvPicPr>
          <p:cNvPr id="12" name="Graphic 11" descr="Close">
            <a:extLst>
              <a:ext uri="{FF2B5EF4-FFF2-40B4-BE49-F238E27FC236}">
                <a16:creationId xmlns:a16="http://schemas.microsoft.com/office/drawing/2014/main" xmlns="" id="{41DFF554-3F0B-4077-9437-429548C7655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79042" y="3684801"/>
            <a:ext cx="710485" cy="524813"/>
          </a:xfrm>
          <a:prstGeom prst="rect">
            <a:avLst/>
          </a:prstGeom>
        </p:spPr>
      </p:pic>
      <p:pic>
        <p:nvPicPr>
          <p:cNvPr id="15" name="Graphic 14" descr="Checkmark">
            <a:extLst>
              <a:ext uri="{FF2B5EF4-FFF2-40B4-BE49-F238E27FC236}">
                <a16:creationId xmlns:a16="http://schemas.microsoft.com/office/drawing/2014/main" xmlns="" id="{5E13B0B3-AD04-4AF9-9518-1667E8A9609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4851" y="4188678"/>
            <a:ext cx="553792" cy="553792"/>
          </a:xfrm>
          <a:prstGeom prst="rect">
            <a:avLst/>
          </a:prstGeom>
        </p:spPr>
      </p:pic>
      <p:pic>
        <p:nvPicPr>
          <p:cNvPr id="19" name="Graphic 18" descr="Close">
            <a:extLst>
              <a:ext uri="{FF2B5EF4-FFF2-40B4-BE49-F238E27FC236}">
                <a16:creationId xmlns:a16="http://schemas.microsoft.com/office/drawing/2014/main" xmlns="" id="{E8870114-9FAC-4BD6-8874-ADF68720A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257577" y="4743424"/>
            <a:ext cx="710485" cy="524813"/>
          </a:xfrm>
          <a:prstGeom prst="rect">
            <a:avLst/>
          </a:prstGeom>
        </p:spPr>
      </p:pic>
      <p:pic>
        <p:nvPicPr>
          <p:cNvPr id="22" name="Graphic 21" descr="Checkmark">
            <a:extLst>
              <a:ext uri="{FF2B5EF4-FFF2-40B4-BE49-F238E27FC236}">
                <a16:creationId xmlns:a16="http://schemas.microsoft.com/office/drawing/2014/main" xmlns="" id="{020959CE-F85F-41F6-BA8F-82B11172A2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34851" y="5237188"/>
            <a:ext cx="605308" cy="605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76698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9E1F4F0-AAD9-4850-8973-F2F03E1EBD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94EE7394-BD8B-4C4D-9A15-683B61B59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9545" y="2945741"/>
            <a:ext cx="10868891" cy="1297420"/>
          </a:xfrm>
        </p:spPr>
        <p:txBody>
          <a:bodyPr numCol="1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VẬN DỤNG</a:t>
            </a:r>
          </a:p>
        </p:txBody>
      </p:sp>
    </p:spTree>
    <p:extLst>
      <p:ext uri="{BB962C8B-B14F-4D97-AF65-F5344CB8AC3E}">
        <p14:creationId xmlns:p14="http://schemas.microsoft.com/office/powerpoint/2010/main" val="112896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1286934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xmlns="" id="{31D1C8D9-E041-4BEA-A620-21739A3BD74E}"/>
              </a:ext>
            </a:extLst>
          </p:cNvPr>
          <p:cNvSpPr/>
          <p:nvPr/>
        </p:nvSpPr>
        <p:spPr>
          <a:xfrm>
            <a:off x="462453" y="1504479"/>
            <a:ext cx="11344367" cy="3210663"/>
          </a:xfrm>
          <a:prstGeom prst="wedgeRectCallout">
            <a:avLst>
              <a:gd name="adj1" fmla="val -3170"/>
              <a:gd name="adj2" fmla="val 62340"/>
            </a:avLst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X;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sổ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lọ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hủy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 hay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ctr"/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5B1704B-304A-4A73-B067-2D8014D0C1CA}"/>
              </a:ext>
            </a:extLst>
          </p:cNvPr>
          <p:cNvSpPr/>
          <p:nvPr/>
        </p:nvSpPr>
        <p:spPr>
          <a:xfrm>
            <a:off x="1049750" y="5254583"/>
            <a:ext cx="10169772" cy="95042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tin.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65504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BACK027">
            <a:extLst>
              <a:ext uri="{FF2B5EF4-FFF2-40B4-BE49-F238E27FC236}">
                <a16:creationId xmlns:a16="http://schemas.microsoft.com/office/drawing/2014/main" xmlns="" id="{2F04A46C-C1CC-4848-A732-B5D7803AF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886" y="1762553"/>
            <a:ext cx="91440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WordArt 9">
            <a:extLst>
              <a:ext uri="{FF2B5EF4-FFF2-40B4-BE49-F238E27FC236}">
                <a16:creationId xmlns:a16="http://schemas.microsoft.com/office/drawing/2014/main" xmlns="" id="{96528633-D051-4D27-9E06-5A1C7CDA5B3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330053" y="655094"/>
            <a:ext cx="5404513" cy="82192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về nhà</a:t>
            </a:r>
            <a:endParaRPr lang="en-US" sz="36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jlgbook">
            <a:extLst>
              <a:ext uri="{FF2B5EF4-FFF2-40B4-BE49-F238E27FC236}">
                <a16:creationId xmlns:a16="http://schemas.microsoft.com/office/drawing/2014/main" xmlns="" id="{B34794C3-3E7D-4630-B5DA-04D6AD3DEE6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9173" y="643930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AutoShape 6">
            <a:extLst>
              <a:ext uri="{FF2B5EF4-FFF2-40B4-BE49-F238E27FC236}">
                <a16:creationId xmlns:a16="http://schemas.microsoft.com/office/drawing/2014/main" xmlns="" id="{814036A5-6008-4A1E-8D19-AD9D7A352C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3611" y="97522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pic>
        <p:nvPicPr>
          <p:cNvPr id="10" name="Picture 5" descr="jlgbook">
            <a:extLst>
              <a:ext uri="{FF2B5EF4-FFF2-40B4-BE49-F238E27FC236}">
                <a16:creationId xmlns:a16="http://schemas.microsoft.com/office/drawing/2014/main" xmlns="" id="{ED1C9546-84D8-4A4E-BAA0-C771CA1BF2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5776" y="661559"/>
            <a:ext cx="1852613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6">
            <a:extLst>
              <a:ext uri="{FF2B5EF4-FFF2-40B4-BE49-F238E27FC236}">
                <a16:creationId xmlns:a16="http://schemas.microsoft.com/office/drawing/2014/main" xmlns="" id="{21253DE9-8ED0-4444-A2B9-0F164865BF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0214" y="142447"/>
            <a:ext cx="1295400" cy="1219200"/>
          </a:xfrm>
          <a:prstGeom prst="star32">
            <a:avLst>
              <a:gd name="adj" fmla="val 4259"/>
            </a:avLst>
          </a:prstGeom>
          <a:noFill/>
          <a:ln w="9525" algn="ctr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20000"/>
              </a:spcBef>
              <a:buClr>
                <a:srgbClr val="3366CC"/>
              </a:buClr>
            </a:pPr>
            <a:endParaRPr kumimoji="1" lang="en-US" altLang="en-US" b="1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35F6267C-CBDA-4FFF-911D-30BB12A51289}"/>
              </a:ext>
            </a:extLst>
          </p:cNvPr>
          <p:cNvSpPr/>
          <p:nvPr/>
        </p:nvSpPr>
        <p:spPr>
          <a:xfrm>
            <a:off x="1992569" y="2131956"/>
            <a:ext cx="851613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hiện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lại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các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alt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tập</a:t>
            </a:r>
            <a:endParaRPr lang="en-US" alt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@"/>
            </a:pP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̃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liệu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máy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tính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56489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37897" name="图片 37896" descr="1-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268" y="2245021"/>
            <a:ext cx="4716383" cy="3529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4" name="图片 37893" descr="1-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7787" y="3637532"/>
            <a:ext cx="3172212" cy="28677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5" name="图片 3789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30" y="487593"/>
            <a:ext cx="7947694" cy="58828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7896" name="图片 37895" descr="1-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58319" y="666383"/>
            <a:ext cx="2978043" cy="264714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矩形 5"/>
          <p:cNvSpPr/>
          <p:nvPr/>
        </p:nvSpPr>
        <p:spPr>
          <a:xfrm>
            <a:off x="5737791" y="2184474"/>
            <a:ext cx="3742855" cy="2497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KHỞI ĐỘNG CÙNG GAME </a:t>
            </a:r>
          </a:p>
          <a:p>
            <a:pPr algn="ctr"/>
            <a:r>
              <a:rPr lang="en-US" altLang="zh-CN" sz="3908" b="1" dirty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LẬT MẢNH GHÉP</a:t>
            </a:r>
            <a:endParaRPr lang="zh-CN" altLang="en-US" sz="3908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8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78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378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8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8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C29710-CBE0-4EF9-BBF7-B25EF997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73"/>
            <a:ext cx="12192000" cy="6858001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xmlns="" id="{893BA7C2-AF7C-490F-A2C9-D57A582F8683}"/>
              </a:ext>
            </a:extLst>
          </p:cNvPr>
          <p:cNvSpPr/>
          <p:nvPr/>
        </p:nvSpPr>
        <p:spPr>
          <a:xfrm>
            <a:off x="3902343" y="2354715"/>
            <a:ext cx="8501122" cy="338554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TIẾT HỌC ĐẾN ĐÂY KẾT THÚC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THẦY CÔ SỨC KHỎE</a:t>
            </a:r>
          </a:p>
          <a:p>
            <a:pPr algn="ctr">
              <a:lnSpc>
                <a:spcPct val="150000"/>
              </a:lnSpc>
              <a:defRPr/>
            </a:pPr>
            <a:r>
              <a:rPr lang="en-US" altLang="vi-VN" sz="32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itchFamily="18" charset="0"/>
              </a:rPr>
              <a:t>CHÚC CÁC EM HỌC TỐT.</a:t>
            </a:r>
            <a:endParaRPr lang="en-US" altLang="vi-VN" sz="28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150000"/>
              </a:lnSpc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en-US" sz="28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xmlns="" id="{1E788349-7CF4-42B2-BF7F-2E480F1DFC4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522" y="2924944"/>
            <a:ext cx="565150" cy="356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8" descr="1181071cimzwdep76">
            <a:extLst>
              <a:ext uri="{FF2B5EF4-FFF2-40B4-BE49-F238E27FC236}">
                <a16:creationId xmlns:a16="http://schemas.microsoft.com/office/drawing/2014/main" xmlns="" id="{6550EC02-FFC9-402D-858C-915333ADBA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0" y="36512"/>
            <a:ext cx="857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8" descr="1181071cimzwdep76">
            <a:extLst>
              <a:ext uri="{FF2B5EF4-FFF2-40B4-BE49-F238E27FC236}">
                <a16:creationId xmlns:a16="http://schemas.microsoft.com/office/drawing/2014/main" xmlns="" id="{82391FC5-61CD-47EB-B68A-1040B852840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02388" y="-1134412"/>
            <a:ext cx="857250" cy="3063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1133426gsfxbpjp44">
            <a:extLst>
              <a:ext uri="{FF2B5EF4-FFF2-40B4-BE49-F238E27FC236}">
                <a16:creationId xmlns:a16="http://schemas.microsoft.com/office/drawing/2014/main" xmlns="" id="{959B14AE-0928-42D1-B154-329BAE7B69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005711" y="-1185364"/>
            <a:ext cx="749292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6765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4008483" y="2160962"/>
            <a:ext cx="5808272" cy="300819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…………..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8" name="文本框 4102">
            <a:extLst>
              <a:ext uri="{FF2B5EF4-FFF2-40B4-BE49-F238E27FC236}">
                <a16:creationId xmlns:a16="http://schemas.microsoft.com/office/drawing/2014/main" xmlns="" id="{20DD158C-15E4-4CA9-81F4-1FBA54A77DD6}"/>
              </a:ext>
            </a:extLst>
          </p:cNvPr>
          <p:cNvSpPr txBox="1"/>
          <p:nvPr/>
        </p:nvSpPr>
        <p:spPr>
          <a:xfrm>
            <a:off x="3125443" y="3377383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Con số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文本框 4102">
            <a:extLst>
              <a:ext uri="{FF2B5EF4-FFF2-40B4-BE49-F238E27FC236}">
                <a16:creationId xmlns:a16="http://schemas.microsoft.com/office/drawing/2014/main" xmlns="" id="{6F27BCB8-5163-41C1-83CC-9F123BAACABF}"/>
              </a:ext>
            </a:extLst>
          </p:cNvPr>
          <p:cNvSpPr txBox="1"/>
          <p:nvPr/>
        </p:nvSpPr>
        <p:spPr>
          <a:xfrm>
            <a:off x="5689628" y="3380288"/>
            <a:ext cx="5808272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vi-VN" sz="400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ý hiệu</a:t>
            </a:r>
            <a:endParaRPr lang="zh-CN" altLang="en-US" sz="4000" b="1" dirty="0">
              <a:solidFill>
                <a:srgbClr val="FF0000"/>
              </a:solidFill>
              <a:latin typeface="+mj-lt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B6CC5534-199C-43C4-8D30-E6F7A0D959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53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48889" y="3130125"/>
            <a:ext cx="870216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…….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3">
            <a:extLst>
              <a:ext uri="{FF2B5EF4-FFF2-40B4-BE49-F238E27FC236}">
                <a16:creationId xmlns:a16="http://schemas.microsoft.com/office/drawing/2014/main" xmlns="" id="{28D9EFC2-30FE-4B10-BF4F-5AA618C5A567}"/>
              </a:ext>
            </a:extLst>
          </p:cNvPr>
          <p:cNvSpPr txBox="1"/>
          <p:nvPr/>
        </p:nvSpPr>
        <p:spPr>
          <a:xfrm>
            <a:off x="-779768" y="3736321"/>
            <a:ext cx="87021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Nốt nhạc</a:t>
            </a:r>
            <a:endParaRPr lang="zh-CN" altLang="en-US" sz="4000" b="1" dirty="0">
              <a:solidFill>
                <a:srgbClr val="FF000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4CC47909-31E3-4B59-9242-0C1CB3D31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477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0" y="-6409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828176" y="1993535"/>
            <a:ext cx="6182843" cy="460863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khiếm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thính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fr-FR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Cho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zh-CN" altLang="en-US" sz="6948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xmlns="" id="{B9378E17-AE3A-4990-BA8C-61521F653201}"/>
              </a:ext>
            </a:extLst>
          </p:cNvPr>
          <p:cNvSpPr/>
          <p:nvPr/>
        </p:nvSpPr>
        <p:spPr>
          <a:xfrm>
            <a:off x="3771795" y="3429000"/>
            <a:ext cx="478233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43F2DDA-764A-4973-B41E-58FB71B5188E}"/>
              </a:ext>
            </a:extLst>
          </p:cNvPr>
          <p:cNvSpPr/>
          <p:nvPr/>
        </p:nvSpPr>
        <p:spPr>
          <a:xfrm>
            <a:off x="3771795" y="4001559"/>
            <a:ext cx="457340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1E90B1A9-506A-413F-BB65-AEC02BF16122}"/>
              </a:ext>
            </a:extLst>
          </p:cNvPr>
          <p:cNvSpPr/>
          <p:nvPr/>
        </p:nvSpPr>
        <p:spPr>
          <a:xfrm>
            <a:off x="3758915" y="5009882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11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4F8F55F0-73A5-49BF-A4FF-7509392E1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85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" grpId="0" animBg="1"/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58288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B2A1A9-5493-4093-9C0B-6DA7ACC4401B}"/>
              </a:ext>
            </a:extLst>
          </p:cNvPr>
          <p:cNvSpPr/>
          <p:nvPr/>
        </p:nvSpPr>
        <p:spPr>
          <a:xfrm>
            <a:off x="2689167" y="2394068"/>
            <a:ext cx="7791718" cy="3222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truyền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giấy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Nhấp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nháy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đèn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3A64A7C-0ED9-41F1-89DC-D2524CC409CE}"/>
              </a:ext>
            </a:extLst>
          </p:cNvPr>
          <p:cNvSpPr/>
          <p:nvPr/>
        </p:nvSpPr>
        <p:spPr>
          <a:xfrm>
            <a:off x="2588654" y="3966546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03936288-87AF-4C52-8454-98AE8F5ED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739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0" name="图片 4111" descr="PPT素材-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31553" y="4077582"/>
            <a:ext cx="14071022" cy="290795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1" name="图片 4101" descr="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5444" y="-2298"/>
            <a:ext cx="9042109" cy="63880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2" name="文本框 4102"/>
          <p:cNvSpPr txBox="1"/>
          <p:nvPr/>
        </p:nvSpPr>
        <p:spPr>
          <a:xfrm>
            <a:off x="3506873" y="2070809"/>
            <a:ext cx="6615921" cy="4031873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  <a:p>
            <a:pPr algn="ctr"/>
            <a:endParaRPr lang="zh-CN" altLang="en-US" sz="32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4108" descr="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447" y="1292554"/>
            <a:ext cx="1970426" cy="9984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" name="Picture 23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4" y="3741689"/>
            <a:ext cx="3327693" cy="2861232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xmlns="" id="{1E90B1A9-506A-413F-BB65-AEC02BF16122}"/>
              </a:ext>
            </a:extLst>
          </p:cNvPr>
          <p:cNvSpPr/>
          <p:nvPr/>
        </p:nvSpPr>
        <p:spPr>
          <a:xfrm>
            <a:off x="3524251" y="4533364"/>
            <a:ext cx="478234" cy="52104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9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C70EB5C3-0C02-4CBC-A4B6-E5F1F95C5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21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10" name="图片 73732" descr="PPT素材-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85" y="-271167"/>
            <a:ext cx="11257277" cy="720153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73734" descr="PPT素材-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59872" y="4005183"/>
            <a:ext cx="3407682" cy="293167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Picture 5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378" y="4284347"/>
            <a:ext cx="3179002" cy="265242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8EB2A1A9-5493-4093-9C0B-6DA7ACC4401B}"/>
              </a:ext>
            </a:extLst>
          </p:cNvPr>
          <p:cNvSpPr/>
          <p:nvPr/>
        </p:nvSpPr>
        <p:spPr>
          <a:xfrm>
            <a:off x="2689167" y="2716042"/>
            <a:ext cx="7791718" cy="2252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tính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có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thê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̉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nghe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nhìn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thấy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hoặc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hình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ảnh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R="0" lvl="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24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ủa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 ng</a:t>
            </a:r>
            <a:r>
              <a:rPr lang="vi-VN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ời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Có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lphaUcPeriod"/>
            </a:pP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E3A64A7C-0ED9-41F1-89DC-D2524CC409CE}"/>
              </a:ext>
            </a:extLst>
          </p:cNvPr>
          <p:cNvSpPr/>
          <p:nvPr/>
        </p:nvSpPr>
        <p:spPr>
          <a:xfrm>
            <a:off x="2588654" y="4430187"/>
            <a:ext cx="450760" cy="476665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8" name="Picture 5" descr="C:\Users\ADMIN\Desktop\Tai nguyen thiet ke tro choi\Bảng gỗ\tro ve.png">
            <a:hlinkClick r:id="rId7" action="ppaction://hlinksldjump"/>
            <a:extLst>
              <a:ext uri="{FF2B5EF4-FFF2-40B4-BE49-F238E27FC236}">
                <a16:creationId xmlns:a16="http://schemas.microsoft.com/office/drawing/2014/main" xmlns="" id="{7BA314FB-108E-4D19-BE26-369358577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492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6" y="-6409"/>
            <a:ext cx="1657350" cy="52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861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xmlns="" id="{BD583EAB-1A62-49CE-BC32-F43640C73730}"/>
              </a:ext>
            </a:extLst>
          </p:cNvPr>
          <p:cNvSpPr/>
          <p:nvPr/>
        </p:nvSpPr>
        <p:spPr>
          <a:xfrm>
            <a:off x="39069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xmlns="" id="{9FC9BD30-8B44-46BD-87F6-9D964CF31922}"/>
              </a:ext>
            </a:extLst>
          </p:cNvPr>
          <p:cNvSpPr/>
          <p:nvPr/>
        </p:nvSpPr>
        <p:spPr>
          <a:xfrm>
            <a:off x="162660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04.59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xmlns="" id="{DBB9CEB0-844B-46F5-8721-D93430D70145}"/>
              </a:ext>
            </a:extLst>
          </p:cNvPr>
          <p:cNvSpPr/>
          <p:nvPr/>
        </p:nvSpPr>
        <p:spPr>
          <a:xfrm>
            <a:off x="2862511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04.58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A2D08079-A2B5-41CE-B8D7-309048FBC93B}"/>
              </a:ext>
            </a:extLst>
          </p:cNvPr>
          <p:cNvSpPr/>
          <p:nvPr/>
        </p:nvSpPr>
        <p:spPr>
          <a:xfrm>
            <a:off x="4134508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04.56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xmlns="" id="{9AE7CD5E-8F8C-45B5-96EF-98CF9773BB9A}"/>
              </a:ext>
            </a:extLst>
          </p:cNvPr>
          <p:cNvSpPr/>
          <p:nvPr/>
        </p:nvSpPr>
        <p:spPr>
          <a:xfrm>
            <a:off x="54942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04.55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A4CA730F-C916-4FCA-85E2-973303F1DB03}"/>
              </a:ext>
            </a:extLst>
          </p:cNvPr>
          <p:cNvSpPr/>
          <p:nvPr/>
        </p:nvSpPr>
        <p:spPr>
          <a:xfrm>
            <a:off x="6740182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DC6ACF66-0974-469A-A6D1-DA10850DA970}"/>
              </a:ext>
            </a:extLst>
          </p:cNvPr>
          <p:cNvSpPr/>
          <p:nvPr/>
        </p:nvSpPr>
        <p:spPr>
          <a:xfrm>
            <a:off x="8093579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70F41A07-EB61-4F8A-B5BE-AB2F7E1B4FC8}"/>
              </a:ext>
            </a:extLst>
          </p:cNvPr>
          <p:cNvSpPr/>
          <p:nvPr/>
        </p:nvSpPr>
        <p:spPr>
          <a:xfrm>
            <a:off x="942503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xmlns="" id="{B429DB18-6E2A-41BE-B28A-253EABD977A1}"/>
              </a:ext>
            </a:extLst>
          </p:cNvPr>
          <p:cNvSpPr/>
          <p:nvPr/>
        </p:nvSpPr>
        <p:spPr>
          <a:xfrm>
            <a:off x="10660947" y="35976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04.51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xmlns="" id="{BEB60908-44C9-42E4-94A0-EAEF050F9A82}"/>
              </a:ext>
            </a:extLst>
          </p:cNvPr>
          <p:cNvSpPr/>
          <p:nvPr/>
        </p:nvSpPr>
        <p:spPr>
          <a:xfrm>
            <a:off x="10687843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DDAC4BB-24F7-490E-AD66-4BDD54D66465}"/>
              </a:ext>
            </a:extLst>
          </p:cNvPr>
          <p:cNvSpPr/>
          <p:nvPr/>
        </p:nvSpPr>
        <p:spPr>
          <a:xfrm>
            <a:off x="941158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4E833920-405F-40B1-8C8C-E44E5F3FA70F}"/>
              </a:ext>
            </a:extLst>
          </p:cNvPr>
          <p:cNvSpPr/>
          <p:nvPr/>
        </p:nvSpPr>
        <p:spPr>
          <a:xfrm>
            <a:off x="8093579" y="16938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AA909E5E-1381-4DC7-A8C7-E535DBF2ABBA}"/>
              </a:ext>
            </a:extLst>
          </p:cNvPr>
          <p:cNvSpPr/>
          <p:nvPr/>
        </p:nvSpPr>
        <p:spPr>
          <a:xfrm>
            <a:off x="6844221" y="1701382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xmlns="" id="{9B3C9CE7-745A-44F7-851C-B48AEC0A4799}"/>
              </a:ext>
            </a:extLst>
          </p:cNvPr>
          <p:cNvSpPr/>
          <p:nvPr/>
        </p:nvSpPr>
        <p:spPr>
          <a:xfrm>
            <a:off x="5608311" y="177633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879C5102-864C-450D-A6BE-AAC723E0CFCB}"/>
              </a:ext>
            </a:extLst>
          </p:cNvPr>
          <p:cNvSpPr/>
          <p:nvPr/>
        </p:nvSpPr>
        <p:spPr>
          <a:xfrm>
            <a:off x="4290301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124077BE-BA19-4FA5-BEBD-A3EB35AB11D9}"/>
              </a:ext>
            </a:extLst>
          </p:cNvPr>
          <p:cNvSpPr/>
          <p:nvPr/>
        </p:nvSpPr>
        <p:spPr>
          <a:xfrm>
            <a:off x="3034219" y="175384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EA232F68-D328-41D2-8367-FDC71AA619D1}"/>
              </a:ext>
            </a:extLst>
          </p:cNvPr>
          <p:cNvSpPr/>
          <p:nvPr/>
        </p:nvSpPr>
        <p:spPr>
          <a:xfrm>
            <a:off x="1818481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49FDE541-D5F1-40F7-827E-712797A65D44}"/>
              </a:ext>
            </a:extLst>
          </p:cNvPr>
          <p:cNvSpPr/>
          <p:nvPr/>
        </p:nvSpPr>
        <p:spPr>
          <a:xfrm>
            <a:off x="371410" y="179881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xmlns="" id="{09972E32-B472-49FC-BC80-0A5C6D3C629C}"/>
              </a:ext>
            </a:extLst>
          </p:cNvPr>
          <p:cNvSpPr/>
          <p:nvPr/>
        </p:nvSpPr>
        <p:spPr>
          <a:xfrm>
            <a:off x="30859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05.00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xmlns="" id="{3544BC75-9416-453E-84B2-EB665244445E}"/>
              </a:ext>
            </a:extLst>
          </p:cNvPr>
          <p:cNvSpPr/>
          <p:nvPr/>
        </p:nvSpPr>
        <p:spPr>
          <a:xfrm>
            <a:off x="154450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C9EC881D-464A-4182-95D1-CA66D3823BFE}"/>
              </a:ext>
            </a:extLst>
          </p:cNvPr>
          <p:cNvSpPr/>
          <p:nvPr/>
        </p:nvSpPr>
        <p:spPr>
          <a:xfrm>
            <a:off x="2780411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04.35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605857DF-7B6B-461B-B95D-C31763CD7E03}"/>
              </a:ext>
            </a:extLst>
          </p:cNvPr>
          <p:cNvSpPr/>
          <p:nvPr/>
        </p:nvSpPr>
        <p:spPr>
          <a:xfrm>
            <a:off x="4052408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04.36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2D063727-7E31-48D5-AA6E-E3277B88837F}"/>
              </a:ext>
            </a:extLst>
          </p:cNvPr>
          <p:cNvSpPr/>
          <p:nvPr/>
        </p:nvSpPr>
        <p:spPr>
          <a:xfrm>
            <a:off x="54121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04.37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188D1FD8-DB2D-4464-9B3D-0385DB0D532F}"/>
              </a:ext>
            </a:extLst>
          </p:cNvPr>
          <p:cNvSpPr/>
          <p:nvPr/>
        </p:nvSpPr>
        <p:spPr>
          <a:xfrm>
            <a:off x="6658082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F77C8A2-9E10-4958-8826-0AFE1EF74182}"/>
              </a:ext>
            </a:extLst>
          </p:cNvPr>
          <p:cNvSpPr/>
          <p:nvPr/>
        </p:nvSpPr>
        <p:spPr>
          <a:xfrm>
            <a:off x="8011479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04.39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xmlns="" id="{C035EB39-AB51-410F-8CB7-8601D4AEBD6D}"/>
              </a:ext>
            </a:extLst>
          </p:cNvPr>
          <p:cNvSpPr/>
          <p:nvPr/>
        </p:nvSpPr>
        <p:spPr>
          <a:xfrm>
            <a:off x="9342937" y="3237870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04.40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xmlns="" id="{47773F57-6748-4946-8FD1-9CB87C4E3AA6}"/>
              </a:ext>
            </a:extLst>
          </p:cNvPr>
          <p:cNvSpPr/>
          <p:nvPr/>
        </p:nvSpPr>
        <p:spPr>
          <a:xfrm>
            <a:off x="10750811" y="3162927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04.41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1B4F406-33D6-4EE6-8721-8307F7BB0558}"/>
              </a:ext>
            </a:extLst>
          </p:cNvPr>
          <p:cNvSpPr/>
          <p:nvPr/>
        </p:nvSpPr>
        <p:spPr>
          <a:xfrm>
            <a:off x="10605743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04.50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xmlns="" id="{4B383348-6070-4CE7-BD16-B851A8B3ABA7}"/>
              </a:ext>
            </a:extLst>
          </p:cNvPr>
          <p:cNvSpPr/>
          <p:nvPr/>
        </p:nvSpPr>
        <p:spPr>
          <a:xfrm>
            <a:off x="932948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04.49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xmlns="" id="{A2D0F38E-77AF-496D-8144-6F2CB135199D}"/>
              </a:ext>
            </a:extLst>
          </p:cNvPr>
          <p:cNvSpPr/>
          <p:nvPr/>
        </p:nvSpPr>
        <p:spPr>
          <a:xfrm>
            <a:off x="8011479" y="4571994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04.48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xmlns="" id="{BC9BACE1-99D0-4E05-8CF0-903125FE2A7D}"/>
              </a:ext>
            </a:extLst>
          </p:cNvPr>
          <p:cNvSpPr/>
          <p:nvPr/>
        </p:nvSpPr>
        <p:spPr>
          <a:xfrm>
            <a:off x="6762121" y="4579488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04.47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xmlns="" id="{3FCC5336-83BD-484F-98B1-2B9FD2484CB5}"/>
              </a:ext>
            </a:extLst>
          </p:cNvPr>
          <p:cNvSpPr/>
          <p:nvPr/>
        </p:nvSpPr>
        <p:spPr>
          <a:xfrm>
            <a:off x="5526211" y="4654439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xmlns="" id="{5C90D1EA-99C2-4E61-AC8A-F04E855CE678}"/>
              </a:ext>
            </a:extLst>
          </p:cNvPr>
          <p:cNvSpPr/>
          <p:nvPr/>
        </p:nvSpPr>
        <p:spPr>
          <a:xfrm>
            <a:off x="4208201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04.45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xmlns="" id="{9349F3DC-B3D9-46B9-AAC8-29822E5E4EBC}"/>
              </a:ext>
            </a:extLst>
          </p:cNvPr>
          <p:cNvSpPr/>
          <p:nvPr/>
        </p:nvSpPr>
        <p:spPr>
          <a:xfrm>
            <a:off x="2952119" y="463195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04.44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xmlns="" id="{4C6E6C9C-C42D-4EBC-9F76-AF04030E5C29}"/>
              </a:ext>
            </a:extLst>
          </p:cNvPr>
          <p:cNvSpPr/>
          <p:nvPr/>
        </p:nvSpPr>
        <p:spPr>
          <a:xfrm>
            <a:off x="1736381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04.43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xmlns="" id="{E2243FBA-57E3-48F2-BBCA-FE78C9A9F590}"/>
              </a:ext>
            </a:extLst>
          </p:cNvPr>
          <p:cNvSpPr/>
          <p:nvPr/>
        </p:nvSpPr>
        <p:spPr>
          <a:xfrm>
            <a:off x="289310" y="4676923"/>
            <a:ext cx="1235910" cy="1334124"/>
          </a:xfrm>
          <a:prstGeom prst="ellipse">
            <a:avLst/>
          </a:prstGeom>
          <a:ln w="76200">
            <a:solidFill>
              <a:srgbClr val="0070C0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04.42</a:t>
            </a:r>
          </a:p>
        </p:txBody>
      </p:sp>
    </p:spTree>
    <p:extLst>
      <p:ext uri="{BB962C8B-B14F-4D97-AF65-F5344CB8AC3E}">
        <p14:creationId xmlns:p14="http://schemas.microsoft.com/office/powerpoint/2010/main" val="320494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8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8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4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8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4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6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8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2000"/>
                            </p:stCondLst>
                            <p:childTnLst>
                              <p:par>
                                <p:cTn id="6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4000"/>
                            </p:stCondLst>
                            <p:childTnLst>
                              <p:par>
                                <p:cTn id="7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000"/>
                            </p:stCondLst>
                            <p:childTnLst>
                              <p:par>
                                <p:cTn id="7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8000"/>
                            </p:stCondLst>
                            <p:childTnLst>
                              <p:par>
                                <p:cTn id="7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5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4000"/>
                            </p:stCondLst>
                            <p:childTnLst>
                              <p:par>
                                <p:cTn id="8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6000"/>
                            </p:stCondLst>
                            <p:childTnLst>
                              <p:par>
                                <p:cTn id="83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8000"/>
                            </p:stCondLst>
                            <p:childTnLst>
                              <p:par>
                                <p:cTn id="86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0000"/>
                            </p:stCondLst>
                            <p:childTnLst>
                              <p:par>
                                <p:cTn id="89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2000"/>
                            </p:stCondLst>
                            <p:childTnLst>
                              <p:par>
                                <p:cTn id="92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64000"/>
                            </p:stCondLst>
                            <p:childTnLst>
                              <p:par>
                                <p:cTn id="95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6000"/>
                            </p:stCondLst>
                            <p:childTnLst>
                              <p:par>
                                <p:cTn id="98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0"/>
                            </p:stCondLst>
                            <p:childTnLst>
                              <p:par>
                                <p:cTn id="101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0000"/>
                            </p:stCondLst>
                            <p:childTnLst>
                              <p:par>
                                <p:cTn id="104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72000"/>
                            </p:stCondLst>
                            <p:childTnLst>
                              <p:par>
                                <p:cTn id="107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74000"/>
                            </p:stCondLst>
                            <p:childTnLst>
                              <p:par>
                                <p:cTn id="110" presetID="1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733240-2186-43BA-9D83-99EB885F43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9176" y="1824793"/>
            <a:ext cx="3924848" cy="1095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19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24447" y="0"/>
            <a:ext cx="12143107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03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98" b="89860" l="9959" r="899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88" y="17521"/>
            <a:ext cx="2365072" cy="184475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49F5B2A-F841-42AC-8AB3-B78BD2816C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4664" y="373674"/>
            <a:ext cx="3003854" cy="169366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A9DAC4D-C1F2-48F5-9CE7-E07DC14C1F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527" y="1347"/>
            <a:ext cx="2832288" cy="24093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A3A49D9-A501-41AF-87F2-2041302608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507" y="2067336"/>
            <a:ext cx="3667064" cy="240931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C2FC970-6A30-46B0-827F-2D317DFF7D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517" y="2298306"/>
            <a:ext cx="2873634" cy="1926316"/>
          </a:xfrm>
          <a:prstGeom prst="rect">
            <a:avLst/>
          </a:prstGeom>
        </p:spPr>
      </p:pic>
      <p:pic>
        <p:nvPicPr>
          <p:cNvPr id="37" name="Picture 3">
            <a:hlinkClick r:id="rId9" action="ppaction://hlinksldjump"/>
            <a:extLst>
              <a:ext uri="{FF2B5EF4-FFF2-40B4-BE49-F238E27FC236}">
                <a16:creationId xmlns:a16="http://schemas.microsoft.com/office/drawing/2014/main" xmlns="" id="{B78C55C8-945E-4978-90A8-FAB5B91A2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4" y="-41136"/>
            <a:ext cx="3269872" cy="225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4">
            <a:hlinkClick r:id="rId11" action="ppaction://hlinksldjump"/>
            <a:extLst>
              <a:ext uri="{FF2B5EF4-FFF2-40B4-BE49-F238E27FC236}">
                <a16:creationId xmlns:a16="http://schemas.microsoft.com/office/drawing/2014/main" xmlns="" id="{CFD0D5CB-C992-453F-8042-38BA534D5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517" y="-39618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5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3CA3F4A-3C51-4EFD-82FF-F7FF34C22A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862" y="2174763"/>
            <a:ext cx="3269872" cy="2246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6">
            <a:hlinkClick r:id="rId15" action="ppaction://hlinksldjump"/>
            <a:extLst>
              <a:ext uri="{FF2B5EF4-FFF2-40B4-BE49-F238E27FC236}">
                <a16:creationId xmlns:a16="http://schemas.microsoft.com/office/drawing/2014/main" xmlns="" id="{AC3C6B17-375B-4E0E-BC2B-1378BB5413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337" y="2216234"/>
            <a:ext cx="3269872" cy="2261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86FE1389-47DF-4AF4-8B1D-D3E1AA3197A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14" y="4395080"/>
            <a:ext cx="3405258" cy="180439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3642C10-6B38-4269-A2A6-51C06C270C8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012" y="4395080"/>
            <a:ext cx="3004651" cy="1745955"/>
          </a:xfrm>
          <a:prstGeom prst="rect">
            <a:avLst/>
          </a:prstGeom>
        </p:spPr>
      </p:pic>
      <p:pic>
        <p:nvPicPr>
          <p:cNvPr id="45" name="Picture 7">
            <a:hlinkClick r:id="rId19" action="ppaction://hlinksldjump"/>
            <a:extLst>
              <a:ext uri="{FF2B5EF4-FFF2-40B4-BE49-F238E27FC236}">
                <a16:creationId xmlns:a16="http://schemas.microsoft.com/office/drawing/2014/main" xmlns="" id="{7FE30961-BFFF-47B5-9829-11AA19E6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13" y="4384122"/>
            <a:ext cx="3274468" cy="2409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8">
            <a:hlinkClick r:id="rId21" action="ppaction://hlinksldjump"/>
            <a:extLst>
              <a:ext uri="{FF2B5EF4-FFF2-40B4-BE49-F238E27FC236}">
                <a16:creationId xmlns:a16="http://schemas.microsoft.com/office/drawing/2014/main" xmlns="" id="{89280098-AFEC-4E00-BAF5-FCC1C0FC77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428" y="4384122"/>
            <a:ext cx="3260681" cy="239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077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E35B2B5-000D-4B6E-8BBF-5E39362126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4753" y="-123643"/>
            <a:ext cx="3255176" cy="2655537"/>
          </a:xfrm>
          <a:prstGeom prst="rect">
            <a:avLst/>
          </a:prstGeom>
        </p:spPr>
      </p:pic>
      <p:grpSp>
        <p:nvGrpSpPr>
          <p:cNvPr id="13" name="组合 350">
            <a:extLst>
              <a:ext uri="{FF2B5EF4-FFF2-40B4-BE49-F238E27FC236}">
                <a16:creationId xmlns:a16="http://schemas.microsoft.com/office/drawing/2014/main" xmlns="" id="{B8B64F4F-99DB-4A48-87A2-4D2D5CBE6585}"/>
              </a:ext>
            </a:extLst>
          </p:cNvPr>
          <p:cNvGrpSpPr/>
          <p:nvPr/>
        </p:nvGrpSpPr>
        <p:grpSpPr>
          <a:xfrm>
            <a:off x="1206853" y="160657"/>
            <a:ext cx="9873216" cy="3613305"/>
            <a:chOff x="1210418" y="-152700"/>
            <a:chExt cx="9875504" cy="3614141"/>
          </a:xfrm>
        </p:grpSpPr>
        <p:sp>
          <p:nvSpPr>
            <p:cNvPr id="15" name="文本框 343">
              <a:extLst>
                <a:ext uri="{FF2B5EF4-FFF2-40B4-BE49-F238E27FC236}">
                  <a16:creationId xmlns:a16="http://schemas.microsoft.com/office/drawing/2014/main" xmlns="" id="{0ACC4EE0-678B-4783-99C3-C2D00D68933D}"/>
                </a:ext>
              </a:extLst>
            </p:cNvPr>
            <p:cNvSpPr txBox="1"/>
            <p:nvPr/>
          </p:nvSpPr>
          <p:spPr>
            <a:xfrm>
              <a:off x="1210418" y="2137696"/>
              <a:ext cx="9875504" cy="1323745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102"/>
              <a:r>
                <a:rPr lang="en-US" altLang="zh-CN" sz="4000" b="1" u="sng" err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Bài</a:t>
              </a:r>
              <a:r>
                <a:rPr lang="en-US" altLang="zh-CN" sz="4000" b="1" u="sng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4:</a:t>
              </a:r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 BIỂU DIỄN VĂN BẢN, HÌNH ẢNH, </a:t>
              </a:r>
            </a:p>
            <a:p>
              <a:pPr algn="ctr" defTabSz="457102"/>
              <a:r>
                <a:rPr lang="en-US" altLang="zh-CN" sz="4000" b="1">
                  <a:solidFill>
                    <a:srgbClr val="FF0000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ÂM THANH TRONG MÁY TÍNH</a:t>
              </a:r>
              <a:endParaRPr lang="zh-CN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343">
              <a:extLst>
                <a:ext uri="{FF2B5EF4-FFF2-40B4-BE49-F238E27FC236}">
                  <a16:creationId xmlns:a16="http://schemas.microsoft.com/office/drawing/2014/main" xmlns="" id="{0ACC4EE0-678B-4783-99C3-C2D00D68933D}"/>
                </a:ext>
              </a:extLst>
            </p:cNvPr>
            <p:cNvSpPr txBox="1"/>
            <p:nvPr/>
          </p:nvSpPr>
          <p:spPr>
            <a:xfrm>
              <a:off x="2235506" y="-152700"/>
              <a:ext cx="7016044" cy="1323488"/>
            </a:xfrm>
            <a:prstGeom prst="rect">
              <a:avLst/>
            </a:prstGeom>
            <a:noFill/>
          </p:spPr>
          <p:txBody>
            <a:bodyPr wrap="non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 defTabSz="457102"/>
              <a:r>
                <a:rPr lang="en-US" altLang="zh-CN" sz="3999" b="1" dirty="0">
                  <a:solidFill>
                    <a:srgbClr val="0033CC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CHỦ ĐỀ A</a:t>
              </a:r>
            </a:p>
            <a:p>
              <a:pPr algn="ctr" defTabSz="457102"/>
              <a:r>
                <a:rPr lang="en-US" altLang="zh-CN" sz="3999" b="1" dirty="0">
                  <a:solidFill>
                    <a:srgbClr val="0033CC"/>
                  </a:solidFill>
                  <a:latin typeface="Times New Roman" panose="02020603050405020304" pitchFamily="18" charset="0"/>
                  <a:ea typeface="字魂36号-正文宋楷" panose="02000000000000000000" pitchFamily="2" charset="-122"/>
                  <a:cs typeface="Times New Roman" panose="02020603050405020304" pitchFamily="18" charset="0"/>
                </a:rPr>
                <a:t>MÁY TÍNH VÀ CỘNG ĐỒNG</a:t>
              </a:r>
              <a:endParaRPr lang="zh-CN" altLang="en-US" sz="3999" b="1" dirty="0">
                <a:solidFill>
                  <a:srgbClr val="0033CC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48" b="13737"/>
          <a:stretch>
            <a:fillRect/>
          </a:stretch>
        </p:blipFill>
        <p:spPr>
          <a:xfrm rot="21422484">
            <a:off x="3003003" y="4164213"/>
            <a:ext cx="6255368" cy="1675761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xmlns="" id="{176D7F54-1CB0-43FB-ABEE-145EF246A1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-611161">
            <a:off x="363344" y="320078"/>
            <a:ext cx="574822" cy="1287841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xmlns="" id="{F3DEE285-A342-44CC-BC1A-B5D7352A218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 rot="-772345">
            <a:off x="222002" y="4783918"/>
            <a:ext cx="999886" cy="21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073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 p14:presetBounceEnd="46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6667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6667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1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2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4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6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8" presetID="53" presetClass="entr" presetSubtype="16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1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54113" y="534444"/>
            <a:ext cx="9121391" cy="6045591"/>
            <a:chOff x="0" y="0"/>
            <a:chExt cx="18242782" cy="12091182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281638"/>
              <a:ext cx="17924518" cy="11809544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36452" y="0"/>
              <a:ext cx="17906330" cy="11727398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6505600" y="186079"/>
            <a:ext cx="5664313" cy="4474027"/>
            <a:chOff x="82926" y="-597632"/>
            <a:chExt cx="9500559" cy="8948055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rcRect t="137" b="137"/>
            <a:stretch>
              <a:fillRect/>
            </a:stretch>
          </p:blipFill>
          <p:spPr>
            <a:xfrm>
              <a:off x="82926" y="-597632"/>
              <a:ext cx="9500559" cy="8948055"/>
            </a:xfrm>
            <a:prstGeom prst="rect">
              <a:avLst/>
            </a:prstGeom>
          </p:spPr>
        </p:pic>
        <p:sp>
          <p:nvSpPr>
            <p:cNvPr id="10" name="TextBox 10"/>
            <p:cNvSpPr txBox="1"/>
            <p:nvPr/>
          </p:nvSpPr>
          <p:spPr>
            <a:xfrm>
              <a:off x="1534694" y="2181820"/>
              <a:ext cx="6931974" cy="31034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20"/>
                </a:lnSpc>
                <a:spcBef>
                  <a:spcPts val="533"/>
                </a:spcBef>
                <a:spcAft>
                  <a:spcPts val="1333"/>
                </a:spcAft>
              </a:pPr>
              <a:r>
                <a:rPr lang="en-US" sz="58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 DUNG</a:t>
              </a:r>
            </a:p>
            <a:p>
              <a:pPr algn="ctr">
                <a:lnSpc>
                  <a:spcPts val="5120"/>
                </a:lnSpc>
                <a:spcBef>
                  <a:spcPts val="533"/>
                </a:spcBef>
                <a:spcAft>
                  <a:spcPts val="1333"/>
                </a:spcAft>
              </a:pPr>
              <a:r>
                <a:rPr lang="en-US" sz="5867" dirty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BÀI HỌC</a:t>
              </a: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2283902" y="1880014"/>
            <a:ext cx="4467400" cy="4103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bit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263761" y="2999829"/>
            <a:ext cx="4549681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200"/>
              </a:lnSpc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diễn chữ cái và văn bản trong máy tính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283901" y="4322211"/>
            <a:ext cx="4065049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200"/>
              </a:lnSpc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hóa văn bản, hình ảnh, âm thanh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7"/>
          <p:cNvGrpSpPr/>
          <p:nvPr/>
        </p:nvGrpSpPr>
        <p:grpSpPr>
          <a:xfrm>
            <a:off x="1235992" y="1819606"/>
            <a:ext cx="647095" cy="646244"/>
            <a:chOff x="0" y="0"/>
            <a:chExt cx="1294189" cy="1292488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A09BFF"/>
              </a:solidFill>
            </p:spPr>
          </p:sp>
        </p:grpSp>
        <p:sp>
          <p:nvSpPr>
            <p:cNvPr id="20" name="TextBox 20"/>
            <p:cNvSpPr txBox="1"/>
            <p:nvPr/>
          </p:nvSpPr>
          <p:spPr>
            <a:xfrm>
              <a:off x="361376" y="228628"/>
              <a:ext cx="634730" cy="919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7"/>
                </a:lnSpc>
                <a:spcBef>
                  <a:spcPct val="0"/>
                </a:spcBef>
              </a:pPr>
              <a:r>
                <a:rPr lang="en-US" sz="313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212057" y="3066110"/>
            <a:ext cx="647095" cy="646244"/>
            <a:chOff x="0" y="0"/>
            <a:chExt cx="1294189" cy="1292488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BADBCD"/>
              </a:solidFill>
            </p:spPr>
          </p:sp>
        </p:grpSp>
        <p:sp>
          <p:nvSpPr>
            <p:cNvPr id="24" name="TextBox 24"/>
            <p:cNvSpPr txBox="1"/>
            <p:nvPr/>
          </p:nvSpPr>
          <p:spPr>
            <a:xfrm>
              <a:off x="361376" y="228628"/>
              <a:ext cx="634730" cy="919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7"/>
                </a:lnSpc>
                <a:spcBef>
                  <a:spcPct val="0"/>
                </a:spcBef>
              </a:pPr>
              <a:r>
                <a:rPr lang="en-US" sz="313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215436" y="4312614"/>
            <a:ext cx="647095" cy="646244"/>
            <a:chOff x="0" y="0"/>
            <a:chExt cx="1294189" cy="1292488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0"/>
              <a:ext cx="1294189" cy="1292488"/>
              <a:chOff x="0" y="0"/>
              <a:chExt cx="6350000" cy="63500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9CCEE9"/>
              </a:solidFill>
            </p:spPr>
          </p:sp>
        </p:grpSp>
        <p:sp>
          <p:nvSpPr>
            <p:cNvPr id="28" name="TextBox 28"/>
            <p:cNvSpPr txBox="1"/>
            <p:nvPr/>
          </p:nvSpPr>
          <p:spPr>
            <a:xfrm>
              <a:off x="361376" y="228628"/>
              <a:ext cx="634730" cy="9190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57"/>
                </a:lnSpc>
                <a:spcBef>
                  <a:spcPct val="0"/>
                </a:spcBef>
              </a:pPr>
              <a:r>
                <a:rPr lang="en-US" sz="313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</p:grpSp>
      <p:pic>
        <p:nvPicPr>
          <p:cNvPr id="37" name="Picture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807991">
            <a:off x="8905322" y="4482886"/>
            <a:ext cx="1207626" cy="1848653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507128" y="3881335"/>
            <a:ext cx="1430827" cy="177029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文本框 2054"/>
          <p:cNvSpPr txBox="1"/>
          <p:nvPr/>
        </p:nvSpPr>
        <p:spPr>
          <a:xfrm>
            <a:off x="4741010" y="4783991"/>
            <a:ext cx="6373822" cy="10945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defTabSz="1085915">
              <a:spcBef>
                <a:spcPct val="50000"/>
              </a:spcBef>
            </a:pPr>
            <a:endParaRPr lang="en-US" altLang="zh-CN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  <a:p>
            <a:pPr defTabSz="1085915">
              <a:spcBef>
                <a:spcPct val="50000"/>
              </a:spcBef>
            </a:pPr>
            <a:endParaRPr lang="zh-CN" altLang="en-US" sz="2605" dirty="0">
              <a:latin typeface="SimHei" panose="02010609060101010101" pitchFamily="2" charset="-122"/>
              <a:ea typeface="SimHei" panose="02010609060101010101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090F5FE-7326-4C1B-A7E9-89BB97818656}"/>
              </a:ext>
            </a:extLst>
          </p:cNvPr>
          <p:cNvSpPr txBox="1"/>
          <p:nvPr/>
        </p:nvSpPr>
        <p:spPr>
          <a:xfrm>
            <a:off x="432257" y="791598"/>
            <a:ext cx="69655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bit</a:t>
            </a:r>
            <a:r>
              <a:rPr lang="en-US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343">
            <a:extLst>
              <a:ext uri="{FF2B5EF4-FFF2-40B4-BE49-F238E27FC236}">
                <a16:creationId xmlns:a16="http://schemas.microsoft.com/office/drawing/2014/main" xmlns="" id="{171235B3-B7B4-4AFA-931F-3A3631EF83D8}"/>
              </a:ext>
            </a:extLst>
          </p:cNvPr>
          <p:cNvSpPr txBox="1"/>
          <p:nvPr/>
        </p:nvSpPr>
        <p:spPr>
          <a:xfrm>
            <a:off x="860460" y="144644"/>
            <a:ext cx="10570458" cy="46166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02"/>
            <a:r>
              <a:rPr lang="en-US" altLang="zh-CN" sz="2400" b="1" u="sng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2400" b="1" u="sng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4: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BIỂU DIỄN VĂN BẢN, HÌNH ẢNH, ÂM THANH TRONG MÁY TÍNH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5CEC64B9-E2A8-4B23-B416-0A1371B0BB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1"/>
          <a:stretch/>
        </p:blipFill>
        <p:spPr>
          <a:xfrm>
            <a:off x="860460" y="1667967"/>
            <a:ext cx="10570458" cy="1593587"/>
          </a:xfrm>
          <a:prstGeom prst="rect">
            <a:avLst/>
          </a:prstGeom>
          <a:ln>
            <a:solidFill>
              <a:srgbClr val="92D050"/>
            </a:solidFill>
          </a:ln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xmlns="" id="{D0D177A0-9C27-45A1-99E8-3208D18CCEE7}"/>
              </a:ext>
            </a:extLst>
          </p:cNvPr>
          <p:cNvSpPr/>
          <p:nvPr/>
        </p:nvSpPr>
        <p:spPr>
          <a:xfrm>
            <a:off x="265619" y="3299993"/>
            <a:ext cx="5353735" cy="1552420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(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hay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2A420498-E30F-4DA7-9E20-5DCE00CEEA44}"/>
              </a:ext>
            </a:extLst>
          </p:cNvPr>
          <p:cNvSpPr/>
          <p:nvPr/>
        </p:nvSpPr>
        <p:spPr>
          <a:xfrm>
            <a:off x="6059176" y="3313246"/>
            <a:ext cx="6132824" cy="156208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vẫn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endParaRPr lang="en-US" sz="3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/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xmlns="" id="{10389B7E-5FE3-4D03-8F3D-651FE49ECCEE}"/>
              </a:ext>
            </a:extLst>
          </p:cNvPr>
          <p:cNvSpPr/>
          <p:nvPr/>
        </p:nvSpPr>
        <p:spPr>
          <a:xfrm>
            <a:off x="265619" y="5029880"/>
            <a:ext cx="5353735" cy="1803994"/>
          </a:xfrm>
          <a:prstGeom prst="wedgeRoundRectCallout">
            <a:avLst>
              <a:gd name="adj1" fmla="val 56387"/>
              <a:gd name="adj2" fmla="val 18479"/>
              <a:gd name="adj3" fmla="val 16667"/>
            </a:avLst>
          </a:prstGeom>
          <a:solidFill>
            <a:schemeClr val="accent6">
              <a:lumMod val="75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ô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thẻ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vẹt</a:t>
            </a:r>
            <a:r>
              <a:rPr lang="en-US" sz="3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E7EA935-C0A9-4A6C-8EF0-9D760F96830A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6157982" y="5117993"/>
            <a:ext cx="6034017" cy="1651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7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5" grpId="0"/>
      <p:bldP spid="6" grpId="0" animBg="1"/>
      <p:bldP spid="7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22755" y="1823929"/>
            <a:ext cx="696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u="sng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 niệm bit</a:t>
            </a:r>
            <a:r>
              <a:rPr lang="en-US" sz="36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5F585B7-DCBE-4044-A925-CF1AD6AADA0E}"/>
              </a:ext>
            </a:extLst>
          </p:cNvPr>
          <p:cNvSpPr txBox="1"/>
          <p:nvPr/>
        </p:nvSpPr>
        <p:spPr>
          <a:xfrm>
            <a:off x="1303683" y="2887660"/>
            <a:ext cx="958463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là đơn vị nhỏ nhất để biểu diễn và lưu trữ thông tin.</a:t>
            </a:r>
          </a:p>
          <a:p>
            <a:pPr marL="285750" indent="-285750" algn="just">
              <a:buFontTx/>
              <a:buChar char="-"/>
            </a:pPr>
            <a:r>
              <a:rPr lang="en-US" sz="400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Bit chỉ có thể nhận một trong hai trạng thái kí hiệu là “0” và “1”.</a:t>
            </a:r>
            <a:endParaRPr lang="en-US" sz="4000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Logo&#10;&#10;Description automatically generated with medium confidence">
            <a:extLst>
              <a:ext uri="{FF2B5EF4-FFF2-40B4-BE49-F238E27FC236}">
                <a16:creationId xmlns:a16="http://schemas.microsoft.com/office/drawing/2014/main" xmlns="" id="{2C0D824B-1766-4CFF-8761-C09484C748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2447" y="3834562"/>
            <a:ext cx="3607188" cy="3607188"/>
          </a:xfrm>
          <a:prstGeom prst="rect">
            <a:avLst/>
          </a:prstGeom>
        </p:spPr>
      </p:pic>
      <p:sp>
        <p:nvSpPr>
          <p:cNvPr id="9" name="文本框 343">
            <a:extLst>
              <a:ext uri="{FF2B5EF4-FFF2-40B4-BE49-F238E27FC236}">
                <a16:creationId xmlns:a16="http://schemas.microsoft.com/office/drawing/2014/main" xmlns="" id="{261DFA6A-EA15-4EE5-8BC2-9C81FEC2F5F9}"/>
              </a:ext>
            </a:extLst>
          </p:cNvPr>
          <p:cNvSpPr txBox="1"/>
          <p:nvPr/>
        </p:nvSpPr>
        <p:spPr>
          <a:xfrm>
            <a:off x="1697356" y="144644"/>
            <a:ext cx="889666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02"/>
            <a:r>
              <a:rPr lang="en-US" altLang="zh-CN" sz="3600" b="1" u="sng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u="sng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4: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BIỂU DIỄN VĂN BẢN, HÌNH ẢNH, </a:t>
            </a:r>
          </a:p>
          <a:p>
            <a:pPr algn="ctr" defTabSz="457102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ÂM THANH TRONG MÁY TÍNH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31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736D542-09DA-4A9F-9C8C-DA318D3AB632}"/>
              </a:ext>
            </a:extLst>
          </p:cNvPr>
          <p:cNvSpPr txBox="1">
            <a:spLocks/>
          </p:cNvSpPr>
          <p:nvPr/>
        </p:nvSpPr>
        <p:spPr>
          <a:xfrm>
            <a:off x="31865" y="896969"/>
            <a:ext cx="12160135" cy="5655734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2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kern="1200">
                <a:solidFill>
                  <a:srgbClr val="000066"/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3800" kern="1200">
                <a:solidFill>
                  <a:schemeClr val="bg1">
                    <a:lumMod val="95000"/>
                  </a:schemeClr>
                </a:solidFill>
                <a:latin typeface="Chu Van An" panose="02020603050405020304" pitchFamily="18" charset="0"/>
                <a:ea typeface="+mn-ea"/>
                <a:cs typeface="Chu Van An" panose="02020603050405020304" pitchFamily="18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sz="11200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endParaRPr lang="en-US" b="1" dirty="0">
              <a:solidFill>
                <a:srgbClr val="0000FF"/>
              </a:solidFill>
            </a:endParaRPr>
          </a:p>
          <a:p>
            <a:pPr algn="just"/>
            <a:r>
              <a:rPr lang="en-US" b="1" dirty="0">
                <a:solidFill>
                  <a:srgbClr val="0000FF"/>
                </a:solidFill>
              </a:rPr>
              <a:t> </a:t>
            </a: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6336C16-5CCD-471A-A6C9-53B8EA177AE9}"/>
              </a:ext>
            </a:extLst>
          </p:cNvPr>
          <p:cNvSpPr txBox="1"/>
          <p:nvPr/>
        </p:nvSpPr>
        <p:spPr>
          <a:xfrm>
            <a:off x="1011897" y="1828441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D1D6C3EC-815E-41CD-B2D1-553F9ABE5D9B}"/>
              </a:ext>
            </a:extLst>
          </p:cNvPr>
          <p:cNvSpPr/>
          <p:nvPr/>
        </p:nvSpPr>
        <p:spPr>
          <a:xfrm>
            <a:off x="448365" y="3312442"/>
            <a:ext cx="4444295" cy="203769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thành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phần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nào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81982BA7-587D-4B49-8BCB-C337E6A85C22}"/>
              </a:ext>
            </a:extLst>
          </p:cNvPr>
          <p:cNvSpPr/>
          <p:nvPr/>
        </p:nvSpPr>
        <p:spPr>
          <a:xfrm>
            <a:off x="346765" y="3183963"/>
            <a:ext cx="4545895" cy="2777068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xmlns="" id="{4DC92376-CADD-4CB6-BB9C-E6928091894A}"/>
              </a:ext>
            </a:extLst>
          </p:cNvPr>
          <p:cNvSpPr/>
          <p:nvPr/>
        </p:nvSpPr>
        <p:spPr>
          <a:xfrm>
            <a:off x="5254495" y="4231059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535C082-56B8-4100-9D57-9A3C9A98951C}"/>
              </a:ext>
            </a:extLst>
          </p:cNvPr>
          <p:cNvSpPr/>
          <p:nvPr/>
        </p:nvSpPr>
        <p:spPr>
          <a:xfrm>
            <a:off x="6506265" y="3394335"/>
            <a:ext cx="5359400" cy="194473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gồm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đ</a:t>
            </a:r>
            <a:r>
              <a:rPr lang="vi-VN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ợc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là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́ </a:t>
            </a:r>
            <a:r>
              <a:rPr lang="en-US" sz="32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xmlns="" id="{CE87302D-9C2C-451A-BE0B-30EA9A04AB75}"/>
              </a:ext>
            </a:extLst>
          </p:cNvPr>
          <p:cNvSpPr/>
          <p:nvPr/>
        </p:nvSpPr>
        <p:spPr>
          <a:xfrm>
            <a:off x="6506265" y="2981601"/>
            <a:ext cx="5359400" cy="2770202"/>
          </a:xfrm>
          <a:prstGeom prst="ellipse">
            <a:avLst/>
          </a:prstGeom>
          <a:solidFill>
            <a:srgbClr val="FFFF00"/>
          </a:solidFill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bit.</a:t>
            </a:r>
          </a:p>
        </p:txBody>
      </p:sp>
      <p:sp>
        <p:nvSpPr>
          <p:cNvPr id="614" name="Arrow: Right 613">
            <a:extLst>
              <a:ext uri="{FF2B5EF4-FFF2-40B4-BE49-F238E27FC236}">
                <a16:creationId xmlns:a16="http://schemas.microsoft.com/office/drawing/2014/main" xmlns="" id="{9F456607-90D0-4609-B13D-A808C24716E2}"/>
              </a:ext>
            </a:extLst>
          </p:cNvPr>
          <p:cNvSpPr/>
          <p:nvPr/>
        </p:nvSpPr>
        <p:spPr>
          <a:xfrm>
            <a:off x="5216395" y="4702254"/>
            <a:ext cx="972370" cy="90377"/>
          </a:xfrm>
          <a:prstGeom prst="rightArrow">
            <a:avLst/>
          </a:prstGeom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文本框 343">
            <a:extLst>
              <a:ext uri="{FF2B5EF4-FFF2-40B4-BE49-F238E27FC236}">
                <a16:creationId xmlns:a16="http://schemas.microsoft.com/office/drawing/2014/main" xmlns="" id="{243218AC-18AA-44CC-AC0E-74CD2C614481}"/>
              </a:ext>
            </a:extLst>
          </p:cNvPr>
          <p:cNvSpPr txBox="1"/>
          <p:nvPr/>
        </p:nvSpPr>
        <p:spPr>
          <a:xfrm>
            <a:off x="1697356" y="144644"/>
            <a:ext cx="8896666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 defTabSz="457102"/>
            <a:r>
              <a:rPr lang="en-US" altLang="zh-CN" sz="3600" b="1" u="sng" err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600" b="1" u="sng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4:</a:t>
            </a:r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 BIỂU DIỄN VĂN BẢN, HÌNH ẢNH, </a:t>
            </a:r>
          </a:p>
          <a:p>
            <a:pPr algn="ctr" defTabSz="457102"/>
            <a:r>
              <a:rPr lang="en-US" altLang="zh-CN" sz="3600" b="1">
                <a:solidFill>
                  <a:srgbClr val="FF0000"/>
                </a:solidFill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rPr>
              <a:t>ÂM THANH TRONG MÁY TÍNH</a:t>
            </a:r>
            <a:endParaRPr lang="zh-CN" altLang="en-US" sz="3600" b="1" dirty="0">
              <a:solidFill>
                <a:srgbClr val="FF0000"/>
              </a:solidFill>
              <a:latin typeface="Times New Roman" panose="02020603050405020304" pitchFamily="18" charset="0"/>
              <a:ea typeface="字魂36号-正文宋楷" panose="02000000000000000000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46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1" grpId="0" animBg="1"/>
      <p:bldP spid="12" grpId="0" animBg="1"/>
      <p:bldP spid="12" grpId="1" animBg="1"/>
      <p:bldP spid="13" grpId="0" animBg="1"/>
      <p:bldP spid="13" grpId="1" animBg="1"/>
      <p:bldP spid="14" grpId="0" animBg="1"/>
      <p:bldP spid="6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xmlns="" id="{16336C16-5CCD-471A-A6C9-53B8EA177AE9}"/>
              </a:ext>
            </a:extLst>
          </p:cNvPr>
          <p:cNvSpPr txBox="1"/>
          <p:nvPr/>
        </p:nvSpPr>
        <p:spPr>
          <a:xfrm>
            <a:off x="386366" y="322873"/>
            <a:ext cx="10168205" cy="67832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softRound"/>
          </a:sp3d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600"/>
              </a:spcBef>
            </a:pPr>
            <a:r>
              <a:rPr lang="en-US" sz="3200" b="1" u="sng" dirty="0">
                <a:solidFill>
                  <a:srgbClr val="0000FF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3600" b="1" u="sng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vi-VN" sz="3600" b="1" u="sng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xmlns="" id="{C9C5C83B-DDD9-42D1-870C-6E413DC204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2847854"/>
              </p:ext>
            </p:extLst>
          </p:nvPr>
        </p:nvGraphicFramePr>
        <p:xfrm>
          <a:off x="386366" y="1249251"/>
          <a:ext cx="2910626" cy="515091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13862">
                  <a:extLst>
                    <a:ext uri="{9D8B030D-6E8A-4147-A177-3AD203B41FA5}">
                      <a16:colId xmlns:a16="http://schemas.microsoft.com/office/drawing/2014/main" xmlns="" val="2926137545"/>
                    </a:ext>
                  </a:extLst>
                </a:gridCol>
                <a:gridCol w="1796764">
                  <a:extLst>
                    <a:ext uri="{9D8B030D-6E8A-4147-A177-3AD203B41FA5}">
                      <a16:colId xmlns:a16="http://schemas.microsoft.com/office/drawing/2014/main" xmlns="" val="58418469"/>
                    </a:ext>
                  </a:extLst>
                </a:gridCol>
              </a:tblGrid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tự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Dãy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bit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diễn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07925579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01000001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827113937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483516456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01000011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3695320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01000100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76183152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01000101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115476915"/>
                  </a:ext>
                </a:extLst>
              </a:tr>
              <a:tr h="67154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</a:t>
                      </a:r>
                      <a:endParaRPr lang="en-US" sz="3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01000110</a:t>
                      </a:r>
                      <a:endParaRPr lang="en-US" sz="3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577440084"/>
                  </a:ext>
                </a:extLst>
              </a:tr>
            </a:tbl>
          </a:graphicData>
        </a:graphic>
      </p:graphicFrame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7DC4BBB-8182-4CB8-BDD2-FF90E45964F0}"/>
              </a:ext>
            </a:extLst>
          </p:cNvPr>
          <p:cNvSpPr/>
          <p:nvPr/>
        </p:nvSpPr>
        <p:spPr>
          <a:xfrm>
            <a:off x="4031088" y="1700010"/>
            <a:ext cx="7018984" cy="914400"/>
          </a:xfrm>
          <a:prstGeom prst="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CAFE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bit?</a:t>
            </a:r>
          </a:p>
          <a:p>
            <a:pPr algn="ctr"/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C33EB28C-65AE-4D21-BA9E-CDBC6B2394E7}"/>
              </a:ext>
            </a:extLst>
          </p:cNvPr>
          <p:cNvSpPr/>
          <p:nvPr/>
        </p:nvSpPr>
        <p:spPr>
          <a:xfrm>
            <a:off x="3837904" y="4146999"/>
            <a:ext cx="7521262" cy="133296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01000011  01000001  01000110  01000101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1DE6436F-1BF5-485C-AADE-4B4FFEDC91E1}"/>
              </a:ext>
            </a:extLst>
          </p:cNvPr>
          <p:cNvCxnSpPr/>
          <p:nvPr/>
        </p:nvCxnSpPr>
        <p:spPr>
          <a:xfrm flipH="1">
            <a:off x="5138670" y="2196112"/>
            <a:ext cx="1687133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154CC821-0374-4DBC-8D11-C1E02D48DB38}"/>
              </a:ext>
            </a:extLst>
          </p:cNvPr>
          <p:cNvCxnSpPr/>
          <p:nvPr/>
        </p:nvCxnSpPr>
        <p:spPr>
          <a:xfrm flipH="1">
            <a:off x="6825803" y="2176530"/>
            <a:ext cx="270456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27DA18E4-C461-46B1-8FFC-75E9E4441D96}"/>
              </a:ext>
            </a:extLst>
          </p:cNvPr>
          <p:cNvCxnSpPr>
            <a:cxnSpLocks/>
          </p:cNvCxnSpPr>
          <p:nvPr/>
        </p:nvCxnSpPr>
        <p:spPr>
          <a:xfrm>
            <a:off x="7463307" y="2196112"/>
            <a:ext cx="701898" cy="1950887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5F8F9FE5-2040-4AE8-8D45-BEBEBA16B944}"/>
              </a:ext>
            </a:extLst>
          </p:cNvPr>
          <p:cNvCxnSpPr/>
          <p:nvPr/>
        </p:nvCxnSpPr>
        <p:spPr>
          <a:xfrm>
            <a:off x="7598535" y="2176530"/>
            <a:ext cx="2150772" cy="1970469"/>
          </a:xfrm>
          <a:prstGeom prst="straightConnector1">
            <a:avLst/>
          </a:prstGeom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29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8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Theme2" id="{4C2D608B-8650-4915-96FC-94B87F876AD8}" vid="{330C751E-EB19-4DE6-8E13-7AAB4ACACED7}"/>
    </a:ext>
  </a:extLst>
</a:theme>
</file>

<file path=ppt/theme/theme1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1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3449</TotalTime>
  <Words>1408</Words>
  <Application>Microsoft Office PowerPoint</Application>
  <PresentationFormat>Custom</PresentationFormat>
  <Paragraphs>521</Paragraphs>
  <Slides>28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28</vt:i4>
      </vt:variant>
    </vt:vector>
  </HeadingPairs>
  <TitlesOfParts>
    <vt:vector size="49" baseType="lpstr">
      <vt:lpstr>Arial</vt:lpstr>
      <vt:lpstr>Chu Van An</vt:lpstr>
      <vt:lpstr>Arial-Rounded</vt:lpstr>
      <vt:lpstr>等线</vt:lpstr>
      <vt:lpstr>Wingdings</vt:lpstr>
      <vt:lpstr>SimHei</vt:lpstr>
      <vt:lpstr>Calibri Light</vt:lpstr>
      <vt:lpstr>Times New Roman</vt:lpstr>
      <vt:lpstr>Calibri</vt:lpstr>
      <vt:lpstr>字魂36号-正文宋楷</vt:lpstr>
      <vt:lpstr>8_Thiết kế Tùy chỉnh</vt:lpstr>
      <vt:lpstr>7_Thiết kế Tùy chỉnh</vt:lpstr>
      <vt:lpstr>3_Thiết kế Tùy chỉnh</vt:lpstr>
      <vt:lpstr>6_Thiết kế Tùy chỉnh</vt:lpstr>
      <vt:lpstr>4_Thiết kế Tùy chỉnh</vt:lpstr>
      <vt:lpstr>2_Thiết kế Tùy chỉnh</vt:lpstr>
      <vt:lpstr>5_Thiết kế Tùy chỉnh</vt:lpstr>
      <vt:lpstr>9_Thiết kế Tùy chỉnh</vt:lpstr>
      <vt:lpstr>1_Thiết kế Tùy chỉnh</vt:lpstr>
      <vt:lpstr>Thiết kế Tùy chỉnh</vt:lpstr>
      <vt:lpstr>Theme2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</vt:lpstr>
      <vt:lpstr>PowerPoint Presentation</vt:lpstr>
      <vt:lpstr>PowerPoint Presentation</vt:lpstr>
      <vt:lpstr>VẬN DỤNG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Admin</dc:creator>
  <cp:lastModifiedBy>Admin</cp:lastModifiedBy>
  <cp:revision>310</cp:revision>
  <dcterms:created xsi:type="dcterms:W3CDTF">2021-06-22T15:39:08Z</dcterms:created>
  <dcterms:modified xsi:type="dcterms:W3CDTF">2022-09-21T02:33:27Z</dcterms:modified>
</cp:coreProperties>
</file>