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theme/theme5.xml" ContentType="application/vnd.openxmlformats-officedocument.theme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audio2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6" r:id="rId1"/>
    <p:sldMasterId id="2147483859" r:id="rId2"/>
    <p:sldMasterId id="2147483871" r:id="rId3"/>
    <p:sldMasterId id="2147483838" r:id="rId4"/>
    <p:sldMasterId id="2147483840" r:id="rId5"/>
    <p:sldMasterId id="2147483844" r:id="rId6"/>
    <p:sldMasterId id="2147483846" r:id="rId7"/>
  </p:sldMasterIdLst>
  <p:notesMasterIdLst>
    <p:notesMasterId r:id="rId40"/>
  </p:notesMasterIdLst>
  <p:handoutMasterIdLst>
    <p:handoutMasterId r:id="rId41"/>
  </p:handoutMasterIdLst>
  <p:sldIdLst>
    <p:sldId id="407" r:id="rId8"/>
    <p:sldId id="415" r:id="rId9"/>
    <p:sldId id="408" r:id="rId10"/>
    <p:sldId id="409" r:id="rId11"/>
    <p:sldId id="401" r:id="rId12"/>
    <p:sldId id="389" r:id="rId13"/>
    <p:sldId id="390" r:id="rId14"/>
    <p:sldId id="391" r:id="rId15"/>
    <p:sldId id="392" r:id="rId16"/>
    <p:sldId id="393" r:id="rId17"/>
    <p:sldId id="394" r:id="rId18"/>
    <p:sldId id="395" r:id="rId19"/>
    <p:sldId id="265" r:id="rId20"/>
    <p:sldId id="422" r:id="rId21"/>
    <p:sldId id="424" r:id="rId22"/>
    <p:sldId id="396" r:id="rId23"/>
    <p:sldId id="397" r:id="rId24"/>
    <p:sldId id="425" r:id="rId25"/>
    <p:sldId id="398" r:id="rId26"/>
    <p:sldId id="399" r:id="rId27"/>
    <p:sldId id="400" r:id="rId28"/>
    <p:sldId id="426" r:id="rId29"/>
    <p:sldId id="402" r:id="rId30"/>
    <p:sldId id="403" r:id="rId31"/>
    <p:sldId id="372" r:id="rId32"/>
    <p:sldId id="373" r:id="rId33"/>
    <p:sldId id="374" r:id="rId34"/>
    <p:sldId id="375" r:id="rId35"/>
    <p:sldId id="419" r:id="rId36"/>
    <p:sldId id="417" r:id="rId37"/>
    <p:sldId id="427" r:id="rId38"/>
    <p:sldId id="414" r:id="rId39"/>
  </p:sldIdLst>
  <p:sldSz cx="12192000" cy="6858000"/>
  <p:notesSz cx="6858000" cy="9144000"/>
  <p:custDataLst>
    <p:tags r:id="rId42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FF00FF"/>
    <a:srgbClr val="FF0000"/>
    <a:srgbClr val="0000CC"/>
    <a:srgbClr val="CC0099"/>
    <a:srgbClr val="D2CCD1"/>
    <a:srgbClr val="A6F8DF"/>
    <a:srgbClr val="E6F2AC"/>
    <a:srgbClr val="B7B0EE"/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82" autoAdjust="0"/>
    <p:restoredTop sz="94434" autoAdjust="0"/>
  </p:normalViewPr>
  <p:slideViewPr>
    <p:cSldViewPr>
      <p:cViewPr>
        <p:scale>
          <a:sx n="76" d="100"/>
          <a:sy n="76" d="100"/>
        </p:scale>
        <p:origin x="-576" y="-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285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ags" Target="tags/tag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EBD0EF-3F49-469B-B6B5-D8785667AF1C}" type="doc">
      <dgm:prSet loTypeId="urn:microsoft.com/office/officeart/2008/layout/VerticalCurvedList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345B5FF-E648-471F-AD08-1F50425F7296}">
      <dgm:prSet phldrT="[Text]" custT="1"/>
      <dgm:spPr>
        <a:solidFill>
          <a:schemeClr val="tx2">
            <a:lumMod val="85000"/>
            <a:lumOff val="15000"/>
          </a:schemeClr>
        </a:solidFill>
        <a:ln>
          <a:solidFill>
            <a:srgbClr val="FF00FF"/>
          </a:solidFill>
        </a:ln>
      </dgm:spPr>
      <dgm:t>
        <a:bodyPr/>
        <a:lstStyle/>
        <a:p>
          <a:r>
            <a:rPr lang="en-US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Mở</a:t>
          </a:r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đầu</a:t>
          </a:r>
          <a:endParaRPr lang="en-US" sz="3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B98589-A33F-472B-9643-E36603EC943D}" type="parTrans" cxnId="{C6EFD7AA-2B66-47F7-92EF-9DB2B4206688}">
      <dgm:prSet/>
      <dgm:spPr/>
      <dgm:t>
        <a:bodyPr/>
        <a:lstStyle/>
        <a:p>
          <a:endParaRPr lang="en-US"/>
        </a:p>
      </dgm:t>
    </dgm:pt>
    <dgm:pt modelId="{F70C24AB-2AC3-443C-8ED9-9B7A19ABC46F}" type="sibTrans" cxnId="{C6EFD7AA-2B66-47F7-92EF-9DB2B4206688}">
      <dgm:prSet/>
      <dgm:spPr/>
      <dgm:t>
        <a:bodyPr/>
        <a:lstStyle/>
        <a:p>
          <a:endParaRPr lang="en-US"/>
        </a:p>
      </dgm:t>
    </dgm:pt>
    <dgm:pt modelId="{B36EEAD5-366F-445A-BE24-4032002B0049}">
      <dgm:prSet phldrT="[Text]" custT="1"/>
      <dgm:spPr>
        <a:solidFill>
          <a:schemeClr val="tx2">
            <a:lumMod val="85000"/>
            <a:lumOff val="15000"/>
          </a:schemeClr>
        </a:solidFill>
        <a:ln>
          <a:solidFill>
            <a:srgbClr val="FF00FF"/>
          </a:solidFill>
        </a:ln>
      </dgm:spPr>
      <dgm:t>
        <a:bodyPr/>
        <a:lstStyle/>
        <a:p>
          <a:r>
            <a:rPr lang="en-US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kiến</a:t>
          </a:r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thức</a:t>
          </a:r>
          <a:endParaRPr lang="en-US" sz="3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CF39DA0-06FA-4E06-AA37-C0CEF9A1B95B}" type="parTrans" cxnId="{72E7C673-4E0C-4F08-A646-6D84CDADF971}">
      <dgm:prSet/>
      <dgm:spPr/>
      <dgm:t>
        <a:bodyPr/>
        <a:lstStyle/>
        <a:p>
          <a:endParaRPr lang="en-US"/>
        </a:p>
      </dgm:t>
    </dgm:pt>
    <dgm:pt modelId="{30FD8307-CB50-41A0-86CE-1192895CCDCA}" type="sibTrans" cxnId="{72E7C673-4E0C-4F08-A646-6D84CDADF971}">
      <dgm:prSet/>
      <dgm:spPr/>
      <dgm:t>
        <a:bodyPr/>
        <a:lstStyle/>
        <a:p>
          <a:endParaRPr lang="en-US"/>
        </a:p>
      </dgm:t>
    </dgm:pt>
    <dgm:pt modelId="{22C03E3E-A46B-4BFB-B2B4-E266A7BA298B}">
      <dgm:prSet phldrT="[Text]" custT="1"/>
      <dgm:spPr>
        <a:solidFill>
          <a:schemeClr val="tx2">
            <a:lumMod val="85000"/>
            <a:lumOff val="15000"/>
          </a:schemeClr>
        </a:solidFill>
        <a:ln>
          <a:solidFill>
            <a:srgbClr val="FF00FF"/>
          </a:solidFill>
        </a:ln>
      </dgm:spPr>
      <dgm:t>
        <a:bodyPr/>
        <a:lstStyle/>
        <a:p>
          <a:r>
            <a:rPr lang="en-US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Luyện</a:t>
          </a:r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endParaRPr lang="en-US" sz="3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3CD6AF-FE79-4A1D-A414-9CBE9A1E00CF}" type="parTrans" cxnId="{DF0BD8BD-B75C-4B74-8663-C613D76E0D6B}">
      <dgm:prSet/>
      <dgm:spPr/>
      <dgm:t>
        <a:bodyPr/>
        <a:lstStyle/>
        <a:p>
          <a:endParaRPr lang="en-US"/>
        </a:p>
      </dgm:t>
    </dgm:pt>
    <dgm:pt modelId="{8005786E-48F0-4DA7-A5C7-42489A7201D4}" type="sibTrans" cxnId="{DF0BD8BD-B75C-4B74-8663-C613D76E0D6B}">
      <dgm:prSet/>
      <dgm:spPr/>
      <dgm:t>
        <a:bodyPr/>
        <a:lstStyle/>
        <a:p>
          <a:endParaRPr lang="en-US"/>
        </a:p>
      </dgm:t>
    </dgm:pt>
    <dgm:pt modelId="{860BF1CB-668C-4239-8C38-79077195AB94}">
      <dgm:prSet phldrT="[Text]" custT="1"/>
      <dgm:spPr>
        <a:solidFill>
          <a:schemeClr val="tx2">
            <a:lumMod val="85000"/>
            <a:lumOff val="15000"/>
          </a:schemeClr>
        </a:solidFill>
        <a:ln>
          <a:solidFill>
            <a:srgbClr val="FF00FF"/>
          </a:solidFill>
        </a:ln>
      </dgm:spPr>
      <dgm:t>
        <a:bodyPr/>
        <a:lstStyle/>
        <a:p>
          <a:r>
            <a:rPr lang="en-US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Vận</a:t>
          </a:r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dụng</a:t>
          </a:r>
          <a:endParaRPr lang="en-US" sz="3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CBA40F-9CF7-4834-9869-A8D7FBA6BE69}" type="parTrans" cxnId="{A3F8A4CE-0C3C-4669-92E8-0BAA685BA69E}">
      <dgm:prSet/>
      <dgm:spPr/>
      <dgm:t>
        <a:bodyPr/>
        <a:lstStyle/>
        <a:p>
          <a:endParaRPr lang="vi-VN"/>
        </a:p>
      </dgm:t>
    </dgm:pt>
    <dgm:pt modelId="{EC0819F8-EC01-4A11-98EB-285F9CBC376D}" type="sibTrans" cxnId="{A3F8A4CE-0C3C-4669-92E8-0BAA685BA69E}">
      <dgm:prSet/>
      <dgm:spPr/>
      <dgm:t>
        <a:bodyPr/>
        <a:lstStyle/>
        <a:p>
          <a:endParaRPr lang="vi-VN"/>
        </a:p>
      </dgm:t>
    </dgm:pt>
    <dgm:pt modelId="{1F6C08C0-7F05-4CE5-857C-91C285117852}" type="pres">
      <dgm:prSet presAssocID="{80EBD0EF-3F49-469B-B6B5-D8785667AF1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49359746-EDBB-4C83-9AFB-233B0EFE17E1}" type="pres">
      <dgm:prSet presAssocID="{80EBD0EF-3F49-469B-B6B5-D8785667AF1C}" presName="Name1" presStyleCnt="0"/>
      <dgm:spPr/>
    </dgm:pt>
    <dgm:pt modelId="{7BAEC766-FB47-4386-A6DC-AFFC7DB94C9B}" type="pres">
      <dgm:prSet presAssocID="{80EBD0EF-3F49-469B-B6B5-D8785667AF1C}" presName="cycle" presStyleCnt="0"/>
      <dgm:spPr/>
    </dgm:pt>
    <dgm:pt modelId="{2149F907-A42A-41A5-86A8-C0DF39EBFEEC}" type="pres">
      <dgm:prSet presAssocID="{80EBD0EF-3F49-469B-B6B5-D8785667AF1C}" presName="srcNode" presStyleLbl="node1" presStyleIdx="0" presStyleCnt="4"/>
      <dgm:spPr/>
    </dgm:pt>
    <dgm:pt modelId="{037424EE-11FC-4540-A92F-37799732F846}" type="pres">
      <dgm:prSet presAssocID="{80EBD0EF-3F49-469B-B6B5-D8785667AF1C}" presName="conn" presStyleLbl="parChTrans1D2" presStyleIdx="0" presStyleCnt="1"/>
      <dgm:spPr/>
      <dgm:t>
        <a:bodyPr/>
        <a:lstStyle/>
        <a:p>
          <a:endParaRPr lang="en-US"/>
        </a:p>
      </dgm:t>
    </dgm:pt>
    <dgm:pt modelId="{D36E40CD-5074-4843-867F-6FD476263107}" type="pres">
      <dgm:prSet presAssocID="{80EBD0EF-3F49-469B-B6B5-D8785667AF1C}" presName="extraNode" presStyleLbl="node1" presStyleIdx="0" presStyleCnt="4"/>
      <dgm:spPr/>
    </dgm:pt>
    <dgm:pt modelId="{6A2C51EB-D554-4712-91A2-3C0933191AAA}" type="pres">
      <dgm:prSet presAssocID="{80EBD0EF-3F49-469B-B6B5-D8785667AF1C}" presName="dstNode" presStyleLbl="node1" presStyleIdx="0" presStyleCnt="4"/>
      <dgm:spPr/>
    </dgm:pt>
    <dgm:pt modelId="{97026253-F921-4CB6-B4AE-0349D2F46D1E}" type="pres">
      <dgm:prSet presAssocID="{3345B5FF-E648-471F-AD08-1F50425F7296}" presName="text_1" presStyleLbl="node1" presStyleIdx="0" presStyleCnt="4" custScaleX="100662" custLinFactNeighborX="28597" custLinFactNeighborY="-282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41ED78-0FE0-4D7B-8314-B83D817CAC4D}" type="pres">
      <dgm:prSet presAssocID="{3345B5FF-E648-471F-AD08-1F50425F7296}" presName="accent_1" presStyleCnt="0"/>
      <dgm:spPr/>
    </dgm:pt>
    <dgm:pt modelId="{FEAD4700-BB28-4B57-8A8F-195360CC65DB}" type="pres">
      <dgm:prSet presAssocID="{3345B5FF-E648-471F-AD08-1F50425F7296}" presName="accentRepeatNode" presStyleLbl="solidFgAcc1" presStyleIdx="0" presStyleCnt="4" custScaleX="83242" custScaleY="81804" custLinFactNeighborX="-2671" custLinFactNeighborY="-1433"/>
      <dgm:spPr/>
    </dgm:pt>
    <dgm:pt modelId="{62D39B9E-1EBA-4D0F-A008-44E1E037F45F}" type="pres">
      <dgm:prSet presAssocID="{B36EEAD5-366F-445A-BE24-4032002B0049}" presName="text_2" presStyleLbl="node1" presStyleIdx="1" presStyleCnt="4" custLinFactNeighborX="937" custLinFactNeighborY="-354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72F714-DAA7-40F1-B612-D07C0D0004D3}" type="pres">
      <dgm:prSet presAssocID="{B36EEAD5-366F-445A-BE24-4032002B0049}" presName="accent_2" presStyleCnt="0"/>
      <dgm:spPr/>
    </dgm:pt>
    <dgm:pt modelId="{1623A0E4-84F0-48FB-8BB9-011E718B0203}" type="pres">
      <dgm:prSet presAssocID="{B36EEAD5-366F-445A-BE24-4032002B0049}" presName="accentRepeatNode" presStyleLbl="solidFgAcc1" presStyleIdx="1" presStyleCnt="4" custScaleX="86757" custScaleY="81794" custLinFactNeighborX="-6287" custLinFactNeighborY="-2001"/>
      <dgm:spPr/>
    </dgm:pt>
    <dgm:pt modelId="{C23305F1-D962-4926-9575-72C2FDECE611}" type="pres">
      <dgm:prSet presAssocID="{22C03E3E-A46B-4BFB-B2B4-E266A7BA298B}" presName="text_3" presStyleLbl="node1" presStyleIdx="2" presStyleCnt="4" custLinFactNeighborX="1979" custLinFactNeighborY="-121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05E026-636F-46EB-8A6B-8A784222F463}" type="pres">
      <dgm:prSet presAssocID="{22C03E3E-A46B-4BFB-B2B4-E266A7BA298B}" presName="accent_3" presStyleCnt="0"/>
      <dgm:spPr/>
    </dgm:pt>
    <dgm:pt modelId="{EE1FBA50-5E37-469A-8572-3FBFE6D15C3A}" type="pres">
      <dgm:prSet presAssocID="{22C03E3E-A46B-4BFB-B2B4-E266A7BA298B}" presName="accentRepeatNode" presStyleLbl="solidFgAcc1" presStyleIdx="2" presStyleCnt="4" custScaleX="89273" custScaleY="82806" custLinFactNeighborX="-7545" custLinFactNeighborY="-9367"/>
      <dgm:spPr/>
    </dgm:pt>
    <dgm:pt modelId="{E25377D7-A968-475C-84F8-B78295BBAC5E}" type="pres">
      <dgm:prSet presAssocID="{860BF1CB-668C-4239-8C38-79077195AB94}" presName="text_4" presStyleLbl="node1" presStyleIdx="3" presStyleCnt="4" custLinFactNeighborX="2126" custLinFactNeighborY="-2068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55E48E-CB17-4A6B-B273-92259224550F}" type="pres">
      <dgm:prSet presAssocID="{860BF1CB-668C-4239-8C38-79077195AB94}" presName="accent_4" presStyleCnt="0"/>
      <dgm:spPr/>
    </dgm:pt>
    <dgm:pt modelId="{2669EBB5-0BF7-48AD-AAC0-0228CCBA10D6}" type="pres">
      <dgm:prSet presAssocID="{860BF1CB-668C-4239-8C38-79077195AB94}" presName="accentRepeatNode" presStyleLbl="solidFgAcc1" presStyleIdx="3" presStyleCnt="4" custScaleX="84826" custScaleY="87427" custLinFactNeighborX="15397" custLinFactNeighborY="-18537"/>
      <dgm:spPr/>
    </dgm:pt>
  </dgm:ptLst>
  <dgm:cxnLst>
    <dgm:cxn modelId="{0C3F6F21-B7F5-4CF5-961C-C576DAF6BC3F}" type="presOf" srcId="{80EBD0EF-3F49-469B-B6B5-D8785667AF1C}" destId="{1F6C08C0-7F05-4CE5-857C-91C285117852}" srcOrd="0" destOrd="0" presId="urn:microsoft.com/office/officeart/2008/layout/VerticalCurvedList"/>
    <dgm:cxn modelId="{A3F8A4CE-0C3C-4669-92E8-0BAA685BA69E}" srcId="{80EBD0EF-3F49-469B-B6B5-D8785667AF1C}" destId="{860BF1CB-668C-4239-8C38-79077195AB94}" srcOrd="3" destOrd="0" parTransId="{86CBA40F-9CF7-4834-9869-A8D7FBA6BE69}" sibTransId="{EC0819F8-EC01-4A11-98EB-285F9CBC376D}"/>
    <dgm:cxn modelId="{A4276417-5B2C-457B-A370-06B7E7222A73}" type="presOf" srcId="{B36EEAD5-366F-445A-BE24-4032002B0049}" destId="{62D39B9E-1EBA-4D0F-A008-44E1E037F45F}" srcOrd="0" destOrd="0" presId="urn:microsoft.com/office/officeart/2008/layout/VerticalCurvedList"/>
    <dgm:cxn modelId="{5B43B7C6-218A-4B4C-A993-27D2A74003A8}" type="presOf" srcId="{860BF1CB-668C-4239-8C38-79077195AB94}" destId="{E25377D7-A968-475C-84F8-B78295BBAC5E}" srcOrd="0" destOrd="0" presId="urn:microsoft.com/office/officeart/2008/layout/VerticalCurvedList"/>
    <dgm:cxn modelId="{DF0BD8BD-B75C-4B74-8663-C613D76E0D6B}" srcId="{80EBD0EF-3F49-469B-B6B5-D8785667AF1C}" destId="{22C03E3E-A46B-4BFB-B2B4-E266A7BA298B}" srcOrd="2" destOrd="0" parTransId="{223CD6AF-FE79-4A1D-A414-9CBE9A1E00CF}" sibTransId="{8005786E-48F0-4DA7-A5C7-42489A7201D4}"/>
    <dgm:cxn modelId="{75F59481-B888-4812-88BB-080CF33C59AA}" type="presOf" srcId="{F70C24AB-2AC3-443C-8ED9-9B7A19ABC46F}" destId="{037424EE-11FC-4540-A92F-37799732F846}" srcOrd="0" destOrd="0" presId="urn:microsoft.com/office/officeart/2008/layout/VerticalCurvedList"/>
    <dgm:cxn modelId="{C6EFD7AA-2B66-47F7-92EF-9DB2B4206688}" srcId="{80EBD0EF-3F49-469B-B6B5-D8785667AF1C}" destId="{3345B5FF-E648-471F-AD08-1F50425F7296}" srcOrd="0" destOrd="0" parTransId="{33B98589-A33F-472B-9643-E36603EC943D}" sibTransId="{F70C24AB-2AC3-443C-8ED9-9B7A19ABC46F}"/>
    <dgm:cxn modelId="{72E7C673-4E0C-4F08-A646-6D84CDADF971}" srcId="{80EBD0EF-3F49-469B-B6B5-D8785667AF1C}" destId="{B36EEAD5-366F-445A-BE24-4032002B0049}" srcOrd="1" destOrd="0" parTransId="{9CF39DA0-06FA-4E06-AA37-C0CEF9A1B95B}" sibTransId="{30FD8307-CB50-41A0-86CE-1192895CCDCA}"/>
    <dgm:cxn modelId="{03D29DF7-8380-476F-BC00-26552794C334}" type="presOf" srcId="{3345B5FF-E648-471F-AD08-1F50425F7296}" destId="{97026253-F921-4CB6-B4AE-0349D2F46D1E}" srcOrd="0" destOrd="0" presId="urn:microsoft.com/office/officeart/2008/layout/VerticalCurvedList"/>
    <dgm:cxn modelId="{4509E0DA-2F7D-4D5C-B141-65421016E578}" type="presOf" srcId="{22C03E3E-A46B-4BFB-B2B4-E266A7BA298B}" destId="{C23305F1-D962-4926-9575-72C2FDECE611}" srcOrd="0" destOrd="0" presId="urn:microsoft.com/office/officeart/2008/layout/VerticalCurvedList"/>
    <dgm:cxn modelId="{9A8744D6-8FE4-4638-A4C2-8642FF3060CD}" type="presParOf" srcId="{1F6C08C0-7F05-4CE5-857C-91C285117852}" destId="{49359746-EDBB-4C83-9AFB-233B0EFE17E1}" srcOrd="0" destOrd="0" presId="urn:microsoft.com/office/officeart/2008/layout/VerticalCurvedList"/>
    <dgm:cxn modelId="{44FE9214-7BE5-4322-B8DC-5DA72858610D}" type="presParOf" srcId="{49359746-EDBB-4C83-9AFB-233B0EFE17E1}" destId="{7BAEC766-FB47-4386-A6DC-AFFC7DB94C9B}" srcOrd="0" destOrd="0" presId="urn:microsoft.com/office/officeart/2008/layout/VerticalCurvedList"/>
    <dgm:cxn modelId="{75358BCC-351E-4E66-BE63-BDFFDC1EF285}" type="presParOf" srcId="{7BAEC766-FB47-4386-A6DC-AFFC7DB94C9B}" destId="{2149F907-A42A-41A5-86A8-C0DF39EBFEEC}" srcOrd="0" destOrd="0" presId="urn:microsoft.com/office/officeart/2008/layout/VerticalCurvedList"/>
    <dgm:cxn modelId="{C40B1DF7-FDFE-483A-AA08-3D12EE34D64E}" type="presParOf" srcId="{7BAEC766-FB47-4386-A6DC-AFFC7DB94C9B}" destId="{037424EE-11FC-4540-A92F-37799732F846}" srcOrd="1" destOrd="0" presId="urn:microsoft.com/office/officeart/2008/layout/VerticalCurvedList"/>
    <dgm:cxn modelId="{E3B430B6-B849-4A9E-A4E3-478A81544F66}" type="presParOf" srcId="{7BAEC766-FB47-4386-A6DC-AFFC7DB94C9B}" destId="{D36E40CD-5074-4843-867F-6FD476263107}" srcOrd="2" destOrd="0" presId="urn:microsoft.com/office/officeart/2008/layout/VerticalCurvedList"/>
    <dgm:cxn modelId="{C772AE2E-D41C-4EBB-A041-A2E4E755D8CE}" type="presParOf" srcId="{7BAEC766-FB47-4386-A6DC-AFFC7DB94C9B}" destId="{6A2C51EB-D554-4712-91A2-3C0933191AAA}" srcOrd="3" destOrd="0" presId="urn:microsoft.com/office/officeart/2008/layout/VerticalCurvedList"/>
    <dgm:cxn modelId="{8ECEF36A-E39D-4723-80BE-310956439034}" type="presParOf" srcId="{49359746-EDBB-4C83-9AFB-233B0EFE17E1}" destId="{97026253-F921-4CB6-B4AE-0349D2F46D1E}" srcOrd="1" destOrd="0" presId="urn:microsoft.com/office/officeart/2008/layout/VerticalCurvedList"/>
    <dgm:cxn modelId="{19BF60A0-B926-464F-97AD-C74A929CD38A}" type="presParOf" srcId="{49359746-EDBB-4C83-9AFB-233B0EFE17E1}" destId="{0E41ED78-0FE0-4D7B-8314-B83D817CAC4D}" srcOrd="2" destOrd="0" presId="urn:microsoft.com/office/officeart/2008/layout/VerticalCurvedList"/>
    <dgm:cxn modelId="{BBD8C103-EEF4-4F54-BC90-A8583B599CC3}" type="presParOf" srcId="{0E41ED78-0FE0-4D7B-8314-B83D817CAC4D}" destId="{FEAD4700-BB28-4B57-8A8F-195360CC65DB}" srcOrd="0" destOrd="0" presId="urn:microsoft.com/office/officeart/2008/layout/VerticalCurvedList"/>
    <dgm:cxn modelId="{2A4D6679-64A0-47F8-8B56-DDCD8CDB0D68}" type="presParOf" srcId="{49359746-EDBB-4C83-9AFB-233B0EFE17E1}" destId="{62D39B9E-1EBA-4D0F-A008-44E1E037F45F}" srcOrd="3" destOrd="0" presId="urn:microsoft.com/office/officeart/2008/layout/VerticalCurvedList"/>
    <dgm:cxn modelId="{3E00874A-2C48-472B-A2C9-ED6FF5994982}" type="presParOf" srcId="{49359746-EDBB-4C83-9AFB-233B0EFE17E1}" destId="{E772F714-DAA7-40F1-B612-D07C0D0004D3}" srcOrd="4" destOrd="0" presId="urn:microsoft.com/office/officeart/2008/layout/VerticalCurvedList"/>
    <dgm:cxn modelId="{4204035C-2E56-4458-8210-D5C1624299E6}" type="presParOf" srcId="{E772F714-DAA7-40F1-B612-D07C0D0004D3}" destId="{1623A0E4-84F0-48FB-8BB9-011E718B0203}" srcOrd="0" destOrd="0" presId="urn:microsoft.com/office/officeart/2008/layout/VerticalCurvedList"/>
    <dgm:cxn modelId="{435E15C0-A981-4705-BF2E-9DDFD21C02C3}" type="presParOf" srcId="{49359746-EDBB-4C83-9AFB-233B0EFE17E1}" destId="{C23305F1-D962-4926-9575-72C2FDECE611}" srcOrd="5" destOrd="0" presId="urn:microsoft.com/office/officeart/2008/layout/VerticalCurvedList"/>
    <dgm:cxn modelId="{52E80A9A-9C43-4715-BDC2-8318F3C5E5E1}" type="presParOf" srcId="{49359746-EDBB-4C83-9AFB-233B0EFE17E1}" destId="{5E05E026-636F-46EB-8A6B-8A784222F463}" srcOrd="6" destOrd="0" presId="urn:microsoft.com/office/officeart/2008/layout/VerticalCurvedList"/>
    <dgm:cxn modelId="{7E8DFD7D-ABF7-4846-85F0-C2B0D55BBF1B}" type="presParOf" srcId="{5E05E026-636F-46EB-8A6B-8A784222F463}" destId="{EE1FBA50-5E37-469A-8572-3FBFE6D15C3A}" srcOrd="0" destOrd="0" presId="urn:microsoft.com/office/officeart/2008/layout/VerticalCurvedList"/>
    <dgm:cxn modelId="{925B8BED-D913-4F3D-8A74-68727E467800}" type="presParOf" srcId="{49359746-EDBB-4C83-9AFB-233B0EFE17E1}" destId="{E25377D7-A968-475C-84F8-B78295BBAC5E}" srcOrd="7" destOrd="0" presId="urn:microsoft.com/office/officeart/2008/layout/VerticalCurvedList"/>
    <dgm:cxn modelId="{391DCE79-E803-480E-A13B-8D0A3FEAA810}" type="presParOf" srcId="{49359746-EDBB-4C83-9AFB-233B0EFE17E1}" destId="{6D55E48E-CB17-4A6B-B273-92259224550F}" srcOrd="8" destOrd="0" presId="urn:microsoft.com/office/officeart/2008/layout/VerticalCurvedList"/>
    <dgm:cxn modelId="{EC86BCA0-988B-472E-B964-AA71166D1F26}" type="presParOf" srcId="{6D55E48E-CB17-4A6B-B273-92259224550F}" destId="{2669EBB5-0BF7-48AD-AAC0-0228CCBA10D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7424EE-11FC-4540-A92F-37799732F846}">
      <dsp:nvSpPr>
        <dsp:cNvPr id="0" name=""/>
        <dsp:cNvSpPr/>
      </dsp:nvSpPr>
      <dsp:spPr>
        <a:xfrm>
          <a:off x="-6694121" y="-1021774"/>
          <a:ext cx="7952702" cy="7952702"/>
        </a:xfrm>
        <a:prstGeom prst="blockArc">
          <a:avLst>
            <a:gd name="adj1" fmla="val 18900000"/>
            <a:gd name="adj2" fmla="val 2700000"/>
            <a:gd name="adj3" fmla="val 272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026253-F921-4CB6-B4AE-0349D2F46D1E}">
      <dsp:nvSpPr>
        <dsp:cNvPr id="0" name=""/>
        <dsp:cNvSpPr/>
      </dsp:nvSpPr>
      <dsp:spPr>
        <a:xfrm>
          <a:off x="700433" y="428632"/>
          <a:ext cx="7427566" cy="909064"/>
        </a:xfrm>
        <a:prstGeom prst="rect">
          <a:avLst/>
        </a:prstGeom>
        <a:solidFill>
          <a:schemeClr val="tx2">
            <a:lumMod val="85000"/>
            <a:lumOff val="15000"/>
          </a:schemeClr>
        </a:solidFill>
        <a:ln>
          <a:solidFill>
            <a:srgbClr val="FF00FF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1570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Mở</a:t>
          </a:r>
          <a:r>
            <a: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đầu</a:t>
          </a:r>
          <a:endParaRPr lang="en-US" sz="3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00433" y="428632"/>
        <a:ext cx="7427566" cy="909064"/>
      </dsp:txXfrm>
    </dsp:sp>
    <dsp:sp modelId="{FEAD4700-BB28-4B57-8A8F-195360CC65DB}">
      <dsp:nvSpPr>
        <dsp:cNvPr id="0" name=""/>
        <dsp:cNvSpPr/>
      </dsp:nvSpPr>
      <dsp:spPr>
        <a:xfrm>
          <a:off x="149436" y="427762"/>
          <a:ext cx="945904" cy="92956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D39B9E-1EBA-4D0F-A008-44E1E037F45F}">
      <dsp:nvSpPr>
        <dsp:cNvPr id="0" name=""/>
        <dsp:cNvSpPr/>
      </dsp:nvSpPr>
      <dsp:spPr>
        <a:xfrm>
          <a:off x="1238182" y="1785947"/>
          <a:ext cx="6857531" cy="909064"/>
        </a:xfrm>
        <a:prstGeom prst="rect">
          <a:avLst/>
        </a:prstGeom>
        <a:solidFill>
          <a:schemeClr val="tx2">
            <a:lumMod val="85000"/>
            <a:lumOff val="15000"/>
          </a:schemeClr>
        </a:solidFill>
        <a:ln>
          <a:solidFill>
            <a:srgbClr val="FF00FF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1570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kiến</a:t>
          </a:r>
          <a:r>
            <a: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thức</a:t>
          </a:r>
          <a:endParaRPr lang="en-US" sz="3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38182" y="1785947"/>
        <a:ext cx="6857531" cy="909064"/>
      </dsp:txXfrm>
    </dsp:sp>
    <dsp:sp modelId="{1623A0E4-84F0-48FB-8BB9-011E718B0203}">
      <dsp:nvSpPr>
        <dsp:cNvPr id="0" name=""/>
        <dsp:cNvSpPr/>
      </dsp:nvSpPr>
      <dsp:spPr>
        <a:xfrm>
          <a:off x="609563" y="1785197"/>
          <a:ext cx="985846" cy="92945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3305F1-D962-4926-9575-72C2FDECE611}">
      <dsp:nvSpPr>
        <dsp:cNvPr id="0" name=""/>
        <dsp:cNvSpPr/>
      </dsp:nvSpPr>
      <dsp:spPr>
        <a:xfrm>
          <a:off x="1270468" y="3071837"/>
          <a:ext cx="6857531" cy="909064"/>
        </a:xfrm>
        <a:prstGeom prst="rect">
          <a:avLst/>
        </a:prstGeom>
        <a:solidFill>
          <a:schemeClr val="tx2">
            <a:lumMod val="85000"/>
            <a:lumOff val="15000"/>
          </a:schemeClr>
        </a:solidFill>
        <a:ln>
          <a:solidFill>
            <a:srgbClr val="FF00FF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1570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Luyện</a:t>
          </a:r>
          <a:r>
            <a: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endParaRPr lang="en-US" sz="3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70468" y="3071837"/>
        <a:ext cx="6857531" cy="909064"/>
      </dsp:txXfrm>
    </dsp:sp>
    <dsp:sp modelId="{EE1FBA50-5E37-469A-8572-3FBFE6D15C3A}">
      <dsp:nvSpPr>
        <dsp:cNvPr id="0" name=""/>
        <dsp:cNvSpPr/>
      </dsp:nvSpPr>
      <dsp:spPr>
        <a:xfrm>
          <a:off x="580973" y="3059578"/>
          <a:ext cx="1014436" cy="94094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5377D7-A968-475C-84F8-B78295BBAC5E}">
      <dsp:nvSpPr>
        <dsp:cNvPr id="0" name=""/>
        <dsp:cNvSpPr/>
      </dsp:nvSpPr>
      <dsp:spPr>
        <a:xfrm>
          <a:off x="749280" y="4357717"/>
          <a:ext cx="7378719" cy="909064"/>
        </a:xfrm>
        <a:prstGeom prst="rect">
          <a:avLst/>
        </a:prstGeom>
        <a:solidFill>
          <a:schemeClr val="tx2">
            <a:lumMod val="85000"/>
            <a:lumOff val="15000"/>
          </a:schemeClr>
        </a:solidFill>
        <a:ln>
          <a:solidFill>
            <a:srgbClr val="FF00FF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1570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Vận</a:t>
          </a:r>
          <a:r>
            <a: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dụng</a:t>
          </a:r>
          <a:endParaRPr lang="en-US" sz="3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49280" y="4357717"/>
        <a:ext cx="7378719" cy="909064"/>
      </dsp:txXfrm>
    </dsp:sp>
    <dsp:sp modelId="{2669EBB5-0BF7-48AD-AAC0-0228CCBA10D6}">
      <dsp:nvSpPr>
        <dsp:cNvPr id="0" name=""/>
        <dsp:cNvSpPr/>
      </dsp:nvSpPr>
      <dsp:spPr>
        <a:xfrm>
          <a:off x="345749" y="4292954"/>
          <a:ext cx="963903" cy="99345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110553-6A7C-415F-AD07-507058232A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348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23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35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C84EB59-17C7-449F-94D1-BCDABDD368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8352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Hỏi</a:t>
            </a:r>
            <a:r>
              <a:rPr lang="en-US" baseline="0"/>
              <a:t> HS quan sát thấy gì? </a:t>
            </a:r>
          </a:p>
          <a:p>
            <a:r>
              <a:rPr lang="en-US" baseline="0"/>
              <a:t>Dẫn dắt vào game: cùng lật mảnh ghép để tiêu diệt con virus corona này….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smtClean="0"/>
              <a:pPr lvl="0" algn="r"/>
              <a:t>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777367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Hỏi</a:t>
            </a:r>
            <a:r>
              <a:rPr lang="en-US" baseline="0"/>
              <a:t> HS quan sát thấy gì? </a:t>
            </a:r>
          </a:p>
          <a:p>
            <a:r>
              <a:rPr lang="en-US" baseline="0"/>
              <a:t>Dẫn dắt vào game: cùng lật mảnh ghép để tiêu diệt con virus corona này….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smtClean="0"/>
              <a:pPr lvl="0" algn="r"/>
              <a:t>6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7773676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Hỏi</a:t>
            </a:r>
            <a:r>
              <a:rPr lang="en-US" baseline="0"/>
              <a:t> HS quan sát thấy gì? </a:t>
            </a:r>
          </a:p>
          <a:p>
            <a:r>
              <a:rPr lang="en-US" baseline="0"/>
              <a:t>Dẫn dắt vào game: cùng lật mảnh ghép để tiêu diệt con virus corona này….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smtClean="0"/>
              <a:pPr lvl="0" algn="r"/>
              <a:t>7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7773676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Hỏi</a:t>
            </a:r>
            <a:r>
              <a:rPr lang="en-US" baseline="0"/>
              <a:t> HS quan sát thấy gì? </a:t>
            </a:r>
          </a:p>
          <a:p>
            <a:r>
              <a:rPr lang="en-US" baseline="0"/>
              <a:t>Dẫn dắt vào game: cùng lật mảnh ghép để tiêu diệt con virus corona này….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smtClean="0"/>
              <a:pPr lvl="0" algn="r"/>
              <a:t>8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7773676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Hỏi</a:t>
            </a:r>
            <a:r>
              <a:rPr lang="en-US" baseline="0"/>
              <a:t> HS quan sát thấy gì? </a:t>
            </a:r>
          </a:p>
          <a:p>
            <a:r>
              <a:rPr lang="en-US" baseline="0"/>
              <a:t>Dẫn dắt vào game: cùng lật mảnh ghép để tiêu diệt con virus corona này….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smtClean="0"/>
              <a:pPr lvl="0" algn="r"/>
              <a:t>9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7773676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Hỏi</a:t>
            </a:r>
            <a:r>
              <a:rPr lang="en-US" baseline="0"/>
              <a:t> HS quan sát thấy gì? </a:t>
            </a:r>
          </a:p>
          <a:p>
            <a:r>
              <a:rPr lang="en-US" baseline="0"/>
              <a:t>Dẫn dắt vào game: cùng lật mảnh ghép để tiêu diệt con virus corona này….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smtClean="0"/>
              <a:pPr lvl="0" algn="r"/>
              <a:t>10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7773676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Khi rác</a:t>
            </a:r>
            <a:r>
              <a:rPr lang="en-US" baseline="0"/>
              <a:t> vào thùng, GV kích chuột để giúp HS chốt ý nghĩa của trò chơi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646423-AADD-4955-A84A-D4276436E153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743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5747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72B07-EFC0-4196-B354-5820199632AB}" type="datetimeFigureOut">
              <a:rPr lang="en-US" smtClean="0"/>
              <a:pPr/>
              <a:t>04-Oct-23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F51FB-FC7B-46B6-9BA9-5CB1A86743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008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72B07-EFC0-4196-B354-5820199632AB}" type="datetimeFigureOut">
              <a:rPr lang="en-US" smtClean="0"/>
              <a:pPr/>
              <a:t>04-Oct-23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F51FB-FC7B-46B6-9BA9-5CB1A86743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9152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72B07-EFC0-4196-B354-5820199632AB}" type="datetimeFigureOut">
              <a:rPr lang="en-US" smtClean="0"/>
              <a:pPr/>
              <a:t>04-Oct-23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F51FB-FC7B-46B6-9BA9-5CB1A86743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7217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49093-85EF-425D-A355-1659DC6DBA98}" type="datetimeFigureOut">
              <a:rPr lang="en-US" smtClean="0"/>
              <a:pPr/>
              <a:t>04-Oct-23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B0D50-7FB9-4932-89D4-AAC9B30E23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0753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49093-85EF-425D-A355-1659DC6DBA98}" type="datetimeFigureOut">
              <a:rPr lang="en-US" smtClean="0"/>
              <a:pPr/>
              <a:t>04-Oct-23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B0D50-7FB9-4932-89D4-AAC9B30E23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3675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49093-85EF-425D-A355-1659DC6DBA98}" type="datetimeFigureOut">
              <a:rPr lang="en-US" smtClean="0"/>
              <a:pPr/>
              <a:t>04-Oct-23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B0D50-7FB9-4932-89D4-AAC9B30E23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7079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49093-85EF-425D-A355-1659DC6DBA98}" type="datetimeFigureOut">
              <a:rPr lang="en-US" smtClean="0"/>
              <a:pPr/>
              <a:t>04-Oct-23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B0D50-7FB9-4932-89D4-AAC9B30E23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9544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49093-85EF-425D-A355-1659DC6DBA98}" type="datetimeFigureOut">
              <a:rPr lang="en-US" smtClean="0"/>
              <a:pPr/>
              <a:t>04-Oct-23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B0D50-7FB9-4932-89D4-AAC9B30E23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9510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49093-85EF-425D-A355-1659DC6DBA98}" type="datetimeFigureOut">
              <a:rPr lang="en-US" smtClean="0"/>
              <a:pPr/>
              <a:t>04-Oct-23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B0D50-7FB9-4932-89D4-AAC9B30E23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0622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49093-85EF-425D-A355-1659DC6DBA98}" type="datetimeFigureOut">
              <a:rPr lang="en-US" smtClean="0"/>
              <a:pPr/>
              <a:t>04-Oct-23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B0D50-7FB9-4932-89D4-AAC9B30E23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107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72B07-EFC0-4196-B354-5820199632AB}" type="datetimeFigureOut">
              <a:rPr lang="en-US" smtClean="0"/>
              <a:pPr/>
              <a:t>04-Oct-23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F51FB-FC7B-46B6-9BA9-5CB1A86743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2715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49093-85EF-425D-A355-1659DC6DBA98}" type="datetimeFigureOut">
              <a:rPr lang="en-US" smtClean="0"/>
              <a:pPr/>
              <a:t>04-Oct-23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B0D50-7FB9-4932-89D4-AAC9B30E23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3007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49093-85EF-425D-A355-1659DC6DBA98}" type="datetimeFigureOut">
              <a:rPr lang="en-US" smtClean="0"/>
              <a:pPr/>
              <a:t>04-Oct-23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B0D50-7FB9-4932-89D4-AAC9B30E23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6198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49093-85EF-425D-A355-1659DC6DBA98}" type="datetimeFigureOut">
              <a:rPr lang="en-US" smtClean="0"/>
              <a:pPr/>
              <a:t>04-Oct-23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B0D50-7FB9-4932-89D4-AAC9B30E23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5926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49093-85EF-425D-A355-1659DC6DBA98}" type="datetimeFigureOut">
              <a:rPr lang="en-US" smtClean="0"/>
              <a:pPr/>
              <a:t>04-Oct-23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B0D50-7FB9-4932-89D4-AAC9B30E23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846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93916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31627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7BB42D7-1CBF-4633-86A9-9FEE4A49BF8A}" type="datetimeFigureOut">
              <a:rPr lang="vi-VN" altLang="en-US"/>
              <a:pPr/>
              <a:t>04/10/2023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1C27ADB-96DE-4570-A694-FE50DF697530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16219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dirty="0" err="1"/>
              <a:t>Võ</a:t>
            </a:r>
            <a:r>
              <a:rPr lang="en-US" altLang="en-US" dirty="0"/>
              <a:t> </a:t>
            </a:r>
            <a:r>
              <a:rPr lang="en-US" altLang="en-US" dirty="0" err="1"/>
              <a:t>Nhật</a:t>
            </a:r>
            <a:r>
              <a:rPr lang="en-US" altLang="en-US" dirty="0"/>
              <a:t> </a:t>
            </a:r>
            <a:r>
              <a:rPr lang="en-US" altLang="en-US" dirty="0" err="1"/>
              <a:t>Trường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73655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29450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lIns="121917" tIns="60958" rIns="121917" bIns="6095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0DC2FF3E-A278-4565-907B-14ACEDF40D4F}" type="datetimeFigureOut">
              <a:rPr lang="en-US" smtClean="0"/>
              <a:pPr/>
              <a:t>04-Oct-23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52C99624-C8E6-43D3-A527-D3AA984042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0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72B07-EFC0-4196-B354-5820199632AB}" type="datetimeFigureOut">
              <a:rPr lang="en-US" smtClean="0"/>
              <a:pPr/>
              <a:t>04-Oct-23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F51FB-FC7B-46B6-9BA9-5CB1A86743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6646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 lIns="121917" tIns="60958" rIns="121917" bIns="6095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 lIns="121917" tIns="60958" rIns="121917" bIns="60958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0DC2FF3E-A278-4565-907B-14ACEDF40D4F}" type="datetimeFigureOut">
              <a:rPr lang="en-US" smtClean="0"/>
              <a:pPr/>
              <a:t>04-Oct-23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52C99624-C8E6-43D3-A527-D3AA984042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849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5747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72B07-EFC0-4196-B354-5820199632AB}" type="datetimeFigureOut">
              <a:rPr lang="en-US" smtClean="0"/>
              <a:pPr/>
              <a:t>04-Oct-23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F51FB-FC7B-46B6-9BA9-5CB1A86743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797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72B07-EFC0-4196-B354-5820199632AB}" type="datetimeFigureOut">
              <a:rPr lang="en-US" smtClean="0"/>
              <a:pPr/>
              <a:t>04-Oct-23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F51FB-FC7B-46B6-9BA9-5CB1A86743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66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72B07-EFC0-4196-B354-5820199632AB}" type="datetimeFigureOut">
              <a:rPr lang="en-US" smtClean="0"/>
              <a:pPr/>
              <a:t>04-Oct-23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F51FB-FC7B-46B6-9BA9-5CB1A86743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232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72B07-EFC0-4196-B354-5820199632AB}" type="datetimeFigureOut">
              <a:rPr lang="en-US" smtClean="0"/>
              <a:pPr/>
              <a:t>04-Oct-23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F51FB-FC7B-46B6-9BA9-5CB1A86743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03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72B07-EFC0-4196-B354-5820199632AB}" type="datetimeFigureOut">
              <a:rPr lang="en-US" smtClean="0"/>
              <a:pPr/>
              <a:t>04-Oct-23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F51FB-FC7B-46B6-9BA9-5CB1A86743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915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72B07-EFC0-4196-B354-5820199632AB}" type="datetimeFigureOut">
              <a:rPr lang="en-US" smtClean="0"/>
              <a:pPr/>
              <a:t>04-Oct-23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F51FB-FC7B-46B6-9BA9-5CB1A86743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537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9.jpe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4.jpeg"/><Relationship Id="rId20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1.xml"/><Relationship Id="rId19" Type="http://schemas.openxmlformats.org/officeDocument/2006/relationships/image" Target="../media/image7.jpeg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gif"/><Relationship Id="rId7" Type="http://schemas.openxmlformats.org/officeDocument/2006/relationships/image" Target="../media/image14.gif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18.jpeg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h5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200" y="5608638"/>
            <a:ext cx="1320800" cy="71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19" name="Picture 3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900847"/>
            <a:ext cx="1219200" cy="747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20" name="Picture 4" descr="h2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400" y="0"/>
            <a:ext cx="26416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021" name="WordArt 5"/>
          <p:cNvSpPr>
            <a:spLocks noChangeArrowheads="1" noChangeShapeType="1" noTextEdit="1"/>
          </p:cNvSpPr>
          <p:nvPr userDrawn="1"/>
        </p:nvSpPr>
        <p:spPr bwMode="auto">
          <a:xfrm>
            <a:off x="609600" y="2057400"/>
            <a:ext cx="1320800" cy="457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FF"/>
                </a:solidFill>
                <a:cs typeface="Arial" panose="020B0604020202020204" pitchFamily="34" charset="0"/>
              </a:rPr>
              <a:t>Nhóm 1</a:t>
            </a:r>
          </a:p>
        </p:txBody>
      </p:sp>
      <p:sp>
        <p:nvSpPr>
          <p:cNvPr id="86022" name="AutoShape 6"/>
          <p:cNvSpPr>
            <a:spLocks noChangeArrowheads="1"/>
          </p:cNvSpPr>
          <p:nvPr userDrawn="1"/>
        </p:nvSpPr>
        <p:spPr bwMode="auto">
          <a:xfrm>
            <a:off x="2870202" y="1752603"/>
            <a:ext cx="8094133" cy="901700"/>
          </a:xfrm>
          <a:prstGeom prst="roundRect">
            <a:avLst>
              <a:gd name="adj" fmla="val 16667"/>
            </a:avLst>
          </a:prstGeom>
          <a:solidFill>
            <a:srgbClr val="FFCC99">
              <a:alpha val="64999"/>
            </a:srgbClr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6023" name="AutoShape 7"/>
          <p:cNvSpPr>
            <a:spLocks noChangeArrowheads="1"/>
          </p:cNvSpPr>
          <p:nvPr userDrawn="1"/>
        </p:nvSpPr>
        <p:spPr bwMode="auto">
          <a:xfrm>
            <a:off x="2870202" y="2743203"/>
            <a:ext cx="8094133" cy="901700"/>
          </a:xfrm>
          <a:prstGeom prst="roundRect">
            <a:avLst>
              <a:gd name="adj" fmla="val 16667"/>
            </a:avLst>
          </a:prstGeom>
          <a:solidFill>
            <a:srgbClr val="FFCC99">
              <a:alpha val="64999"/>
            </a:srgbClr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6024" name="AutoShape 8"/>
          <p:cNvSpPr>
            <a:spLocks noChangeArrowheads="1"/>
          </p:cNvSpPr>
          <p:nvPr userDrawn="1"/>
        </p:nvSpPr>
        <p:spPr bwMode="auto">
          <a:xfrm>
            <a:off x="2853268" y="3746503"/>
            <a:ext cx="8094133" cy="901700"/>
          </a:xfrm>
          <a:prstGeom prst="roundRect">
            <a:avLst>
              <a:gd name="adj" fmla="val 16667"/>
            </a:avLst>
          </a:prstGeom>
          <a:solidFill>
            <a:srgbClr val="FFCC99">
              <a:alpha val="64999"/>
            </a:srgbClr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6025" name="AutoShape 9"/>
          <p:cNvSpPr>
            <a:spLocks noChangeArrowheads="1"/>
          </p:cNvSpPr>
          <p:nvPr userDrawn="1"/>
        </p:nvSpPr>
        <p:spPr bwMode="auto">
          <a:xfrm>
            <a:off x="2836335" y="4737103"/>
            <a:ext cx="8094133" cy="901700"/>
          </a:xfrm>
          <a:prstGeom prst="roundRect">
            <a:avLst>
              <a:gd name="adj" fmla="val 16667"/>
            </a:avLst>
          </a:prstGeom>
          <a:solidFill>
            <a:srgbClr val="FFCC99">
              <a:alpha val="64999"/>
            </a:srgbClr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6026" name="Rectangle 10"/>
          <p:cNvSpPr>
            <a:spLocks noChangeArrowheads="1"/>
          </p:cNvSpPr>
          <p:nvPr userDrawn="1"/>
        </p:nvSpPr>
        <p:spPr bwMode="auto">
          <a:xfrm>
            <a:off x="2133600" y="685800"/>
            <a:ext cx="8839200" cy="990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6027" name="WordArt 11"/>
          <p:cNvSpPr>
            <a:spLocks noChangeArrowheads="1" noChangeShapeType="1" noTextEdit="1"/>
          </p:cNvSpPr>
          <p:nvPr userDrawn="1"/>
        </p:nvSpPr>
        <p:spPr bwMode="auto">
          <a:xfrm>
            <a:off x="304800" y="76200"/>
            <a:ext cx="44704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>
                        <a:alpha val="67999"/>
                      </a:srgbClr>
                    </a:gs>
                    <a:gs pos="21001">
                      <a:srgbClr val="0819FB">
                        <a:alpha val="71990"/>
                      </a:srgbClr>
                    </a:gs>
                    <a:gs pos="35001">
                      <a:srgbClr val="1A8D48">
                        <a:alpha val="74650"/>
                      </a:srgbClr>
                    </a:gs>
                    <a:gs pos="52000">
                      <a:srgbClr val="FFFF00">
                        <a:alpha val="77879"/>
                      </a:srgbClr>
                    </a:gs>
                    <a:gs pos="73000">
                      <a:srgbClr val="EE3F17">
                        <a:alpha val="81869"/>
                      </a:srgbClr>
                    </a:gs>
                    <a:gs pos="88000">
                      <a:srgbClr val="E81766">
                        <a:alpha val="84719"/>
                      </a:srgbClr>
                    </a:gs>
                    <a:gs pos="100000">
                      <a:srgbClr val="A603AB">
                        <a:alpha val="87000"/>
                      </a:srgbClr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Thảo luận nhóm</a:t>
            </a:r>
          </a:p>
        </p:txBody>
      </p:sp>
      <p:sp>
        <p:nvSpPr>
          <p:cNvPr id="86028" name="AutoShape 12"/>
          <p:cNvSpPr>
            <a:spLocks noChangeArrowheads="1"/>
          </p:cNvSpPr>
          <p:nvPr userDrawn="1"/>
        </p:nvSpPr>
        <p:spPr bwMode="auto">
          <a:xfrm>
            <a:off x="2844800" y="5727703"/>
            <a:ext cx="8094133" cy="901700"/>
          </a:xfrm>
          <a:prstGeom prst="roundRect">
            <a:avLst>
              <a:gd name="adj" fmla="val 16667"/>
            </a:avLst>
          </a:prstGeom>
          <a:solidFill>
            <a:srgbClr val="FFCC99">
              <a:alpha val="64999"/>
            </a:srgbClr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6029" name="WordArt 13"/>
          <p:cNvSpPr>
            <a:spLocks noChangeArrowheads="1" noChangeShapeType="1" noTextEdit="1"/>
          </p:cNvSpPr>
          <p:nvPr userDrawn="1"/>
        </p:nvSpPr>
        <p:spPr bwMode="auto">
          <a:xfrm>
            <a:off x="609600" y="2971800"/>
            <a:ext cx="1320800" cy="457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Nhóm</a:t>
            </a:r>
            <a:r>
              <a:rPr lang="en-US" sz="36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 2</a:t>
            </a:r>
          </a:p>
        </p:txBody>
      </p:sp>
      <p:sp>
        <p:nvSpPr>
          <p:cNvPr id="86030" name="WordArt 14"/>
          <p:cNvSpPr>
            <a:spLocks noChangeArrowheads="1" noChangeShapeType="1" noTextEdit="1"/>
          </p:cNvSpPr>
          <p:nvPr userDrawn="1"/>
        </p:nvSpPr>
        <p:spPr bwMode="auto">
          <a:xfrm>
            <a:off x="609600" y="4038600"/>
            <a:ext cx="1320800" cy="457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cs typeface="Arial" panose="020B0604020202020204" pitchFamily="34" charset="0"/>
              </a:rPr>
              <a:t>Nhóm 3</a:t>
            </a:r>
          </a:p>
        </p:txBody>
      </p:sp>
      <p:sp>
        <p:nvSpPr>
          <p:cNvPr id="86031" name="WordArt 15"/>
          <p:cNvSpPr>
            <a:spLocks noChangeArrowheads="1" noChangeShapeType="1" noTextEdit="1"/>
          </p:cNvSpPr>
          <p:nvPr userDrawn="1"/>
        </p:nvSpPr>
        <p:spPr bwMode="auto">
          <a:xfrm>
            <a:off x="609600" y="4953000"/>
            <a:ext cx="1320800" cy="457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CC0099"/>
                </a:solidFill>
                <a:cs typeface="Arial" panose="020B0604020202020204" pitchFamily="34" charset="0"/>
              </a:rPr>
              <a:t>Nhóm 4</a:t>
            </a:r>
          </a:p>
        </p:txBody>
      </p:sp>
      <p:sp>
        <p:nvSpPr>
          <p:cNvPr id="86032" name="WordArt 16"/>
          <p:cNvSpPr>
            <a:spLocks noChangeArrowheads="1" noChangeShapeType="1" noTextEdit="1"/>
          </p:cNvSpPr>
          <p:nvPr userDrawn="1"/>
        </p:nvSpPr>
        <p:spPr bwMode="auto">
          <a:xfrm>
            <a:off x="609600" y="5867400"/>
            <a:ext cx="1320800" cy="457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339966"/>
                  </a:solidFill>
                  <a:round/>
                  <a:headEnd/>
                  <a:tailEnd/>
                </a:ln>
                <a:solidFill>
                  <a:srgbClr val="800000"/>
                </a:solidFill>
                <a:cs typeface="Arial" panose="020B0604020202020204" pitchFamily="34" charset="0"/>
              </a:rPr>
              <a:t>Nhóm</a:t>
            </a:r>
            <a:r>
              <a:rPr lang="en-US" sz="3600" kern="10" dirty="0">
                <a:ln w="9525">
                  <a:solidFill>
                    <a:srgbClr val="339966"/>
                  </a:solidFill>
                  <a:round/>
                  <a:headEnd/>
                  <a:tailEnd/>
                </a:ln>
                <a:solidFill>
                  <a:srgbClr val="800000"/>
                </a:solidFill>
                <a:cs typeface="Arial" panose="020B0604020202020204" pitchFamily="34" charset="0"/>
              </a:rPr>
              <a:t> 5</a:t>
            </a:r>
          </a:p>
        </p:txBody>
      </p:sp>
      <p:pic>
        <p:nvPicPr>
          <p:cNvPr id="86033" name="Picture 17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4401" y="1876431"/>
            <a:ext cx="10668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34" name="Picture 18" descr="h1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1"/>
            <a:ext cx="2032000" cy="113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35" name="Picture 19" descr="h3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2971804"/>
            <a:ext cx="1219200" cy="74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36" name="Picture 20" descr="h4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4133851"/>
            <a:ext cx="12192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9446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167 -1.32948E-6 C 0.49167 0.00023 -0.00711 0.00347 -0.00764 0.00717 C -0.00764 0.01087 0.49167 -1.32948E-6 0.49167 0.00023 Z " pathEditMode="relative" rAng="0" ptsTypes="aaa">
                                      <p:cBhvr>
                                        <p:cTn id="6" dur="5000" fill="hold"/>
                                        <p:tgtEl>
                                          <p:spTgt spid="86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965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b="0" i="0" u="none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 userDrawn="1"/>
        </p:nvSpPr>
        <p:spPr>
          <a:xfrm>
            <a:off x="66" y="-8691"/>
            <a:ext cx="12192000" cy="6858000"/>
          </a:xfrm>
          <a:prstGeom prst="rect">
            <a:avLst/>
          </a:prstGeom>
          <a:blipFill>
            <a:blip r:embed="rId1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172B07-EFC0-4196-B354-5820199632AB}" type="datetimeFigureOut">
              <a:rPr lang="en-US" smtClean="0"/>
              <a:pPr/>
              <a:t>04-Oct-23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F51FB-FC7B-46B6-9BA9-5CB1A867437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7" name="Picture 2" descr="h5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200" y="5608638"/>
            <a:ext cx="1320800" cy="71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900847"/>
            <a:ext cx="1219200" cy="747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h2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400" y="0"/>
            <a:ext cx="26416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WordArt 5"/>
          <p:cNvSpPr>
            <a:spLocks noChangeArrowheads="1" noChangeShapeType="1" noTextEdit="1"/>
          </p:cNvSpPr>
          <p:nvPr userDrawn="1"/>
        </p:nvSpPr>
        <p:spPr bwMode="auto">
          <a:xfrm>
            <a:off x="733287" y="2215329"/>
            <a:ext cx="1320800" cy="457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FF"/>
                </a:solidFill>
                <a:cs typeface="Arial" panose="020B0604020202020204" pitchFamily="34" charset="0"/>
              </a:rPr>
              <a:t>Nhóm</a:t>
            </a:r>
            <a:r>
              <a:rPr lang="en-US" sz="36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FF"/>
                </a:solidFill>
                <a:cs typeface="Arial" panose="020B0604020202020204" pitchFamily="34" charset="0"/>
              </a:rPr>
              <a:t> 1</a:t>
            </a:r>
          </a:p>
        </p:txBody>
      </p:sp>
      <p:sp>
        <p:nvSpPr>
          <p:cNvPr id="31" name="AutoShape 6"/>
          <p:cNvSpPr>
            <a:spLocks noChangeArrowheads="1"/>
          </p:cNvSpPr>
          <p:nvPr userDrawn="1"/>
        </p:nvSpPr>
        <p:spPr bwMode="auto">
          <a:xfrm>
            <a:off x="2557604" y="1918390"/>
            <a:ext cx="8094133" cy="901700"/>
          </a:xfrm>
          <a:prstGeom prst="roundRect">
            <a:avLst>
              <a:gd name="adj" fmla="val 16667"/>
            </a:avLst>
          </a:prstGeom>
          <a:solidFill>
            <a:srgbClr val="FFCC99">
              <a:alpha val="64999"/>
            </a:srgbClr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32" name="AutoShape 7"/>
          <p:cNvSpPr>
            <a:spLocks noChangeArrowheads="1"/>
          </p:cNvSpPr>
          <p:nvPr userDrawn="1"/>
        </p:nvSpPr>
        <p:spPr bwMode="auto">
          <a:xfrm>
            <a:off x="2557604" y="3046208"/>
            <a:ext cx="8094133" cy="901700"/>
          </a:xfrm>
          <a:prstGeom prst="roundRect">
            <a:avLst>
              <a:gd name="adj" fmla="val 16667"/>
            </a:avLst>
          </a:prstGeom>
          <a:solidFill>
            <a:srgbClr val="FFCC99">
              <a:alpha val="64999"/>
            </a:srgbClr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33" name="AutoShape 8"/>
          <p:cNvSpPr>
            <a:spLocks noChangeArrowheads="1"/>
          </p:cNvSpPr>
          <p:nvPr userDrawn="1"/>
        </p:nvSpPr>
        <p:spPr bwMode="auto">
          <a:xfrm>
            <a:off x="2539934" y="4440998"/>
            <a:ext cx="8094133" cy="901700"/>
          </a:xfrm>
          <a:prstGeom prst="roundRect">
            <a:avLst>
              <a:gd name="adj" fmla="val 16667"/>
            </a:avLst>
          </a:prstGeom>
          <a:solidFill>
            <a:srgbClr val="FFCC99">
              <a:alpha val="64999"/>
            </a:srgbClr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34" name="AutoShape 9"/>
          <p:cNvSpPr>
            <a:spLocks noChangeArrowheads="1"/>
          </p:cNvSpPr>
          <p:nvPr userDrawn="1"/>
        </p:nvSpPr>
        <p:spPr bwMode="auto">
          <a:xfrm>
            <a:off x="2557604" y="5693465"/>
            <a:ext cx="8094133" cy="901700"/>
          </a:xfrm>
          <a:prstGeom prst="roundRect">
            <a:avLst>
              <a:gd name="adj" fmla="val 16667"/>
            </a:avLst>
          </a:prstGeom>
          <a:solidFill>
            <a:srgbClr val="FFCC99">
              <a:alpha val="64999"/>
            </a:srgbClr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35" name="Rectangle 10"/>
          <p:cNvSpPr>
            <a:spLocks noChangeArrowheads="1"/>
          </p:cNvSpPr>
          <p:nvPr userDrawn="1"/>
        </p:nvSpPr>
        <p:spPr bwMode="auto">
          <a:xfrm>
            <a:off x="2133600" y="685800"/>
            <a:ext cx="8839200" cy="990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36" name="WordArt 11"/>
          <p:cNvSpPr>
            <a:spLocks noChangeArrowheads="1" noChangeShapeType="1" noTextEdit="1"/>
          </p:cNvSpPr>
          <p:nvPr userDrawn="1"/>
        </p:nvSpPr>
        <p:spPr bwMode="auto">
          <a:xfrm>
            <a:off x="304800" y="76200"/>
            <a:ext cx="44704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>
                        <a:alpha val="67999"/>
                      </a:srgbClr>
                    </a:gs>
                    <a:gs pos="21001">
                      <a:srgbClr val="0819FB">
                        <a:alpha val="71990"/>
                      </a:srgbClr>
                    </a:gs>
                    <a:gs pos="35001">
                      <a:srgbClr val="1A8D48">
                        <a:alpha val="74650"/>
                      </a:srgbClr>
                    </a:gs>
                    <a:gs pos="52000">
                      <a:srgbClr val="FFFF00">
                        <a:alpha val="77879"/>
                      </a:srgbClr>
                    </a:gs>
                    <a:gs pos="73000">
                      <a:srgbClr val="EE3F17">
                        <a:alpha val="81869"/>
                      </a:srgbClr>
                    </a:gs>
                    <a:gs pos="88000">
                      <a:srgbClr val="E81766">
                        <a:alpha val="84719"/>
                      </a:srgbClr>
                    </a:gs>
                    <a:gs pos="100000">
                      <a:srgbClr val="A603AB">
                        <a:alpha val="87000"/>
                      </a:srgbClr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Thảo luận nhóm</a:t>
            </a:r>
          </a:p>
        </p:txBody>
      </p:sp>
      <p:sp>
        <p:nvSpPr>
          <p:cNvPr id="38" name="WordArt 13"/>
          <p:cNvSpPr>
            <a:spLocks noChangeArrowheads="1" noChangeShapeType="1" noTextEdit="1"/>
          </p:cNvSpPr>
          <p:nvPr userDrawn="1"/>
        </p:nvSpPr>
        <p:spPr bwMode="auto">
          <a:xfrm>
            <a:off x="762000" y="3175001"/>
            <a:ext cx="1320800" cy="457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Nhóm</a:t>
            </a:r>
            <a:r>
              <a:rPr lang="en-US" sz="36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 2</a:t>
            </a:r>
          </a:p>
        </p:txBody>
      </p:sp>
      <p:sp>
        <p:nvSpPr>
          <p:cNvPr id="39" name="WordArt 14"/>
          <p:cNvSpPr>
            <a:spLocks noChangeArrowheads="1" noChangeShapeType="1" noTextEdit="1"/>
          </p:cNvSpPr>
          <p:nvPr userDrawn="1"/>
        </p:nvSpPr>
        <p:spPr bwMode="auto">
          <a:xfrm>
            <a:off x="762000" y="4591051"/>
            <a:ext cx="1320800" cy="457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cs typeface="Arial" panose="020B0604020202020204" pitchFamily="34" charset="0"/>
              </a:rPr>
              <a:t>Nhóm</a:t>
            </a:r>
            <a:r>
              <a:rPr lang="en-US" sz="3600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cs typeface="Arial" panose="020B0604020202020204" pitchFamily="34" charset="0"/>
              </a:rPr>
              <a:t> 3</a:t>
            </a:r>
          </a:p>
        </p:txBody>
      </p:sp>
      <p:sp>
        <p:nvSpPr>
          <p:cNvPr id="40" name="WordArt 15"/>
          <p:cNvSpPr>
            <a:spLocks noChangeArrowheads="1" noChangeShapeType="1" noTextEdit="1"/>
          </p:cNvSpPr>
          <p:nvPr userDrawn="1"/>
        </p:nvSpPr>
        <p:spPr bwMode="auto">
          <a:xfrm>
            <a:off x="733287" y="5867401"/>
            <a:ext cx="1320800" cy="457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CC0099"/>
                </a:solidFill>
                <a:cs typeface="Arial" panose="020B0604020202020204" pitchFamily="34" charset="0"/>
              </a:rPr>
              <a:t>Nhóm</a:t>
            </a:r>
            <a:r>
              <a:rPr lang="en-US" sz="3600" kern="10" dirty="0">
                <a:ln w="9525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CC0099"/>
                </a:solidFill>
                <a:cs typeface="Arial" panose="020B0604020202020204" pitchFamily="34" charset="0"/>
              </a:rPr>
              <a:t> 4</a:t>
            </a:r>
          </a:p>
        </p:txBody>
      </p:sp>
      <p:pic>
        <p:nvPicPr>
          <p:cNvPr id="42" name="Picture 17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4401" y="1876431"/>
            <a:ext cx="10668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8" descr="h1"/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1"/>
            <a:ext cx="2032000" cy="113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9" descr="h3"/>
          <p:cNvPicPr>
            <a:picLocks noChangeAspect="1" noChangeArrowheads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2971804"/>
            <a:ext cx="1219200" cy="74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0" descr="h4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4133851"/>
            <a:ext cx="12192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418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167 -1.32948E-6 C 0.49167 0.00023 -0.00711 0.00347 -0.00764 0.00717 C -0.00764 0.01087 0.49167 -1.32948E-6 0.49167 0.00023 Z " pathEditMode="relative" rAng="0" ptsTypes="aaa">
                                      <p:cBhvr>
                                        <p:cTn id="6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965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749093-85EF-425D-A355-1659DC6DBA98}" type="datetimeFigureOut">
              <a:rPr lang="en-US" smtClean="0"/>
              <a:pPr/>
              <a:t>04-Oct-23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2B0D50-7FB9-4932-89D4-AAC9B30E23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573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AutoShape 2"/>
          <p:cNvSpPr>
            <a:spLocks noChangeArrowheads="1"/>
          </p:cNvSpPr>
          <p:nvPr userDrawn="1"/>
        </p:nvSpPr>
        <p:spPr bwMode="auto">
          <a:xfrm>
            <a:off x="296353" y="2484443"/>
            <a:ext cx="687919" cy="515937"/>
          </a:xfrm>
          <a:custGeom>
            <a:avLst/>
            <a:gdLst>
              <a:gd name="G0" fmla="+- 7776 0 0"/>
              <a:gd name="G1" fmla="+- 21600 0 7776"/>
              <a:gd name="G2" fmla="+- 21600 0 7776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776" y="10800"/>
                </a:moveTo>
                <a:cubicBezTo>
                  <a:pt x="7776" y="12470"/>
                  <a:pt x="9130" y="13824"/>
                  <a:pt x="10800" y="13824"/>
                </a:cubicBezTo>
                <a:cubicBezTo>
                  <a:pt x="12470" y="13824"/>
                  <a:pt x="13824" y="12470"/>
                  <a:pt x="13824" y="10800"/>
                </a:cubicBezTo>
                <a:cubicBezTo>
                  <a:pt x="13824" y="9130"/>
                  <a:pt x="12470" y="7776"/>
                  <a:pt x="10800" y="7776"/>
                </a:cubicBezTo>
                <a:cubicBezTo>
                  <a:pt x="9130" y="7776"/>
                  <a:pt x="7776" y="9130"/>
                  <a:pt x="7776" y="10800"/>
                </a:cubicBezTo>
                <a:close/>
              </a:path>
            </a:pathLst>
          </a:custGeom>
          <a:gradFill rotWithShape="1">
            <a:gsLst>
              <a:gs pos="0">
                <a:srgbClr val="FFCC00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0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7043" name="WordArt 3"/>
          <p:cNvSpPr>
            <a:spLocks noChangeArrowheads="1" noChangeShapeType="1" noTextEdit="1"/>
          </p:cNvSpPr>
          <p:nvPr userDrawn="1"/>
        </p:nvSpPr>
        <p:spPr bwMode="auto">
          <a:xfrm>
            <a:off x="1206617" y="2544767"/>
            <a:ext cx="505883" cy="336551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87044" name="WordArt 4"/>
          <p:cNvSpPr>
            <a:spLocks noChangeArrowheads="1" noChangeShapeType="1" noTextEdit="1"/>
          </p:cNvSpPr>
          <p:nvPr userDrawn="1"/>
        </p:nvSpPr>
        <p:spPr bwMode="auto">
          <a:xfrm>
            <a:off x="1221435" y="3646418"/>
            <a:ext cx="505884" cy="336551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87045" name="WordArt 5"/>
          <p:cNvSpPr>
            <a:spLocks noChangeArrowheads="1" noChangeShapeType="1" noTextEdit="1"/>
          </p:cNvSpPr>
          <p:nvPr userDrawn="1"/>
        </p:nvSpPr>
        <p:spPr bwMode="auto">
          <a:xfrm>
            <a:off x="1206617" y="4821164"/>
            <a:ext cx="505883" cy="336551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87046" name="WordArt 6"/>
          <p:cNvSpPr>
            <a:spLocks noChangeArrowheads="1" noChangeShapeType="1" noTextEdit="1"/>
          </p:cNvSpPr>
          <p:nvPr userDrawn="1"/>
        </p:nvSpPr>
        <p:spPr bwMode="auto">
          <a:xfrm>
            <a:off x="1206617" y="5870499"/>
            <a:ext cx="505883" cy="336551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D</a:t>
            </a:r>
          </a:p>
        </p:txBody>
      </p:sp>
      <p:sp>
        <p:nvSpPr>
          <p:cNvPr id="87047" name="Oval 7"/>
          <p:cNvSpPr>
            <a:spLocks noChangeArrowheads="1"/>
          </p:cNvSpPr>
          <p:nvPr userDrawn="1"/>
        </p:nvSpPr>
        <p:spPr bwMode="auto">
          <a:xfrm>
            <a:off x="469920" y="2616200"/>
            <a:ext cx="338667" cy="2540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hlink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7048" name="AutoShape 8"/>
          <p:cNvSpPr>
            <a:spLocks noChangeArrowheads="1"/>
          </p:cNvSpPr>
          <p:nvPr userDrawn="1"/>
        </p:nvSpPr>
        <p:spPr bwMode="auto">
          <a:xfrm>
            <a:off x="296353" y="3576567"/>
            <a:ext cx="687919" cy="515937"/>
          </a:xfrm>
          <a:custGeom>
            <a:avLst/>
            <a:gdLst>
              <a:gd name="G0" fmla="+- 8175 0 0"/>
              <a:gd name="G1" fmla="+- 21600 0 8175"/>
              <a:gd name="G2" fmla="+- 21600 0 8175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8175" y="10800"/>
                </a:moveTo>
                <a:cubicBezTo>
                  <a:pt x="8175" y="12250"/>
                  <a:pt x="9350" y="13425"/>
                  <a:pt x="10800" y="13425"/>
                </a:cubicBezTo>
                <a:cubicBezTo>
                  <a:pt x="12250" y="13425"/>
                  <a:pt x="13425" y="12250"/>
                  <a:pt x="13425" y="10800"/>
                </a:cubicBezTo>
                <a:cubicBezTo>
                  <a:pt x="13425" y="9350"/>
                  <a:pt x="12250" y="8175"/>
                  <a:pt x="10800" y="8175"/>
                </a:cubicBezTo>
                <a:cubicBezTo>
                  <a:pt x="9350" y="8175"/>
                  <a:pt x="8175" y="9350"/>
                  <a:pt x="8175" y="10800"/>
                </a:cubicBezTo>
                <a:close/>
              </a:path>
            </a:pathLst>
          </a:custGeom>
          <a:gradFill rotWithShape="1">
            <a:gsLst>
              <a:gs pos="0">
                <a:srgbClr val="FFCC00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0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7049" name="Oval 9"/>
          <p:cNvSpPr>
            <a:spLocks noChangeArrowheads="1"/>
          </p:cNvSpPr>
          <p:nvPr userDrawn="1"/>
        </p:nvSpPr>
        <p:spPr bwMode="auto">
          <a:xfrm>
            <a:off x="469920" y="3706739"/>
            <a:ext cx="338667" cy="2540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hlink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7050" name="AutoShape 10"/>
          <p:cNvSpPr>
            <a:spLocks noChangeArrowheads="1"/>
          </p:cNvSpPr>
          <p:nvPr userDrawn="1"/>
        </p:nvSpPr>
        <p:spPr bwMode="auto">
          <a:xfrm>
            <a:off x="296353" y="4710042"/>
            <a:ext cx="687919" cy="515937"/>
          </a:xfrm>
          <a:custGeom>
            <a:avLst/>
            <a:gdLst>
              <a:gd name="G0" fmla="+- 8175 0 0"/>
              <a:gd name="G1" fmla="+- 21600 0 8175"/>
              <a:gd name="G2" fmla="+- 21600 0 8175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8175" y="10800"/>
                </a:moveTo>
                <a:cubicBezTo>
                  <a:pt x="8175" y="12250"/>
                  <a:pt x="9350" y="13425"/>
                  <a:pt x="10800" y="13425"/>
                </a:cubicBezTo>
                <a:cubicBezTo>
                  <a:pt x="12250" y="13425"/>
                  <a:pt x="13425" y="12250"/>
                  <a:pt x="13425" y="10800"/>
                </a:cubicBezTo>
                <a:cubicBezTo>
                  <a:pt x="13425" y="9350"/>
                  <a:pt x="12250" y="8175"/>
                  <a:pt x="10800" y="8175"/>
                </a:cubicBezTo>
                <a:cubicBezTo>
                  <a:pt x="9350" y="8175"/>
                  <a:pt x="8175" y="9350"/>
                  <a:pt x="8175" y="10800"/>
                </a:cubicBezTo>
                <a:close/>
              </a:path>
            </a:pathLst>
          </a:custGeom>
          <a:gradFill rotWithShape="1">
            <a:gsLst>
              <a:gs pos="0">
                <a:srgbClr val="FFCC00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0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7051" name="Oval 11"/>
          <p:cNvSpPr>
            <a:spLocks noChangeArrowheads="1"/>
          </p:cNvSpPr>
          <p:nvPr userDrawn="1"/>
        </p:nvSpPr>
        <p:spPr bwMode="auto">
          <a:xfrm>
            <a:off x="469920" y="4841797"/>
            <a:ext cx="338667" cy="2540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hlink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7052" name="AutoShape 12"/>
          <p:cNvSpPr>
            <a:spLocks noChangeArrowheads="1"/>
          </p:cNvSpPr>
          <p:nvPr userDrawn="1"/>
        </p:nvSpPr>
        <p:spPr bwMode="auto">
          <a:xfrm>
            <a:off x="296353" y="5746670"/>
            <a:ext cx="687919" cy="515939"/>
          </a:xfrm>
          <a:custGeom>
            <a:avLst/>
            <a:gdLst>
              <a:gd name="G0" fmla="+- 8374 0 0"/>
              <a:gd name="G1" fmla="+- 21600 0 8374"/>
              <a:gd name="G2" fmla="+- 21600 0 8374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8374" y="10800"/>
                </a:moveTo>
                <a:cubicBezTo>
                  <a:pt x="8374" y="12140"/>
                  <a:pt x="9460" y="13226"/>
                  <a:pt x="10800" y="13226"/>
                </a:cubicBezTo>
                <a:cubicBezTo>
                  <a:pt x="12140" y="13226"/>
                  <a:pt x="13226" y="12140"/>
                  <a:pt x="13226" y="10800"/>
                </a:cubicBezTo>
                <a:cubicBezTo>
                  <a:pt x="13226" y="9460"/>
                  <a:pt x="12140" y="8374"/>
                  <a:pt x="10800" y="8374"/>
                </a:cubicBezTo>
                <a:cubicBezTo>
                  <a:pt x="9460" y="8374"/>
                  <a:pt x="8374" y="9460"/>
                  <a:pt x="8374" y="10800"/>
                </a:cubicBezTo>
                <a:close/>
              </a:path>
            </a:pathLst>
          </a:custGeom>
          <a:gradFill rotWithShape="1">
            <a:gsLst>
              <a:gs pos="0">
                <a:srgbClr val="FFCC00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0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7053" name="Oval 13"/>
          <p:cNvSpPr>
            <a:spLocks noChangeArrowheads="1"/>
          </p:cNvSpPr>
          <p:nvPr userDrawn="1"/>
        </p:nvSpPr>
        <p:spPr bwMode="auto">
          <a:xfrm>
            <a:off x="469920" y="5878433"/>
            <a:ext cx="338667" cy="2540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hlink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7055" name="AutoShape 15"/>
          <p:cNvSpPr>
            <a:spLocks noChangeArrowheads="1"/>
          </p:cNvSpPr>
          <p:nvPr userDrawn="1"/>
        </p:nvSpPr>
        <p:spPr bwMode="auto">
          <a:xfrm>
            <a:off x="1930510" y="2133638"/>
            <a:ext cx="9804292" cy="1066772"/>
          </a:xfrm>
          <a:prstGeom prst="roundRect">
            <a:avLst>
              <a:gd name="adj" fmla="val 16667"/>
            </a:avLst>
          </a:prstGeom>
          <a:solidFill>
            <a:srgbClr val="FFCC99">
              <a:alpha val="64999"/>
            </a:srgbClr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7056" name="AutoShape 16"/>
          <p:cNvSpPr>
            <a:spLocks noChangeArrowheads="1"/>
          </p:cNvSpPr>
          <p:nvPr userDrawn="1"/>
        </p:nvSpPr>
        <p:spPr bwMode="auto">
          <a:xfrm>
            <a:off x="1930514" y="3284112"/>
            <a:ext cx="9804292" cy="1059264"/>
          </a:xfrm>
          <a:prstGeom prst="roundRect">
            <a:avLst>
              <a:gd name="adj" fmla="val 16667"/>
            </a:avLst>
          </a:prstGeom>
          <a:solidFill>
            <a:srgbClr val="FFCC99">
              <a:alpha val="64999"/>
            </a:srgbClr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7057" name="AutoShape 17"/>
          <p:cNvSpPr>
            <a:spLocks noChangeArrowheads="1"/>
          </p:cNvSpPr>
          <p:nvPr userDrawn="1"/>
        </p:nvSpPr>
        <p:spPr bwMode="auto">
          <a:xfrm>
            <a:off x="1930514" y="4419578"/>
            <a:ext cx="9804292" cy="1066772"/>
          </a:xfrm>
          <a:prstGeom prst="roundRect">
            <a:avLst>
              <a:gd name="adj" fmla="val 16667"/>
            </a:avLst>
          </a:prstGeom>
          <a:solidFill>
            <a:srgbClr val="FFCC99">
              <a:alpha val="64999"/>
            </a:srgbClr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7058" name="AutoShape 18"/>
          <p:cNvSpPr>
            <a:spLocks noChangeArrowheads="1"/>
          </p:cNvSpPr>
          <p:nvPr userDrawn="1"/>
        </p:nvSpPr>
        <p:spPr bwMode="auto">
          <a:xfrm>
            <a:off x="1930514" y="5575224"/>
            <a:ext cx="9804292" cy="1130295"/>
          </a:xfrm>
          <a:prstGeom prst="roundRect">
            <a:avLst>
              <a:gd name="adj" fmla="val 16667"/>
            </a:avLst>
          </a:prstGeom>
          <a:solidFill>
            <a:srgbClr val="FFCC99">
              <a:alpha val="64999"/>
            </a:srgbClr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7059" name="Rectangle 19"/>
          <p:cNvSpPr>
            <a:spLocks noChangeArrowheads="1"/>
          </p:cNvSpPr>
          <p:nvPr userDrawn="1"/>
        </p:nvSpPr>
        <p:spPr bwMode="auto">
          <a:xfrm>
            <a:off x="1930510" y="622339"/>
            <a:ext cx="9804292" cy="14351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7060" name="WordArt 20"/>
          <p:cNvSpPr>
            <a:spLocks noChangeArrowheads="1" noChangeShapeType="1" noTextEdit="1"/>
          </p:cNvSpPr>
          <p:nvPr userDrawn="1"/>
        </p:nvSpPr>
        <p:spPr bwMode="auto">
          <a:xfrm>
            <a:off x="268823" y="984254"/>
            <a:ext cx="13569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Câu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hỏi</a:t>
            </a:r>
            <a:endParaRPr lang="en-US" sz="3600" b="1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87062" name="WordArt 22"/>
          <p:cNvSpPr>
            <a:spLocks noChangeArrowheads="1" noChangeShapeType="1" noTextEdit="1"/>
          </p:cNvSpPr>
          <p:nvPr userDrawn="1"/>
        </p:nvSpPr>
        <p:spPr bwMode="auto">
          <a:xfrm>
            <a:off x="304802" y="76203"/>
            <a:ext cx="4368837" cy="45727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>
                        <a:alpha val="67999"/>
                      </a:srgbClr>
                    </a:gs>
                    <a:gs pos="21001">
                      <a:srgbClr val="0819FB">
                        <a:alpha val="71990"/>
                      </a:srgbClr>
                    </a:gs>
                    <a:gs pos="35001">
                      <a:srgbClr val="1A8D48">
                        <a:alpha val="74650"/>
                      </a:srgbClr>
                    </a:gs>
                    <a:gs pos="52000">
                      <a:srgbClr val="FFFF00">
                        <a:alpha val="77879"/>
                      </a:srgbClr>
                    </a:gs>
                    <a:gs pos="73000">
                      <a:srgbClr val="EE3F17">
                        <a:alpha val="81869"/>
                      </a:srgbClr>
                    </a:gs>
                    <a:gs pos="88000">
                      <a:srgbClr val="E81766">
                        <a:alpha val="84719"/>
                      </a:srgbClr>
                    </a:gs>
                    <a:gs pos="100000">
                      <a:srgbClr val="A603AB">
                        <a:alpha val="87000"/>
                      </a:srgbClr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Bài</a:t>
            </a:r>
            <a:r>
              <a:rPr lang="en-US" sz="3600" kern="10" dirty="0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>
                        <a:alpha val="67999"/>
                      </a:srgbClr>
                    </a:gs>
                    <a:gs pos="21001">
                      <a:srgbClr val="0819FB">
                        <a:alpha val="71990"/>
                      </a:srgbClr>
                    </a:gs>
                    <a:gs pos="35001">
                      <a:srgbClr val="1A8D48">
                        <a:alpha val="74650"/>
                      </a:srgbClr>
                    </a:gs>
                    <a:gs pos="52000">
                      <a:srgbClr val="FFFF00">
                        <a:alpha val="77879"/>
                      </a:srgbClr>
                    </a:gs>
                    <a:gs pos="73000">
                      <a:srgbClr val="EE3F17">
                        <a:alpha val="81869"/>
                      </a:srgbClr>
                    </a:gs>
                    <a:gs pos="88000">
                      <a:srgbClr val="E81766">
                        <a:alpha val="84719"/>
                      </a:srgbClr>
                    </a:gs>
                    <a:gs pos="100000">
                      <a:srgbClr val="A603AB">
                        <a:alpha val="87000"/>
                      </a:srgbClr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kern="10" dirty="0" err="1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>
                        <a:alpha val="67999"/>
                      </a:srgbClr>
                    </a:gs>
                    <a:gs pos="21001">
                      <a:srgbClr val="0819FB">
                        <a:alpha val="71990"/>
                      </a:srgbClr>
                    </a:gs>
                    <a:gs pos="35001">
                      <a:srgbClr val="1A8D48">
                        <a:alpha val="74650"/>
                      </a:srgbClr>
                    </a:gs>
                    <a:gs pos="52000">
                      <a:srgbClr val="FFFF00">
                        <a:alpha val="77879"/>
                      </a:srgbClr>
                    </a:gs>
                    <a:gs pos="73000">
                      <a:srgbClr val="EE3F17">
                        <a:alpha val="81869"/>
                      </a:srgbClr>
                    </a:gs>
                    <a:gs pos="88000">
                      <a:srgbClr val="E81766">
                        <a:alpha val="84719"/>
                      </a:srgbClr>
                    </a:gs>
                    <a:gs pos="100000">
                      <a:srgbClr val="A603AB">
                        <a:alpha val="87000"/>
                      </a:srgbClr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tập</a:t>
            </a:r>
            <a:endParaRPr lang="en-US" sz="3600" kern="10" dirty="0">
              <a:ln w="12700">
                <a:solidFill>
                  <a:srgbClr val="FF33CC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>
                      <a:alpha val="67999"/>
                    </a:srgbClr>
                  </a:gs>
                  <a:gs pos="21001">
                    <a:srgbClr val="0819FB">
                      <a:alpha val="71990"/>
                    </a:srgbClr>
                  </a:gs>
                  <a:gs pos="35001">
                    <a:srgbClr val="1A8D48">
                      <a:alpha val="74650"/>
                    </a:srgbClr>
                  </a:gs>
                  <a:gs pos="52000">
                    <a:srgbClr val="FFFF00">
                      <a:alpha val="77879"/>
                    </a:srgbClr>
                  </a:gs>
                  <a:gs pos="73000">
                    <a:srgbClr val="EE3F17">
                      <a:alpha val="81869"/>
                    </a:srgbClr>
                  </a:gs>
                  <a:gs pos="88000">
                    <a:srgbClr val="E81766">
                      <a:alpha val="84719"/>
                    </a:srgbClr>
                  </a:gs>
                  <a:gs pos="100000">
                    <a:srgbClr val="A603AB">
                      <a:alpha val="87000"/>
                    </a:srgbClr>
                  </a:gs>
                </a:gsLst>
                <a:lin ang="270000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408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167 -1.32948E-6 C 0.49167 0.00023 -0.00711 0.00347 -0.00764 0.00717 C -0.00764 0.01087 0.49167 -1.32948E-6 0.49167 0.00023 Z " pathEditMode="relative" rAng="0" ptsTypes="aaa">
                                      <p:cBhvr>
                                        <p:cTn id="6" dur="5000" fill="hold"/>
                                        <p:tgtEl>
                                          <p:spTgt spid="870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965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AutoShape 2"/>
          <p:cNvSpPr>
            <a:spLocks noChangeArrowheads="1"/>
          </p:cNvSpPr>
          <p:nvPr userDrawn="1"/>
        </p:nvSpPr>
        <p:spPr bwMode="auto">
          <a:xfrm>
            <a:off x="1007537" y="2484443"/>
            <a:ext cx="687919" cy="515937"/>
          </a:xfrm>
          <a:custGeom>
            <a:avLst/>
            <a:gdLst>
              <a:gd name="G0" fmla="+- 7776 0 0"/>
              <a:gd name="G1" fmla="+- 21600 0 7776"/>
              <a:gd name="G2" fmla="+- 21600 0 7776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776" y="10800"/>
                </a:moveTo>
                <a:cubicBezTo>
                  <a:pt x="7776" y="12470"/>
                  <a:pt x="9130" y="13824"/>
                  <a:pt x="10800" y="13824"/>
                </a:cubicBezTo>
                <a:cubicBezTo>
                  <a:pt x="12470" y="13824"/>
                  <a:pt x="13824" y="12470"/>
                  <a:pt x="13824" y="10800"/>
                </a:cubicBezTo>
                <a:cubicBezTo>
                  <a:pt x="13824" y="9130"/>
                  <a:pt x="12470" y="7776"/>
                  <a:pt x="10800" y="7776"/>
                </a:cubicBezTo>
                <a:cubicBezTo>
                  <a:pt x="9130" y="7776"/>
                  <a:pt x="7776" y="9130"/>
                  <a:pt x="7776" y="10800"/>
                </a:cubicBezTo>
                <a:close/>
              </a:path>
            </a:pathLst>
          </a:custGeom>
          <a:gradFill rotWithShape="1">
            <a:gsLst>
              <a:gs pos="0">
                <a:srgbClr val="FFCC00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0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8067" name="WordArt 3"/>
          <p:cNvSpPr>
            <a:spLocks noChangeArrowheads="1" noChangeShapeType="1" noTextEdit="1"/>
          </p:cNvSpPr>
          <p:nvPr userDrawn="1"/>
        </p:nvSpPr>
        <p:spPr bwMode="auto">
          <a:xfrm>
            <a:off x="2300819" y="2544767"/>
            <a:ext cx="505883" cy="336551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88068" name="WordArt 4"/>
          <p:cNvSpPr>
            <a:spLocks noChangeArrowheads="1" noChangeShapeType="1" noTextEdit="1"/>
          </p:cNvSpPr>
          <p:nvPr userDrawn="1"/>
        </p:nvSpPr>
        <p:spPr bwMode="auto">
          <a:xfrm>
            <a:off x="2315639" y="3494092"/>
            <a:ext cx="505884" cy="336551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88069" name="WordArt 5"/>
          <p:cNvSpPr>
            <a:spLocks noChangeArrowheads="1" noChangeShapeType="1" noTextEdit="1"/>
          </p:cNvSpPr>
          <p:nvPr userDrawn="1"/>
        </p:nvSpPr>
        <p:spPr bwMode="auto">
          <a:xfrm>
            <a:off x="2300819" y="4516440"/>
            <a:ext cx="505883" cy="336551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88070" name="WordArt 6"/>
          <p:cNvSpPr>
            <a:spLocks noChangeArrowheads="1" noChangeShapeType="1" noTextEdit="1"/>
          </p:cNvSpPr>
          <p:nvPr userDrawn="1"/>
        </p:nvSpPr>
        <p:spPr bwMode="auto">
          <a:xfrm>
            <a:off x="2300819" y="5489579"/>
            <a:ext cx="505883" cy="336551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D</a:t>
            </a:r>
          </a:p>
        </p:txBody>
      </p:sp>
      <p:sp>
        <p:nvSpPr>
          <p:cNvPr id="88071" name="Oval 7"/>
          <p:cNvSpPr>
            <a:spLocks noChangeArrowheads="1"/>
          </p:cNvSpPr>
          <p:nvPr userDrawn="1"/>
        </p:nvSpPr>
        <p:spPr bwMode="auto">
          <a:xfrm>
            <a:off x="1181103" y="2616200"/>
            <a:ext cx="338667" cy="2540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hlink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8072" name="AutoShape 8"/>
          <p:cNvSpPr>
            <a:spLocks noChangeArrowheads="1"/>
          </p:cNvSpPr>
          <p:nvPr userDrawn="1"/>
        </p:nvSpPr>
        <p:spPr bwMode="auto">
          <a:xfrm>
            <a:off x="1007537" y="3424242"/>
            <a:ext cx="687919" cy="515937"/>
          </a:xfrm>
          <a:custGeom>
            <a:avLst/>
            <a:gdLst>
              <a:gd name="G0" fmla="+- 8175 0 0"/>
              <a:gd name="G1" fmla="+- 21600 0 8175"/>
              <a:gd name="G2" fmla="+- 21600 0 8175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8175" y="10800"/>
                </a:moveTo>
                <a:cubicBezTo>
                  <a:pt x="8175" y="12250"/>
                  <a:pt x="9350" y="13425"/>
                  <a:pt x="10800" y="13425"/>
                </a:cubicBezTo>
                <a:cubicBezTo>
                  <a:pt x="12250" y="13425"/>
                  <a:pt x="13425" y="12250"/>
                  <a:pt x="13425" y="10800"/>
                </a:cubicBezTo>
                <a:cubicBezTo>
                  <a:pt x="13425" y="9350"/>
                  <a:pt x="12250" y="8175"/>
                  <a:pt x="10800" y="8175"/>
                </a:cubicBezTo>
                <a:cubicBezTo>
                  <a:pt x="9350" y="8175"/>
                  <a:pt x="8175" y="9350"/>
                  <a:pt x="8175" y="10800"/>
                </a:cubicBezTo>
                <a:close/>
              </a:path>
            </a:pathLst>
          </a:custGeom>
          <a:gradFill rotWithShape="1">
            <a:gsLst>
              <a:gs pos="0">
                <a:srgbClr val="FFCC00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0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8073" name="Oval 9"/>
          <p:cNvSpPr>
            <a:spLocks noChangeArrowheads="1"/>
          </p:cNvSpPr>
          <p:nvPr userDrawn="1"/>
        </p:nvSpPr>
        <p:spPr bwMode="auto">
          <a:xfrm>
            <a:off x="1181103" y="3554413"/>
            <a:ext cx="338667" cy="2540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hlink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8074" name="AutoShape 10"/>
          <p:cNvSpPr>
            <a:spLocks noChangeArrowheads="1"/>
          </p:cNvSpPr>
          <p:nvPr userDrawn="1"/>
        </p:nvSpPr>
        <p:spPr bwMode="auto">
          <a:xfrm>
            <a:off x="1007537" y="4405321"/>
            <a:ext cx="687919" cy="515937"/>
          </a:xfrm>
          <a:custGeom>
            <a:avLst/>
            <a:gdLst>
              <a:gd name="G0" fmla="+- 8175 0 0"/>
              <a:gd name="G1" fmla="+- 21600 0 8175"/>
              <a:gd name="G2" fmla="+- 21600 0 8175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8175" y="10800"/>
                </a:moveTo>
                <a:cubicBezTo>
                  <a:pt x="8175" y="12250"/>
                  <a:pt x="9350" y="13425"/>
                  <a:pt x="10800" y="13425"/>
                </a:cubicBezTo>
                <a:cubicBezTo>
                  <a:pt x="12250" y="13425"/>
                  <a:pt x="13425" y="12250"/>
                  <a:pt x="13425" y="10800"/>
                </a:cubicBezTo>
                <a:cubicBezTo>
                  <a:pt x="13425" y="9350"/>
                  <a:pt x="12250" y="8175"/>
                  <a:pt x="10800" y="8175"/>
                </a:cubicBezTo>
                <a:cubicBezTo>
                  <a:pt x="9350" y="8175"/>
                  <a:pt x="8175" y="9350"/>
                  <a:pt x="8175" y="10800"/>
                </a:cubicBezTo>
                <a:close/>
              </a:path>
            </a:pathLst>
          </a:custGeom>
          <a:gradFill rotWithShape="1">
            <a:gsLst>
              <a:gs pos="0">
                <a:srgbClr val="FFCC00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0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8075" name="Oval 11"/>
          <p:cNvSpPr>
            <a:spLocks noChangeArrowheads="1"/>
          </p:cNvSpPr>
          <p:nvPr userDrawn="1"/>
        </p:nvSpPr>
        <p:spPr bwMode="auto">
          <a:xfrm>
            <a:off x="1181103" y="4537075"/>
            <a:ext cx="338667" cy="2540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hlink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8076" name="AutoShape 12"/>
          <p:cNvSpPr>
            <a:spLocks noChangeArrowheads="1"/>
          </p:cNvSpPr>
          <p:nvPr userDrawn="1"/>
        </p:nvSpPr>
        <p:spPr bwMode="auto">
          <a:xfrm>
            <a:off x="1007537" y="5365750"/>
            <a:ext cx="687919" cy="515939"/>
          </a:xfrm>
          <a:custGeom>
            <a:avLst/>
            <a:gdLst>
              <a:gd name="G0" fmla="+- 8374 0 0"/>
              <a:gd name="G1" fmla="+- 21600 0 8374"/>
              <a:gd name="G2" fmla="+- 21600 0 8374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8374" y="10800"/>
                </a:moveTo>
                <a:cubicBezTo>
                  <a:pt x="8374" y="12140"/>
                  <a:pt x="9460" y="13226"/>
                  <a:pt x="10800" y="13226"/>
                </a:cubicBezTo>
                <a:cubicBezTo>
                  <a:pt x="12140" y="13226"/>
                  <a:pt x="13226" y="12140"/>
                  <a:pt x="13226" y="10800"/>
                </a:cubicBezTo>
                <a:cubicBezTo>
                  <a:pt x="13226" y="9460"/>
                  <a:pt x="12140" y="8374"/>
                  <a:pt x="10800" y="8374"/>
                </a:cubicBezTo>
                <a:cubicBezTo>
                  <a:pt x="9460" y="8374"/>
                  <a:pt x="8374" y="9460"/>
                  <a:pt x="8374" y="10800"/>
                </a:cubicBezTo>
                <a:close/>
              </a:path>
            </a:pathLst>
          </a:custGeom>
          <a:gradFill rotWithShape="1">
            <a:gsLst>
              <a:gs pos="0">
                <a:srgbClr val="FFCC00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0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8077" name="Oval 13"/>
          <p:cNvSpPr>
            <a:spLocks noChangeArrowheads="1"/>
          </p:cNvSpPr>
          <p:nvPr userDrawn="1"/>
        </p:nvSpPr>
        <p:spPr bwMode="auto">
          <a:xfrm>
            <a:off x="1181103" y="5497513"/>
            <a:ext cx="338667" cy="2540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hlink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8078" name="AutoShape 14">
            <a:hlinkClick r:id="" action="ppaction://hlinkshowjump?jump=nextslide" highlightClick="1"/>
          </p:cNvPr>
          <p:cNvSpPr>
            <a:spLocks noChangeArrowheads="1"/>
          </p:cNvSpPr>
          <p:nvPr userDrawn="1"/>
        </p:nvSpPr>
        <p:spPr bwMode="auto">
          <a:xfrm>
            <a:off x="7188201" y="6235704"/>
            <a:ext cx="1864784" cy="463551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vi-VN" altLang="en-US" sz="1800" b="1">
                <a:cs typeface="Arial" panose="020B0604020202020204" pitchFamily="34" charset="0"/>
              </a:rPr>
              <a:t>Bài kế</a:t>
            </a:r>
          </a:p>
        </p:txBody>
      </p:sp>
      <p:sp>
        <p:nvSpPr>
          <p:cNvPr id="88079" name="AutoShape 15"/>
          <p:cNvSpPr>
            <a:spLocks noChangeArrowheads="1"/>
          </p:cNvSpPr>
          <p:nvPr userDrawn="1"/>
        </p:nvSpPr>
        <p:spPr bwMode="auto">
          <a:xfrm>
            <a:off x="3369733" y="2209803"/>
            <a:ext cx="8094133" cy="901700"/>
          </a:xfrm>
          <a:prstGeom prst="roundRect">
            <a:avLst>
              <a:gd name="adj" fmla="val 16667"/>
            </a:avLst>
          </a:prstGeom>
          <a:solidFill>
            <a:srgbClr val="FFCC99">
              <a:alpha val="64999"/>
            </a:srgbClr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8080" name="AutoShape 16"/>
          <p:cNvSpPr>
            <a:spLocks noChangeArrowheads="1"/>
          </p:cNvSpPr>
          <p:nvPr userDrawn="1"/>
        </p:nvSpPr>
        <p:spPr bwMode="auto">
          <a:xfrm>
            <a:off x="3369733" y="3200401"/>
            <a:ext cx="8094133" cy="901700"/>
          </a:xfrm>
          <a:prstGeom prst="roundRect">
            <a:avLst>
              <a:gd name="adj" fmla="val 16667"/>
            </a:avLst>
          </a:prstGeom>
          <a:solidFill>
            <a:srgbClr val="FFCC99">
              <a:alpha val="64999"/>
            </a:srgbClr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8081" name="AutoShape 17"/>
          <p:cNvSpPr>
            <a:spLocks noChangeArrowheads="1"/>
          </p:cNvSpPr>
          <p:nvPr userDrawn="1"/>
        </p:nvSpPr>
        <p:spPr bwMode="auto">
          <a:xfrm>
            <a:off x="3352800" y="4203703"/>
            <a:ext cx="8094133" cy="901700"/>
          </a:xfrm>
          <a:prstGeom prst="roundRect">
            <a:avLst>
              <a:gd name="adj" fmla="val 16667"/>
            </a:avLst>
          </a:prstGeom>
          <a:solidFill>
            <a:srgbClr val="FFCC99">
              <a:alpha val="64999"/>
            </a:srgbClr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8082" name="AutoShape 18"/>
          <p:cNvSpPr>
            <a:spLocks noChangeArrowheads="1"/>
          </p:cNvSpPr>
          <p:nvPr userDrawn="1"/>
        </p:nvSpPr>
        <p:spPr bwMode="auto">
          <a:xfrm>
            <a:off x="3335868" y="5194303"/>
            <a:ext cx="8094133" cy="901700"/>
          </a:xfrm>
          <a:prstGeom prst="roundRect">
            <a:avLst>
              <a:gd name="adj" fmla="val 16667"/>
            </a:avLst>
          </a:prstGeom>
          <a:solidFill>
            <a:srgbClr val="FFCC99">
              <a:alpha val="64999"/>
            </a:srgbClr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8083" name="Rectangle 19"/>
          <p:cNvSpPr>
            <a:spLocks noChangeArrowheads="1"/>
          </p:cNvSpPr>
          <p:nvPr userDrawn="1"/>
        </p:nvSpPr>
        <p:spPr bwMode="auto">
          <a:xfrm>
            <a:off x="2218268" y="774700"/>
            <a:ext cx="9211733" cy="1270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8084" name="WordArt 20"/>
          <p:cNvSpPr>
            <a:spLocks noChangeArrowheads="1" noChangeShapeType="1" noTextEdit="1"/>
          </p:cNvSpPr>
          <p:nvPr userDrawn="1"/>
        </p:nvSpPr>
        <p:spPr bwMode="auto">
          <a:xfrm>
            <a:off x="268825" y="984254"/>
            <a:ext cx="17653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Câu hỏi</a:t>
            </a:r>
          </a:p>
        </p:txBody>
      </p:sp>
      <p:sp>
        <p:nvSpPr>
          <p:cNvPr id="88085" name="AutoShape 21">
            <a:hlinkClick r:id="" action="ppaction://hlinkshowjump?jump=endshow" highlightClick="1"/>
          </p:cNvPr>
          <p:cNvSpPr>
            <a:spLocks noChangeArrowheads="1"/>
          </p:cNvSpPr>
          <p:nvPr userDrawn="1"/>
        </p:nvSpPr>
        <p:spPr bwMode="auto">
          <a:xfrm>
            <a:off x="10784423" y="6286503"/>
            <a:ext cx="950383" cy="368300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vi-VN" altLang="en-US" sz="1800" i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</a:p>
        </p:txBody>
      </p:sp>
      <p:sp>
        <p:nvSpPr>
          <p:cNvPr id="88086" name="WordArt 22"/>
          <p:cNvSpPr>
            <a:spLocks noChangeArrowheads="1" noChangeShapeType="1" noTextEdit="1"/>
          </p:cNvSpPr>
          <p:nvPr userDrawn="1"/>
        </p:nvSpPr>
        <p:spPr bwMode="auto">
          <a:xfrm>
            <a:off x="304800" y="76200"/>
            <a:ext cx="4470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>
                        <a:alpha val="67999"/>
                      </a:srgbClr>
                    </a:gs>
                    <a:gs pos="21001">
                      <a:srgbClr val="0819FB">
                        <a:alpha val="71990"/>
                      </a:srgbClr>
                    </a:gs>
                    <a:gs pos="35001">
                      <a:srgbClr val="1A8D48">
                        <a:alpha val="74650"/>
                      </a:srgbClr>
                    </a:gs>
                    <a:gs pos="52000">
                      <a:srgbClr val="FFFF00">
                        <a:alpha val="77879"/>
                      </a:srgbClr>
                    </a:gs>
                    <a:gs pos="73000">
                      <a:srgbClr val="EE3F17">
                        <a:alpha val="81869"/>
                      </a:srgbClr>
                    </a:gs>
                    <a:gs pos="88000">
                      <a:srgbClr val="E81766">
                        <a:alpha val="84719"/>
                      </a:srgbClr>
                    </a:gs>
                    <a:gs pos="100000">
                      <a:srgbClr val="A603AB">
                        <a:alpha val="87000"/>
                      </a:srgbClr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Kiểm</a:t>
            </a:r>
            <a:r>
              <a:rPr lang="en-US" sz="3600" kern="10" dirty="0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>
                        <a:alpha val="67999"/>
                      </a:srgbClr>
                    </a:gs>
                    <a:gs pos="21001">
                      <a:srgbClr val="0819FB">
                        <a:alpha val="71990"/>
                      </a:srgbClr>
                    </a:gs>
                    <a:gs pos="35001">
                      <a:srgbClr val="1A8D48">
                        <a:alpha val="74650"/>
                      </a:srgbClr>
                    </a:gs>
                    <a:gs pos="52000">
                      <a:srgbClr val="FFFF00">
                        <a:alpha val="77879"/>
                      </a:srgbClr>
                    </a:gs>
                    <a:gs pos="73000">
                      <a:srgbClr val="EE3F17">
                        <a:alpha val="81869"/>
                      </a:srgbClr>
                    </a:gs>
                    <a:gs pos="88000">
                      <a:srgbClr val="E81766">
                        <a:alpha val="84719"/>
                      </a:srgbClr>
                    </a:gs>
                    <a:gs pos="100000">
                      <a:srgbClr val="A603AB">
                        <a:alpha val="87000"/>
                      </a:srgbClr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kern="10" dirty="0" err="1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>
                        <a:alpha val="67999"/>
                      </a:srgbClr>
                    </a:gs>
                    <a:gs pos="21001">
                      <a:srgbClr val="0819FB">
                        <a:alpha val="71990"/>
                      </a:srgbClr>
                    </a:gs>
                    <a:gs pos="35001">
                      <a:srgbClr val="1A8D48">
                        <a:alpha val="74650"/>
                      </a:srgbClr>
                    </a:gs>
                    <a:gs pos="52000">
                      <a:srgbClr val="FFFF00">
                        <a:alpha val="77879"/>
                      </a:srgbClr>
                    </a:gs>
                    <a:gs pos="73000">
                      <a:srgbClr val="EE3F17">
                        <a:alpha val="81869"/>
                      </a:srgbClr>
                    </a:gs>
                    <a:gs pos="88000">
                      <a:srgbClr val="E81766">
                        <a:alpha val="84719"/>
                      </a:srgbClr>
                    </a:gs>
                    <a:gs pos="100000">
                      <a:srgbClr val="A603AB">
                        <a:alpha val="87000"/>
                      </a:srgbClr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tra</a:t>
            </a:r>
            <a:r>
              <a:rPr lang="en-US" sz="3600" kern="10" dirty="0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>
                        <a:alpha val="67999"/>
                      </a:srgbClr>
                    </a:gs>
                    <a:gs pos="21001">
                      <a:srgbClr val="0819FB">
                        <a:alpha val="71990"/>
                      </a:srgbClr>
                    </a:gs>
                    <a:gs pos="35001">
                      <a:srgbClr val="1A8D48">
                        <a:alpha val="74650"/>
                      </a:srgbClr>
                    </a:gs>
                    <a:gs pos="52000">
                      <a:srgbClr val="FFFF00">
                        <a:alpha val="77879"/>
                      </a:srgbClr>
                    </a:gs>
                    <a:gs pos="73000">
                      <a:srgbClr val="EE3F17">
                        <a:alpha val="81869"/>
                      </a:srgbClr>
                    </a:gs>
                    <a:gs pos="88000">
                      <a:srgbClr val="E81766">
                        <a:alpha val="84719"/>
                      </a:srgbClr>
                    </a:gs>
                    <a:gs pos="100000">
                      <a:srgbClr val="A603AB">
                        <a:alpha val="87000"/>
                      </a:srgbClr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kern="10" dirty="0" err="1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>
                        <a:alpha val="67999"/>
                      </a:srgbClr>
                    </a:gs>
                    <a:gs pos="21001">
                      <a:srgbClr val="0819FB">
                        <a:alpha val="71990"/>
                      </a:srgbClr>
                    </a:gs>
                    <a:gs pos="35001">
                      <a:srgbClr val="1A8D48">
                        <a:alpha val="74650"/>
                      </a:srgbClr>
                    </a:gs>
                    <a:gs pos="52000">
                      <a:srgbClr val="FFFF00">
                        <a:alpha val="77879"/>
                      </a:srgbClr>
                    </a:gs>
                    <a:gs pos="73000">
                      <a:srgbClr val="EE3F17">
                        <a:alpha val="81869"/>
                      </a:srgbClr>
                    </a:gs>
                    <a:gs pos="88000">
                      <a:srgbClr val="E81766">
                        <a:alpha val="84719"/>
                      </a:srgbClr>
                    </a:gs>
                    <a:gs pos="100000">
                      <a:srgbClr val="A603AB">
                        <a:alpha val="87000"/>
                      </a:srgbClr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bài</a:t>
            </a:r>
            <a:endParaRPr lang="en-US" sz="3600" kern="10" dirty="0">
              <a:ln w="12700">
                <a:solidFill>
                  <a:srgbClr val="FF33CC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>
                      <a:alpha val="67999"/>
                    </a:srgbClr>
                  </a:gs>
                  <a:gs pos="21001">
                    <a:srgbClr val="0819FB">
                      <a:alpha val="71990"/>
                    </a:srgbClr>
                  </a:gs>
                  <a:gs pos="35001">
                    <a:srgbClr val="1A8D48">
                      <a:alpha val="74650"/>
                    </a:srgbClr>
                  </a:gs>
                  <a:gs pos="52000">
                    <a:srgbClr val="FFFF00">
                      <a:alpha val="77879"/>
                    </a:srgbClr>
                  </a:gs>
                  <a:gs pos="73000">
                    <a:srgbClr val="EE3F17">
                      <a:alpha val="81869"/>
                    </a:srgbClr>
                  </a:gs>
                  <a:gs pos="88000">
                    <a:srgbClr val="E81766">
                      <a:alpha val="84719"/>
                    </a:srgbClr>
                  </a:gs>
                  <a:gs pos="100000">
                    <a:srgbClr val="A603AB">
                      <a:alpha val="87000"/>
                    </a:srgbClr>
                  </a:gs>
                </a:gsLst>
                <a:lin ang="270000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580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167 -1.32948E-6 C 0.49167 0.00023 -0.00711 0.00347 -0.00764 0.00717 C -0.00764 0.01087 0.49167 -1.32948E-6 0.49167 0.00023 Z " pathEditMode="relative" rAng="0" ptsTypes="aaa">
                                      <p:cBhvr>
                                        <p:cTn id="6" dur="5000" fill="hold"/>
                                        <p:tgtEl>
                                          <p:spTgt spid="880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965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152" name="Group 16"/>
          <p:cNvGrpSpPr>
            <a:grpSpLocks/>
          </p:cNvGrpSpPr>
          <p:nvPr userDrawn="1"/>
        </p:nvGrpSpPr>
        <p:grpSpPr bwMode="auto">
          <a:xfrm>
            <a:off x="0" y="990601"/>
            <a:ext cx="12192000" cy="5494339"/>
            <a:chOff x="0" y="625"/>
            <a:chExt cx="5760" cy="3461"/>
          </a:xfrm>
        </p:grpSpPr>
        <p:pic>
          <p:nvPicPr>
            <p:cNvPr id="91153" name="Picture 17" descr="Hinhdong003"/>
            <p:cNvPicPr>
              <a:picLocks noChangeAspect="1" noChangeArrowheads="1" noCrop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25"/>
              <a:ext cx="5760" cy="34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154" name="Picture 18" descr="VoNhatTruong2013L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1" y="820"/>
              <a:ext cx="1188" cy="9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155" name="Picture 19" descr="hinh_dep093"/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43564">
              <a:off x="2168" y="1393"/>
              <a:ext cx="1397" cy="6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156" name="Picture 20" descr="Hinhdong002"/>
            <p:cNvPicPr>
              <a:picLocks noChangeAspect="1" noChangeArrowheads="1" noCrop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5" y="1547"/>
              <a:ext cx="810" cy="8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1157" name="Rectangle 2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477000"/>
            <a:ext cx="284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Times New Roman" panose="02020603050405020304" pitchFamily="18" charset="0"/>
                <a:cs typeface="+mn-cs"/>
              </a:defRPr>
            </a:lvl1pPr>
          </a:lstStyle>
          <a:p>
            <a:fld id="{7C947F60-B4F8-4E70-B80E-176F1E6DBFEA}" type="datetimeFigureOut">
              <a:rPr lang="vi-VN" altLang="en-US"/>
              <a:pPr/>
              <a:t>04/10/2023</a:t>
            </a:fld>
            <a:endParaRPr lang="en-US" altLang="en-US"/>
          </a:p>
        </p:txBody>
      </p:sp>
      <p:sp>
        <p:nvSpPr>
          <p:cNvPr id="91158" name="Rectangle 2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042400" y="6477000"/>
            <a:ext cx="284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800" b="1">
                <a:latin typeface="Times New Roman" panose="02020603050405020304" pitchFamily="18" charset="0"/>
                <a:cs typeface="+mn-cs"/>
              </a:defRPr>
            </a:lvl1pPr>
          </a:lstStyle>
          <a:p>
            <a:fld id="{2FF1B537-E48D-4B80-9757-A9029ADA1755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91159" name="Rectangle 2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33753" y="6477000"/>
            <a:ext cx="534246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00">
                <a:solidFill>
                  <a:srgbClr val="FFABAB"/>
                </a:solidFill>
                <a:latin typeface="Times New Roman" panose="02020603050405020304" pitchFamily="18" charset="0"/>
                <a:ea typeface="Arial Unicode MS" pitchFamily="34" charset="-128"/>
              </a:defRPr>
            </a:lvl1pPr>
          </a:lstStyle>
          <a:p>
            <a:endParaRPr lang="en-US" altLang="en-US"/>
          </a:p>
        </p:txBody>
      </p:sp>
      <p:pic>
        <p:nvPicPr>
          <p:cNvPr id="91160" name="Picture 24" descr="hinhdonghay"/>
          <p:cNvPicPr>
            <a:picLocks noChangeAspect="1" noChangeArrowheads="1" noCrop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735" y="6511929"/>
            <a:ext cx="2980267" cy="34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61" name="Picture 25" descr="hinhdonghay"/>
          <p:cNvPicPr>
            <a:picLocks noChangeAspect="1" noChangeArrowheads="1" noCrop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351" y="6511929"/>
            <a:ext cx="4078816" cy="34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" name="Group 45"/>
          <p:cNvGrpSpPr/>
          <p:nvPr userDrawn="1"/>
        </p:nvGrpSpPr>
        <p:grpSpPr>
          <a:xfrm>
            <a:off x="0" y="0"/>
            <a:ext cx="12192000" cy="990600"/>
            <a:chOff x="0" y="0"/>
            <a:chExt cx="9144000" cy="990600"/>
          </a:xfrm>
        </p:grpSpPr>
        <p:grpSp>
          <p:nvGrpSpPr>
            <p:cNvPr id="47" name="Group 2"/>
            <p:cNvGrpSpPr>
              <a:grpSpLocks/>
            </p:cNvGrpSpPr>
            <p:nvPr userDrawn="1"/>
          </p:nvGrpSpPr>
          <p:grpSpPr bwMode="auto">
            <a:xfrm>
              <a:off x="0" y="0"/>
              <a:ext cx="9144000" cy="990600"/>
              <a:chOff x="0" y="0"/>
              <a:chExt cx="5760" cy="624"/>
            </a:xfrm>
          </p:grpSpPr>
          <p:grpSp>
            <p:nvGrpSpPr>
              <p:cNvPr id="53" name="Group 3"/>
              <p:cNvGrpSpPr>
                <a:grpSpLocks/>
              </p:cNvGrpSpPr>
              <p:nvPr userDrawn="1"/>
            </p:nvGrpSpPr>
            <p:grpSpPr bwMode="auto">
              <a:xfrm>
                <a:off x="0" y="0"/>
                <a:ext cx="5760" cy="624"/>
                <a:chOff x="0" y="0"/>
                <a:chExt cx="5760" cy="624"/>
              </a:xfrm>
            </p:grpSpPr>
            <p:pic>
              <p:nvPicPr>
                <p:cNvPr id="61" name="Picture 4" descr="3"/>
                <p:cNvPicPr>
                  <a:picLocks noChangeAspect="1" noChangeArrowheads="1"/>
                </p:cNvPicPr>
                <p:nvPr userDrawn="1"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5760" cy="62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62" name="Text Box 5"/>
                <p:cNvSpPr txBox="1">
                  <a:spLocks noChangeArrowheads="1"/>
                </p:cNvSpPr>
                <p:nvPr userDrawn="1"/>
              </p:nvSpPr>
              <p:spPr bwMode="auto">
                <a:xfrm>
                  <a:off x="5115" y="0"/>
                  <a:ext cx="597" cy="27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square" lIns="36000" tIns="36000" rIns="36000" bIns="36000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altLang="en-US" sz="2400" b="1" dirty="0">
                      <a:solidFill>
                        <a:schemeClr val="accent3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  <a:sym typeface="Wingdings" panose="05000000000000000000" pitchFamily="2" charset="2"/>
                    </a:rPr>
                    <a:t></a:t>
                  </a:r>
                  <a:r>
                    <a:rPr lang="en-US" altLang="en-US" sz="24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  <a:sym typeface="Wingdings" panose="05000000000000000000" pitchFamily="2" charset="2"/>
                    </a:rPr>
                    <a:t> </a:t>
                  </a:r>
                  <a:r>
                    <a:rPr lang="en-US" altLang="en-US" sz="1800" b="1" dirty="0">
                      <a:solidFill>
                        <a:srgbClr val="FFFFFF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  <a:sym typeface="Wingdings" panose="05000000000000000000" pitchFamily="2" charset="2"/>
                    </a:rPr>
                    <a:t>Tin 6</a:t>
                  </a:r>
                </a:p>
              </p:txBody>
            </p:sp>
          </p:grpSp>
          <p:grpSp>
            <p:nvGrpSpPr>
              <p:cNvPr id="54" name="Group 6"/>
              <p:cNvGrpSpPr>
                <a:grpSpLocks/>
              </p:cNvGrpSpPr>
              <p:nvPr userDrawn="1"/>
            </p:nvGrpSpPr>
            <p:grpSpPr bwMode="auto">
              <a:xfrm>
                <a:off x="0" y="48"/>
                <a:ext cx="802" cy="555"/>
                <a:chOff x="0" y="48"/>
                <a:chExt cx="816" cy="529"/>
              </a:xfrm>
            </p:grpSpPr>
            <p:sp>
              <p:nvSpPr>
                <p:cNvPr id="55" name="Rectangle 7" descr="Horizontal brick"/>
                <p:cNvSpPr>
                  <a:spLocks noChangeArrowheads="1"/>
                </p:cNvSpPr>
                <p:nvPr userDrawn="1"/>
              </p:nvSpPr>
              <p:spPr bwMode="auto">
                <a:xfrm>
                  <a:off x="0" y="355"/>
                  <a:ext cx="816" cy="222"/>
                </a:xfrm>
                <a:prstGeom prst="rect">
                  <a:avLst/>
                </a:prstGeom>
                <a:pattFill prst="horzBrick">
                  <a:fgClr>
                    <a:srgbClr val="FCA2C4"/>
                  </a:fgClr>
                  <a:bgClr>
                    <a:schemeClr val="bg1"/>
                  </a:bgClr>
                </a:patt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 sz="1800"/>
                </a:p>
              </p:txBody>
            </p:sp>
            <p:grpSp>
              <p:nvGrpSpPr>
                <p:cNvPr id="56" name="Group 8"/>
                <p:cNvGrpSpPr>
                  <a:grpSpLocks/>
                </p:cNvGrpSpPr>
                <p:nvPr userDrawn="1"/>
              </p:nvGrpSpPr>
              <p:grpSpPr bwMode="auto">
                <a:xfrm>
                  <a:off x="55" y="48"/>
                  <a:ext cx="714" cy="528"/>
                  <a:chOff x="55" y="48"/>
                  <a:chExt cx="714" cy="528"/>
                </a:xfrm>
              </p:grpSpPr>
              <p:pic>
                <p:nvPicPr>
                  <p:cNvPr id="57" name="Picture 9" descr="Untitled-4 copy"/>
                  <p:cNvPicPr>
                    <a:picLocks noChangeAspect="1" noChangeArrowheads="1"/>
                  </p:cNvPicPr>
                  <p:nvPr userDrawn="1"/>
                </p:nvPicPr>
                <p:blipFill>
                  <a:blip r:embed="rId9" cstate="print">
                    <a:lum bright="20000" contrast="20000"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5" y="48"/>
                    <a:ext cx="663" cy="506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grpSp>
                <p:nvGrpSpPr>
                  <p:cNvPr id="58" name="Group 10"/>
                  <p:cNvGrpSpPr>
                    <a:grpSpLocks/>
                  </p:cNvGrpSpPr>
                  <p:nvPr userDrawn="1"/>
                </p:nvGrpSpPr>
                <p:grpSpPr bwMode="auto">
                  <a:xfrm>
                    <a:off x="55" y="48"/>
                    <a:ext cx="714" cy="528"/>
                    <a:chOff x="55" y="48"/>
                    <a:chExt cx="714" cy="528"/>
                  </a:xfrm>
                </p:grpSpPr>
                <p:sp>
                  <p:nvSpPr>
                    <p:cNvPr id="59" name="WordArt 11"/>
                    <p:cNvSpPr>
                      <a:spLocks noChangeArrowheads="1" noChangeShapeType="1" noTextEdit="1"/>
                    </p:cNvSpPr>
                    <p:nvPr userDrawn="1"/>
                  </p:nvSpPr>
                  <p:spPr bwMode="auto">
                    <a:xfrm>
                      <a:off x="63" y="48"/>
                      <a:ext cx="706" cy="528"/>
                    </a:xfrm>
                    <a:prstGeom prst="rect">
                      <a:avLst/>
                    </a:prstGeom>
                    <a:extLst>
                      <a:ext uri="{AF507438-7753-43E0-B8FC-AC1667EBCBE1}">
                        <a14:hiddenEffects xmlns:a14="http://schemas.microsoft.com/office/drawing/2010/main">
                          <a:effectLst/>
                        </a14:hiddenEffects>
                      </a:ext>
                    </a:extLst>
                  </p:spPr>
                  <p:txBody>
                    <a:bodyPr spcFirstLastPara="1" wrap="none" fromWordArt="1">
                      <a:prstTxWarp prst="textArchUp">
                        <a:avLst>
                          <a:gd name="adj" fmla="val 11010877"/>
                        </a:avLst>
                      </a:prstTxWarp>
                    </a:bodyPr>
                    <a:lstStyle/>
                    <a:p>
                      <a:pPr algn="ctr"/>
                      <a:r>
                        <a:rPr lang="en-US" sz="3600" b="1" kern="10">
                          <a:ln w="9525">
                            <a:solidFill>
                              <a:srgbClr val="FF6600"/>
                            </a:solidFill>
                            <a:round/>
                            <a:headEnd/>
                            <a:tailEnd/>
                          </a:ln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THCS TAM QUAN BẮC</a:t>
                      </a:r>
                    </a:p>
                  </p:txBody>
                </p:sp>
                <p:sp>
                  <p:nvSpPr>
                    <p:cNvPr id="60" name="WordArt 12"/>
                    <p:cNvSpPr>
                      <a:spLocks noChangeArrowheads="1" noChangeShapeType="1" noTextEdit="1"/>
                    </p:cNvSpPr>
                    <p:nvPr userDrawn="1"/>
                  </p:nvSpPr>
                  <p:spPr bwMode="auto">
                    <a:xfrm>
                      <a:off x="55" y="400"/>
                      <a:ext cx="706" cy="176"/>
                    </a:xfrm>
                    <a:prstGeom prst="rect">
                      <a:avLst/>
                    </a:prstGeom>
                    <a:extLst>
                      <a:ext uri="{AF507438-7753-43E0-B8FC-AC1667EBCBE1}">
                        <a14:hiddenEffects xmlns:a14="http://schemas.microsoft.com/office/drawing/2010/main">
                          <a:effectLst/>
                        </a14:hiddenEffects>
                      </a:ext>
                    </a:extLst>
                  </p:spPr>
                  <p:txBody>
                    <a:bodyPr wrap="none" fromWordArt="1">
                      <a:prstTxWarp prst="textCanDown">
                        <a:avLst>
                          <a:gd name="adj" fmla="val 33333"/>
                        </a:avLst>
                      </a:prstTxWarp>
                    </a:bodyPr>
                    <a:lstStyle/>
                    <a:p>
                      <a:pPr algn="ctr"/>
                      <a:r>
                        <a:rPr lang="en-US" sz="3600" b="1" kern="10">
                          <a:ln w="6350">
                            <a:solidFill>
                              <a:srgbClr val="FF6600"/>
                            </a:solidFill>
                            <a:round/>
                            <a:headEnd/>
                            <a:tailEnd/>
                          </a:ln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DẠY TỐT - HỌC TỐT</a:t>
                      </a:r>
                    </a:p>
                  </p:txBody>
                </p:sp>
              </p:grpSp>
            </p:grpSp>
          </p:grpSp>
        </p:grpSp>
        <p:sp>
          <p:nvSpPr>
            <p:cNvPr id="48" name="Text Box 17"/>
            <p:cNvSpPr txBox="1">
              <a:spLocks noChangeArrowheads="1"/>
            </p:cNvSpPr>
            <p:nvPr userDrawn="1"/>
          </p:nvSpPr>
          <p:spPr bwMode="auto">
            <a:xfrm>
              <a:off x="1447800" y="76200"/>
              <a:ext cx="6705600" cy="838200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spcBef>
                  <a:spcPct val="50000"/>
                </a:spcBef>
              </a:pPr>
              <a:endParaRPr lang="en-US" altLang="en-US" sz="3200" b="1">
                <a:cs typeface="Arial" panose="020B0604020202020204" pitchFamily="34" charset="0"/>
              </a:endParaRPr>
            </a:p>
          </p:txBody>
        </p:sp>
        <p:grpSp>
          <p:nvGrpSpPr>
            <p:cNvPr id="49" name="Group 19"/>
            <p:cNvGrpSpPr>
              <a:grpSpLocks/>
            </p:cNvGrpSpPr>
            <p:nvPr userDrawn="1"/>
          </p:nvGrpSpPr>
          <p:grpSpPr bwMode="auto">
            <a:xfrm>
              <a:off x="1484313" y="77426"/>
              <a:ext cx="1106488" cy="762363"/>
              <a:chOff x="868" y="193"/>
              <a:chExt cx="697" cy="391"/>
            </a:xfrm>
          </p:grpSpPr>
          <p:pic>
            <p:nvPicPr>
              <p:cNvPr id="50" name="Picture 7" descr="014"/>
              <p:cNvPicPr>
                <a:picLocks noChangeAspect="1" noChangeArrowheads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200003">
                <a:off x="868" y="277"/>
                <a:ext cx="697" cy="3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1" name="Text Box 9"/>
              <p:cNvSpPr txBox="1">
                <a:spLocks noChangeArrowheads="1"/>
              </p:cNvSpPr>
              <p:nvPr userDrawn="1"/>
            </p:nvSpPr>
            <p:spPr bwMode="auto">
              <a:xfrm rot="19701635">
                <a:off x="871" y="335"/>
                <a:ext cx="350" cy="1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1400" dirty="0" err="1">
                    <a:solidFill>
                      <a:srgbClr val="FF0000"/>
                    </a:solidFill>
                    <a:cs typeface="Arial" panose="020B0604020202020204" pitchFamily="34" charset="0"/>
                  </a:rPr>
                  <a:t>CĐề</a:t>
                </a:r>
                <a:endParaRPr lang="en-US" altLang="en-US" sz="1400" dirty="0">
                  <a:solidFill>
                    <a:srgbClr val="FF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2" name="Text Box 10"/>
              <p:cNvSpPr txBox="1">
                <a:spLocks noChangeArrowheads="1"/>
              </p:cNvSpPr>
              <p:nvPr userDrawn="1"/>
            </p:nvSpPr>
            <p:spPr bwMode="auto">
              <a:xfrm rot="19747892">
                <a:off x="1143" y="193"/>
                <a:ext cx="349" cy="2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19</a:t>
                </a:r>
              </a:p>
            </p:txBody>
          </p:sp>
        </p:grpSp>
      </p:grpSp>
      <p:sp>
        <p:nvSpPr>
          <p:cNvPr id="63" name="WordArt 18"/>
          <p:cNvSpPr>
            <a:spLocks noChangeArrowheads="1" noChangeShapeType="1" noTextEdit="1"/>
          </p:cNvSpPr>
          <p:nvPr userDrawn="1"/>
        </p:nvSpPr>
        <p:spPr bwMode="auto">
          <a:xfrm>
            <a:off x="3230163" y="16123"/>
            <a:ext cx="7564588" cy="914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Deflate">
              <a:avLst>
                <a:gd name="adj" fmla="val 15106"/>
              </a:avLst>
            </a:prstTxWarp>
          </a:bodyPr>
          <a:lstStyle/>
          <a:p>
            <a:pPr algn="ctr"/>
            <a:r>
              <a:rPr lang="en-US" sz="2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 HÌNH ẢNH ĐỂ MINH HỌA.</a:t>
            </a:r>
          </a:p>
        </p:txBody>
      </p:sp>
      <p:sp>
        <p:nvSpPr>
          <p:cNvPr id="64" name="Rectangle 63"/>
          <p:cNvSpPr/>
          <p:nvPr userDrawn="1"/>
        </p:nvSpPr>
        <p:spPr>
          <a:xfrm>
            <a:off x="11072817" y="321104"/>
            <a:ext cx="84029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</a:rPr>
              <a:t>Tiết</a:t>
            </a:r>
            <a:endParaRPr lang="en-US" sz="2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</a:endParaRPr>
          </a:p>
          <a:p>
            <a:pPr algn="ctr"/>
            <a:r>
              <a:rPr lang="en-US" sz="2000" b="1" cap="none" spc="0" baseline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</a:rPr>
              <a:t>54-57</a:t>
            </a:r>
            <a:endParaRPr lang="en-US" sz="2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03838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980728"/>
            <a:ext cx="12192000" cy="5877272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836712"/>
            <a:ext cx="12192000" cy="43204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0" y="1"/>
            <a:ext cx="12192000" cy="1124744"/>
          </a:xfrm>
          <a:prstGeom prst="rect">
            <a:avLst/>
          </a:prstGeom>
          <a:solidFill>
            <a:schemeClr val="accent2">
              <a:lumMod val="5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11698"/>
            <a:ext cx="1487488" cy="11156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704512" y="11698"/>
            <a:ext cx="1487488" cy="1115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956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53" r:id="rId2"/>
    <p:sldLayoutId id="2147483857" r:id="rId3"/>
    <p:sldLayoutId id="2147483858" r:id="rId4"/>
    <p:sldLayoutId id="2147483883" r:id="rId5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png"/><Relationship Id="rId7" Type="http://schemas.openxmlformats.org/officeDocument/2006/relationships/slide" Target="slide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13" Type="http://schemas.microsoft.com/office/2007/relationships/hdphoto" Target="../media/hdphoto4.wdp"/><Relationship Id="rId3" Type="http://schemas.openxmlformats.org/officeDocument/2006/relationships/slide" Target="slide26.xml"/><Relationship Id="rId7" Type="http://schemas.microsoft.com/office/2007/relationships/hdphoto" Target="../media/hdphoto3.wdp"/><Relationship Id="rId12" Type="http://schemas.openxmlformats.org/officeDocument/2006/relationships/image" Target="../media/image63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0.png"/><Relationship Id="rId11" Type="http://schemas.openxmlformats.org/officeDocument/2006/relationships/slide" Target="slide25.xml"/><Relationship Id="rId5" Type="http://schemas.openxmlformats.org/officeDocument/2006/relationships/slide" Target="slide27.xml"/><Relationship Id="rId10" Type="http://schemas.openxmlformats.org/officeDocument/2006/relationships/image" Target="../media/image62.png"/><Relationship Id="rId4" Type="http://schemas.openxmlformats.org/officeDocument/2006/relationships/image" Target="../media/image59.png"/><Relationship Id="rId9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13" Type="http://schemas.openxmlformats.org/officeDocument/2006/relationships/slide" Target="slide28.xml"/><Relationship Id="rId18" Type="http://schemas.microsoft.com/office/2007/relationships/hdphoto" Target="../media/hdphoto5.wdp"/><Relationship Id="rId26" Type="http://schemas.openxmlformats.org/officeDocument/2006/relationships/slide" Target="slide11.xml"/><Relationship Id="rId3" Type="http://schemas.openxmlformats.org/officeDocument/2006/relationships/audio" Target="../media/audio2.wav"/><Relationship Id="rId21" Type="http://schemas.openxmlformats.org/officeDocument/2006/relationships/image" Target="../media/image68.png"/><Relationship Id="rId7" Type="http://schemas.microsoft.com/office/2007/relationships/hdphoto" Target="../media/hdphoto4.wdp"/><Relationship Id="rId12" Type="http://schemas.microsoft.com/office/2007/relationships/hdphoto" Target="../media/hdphoto3.wdp"/><Relationship Id="rId17" Type="http://schemas.openxmlformats.org/officeDocument/2006/relationships/image" Target="../media/image66.png"/><Relationship Id="rId25" Type="http://schemas.openxmlformats.org/officeDocument/2006/relationships/slide" Target="slide5.xml"/><Relationship Id="rId2" Type="http://schemas.openxmlformats.org/officeDocument/2006/relationships/notesSlide" Target="../notesSlides/notesSlide7.xml"/><Relationship Id="rId16" Type="http://schemas.openxmlformats.org/officeDocument/2006/relationships/slide" Target="slide6.xml"/><Relationship Id="rId20" Type="http://schemas.openxmlformats.org/officeDocument/2006/relationships/slide" Target="slide9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3.png"/><Relationship Id="rId11" Type="http://schemas.openxmlformats.org/officeDocument/2006/relationships/image" Target="../media/image60.png"/><Relationship Id="rId24" Type="http://schemas.openxmlformats.org/officeDocument/2006/relationships/image" Target="../media/image69.png"/><Relationship Id="rId5" Type="http://schemas.openxmlformats.org/officeDocument/2006/relationships/slide" Target="slide25.xml"/><Relationship Id="rId15" Type="http://schemas.openxmlformats.org/officeDocument/2006/relationships/image" Target="../media/image65.png"/><Relationship Id="rId23" Type="http://schemas.openxmlformats.org/officeDocument/2006/relationships/slide" Target="slide7.xml"/><Relationship Id="rId28" Type="http://schemas.openxmlformats.org/officeDocument/2006/relationships/slide" Target="slide29.xml"/><Relationship Id="rId10" Type="http://schemas.openxmlformats.org/officeDocument/2006/relationships/slide" Target="slide26.xml"/><Relationship Id="rId19" Type="http://schemas.openxmlformats.org/officeDocument/2006/relationships/image" Target="../media/image67.png"/><Relationship Id="rId4" Type="http://schemas.openxmlformats.org/officeDocument/2006/relationships/image" Target="../media/image64.jpeg"/><Relationship Id="rId9" Type="http://schemas.openxmlformats.org/officeDocument/2006/relationships/image" Target="../media/image59.png"/><Relationship Id="rId14" Type="http://schemas.openxmlformats.org/officeDocument/2006/relationships/image" Target="../media/image61.png"/><Relationship Id="rId22" Type="http://schemas.openxmlformats.org/officeDocument/2006/relationships/slide" Target="slide13.xml"/><Relationship Id="rId27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7.xml"/><Relationship Id="rId5" Type="http://schemas.microsoft.com/office/2007/relationships/hdphoto" Target="../media/hdphoto6.wdp"/><Relationship Id="rId4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7.xml"/><Relationship Id="rId5" Type="http://schemas.microsoft.com/office/2007/relationships/hdphoto" Target="../media/hdphoto7.wdp"/><Relationship Id="rId4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7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7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8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gif"/><Relationship Id="rId2" Type="http://schemas.openxmlformats.org/officeDocument/2006/relationships/image" Target="../media/image89.gif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92.gif"/><Relationship Id="rId4" Type="http://schemas.openxmlformats.org/officeDocument/2006/relationships/image" Target="../media/image91.gif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slide" Target="slide5.xml"/><Relationship Id="rId18" Type="http://schemas.openxmlformats.org/officeDocument/2006/relationships/image" Target="../media/image33.png"/><Relationship Id="rId26" Type="http://schemas.openxmlformats.org/officeDocument/2006/relationships/slide" Target="slide11.xml"/><Relationship Id="rId3" Type="http://schemas.openxmlformats.org/officeDocument/2006/relationships/slideLayout" Target="../slideLayouts/slideLayout29.xml"/><Relationship Id="rId21" Type="http://schemas.openxmlformats.org/officeDocument/2006/relationships/slide" Target="slide9.xml"/><Relationship Id="rId7" Type="http://schemas.openxmlformats.org/officeDocument/2006/relationships/image" Target="../media/image27.jpeg"/><Relationship Id="rId12" Type="http://schemas.openxmlformats.org/officeDocument/2006/relationships/image" Target="../media/image30.png"/><Relationship Id="rId17" Type="http://schemas.openxmlformats.org/officeDocument/2006/relationships/slide" Target="slide7.xml"/><Relationship Id="rId25" Type="http://schemas.openxmlformats.org/officeDocument/2006/relationships/image" Target="../media/image37.png"/><Relationship Id="rId2" Type="http://schemas.openxmlformats.org/officeDocument/2006/relationships/audio" Target="../media/media1.mp3"/><Relationship Id="rId16" Type="http://schemas.openxmlformats.org/officeDocument/2006/relationships/image" Target="../media/image32.png"/><Relationship Id="rId20" Type="http://schemas.openxmlformats.org/officeDocument/2006/relationships/image" Target="../media/image34.png"/><Relationship Id="rId1" Type="http://schemas.microsoft.com/office/2007/relationships/media" Target="../media/media1.mp3"/><Relationship Id="rId6" Type="http://schemas.openxmlformats.org/officeDocument/2006/relationships/image" Target="../media/image26.png"/><Relationship Id="rId11" Type="http://schemas.openxmlformats.org/officeDocument/2006/relationships/image" Target="../media/image29.jpeg"/><Relationship Id="rId24" Type="http://schemas.openxmlformats.org/officeDocument/2006/relationships/image" Target="../media/image36.png"/><Relationship Id="rId5" Type="http://schemas.openxmlformats.org/officeDocument/2006/relationships/image" Target="../media/image25.jpeg"/><Relationship Id="rId15" Type="http://schemas.openxmlformats.org/officeDocument/2006/relationships/slide" Target="slide6.xml"/><Relationship Id="rId23" Type="http://schemas.openxmlformats.org/officeDocument/2006/relationships/slide" Target="slide10.xml"/><Relationship Id="rId10" Type="http://schemas.microsoft.com/office/2007/relationships/hdphoto" Target="../media/hdphoto2.wdp"/><Relationship Id="rId19" Type="http://schemas.openxmlformats.org/officeDocument/2006/relationships/slide" Target="slide8.xml"/><Relationship Id="rId4" Type="http://schemas.openxmlformats.org/officeDocument/2006/relationships/image" Target="../media/image24.jpeg"/><Relationship Id="rId9" Type="http://schemas.openxmlformats.org/officeDocument/2006/relationships/image" Target="../media/image28.jpeg"/><Relationship Id="rId14" Type="http://schemas.openxmlformats.org/officeDocument/2006/relationships/image" Target="../media/image31.png"/><Relationship Id="rId22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png"/><Relationship Id="rId7" Type="http://schemas.openxmlformats.org/officeDocument/2006/relationships/slide" Target="slide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png"/><Relationship Id="rId7" Type="http://schemas.openxmlformats.org/officeDocument/2006/relationships/slide" Target="slide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png"/><Relationship Id="rId7" Type="http://schemas.openxmlformats.org/officeDocument/2006/relationships/slide" Target="slide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png"/><Relationship Id="rId7" Type="http://schemas.openxmlformats.org/officeDocument/2006/relationships/slide" Target="slide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png"/><Relationship Id="rId7" Type="http://schemas.openxmlformats.org/officeDocument/2006/relationships/slide" Target="slide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392" y="0"/>
            <a:ext cx="10972800" cy="1143000"/>
          </a:xfrm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&amp; ĐÀO TẠO….</a:t>
            </a:r>
            <a:b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66712" y="2214554"/>
            <a:ext cx="10972800" cy="1314400"/>
          </a:xfrm>
          <a:prstGeom prst="rect">
            <a:avLst/>
          </a:prstGeom>
        </p:spPr>
        <p:txBody>
          <a:bodyPr lIns="121917" tIns="60958" rIns="121917" bIns="60958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B: MẠNG MÁY TÍNH VÀ INTERNET</a:t>
            </a:r>
          </a:p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VỀ MẠNG MÁY TÍNH VÀ INTERNET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6646" y="3643314"/>
            <a:ext cx="12025354" cy="1143000"/>
          </a:xfrm>
          <a:prstGeom prst="rect">
            <a:avLst/>
          </a:prstGeom>
        </p:spPr>
        <p:txBody>
          <a:bodyPr lIns="121917" tIns="60958" rIns="121917" bIns="60958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KHÁI NIỆM VÀ LỢI ÍCH CỦA MẠNG MÁY TÍNH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349488" y="5949576"/>
            <a:ext cx="7520608" cy="833959"/>
          </a:xfrm>
          <a:prstGeom prst="rect">
            <a:avLst/>
          </a:prstGeom>
        </p:spPr>
        <p:txBody>
          <a:bodyPr lIns="121917" tIns="60958" rIns="121917" bIns="60958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3671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349" tIns="33174" rIns="66349" bIns="33174" rtlCol="0" anchor="ctr"/>
          <a:lstStyle/>
          <a:p>
            <a:pPr algn="ctr"/>
            <a:endParaRPr lang="en-US"/>
          </a:p>
        </p:txBody>
      </p:sp>
      <p:pic>
        <p:nvPicPr>
          <p:cNvPr id="20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59043" y="4013234"/>
            <a:ext cx="14127677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0" y="-2298"/>
            <a:ext cx="9220200" cy="63880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" name="文本框 4102"/>
          <p:cNvSpPr txBox="1"/>
          <p:nvPr/>
        </p:nvSpPr>
        <p:spPr>
          <a:xfrm>
            <a:off x="3733800" y="2011260"/>
            <a:ext cx="6250918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pPr algn="ctr"/>
            <a:r>
              <a:rPr lang="en-US" altLang="zh-CN" sz="2800" b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Một Byte có bao nhiêu bit?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pic>
        <p:nvPicPr>
          <p:cNvPr id="23" name="图片 4108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044" y="1292554"/>
            <a:ext cx="1978360" cy="998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Picture 2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20" y="3741689"/>
            <a:ext cx="3341092" cy="2861232"/>
          </a:xfrm>
          <a:prstGeom prst="rect">
            <a:avLst/>
          </a:prstGeom>
        </p:spPr>
      </p:pic>
      <p:sp>
        <p:nvSpPr>
          <p:cNvPr id="8" name="文本框 4102"/>
          <p:cNvSpPr txBox="1"/>
          <p:nvPr/>
        </p:nvSpPr>
        <p:spPr>
          <a:xfrm>
            <a:off x="3733800" y="3243806"/>
            <a:ext cx="67818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A. 7 bit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10" name="文本框 4102"/>
          <p:cNvSpPr txBox="1"/>
          <p:nvPr/>
        </p:nvSpPr>
        <p:spPr>
          <a:xfrm>
            <a:off x="3733800" y="4314468"/>
            <a:ext cx="67818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C. 9 bit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11" name="文本框 4102"/>
          <p:cNvSpPr txBox="1"/>
          <p:nvPr/>
        </p:nvSpPr>
        <p:spPr>
          <a:xfrm>
            <a:off x="3733800" y="4864296"/>
            <a:ext cx="67818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D. 10 bit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pic>
        <p:nvPicPr>
          <p:cNvPr id="12" name="Picture 4" descr="C:\Users\ADMIN\Desktop\Tai nguyen thiet ke tro choi\Bảng gỗ\1a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599" y="1"/>
            <a:ext cx="1672167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12"/>
          <p:cNvSpPr/>
          <p:nvPr/>
        </p:nvSpPr>
        <p:spPr>
          <a:xfrm>
            <a:off x="3597639" y="3816585"/>
            <a:ext cx="578580" cy="497883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solidFill>
                <a:srgbClr val="FF0000"/>
              </a:solidFill>
            </a:endParaRPr>
          </a:p>
        </p:txBody>
      </p:sp>
      <p:sp>
        <p:nvSpPr>
          <p:cNvPr id="9" name="文本框 4102"/>
          <p:cNvSpPr txBox="1"/>
          <p:nvPr/>
        </p:nvSpPr>
        <p:spPr>
          <a:xfrm>
            <a:off x="3733800" y="3755030"/>
            <a:ext cx="67818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B. 8 bit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3428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8" grpId="0"/>
      <p:bldP spid="10" grpId="0"/>
      <p:bldP spid="11" grpId="0"/>
      <p:bldP spid="13" grpId="0" animBg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488" y="0"/>
            <a:ext cx="9145016" cy="854074"/>
          </a:xfrm>
        </p:spPr>
        <p:txBody>
          <a:bodyPr/>
          <a:lstStyle/>
          <a:p>
            <a:pPr marL="57150" algn="l"/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vi-VN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Quan sát các hình sau và cho biết các mạng lưới sau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 mạng lưới gì?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1357284"/>
            <a:ext cx="5638800" cy="4862086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193" y="1357284"/>
            <a:ext cx="5880463" cy="48620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" y="6324600"/>
            <a:ext cx="563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Mạng lưới giao thông đường bộ TP HCM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10400" y="6248400"/>
            <a:ext cx="449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Mạng lưới điện quốc gia</a:t>
            </a:r>
          </a:p>
        </p:txBody>
      </p:sp>
    </p:spTree>
    <p:extLst>
      <p:ext uri="{BB962C8B-B14F-4D97-AF65-F5344CB8AC3E}">
        <p14:creationId xmlns:p14="http://schemas.microsoft.com/office/powerpoint/2010/main" val="3226245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488" y="0"/>
            <a:ext cx="9217024" cy="1325563"/>
          </a:xfrm>
        </p:spPr>
        <p:txBody>
          <a:bodyPr/>
          <a:lstStyle/>
          <a:p>
            <a:pPr algn="l"/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vi-VN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Quan sát các hình sau và cho biết các mạng lưới sau là mạng lưới gì?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356320"/>
            <a:ext cx="5472150" cy="49530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664" y="1364704"/>
            <a:ext cx="6096000" cy="49598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892080" y="6309320"/>
            <a:ext cx="6324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 dirty="0">
                <a:latin typeface="Times New Roman" pitchFamily="18" charset="0"/>
                <a:cs typeface="Times New Roman" pitchFamily="18" charset="0"/>
              </a:rPr>
              <a:t>Mạng lưới kết nội đường thủy nội địa Đông nam bộ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1000" y="6275679"/>
            <a:ext cx="518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>
                <a:latin typeface="Times New Roman" pitchFamily="18" charset="0"/>
                <a:cs typeface="Times New Roman" pitchFamily="18" charset="0"/>
              </a:rPr>
              <a:t>Mạng lưới cấp nước thủ đô Hà Nội</a:t>
            </a:r>
          </a:p>
        </p:txBody>
      </p:sp>
    </p:spTree>
    <p:extLst>
      <p:ext uri="{BB962C8B-B14F-4D97-AF65-F5344CB8AC3E}">
        <p14:creationId xmlns:p14="http://schemas.microsoft.com/office/powerpoint/2010/main" val="2394553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22746" y="1330571"/>
            <a:ext cx="6858000" cy="514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4000" tIns="10800" rIns="54000" bIns="10800" anchor="ctr">
            <a:spAutoFit/>
          </a:bodyPr>
          <a:lstStyle/>
          <a:p>
            <a:r>
              <a:rPr lang="en-US" alt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endParaRPr lang="en-US" altLang="en-US" sz="3200" b="1" u="sng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52530" y="285728"/>
            <a:ext cx="9358378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vi-VN" sz="2800" b="1" kern="1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Bài 1: KHÁI NIỆM VÀ LỢI </a:t>
            </a:r>
            <a:r>
              <a:rPr lang="vi-VN" sz="2800" b="1" kern="1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ÍCH CỦA </a:t>
            </a:r>
            <a:r>
              <a:rPr lang="vi-VN" sz="2800" b="1" kern="1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MẠNG MÁY TÍNH</a:t>
            </a:r>
          </a:p>
        </p:txBody>
      </p:sp>
      <p:sp>
        <p:nvSpPr>
          <p:cNvPr id="3" name="Rectangle 2"/>
          <p:cNvSpPr/>
          <p:nvPr/>
        </p:nvSpPr>
        <p:spPr>
          <a:xfrm>
            <a:off x="380960" y="1857364"/>
            <a:ext cx="37444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ảnh sau: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66976" y="2428868"/>
            <a:ext cx="7008813" cy="393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428736"/>
            <a:ext cx="75608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685800" algn="just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gửi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gửi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2428868"/>
            <a:ext cx="758207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685800" algn="just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kê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-22423" y="3725837"/>
            <a:ext cx="880882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685800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trúc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kê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5247844"/>
            <a:ext cx="780345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71500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LAN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 Cho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87488" y="142852"/>
            <a:ext cx="69847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(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/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3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3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383633" y="1340868"/>
            <a:ext cx="1966446" cy="1444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01760" y="2861230"/>
            <a:ext cx="3330192" cy="2683319"/>
          </a:xfrm>
          <a:prstGeom prst="rect">
            <a:avLst/>
          </a:prstGeom>
          <a:solidFill>
            <a:srgbClr val="808000"/>
          </a:solidFill>
          <a:ln>
            <a:noFill/>
          </a:ln>
          <a:effectLst>
            <a:prstShdw prst="shdw17" dist="17961" dir="13500000">
              <a:srgbClr val="4D4D00"/>
            </a:prstShdw>
          </a:effectLst>
        </p:spPr>
      </p:pic>
      <p:sp>
        <p:nvSpPr>
          <p:cNvPr id="10" name="Rectangle: Rounded Corners 3">
            <a:extLst>
              <a:ext uri="{FF2B5EF4-FFF2-40B4-BE49-F238E27FC236}">
                <a16:creationId xmlns="" xmlns:a16="http://schemas.microsoft.com/office/drawing/2014/main" id="{4303BB96-E468-4FF9-973A-AD6A9412E807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11" name="Rectangle: Rounded Corners 4">
            <a:extLst>
              <a:ext uri="{FF2B5EF4-FFF2-40B4-BE49-F238E27FC236}">
                <a16:creationId xmlns="" xmlns:a16="http://schemas.microsoft.com/office/drawing/2014/main" id="{E79F4EBB-0073-4010-B3C4-119E813FE84E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3 : 00</a:t>
            </a:r>
          </a:p>
        </p:txBody>
      </p:sp>
      <p:sp>
        <p:nvSpPr>
          <p:cNvPr id="12" name="Rectangle: Rounded Corners 5">
            <a:extLst>
              <a:ext uri="{FF2B5EF4-FFF2-40B4-BE49-F238E27FC236}">
                <a16:creationId xmlns="" xmlns:a16="http://schemas.microsoft.com/office/drawing/2014/main" id="{A1079E4D-0C54-4CD5-BDFD-51133071ECD7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59</a:t>
            </a:r>
          </a:p>
        </p:txBody>
      </p:sp>
      <p:sp>
        <p:nvSpPr>
          <p:cNvPr id="13" name="Rectangle: Rounded Corners 6">
            <a:extLst>
              <a:ext uri="{FF2B5EF4-FFF2-40B4-BE49-F238E27FC236}">
                <a16:creationId xmlns="" xmlns:a16="http://schemas.microsoft.com/office/drawing/2014/main" id="{84CEB1CA-51DF-430A-B071-3D3A40A3A768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58</a:t>
            </a:r>
          </a:p>
        </p:txBody>
      </p:sp>
      <p:sp>
        <p:nvSpPr>
          <p:cNvPr id="14" name="Rectangle: Rounded Corners 7">
            <a:extLst>
              <a:ext uri="{FF2B5EF4-FFF2-40B4-BE49-F238E27FC236}">
                <a16:creationId xmlns="" xmlns:a16="http://schemas.microsoft.com/office/drawing/2014/main" id="{7839CB1A-6491-470B-A66F-824A62FC628F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57</a:t>
            </a:r>
          </a:p>
        </p:txBody>
      </p:sp>
      <p:sp>
        <p:nvSpPr>
          <p:cNvPr id="15" name="Rectangle: Rounded Corners 8">
            <a:extLst>
              <a:ext uri="{FF2B5EF4-FFF2-40B4-BE49-F238E27FC236}">
                <a16:creationId xmlns="" xmlns:a16="http://schemas.microsoft.com/office/drawing/2014/main" id="{04DA1610-745E-438A-B4A8-7F07298AA4B5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56</a:t>
            </a:r>
          </a:p>
        </p:txBody>
      </p:sp>
      <p:sp>
        <p:nvSpPr>
          <p:cNvPr id="16" name="Rectangle: Rounded Corners 9">
            <a:extLst>
              <a:ext uri="{FF2B5EF4-FFF2-40B4-BE49-F238E27FC236}">
                <a16:creationId xmlns="" xmlns:a16="http://schemas.microsoft.com/office/drawing/2014/main" id="{8003A147-A1F1-4192-A52C-FC4E45734A97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55</a:t>
            </a:r>
          </a:p>
        </p:txBody>
      </p:sp>
      <p:sp>
        <p:nvSpPr>
          <p:cNvPr id="17" name="Rectangle: Rounded Corners 10">
            <a:extLst>
              <a:ext uri="{FF2B5EF4-FFF2-40B4-BE49-F238E27FC236}">
                <a16:creationId xmlns="" xmlns:a16="http://schemas.microsoft.com/office/drawing/2014/main" id="{3377B584-E84F-4BAF-A318-7CCA72C1F3B7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54</a:t>
            </a:r>
          </a:p>
        </p:txBody>
      </p:sp>
      <p:sp>
        <p:nvSpPr>
          <p:cNvPr id="18" name="Rectangle: Rounded Corners 11">
            <a:extLst>
              <a:ext uri="{FF2B5EF4-FFF2-40B4-BE49-F238E27FC236}">
                <a16:creationId xmlns="" xmlns:a16="http://schemas.microsoft.com/office/drawing/2014/main" id="{130A73BE-A3B2-4033-92BB-14E5241D6D9E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53</a:t>
            </a:r>
          </a:p>
        </p:txBody>
      </p:sp>
      <p:sp>
        <p:nvSpPr>
          <p:cNvPr id="19" name="Rectangle: Rounded Corners 12">
            <a:extLst>
              <a:ext uri="{FF2B5EF4-FFF2-40B4-BE49-F238E27FC236}">
                <a16:creationId xmlns="" xmlns:a16="http://schemas.microsoft.com/office/drawing/2014/main" id="{9D68A425-5A38-4265-A37E-525D18C47962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52</a:t>
            </a:r>
          </a:p>
        </p:txBody>
      </p:sp>
      <p:sp>
        <p:nvSpPr>
          <p:cNvPr id="20" name="Rectangle: Rounded Corners 13">
            <a:extLst>
              <a:ext uri="{FF2B5EF4-FFF2-40B4-BE49-F238E27FC236}">
                <a16:creationId xmlns="" xmlns:a16="http://schemas.microsoft.com/office/drawing/2014/main" id="{118BC643-AC02-4FC3-8AFC-7AD08089A131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51</a:t>
            </a:r>
          </a:p>
        </p:txBody>
      </p:sp>
      <p:sp>
        <p:nvSpPr>
          <p:cNvPr id="21" name="Rectangle: Rounded Corners 14">
            <a:extLst>
              <a:ext uri="{FF2B5EF4-FFF2-40B4-BE49-F238E27FC236}">
                <a16:creationId xmlns="" xmlns:a16="http://schemas.microsoft.com/office/drawing/2014/main" id="{E0376578-7023-480B-AA1A-CA7A3C0A580A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50</a:t>
            </a:r>
          </a:p>
        </p:txBody>
      </p:sp>
      <p:sp>
        <p:nvSpPr>
          <p:cNvPr id="22" name="Rectangle: Rounded Corners 15">
            <a:extLst>
              <a:ext uri="{FF2B5EF4-FFF2-40B4-BE49-F238E27FC236}">
                <a16:creationId xmlns="" xmlns:a16="http://schemas.microsoft.com/office/drawing/2014/main" id="{5C6BCC16-F474-4382-8093-BD9673D5A9B3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49</a:t>
            </a:r>
          </a:p>
        </p:txBody>
      </p:sp>
      <p:sp>
        <p:nvSpPr>
          <p:cNvPr id="23" name="Rectangle: Rounded Corners 16">
            <a:extLst>
              <a:ext uri="{FF2B5EF4-FFF2-40B4-BE49-F238E27FC236}">
                <a16:creationId xmlns="" xmlns:a16="http://schemas.microsoft.com/office/drawing/2014/main" id="{B1639DDC-E393-420C-83DC-65E86EE25932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48</a:t>
            </a:r>
          </a:p>
        </p:txBody>
      </p:sp>
      <p:sp>
        <p:nvSpPr>
          <p:cNvPr id="24" name="Rectangle: Rounded Corners 17">
            <a:extLst>
              <a:ext uri="{FF2B5EF4-FFF2-40B4-BE49-F238E27FC236}">
                <a16:creationId xmlns="" xmlns:a16="http://schemas.microsoft.com/office/drawing/2014/main" id="{23F5F057-567B-4CE7-9431-5FDE6B1857E5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47</a:t>
            </a:r>
          </a:p>
        </p:txBody>
      </p:sp>
      <p:sp>
        <p:nvSpPr>
          <p:cNvPr id="25" name="Rectangle: Rounded Corners 18">
            <a:extLst>
              <a:ext uri="{FF2B5EF4-FFF2-40B4-BE49-F238E27FC236}">
                <a16:creationId xmlns="" xmlns:a16="http://schemas.microsoft.com/office/drawing/2014/main" id="{81995952-35BB-4C59-B33E-9C9EC3CBD84A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46</a:t>
            </a:r>
          </a:p>
        </p:txBody>
      </p:sp>
      <p:sp>
        <p:nvSpPr>
          <p:cNvPr id="26" name="Rectangle: Rounded Corners 19">
            <a:extLst>
              <a:ext uri="{FF2B5EF4-FFF2-40B4-BE49-F238E27FC236}">
                <a16:creationId xmlns="" xmlns:a16="http://schemas.microsoft.com/office/drawing/2014/main" id="{D1672D6D-FA6A-46F6-8F37-D8A8CB276FFC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45</a:t>
            </a:r>
          </a:p>
        </p:txBody>
      </p:sp>
      <p:sp>
        <p:nvSpPr>
          <p:cNvPr id="27" name="Rectangle: Rounded Corners 20">
            <a:extLst>
              <a:ext uri="{FF2B5EF4-FFF2-40B4-BE49-F238E27FC236}">
                <a16:creationId xmlns="" xmlns:a16="http://schemas.microsoft.com/office/drawing/2014/main" id="{6F945539-E4C5-4587-9DAE-DEFCD68E267E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44</a:t>
            </a:r>
          </a:p>
        </p:txBody>
      </p:sp>
      <p:sp>
        <p:nvSpPr>
          <p:cNvPr id="28" name="Rectangle: Rounded Corners 21">
            <a:extLst>
              <a:ext uri="{FF2B5EF4-FFF2-40B4-BE49-F238E27FC236}">
                <a16:creationId xmlns="" xmlns:a16="http://schemas.microsoft.com/office/drawing/2014/main" id="{73E6785C-BFB2-47FA-876F-21C270B291DF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43</a:t>
            </a:r>
          </a:p>
        </p:txBody>
      </p:sp>
      <p:sp>
        <p:nvSpPr>
          <p:cNvPr id="29" name="Rectangle: Rounded Corners 22">
            <a:extLst>
              <a:ext uri="{FF2B5EF4-FFF2-40B4-BE49-F238E27FC236}">
                <a16:creationId xmlns="" xmlns:a16="http://schemas.microsoft.com/office/drawing/2014/main" id="{4B6AAD2B-5ABF-40B5-8B7C-38A0E5A45CF1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42</a:t>
            </a:r>
          </a:p>
        </p:txBody>
      </p:sp>
      <p:sp>
        <p:nvSpPr>
          <p:cNvPr id="30" name="Rectangle: Rounded Corners 23">
            <a:extLst>
              <a:ext uri="{FF2B5EF4-FFF2-40B4-BE49-F238E27FC236}">
                <a16:creationId xmlns="" xmlns:a16="http://schemas.microsoft.com/office/drawing/2014/main" id="{3FB03384-0C0C-4766-B715-FEECE35AB48F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41</a:t>
            </a:r>
          </a:p>
        </p:txBody>
      </p:sp>
      <p:sp>
        <p:nvSpPr>
          <p:cNvPr id="31" name="Rectangle: Rounded Corners 24">
            <a:extLst>
              <a:ext uri="{FF2B5EF4-FFF2-40B4-BE49-F238E27FC236}">
                <a16:creationId xmlns="" xmlns:a16="http://schemas.microsoft.com/office/drawing/2014/main" id="{FE5755F3-12E4-4B24-B6F1-2F224732298E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40</a:t>
            </a:r>
          </a:p>
        </p:txBody>
      </p:sp>
      <p:sp>
        <p:nvSpPr>
          <p:cNvPr id="32" name="Rectangle: Rounded Corners 25">
            <a:extLst>
              <a:ext uri="{FF2B5EF4-FFF2-40B4-BE49-F238E27FC236}">
                <a16:creationId xmlns="" xmlns:a16="http://schemas.microsoft.com/office/drawing/2014/main" id="{F21D6146-CE51-4E66-9EC9-C6A5BCA73FD3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39</a:t>
            </a:r>
          </a:p>
        </p:txBody>
      </p:sp>
      <p:sp>
        <p:nvSpPr>
          <p:cNvPr id="33" name="Rectangle: Rounded Corners 26">
            <a:extLst>
              <a:ext uri="{FF2B5EF4-FFF2-40B4-BE49-F238E27FC236}">
                <a16:creationId xmlns="" xmlns:a16="http://schemas.microsoft.com/office/drawing/2014/main" id="{BC607689-1E2F-42AB-8999-6AE59E262751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38</a:t>
            </a:r>
          </a:p>
        </p:txBody>
      </p:sp>
      <p:sp>
        <p:nvSpPr>
          <p:cNvPr id="34" name="Rectangle: Rounded Corners 27">
            <a:extLst>
              <a:ext uri="{FF2B5EF4-FFF2-40B4-BE49-F238E27FC236}">
                <a16:creationId xmlns="" xmlns:a16="http://schemas.microsoft.com/office/drawing/2014/main" id="{1D1A52C2-882F-496D-B055-518B1F94D937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37</a:t>
            </a:r>
          </a:p>
        </p:txBody>
      </p:sp>
      <p:sp>
        <p:nvSpPr>
          <p:cNvPr id="35" name="Rectangle: Rounded Corners 28">
            <a:extLst>
              <a:ext uri="{FF2B5EF4-FFF2-40B4-BE49-F238E27FC236}">
                <a16:creationId xmlns="" xmlns:a16="http://schemas.microsoft.com/office/drawing/2014/main" id="{C5E81D2A-4E23-466E-8962-FDDDEFBAF6AE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36</a:t>
            </a:r>
          </a:p>
        </p:txBody>
      </p:sp>
      <p:sp>
        <p:nvSpPr>
          <p:cNvPr id="36" name="Rectangle: Rounded Corners 29">
            <a:extLst>
              <a:ext uri="{FF2B5EF4-FFF2-40B4-BE49-F238E27FC236}">
                <a16:creationId xmlns="" xmlns:a16="http://schemas.microsoft.com/office/drawing/2014/main" id="{4FF7426F-B567-4F5A-8A1C-BE35901DC4C1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35</a:t>
            </a:r>
          </a:p>
        </p:txBody>
      </p:sp>
      <p:sp>
        <p:nvSpPr>
          <p:cNvPr id="37" name="Rectangle: Rounded Corners 30">
            <a:extLst>
              <a:ext uri="{FF2B5EF4-FFF2-40B4-BE49-F238E27FC236}">
                <a16:creationId xmlns="" xmlns:a16="http://schemas.microsoft.com/office/drawing/2014/main" id="{4ACE2B46-860A-4AFC-B6C7-C1D8B417B84B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34</a:t>
            </a:r>
          </a:p>
        </p:txBody>
      </p:sp>
      <p:sp>
        <p:nvSpPr>
          <p:cNvPr id="38" name="Rectangle: Rounded Corners 31">
            <a:extLst>
              <a:ext uri="{FF2B5EF4-FFF2-40B4-BE49-F238E27FC236}">
                <a16:creationId xmlns="" xmlns:a16="http://schemas.microsoft.com/office/drawing/2014/main" id="{B3F29373-C379-4789-87A1-C700F1D94AF4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43</a:t>
            </a:r>
          </a:p>
        </p:txBody>
      </p:sp>
      <p:sp>
        <p:nvSpPr>
          <p:cNvPr id="39" name="Rectangle: Rounded Corners 32">
            <a:extLst>
              <a:ext uri="{FF2B5EF4-FFF2-40B4-BE49-F238E27FC236}">
                <a16:creationId xmlns="" xmlns:a16="http://schemas.microsoft.com/office/drawing/2014/main" id="{93DF765C-11E0-45C9-84AA-1FB3BDC35E1C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32</a:t>
            </a:r>
          </a:p>
        </p:txBody>
      </p:sp>
      <p:sp>
        <p:nvSpPr>
          <p:cNvPr id="40" name="Rectangle: Rounded Corners 33">
            <a:extLst>
              <a:ext uri="{FF2B5EF4-FFF2-40B4-BE49-F238E27FC236}">
                <a16:creationId xmlns="" xmlns:a16="http://schemas.microsoft.com/office/drawing/2014/main" id="{C56F2A80-FC7E-48C6-A6DD-A158DB92ECB6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31</a:t>
            </a:r>
          </a:p>
        </p:txBody>
      </p:sp>
      <p:sp>
        <p:nvSpPr>
          <p:cNvPr id="41" name="Rectangle: Rounded Corners 34">
            <a:extLst>
              <a:ext uri="{FF2B5EF4-FFF2-40B4-BE49-F238E27FC236}">
                <a16:creationId xmlns="" xmlns:a16="http://schemas.microsoft.com/office/drawing/2014/main" id="{0154261C-3B76-409C-ACBB-0611C8A8B6B2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30</a:t>
            </a:r>
          </a:p>
        </p:txBody>
      </p:sp>
      <p:sp>
        <p:nvSpPr>
          <p:cNvPr id="42" name="Rectangle: Rounded Corners 35">
            <a:extLst>
              <a:ext uri="{FF2B5EF4-FFF2-40B4-BE49-F238E27FC236}">
                <a16:creationId xmlns="" xmlns:a16="http://schemas.microsoft.com/office/drawing/2014/main" id="{C952DA2C-09E8-476C-B99F-E8168004D9CA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29</a:t>
            </a:r>
          </a:p>
        </p:txBody>
      </p:sp>
      <p:sp>
        <p:nvSpPr>
          <p:cNvPr id="43" name="Rectangle: Rounded Corners 36">
            <a:extLst>
              <a:ext uri="{FF2B5EF4-FFF2-40B4-BE49-F238E27FC236}">
                <a16:creationId xmlns="" xmlns:a16="http://schemas.microsoft.com/office/drawing/2014/main" id="{3DA37226-FD0D-47D7-BA75-A812A80A54CC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28</a:t>
            </a:r>
          </a:p>
        </p:txBody>
      </p:sp>
      <p:sp>
        <p:nvSpPr>
          <p:cNvPr id="44" name="Rectangle: Rounded Corners 37">
            <a:extLst>
              <a:ext uri="{FF2B5EF4-FFF2-40B4-BE49-F238E27FC236}">
                <a16:creationId xmlns="" xmlns:a16="http://schemas.microsoft.com/office/drawing/2014/main" id="{A01B6D1C-6C94-4EBB-BC2F-F97ECD48DF4B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27</a:t>
            </a:r>
          </a:p>
        </p:txBody>
      </p:sp>
      <p:sp>
        <p:nvSpPr>
          <p:cNvPr id="45" name="Rectangle: Rounded Corners 38">
            <a:extLst>
              <a:ext uri="{FF2B5EF4-FFF2-40B4-BE49-F238E27FC236}">
                <a16:creationId xmlns="" xmlns:a16="http://schemas.microsoft.com/office/drawing/2014/main" id="{F163AEE1-A868-4384-B315-17A00ED92BE8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26</a:t>
            </a:r>
          </a:p>
        </p:txBody>
      </p:sp>
      <p:sp>
        <p:nvSpPr>
          <p:cNvPr id="46" name="Rectangle: Rounded Corners 39">
            <a:extLst>
              <a:ext uri="{FF2B5EF4-FFF2-40B4-BE49-F238E27FC236}">
                <a16:creationId xmlns="" xmlns:a16="http://schemas.microsoft.com/office/drawing/2014/main" id="{674A5960-4145-4D29-B3BE-FD8A89F25F41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25</a:t>
            </a:r>
          </a:p>
        </p:txBody>
      </p:sp>
      <p:sp>
        <p:nvSpPr>
          <p:cNvPr id="47" name="Rectangle: Rounded Corners 40">
            <a:extLst>
              <a:ext uri="{FF2B5EF4-FFF2-40B4-BE49-F238E27FC236}">
                <a16:creationId xmlns="" xmlns:a16="http://schemas.microsoft.com/office/drawing/2014/main" id="{174495D0-884A-4B06-BB3A-8301A59B082C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24</a:t>
            </a:r>
          </a:p>
        </p:txBody>
      </p:sp>
      <p:sp>
        <p:nvSpPr>
          <p:cNvPr id="48" name="Rectangle: Rounded Corners 41">
            <a:extLst>
              <a:ext uri="{FF2B5EF4-FFF2-40B4-BE49-F238E27FC236}">
                <a16:creationId xmlns="" xmlns:a16="http://schemas.microsoft.com/office/drawing/2014/main" id="{9D910EF1-0E6D-46DB-B80A-C401846842F8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23</a:t>
            </a:r>
          </a:p>
        </p:txBody>
      </p:sp>
      <p:sp>
        <p:nvSpPr>
          <p:cNvPr id="49" name="Rectangle: Rounded Corners 42">
            <a:extLst>
              <a:ext uri="{FF2B5EF4-FFF2-40B4-BE49-F238E27FC236}">
                <a16:creationId xmlns="" xmlns:a16="http://schemas.microsoft.com/office/drawing/2014/main" id="{9EDE2903-DD65-4AF0-850A-06250385EC18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22</a:t>
            </a:r>
          </a:p>
        </p:txBody>
      </p:sp>
      <p:sp>
        <p:nvSpPr>
          <p:cNvPr id="50" name="Rectangle: Rounded Corners 43">
            <a:extLst>
              <a:ext uri="{FF2B5EF4-FFF2-40B4-BE49-F238E27FC236}">
                <a16:creationId xmlns="" xmlns:a16="http://schemas.microsoft.com/office/drawing/2014/main" id="{C5715AA8-76FA-4021-ADB9-CBF2AAB06372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21</a:t>
            </a:r>
          </a:p>
        </p:txBody>
      </p:sp>
      <p:sp>
        <p:nvSpPr>
          <p:cNvPr id="51" name="Rectangle: Rounded Corners 44">
            <a:extLst>
              <a:ext uri="{FF2B5EF4-FFF2-40B4-BE49-F238E27FC236}">
                <a16:creationId xmlns="" xmlns:a16="http://schemas.microsoft.com/office/drawing/2014/main" id="{911945F6-A9A0-434B-813E-62D3BA2139F1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20</a:t>
            </a:r>
          </a:p>
        </p:txBody>
      </p:sp>
      <p:sp>
        <p:nvSpPr>
          <p:cNvPr id="52" name="Rectangle: Rounded Corners 45">
            <a:extLst>
              <a:ext uri="{FF2B5EF4-FFF2-40B4-BE49-F238E27FC236}">
                <a16:creationId xmlns="" xmlns:a16="http://schemas.microsoft.com/office/drawing/2014/main" id="{91866033-ED23-4E8C-A601-E9EBFD4E505A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19</a:t>
            </a:r>
          </a:p>
        </p:txBody>
      </p:sp>
      <p:sp>
        <p:nvSpPr>
          <p:cNvPr id="53" name="Rectangle: Rounded Corners 46">
            <a:extLst>
              <a:ext uri="{FF2B5EF4-FFF2-40B4-BE49-F238E27FC236}">
                <a16:creationId xmlns="" xmlns:a16="http://schemas.microsoft.com/office/drawing/2014/main" id="{593555A8-2E8A-4554-B1C7-1779D9F6874F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18</a:t>
            </a:r>
          </a:p>
        </p:txBody>
      </p:sp>
      <p:sp>
        <p:nvSpPr>
          <p:cNvPr id="54" name="Rectangle: Rounded Corners 47">
            <a:extLst>
              <a:ext uri="{FF2B5EF4-FFF2-40B4-BE49-F238E27FC236}">
                <a16:creationId xmlns="" xmlns:a16="http://schemas.microsoft.com/office/drawing/2014/main" id="{84022D71-505D-4FA7-8185-7EDCFB7FCAE2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17</a:t>
            </a:r>
          </a:p>
        </p:txBody>
      </p:sp>
      <p:sp>
        <p:nvSpPr>
          <p:cNvPr id="55" name="Rectangle: Rounded Corners 48">
            <a:extLst>
              <a:ext uri="{FF2B5EF4-FFF2-40B4-BE49-F238E27FC236}">
                <a16:creationId xmlns="" xmlns:a16="http://schemas.microsoft.com/office/drawing/2014/main" id="{EA4ADCA6-2A0F-47FE-84B4-8CCCE3B5FA23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16</a:t>
            </a:r>
          </a:p>
        </p:txBody>
      </p:sp>
      <p:sp>
        <p:nvSpPr>
          <p:cNvPr id="56" name="Rectangle: Rounded Corners 49">
            <a:extLst>
              <a:ext uri="{FF2B5EF4-FFF2-40B4-BE49-F238E27FC236}">
                <a16:creationId xmlns="" xmlns:a16="http://schemas.microsoft.com/office/drawing/2014/main" id="{193134E0-A875-49D1-9F3B-02CF9056EAF7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15</a:t>
            </a:r>
          </a:p>
        </p:txBody>
      </p:sp>
      <p:sp>
        <p:nvSpPr>
          <p:cNvPr id="57" name="Rectangle: Rounded Corners 50">
            <a:extLst>
              <a:ext uri="{FF2B5EF4-FFF2-40B4-BE49-F238E27FC236}">
                <a16:creationId xmlns="" xmlns:a16="http://schemas.microsoft.com/office/drawing/2014/main" id="{E3A04A43-518D-42B5-834D-766DB3ABFC44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14</a:t>
            </a:r>
          </a:p>
        </p:txBody>
      </p:sp>
      <p:sp>
        <p:nvSpPr>
          <p:cNvPr id="58" name="Rectangle: Rounded Corners 51">
            <a:extLst>
              <a:ext uri="{FF2B5EF4-FFF2-40B4-BE49-F238E27FC236}">
                <a16:creationId xmlns="" xmlns:a16="http://schemas.microsoft.com/office/drawing/2014/main" id="{90AABA55-84D8-42C0-9A81-E85564EDFCC5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13</a:t>
            </a:r>
          </a:p>
        </p:txBody>
      </p:sp>
      <p:sp>
        <p:nvSpPr>
          <p:cNvPr id="59" name="Rectangle: Rounded Corners 52">
            <a:extLst>
              <a:ext uri="{FF2B5EF4-FFF2-40B4-BE49-F238E27FC236}">
                <a16:creationId xmlns="" xmlns:a16="http://schemas.microsoft.com/office/drawing/2014/main" id="{0E08BD61-7D06-4AE1-B10B-30FB2AE46CD1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12</a:t>
            </a:r>
          </a:p>
        </p:txBody>
      </p:sp>
      <p:sp>
        <p:nvSpPr>
          <p:cNvPr id="60" name="Rectangle: Rounded Corners 53">
            <a:extLst>
              <a:ext uri="{FF2B5EF4-FFF2-40B4-BE49-F238E27FC236}">
                <a16:creationId xmlns="" xmlns:a16="http://schemas.microsoft.com/office/drawing/2014/main" id="{E063C502-CA0A-470F-A073-1EBD53ACAE35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11</a:t>
            </a:r>
          </a:p>
        </p:txBody>
      </p:sp>
      <p:sp>
        <p:nvSpPr>
          <p:cNvPr id="61" name="Rectangle: Rounded Corners 54">
            <a:extLst>
              <a:ext uri="{FF2B5EF4-FFF2-40B4-BE49-F238E27FC236}">
                <a16:creationId xmlns="" xmlns:a16="http://schemas.microsoft.com/office/drawing/2014/main" id="{E21F0227-42DA-4B70-801F-87615814AA35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10</a:t>
            </a:r>
          </a:p>
        </p:txBody>
      </p:sp>
      <p:sp>
        <p:nvSpPr>
          <p:cNvPr id="62" name="Rectangle: Rounded Corners 55">
            <a:extLst>
              <a:ext uri="{FF2B5EF4-FFF2-40B4-BE49-F238E27FC236}">
                <a16:creationId xmlns="" xmlns:a16="http://schemas.microsoft.com/office/drawing/2014/main" id="{25F14F28-4843-4D7D-95EA-F5EE5686EE06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09</a:t>
            </a:r>
          </a:p>
        </p:txBody>
      </p:sp>
      <p:sp>
        <p:nvSpPr>
          <p:cNvPr id="63" name="Rectangle: Rounded Corners 56">
            <a:extLst>
              <a:ext uri="{FF2B5EF4-FFF2-40B4-BE49-F238E27FC236}">
                <a16:creationId xmlns="" xmlns:a16="http://schemas.microsoft.com/office/drawing/2014/main" id="{E1F8214C-7426-4AD6-919E-532283B1018C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08</a:t>
            </a:r>
          </a:p>
        </p:txBody>
      </p:sp>
      <p:sp>
        <p:nvSpPr>
          <p:cNvPr id="64" name="Rectangle: Rounded Corners 57">
            <a:extLst>
              <a:ext uri="{FF2B5EF4-FFF2-40B4-BE49-F238E27FC236}">
                <a16:creationId xmlns="" xmlns:a16="http://schemas.microsoft.com/office/drawing/2014/main" id="{A24AF0D4-7F74-479B-93FD-11C020926659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07</a:t>
            </a:r>
          </a:p>
        </p:txBody>
      </p:sp>
      <p:sp>
        <p:nvSpPr>
          <p:cNvPr id="65" name="Rectangle: Rounded Corners 58">
            <a:extLst>
              <a:ext uri="{FF2B5EF4-FFF2-40B4-BE49-F238E27FC236}">
                <a16:creationId xmlns="" xmlns:a16="http://schemas.microsoft.com/office/drawing/2014/main" id="{8F4CA04D-F046-4366-B5C6-C1C25208482B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06</a:t>
            </a:r>
          </a:p>
        </p:txBody>
      </p:sp>
      <p:sp>
        <p:nvSpPr>
          <p:cNvPr id="66" name="Rectangle: Rounded Corners 59">
            <a:extLst>
              <a:ext uri="{FF2B5EF4-FFF2-40B4-BE49-F238E27FC236}">
                <a16:creationId xmlns="" xmlns:a16="http://schemas.microsoft.com/office/drawing/2014/main" id="{801948C3-720A-4236-A493-C8453FA4417A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05</a:t>
            </a:r>
          </a:p>
        </p:txBody>
      </p:sp>
      <p:sp>
        <p:nvSpPr>
          <p:cNvPr id="67" name="Rectangle: Rounded Corners 60">
            <a:extLst>
              <a:ext uri="{FF2B5EF4-FFF2-40B4-BE49-F238E27FC236}">
                <a16:creationId xmlns="" xmlns:a16="http://schemas.microsoft.com/office/drawing/2014/main" id="{E0409599-545F-45D9-8161-6BBC4CA03D46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04</a:t>
            </a:r>
          </a:p>
        </p:txBody>
      </p:sp>
      <p:sp>
        <p:nvSpPr>
          <p:cNvPr id="68" name="Rectangle: Rounded Corners 61">
            <a:extLst>
              <a:ext uri="{FF2B5EF4-FFF2-40B4-BE49-F238E27FC236}">
                <a16:creationId xmlns="" xmlns:a16="http://schemas.microsoft.com/office/drawing/2014/main" id="{32074099-AD00-4B66-A0D5-F019C1AF5D80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03</a:t>
            </a:r>
          </a:p>
        </p:txBody>
      </p:sp>
      <p:sp>
        <p:nvSpPr>
          <p:cNvPr id="69" name="Rectangle: Rounded Corners 62">
            <a:extLst>
              <a:ext uri="{FF2B5EF4-FFF2-40B4-BE49-F238E27FC236}">
                <a16:creationId xmlns="" xmlns:a16="http://schemas.microsoft.com/office/drawing/2014/main" id="{F0D54F0D-1F1E-4EE1-A1B8-03A7994BA735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02</a:t>
            </a:r>
          </a:p>
        </p:txBody>
      </p:sp>
      <p:sp>
        <p:nvSpPr>
          <p:cNvPr id="70" name="Rectangle: Rounded Corners 63">
            <a:extLst>
              <a:ext uri="{FF2B5EF4-FFF2-40B4-BE49-F238E27FC236}">
                <a16:creationId xmlns="" xmlns:a16="http://schemas.microsoft.com/office/drawing/2014/main" id="{84284F80-CE4A-4377-9690-51F37C3BD4E1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01</a:t>
            </a:r>
          </a:p>
        </p:txBody>
      </p:sp>
      <p:sp>
        <p:nvSpPr>
          <p:cNvPr id="71" name="Rectangle: Rounded Corners 64">
            <a:extLst>
              <a:ext uri="{FF2B5EF4-FFF2-40B4-BE49-F238E27FC236}">
                <a16:creationId xmlns="" xmlns:a16="http://schemas.microsoft.com/office/drawing/2014/main" id="{7A5B0E33-3262-4457-AA6D-BF58D4E5BC34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00</a:t>
            </a:r>
          </a:p>
        </p:txBody>
      </p:sp>
      <p:sp>
        <p:nvSpPr>
          <p:cNvPr id="72" name="Rectangle: Rounded Corners 65">
            <a:extLst>
              <a:ext uri="{FF2B5EF4-FFF2-40B4-BE49-F238E27FC236}">
                <a16:creationId xmlns="" xmlns:a16="http://schemas.microsoft.com/office/drawing/2014/main" id="{2714492A-1420-4772-A683-7D92EBD9669B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59</a:t>
            </a:r>
          </a:p>
        </p:txBody>
      </p:sp>
      <p:sp>
        <p:nvSpPr>
          <p:cNvPr id="73" name="Rectangle: Rounded Corners 66">
            <a:extLst>
              <a:ext uri="{FF2B5EF4-FFF2-40B4-BE49-F238E27FC236}">
                <a16:creationId xmlns="" xmlns:a16="http://schemas.microsoft.com/office/drawing/2014/main" id="{340B2935-9CE3-49E3-BFDA-0C250EE081F6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58</a:t>
            </a:r>
          </a:p>
        </p:txBody>
      </p:sp>
      <p:sp>
        <p:nvSpPr>
          <p:cNvPr id="74" name="Rectangle: Rounded Corners 67">
            <a:extLst>
              <a:ext uri="{FF2B5EF4-FFF2-40B4-BE49-F238E27FC236}">
                <a16:creationId xmlns="" xmlns:a16="http://schemas.microsoft.com/office/drawing/2014/main" id="{1FCE88C4-E661-48BB-BAE3-469B0922E6FA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57</a:t>
            </a:r>
          </a:p>
        </p:txBody>
      </p:sp>
      <p:sp>
        <p:nvSpPr>
          <p:cNvPr id="75" name="Rectangle: Rounded Corners 68">
            <a:extLst>
              <a:ext uri="{FF2B5EF4-FFF2-40B4-BE49-F238E27FC236}">
                <a16:creationId xmlns="" xmlns:a16="http://schemas.microsoft.com/office/drawing/2014/main" id="{720AE6EC-FEF0-4B42-897D-D7FCA6EDE0C9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56</a:t>
            </a:r>
          </a:p>
        </p:txBody>
      </p:sp>
      <p:sp>
        <p:nvSpPr>
          <p:cNvPr id="76" name="Rectangle: Rounded Corners 69">
            <a:extLst>
              <a:ext uri="{FF2B5EF4-FFF2-40B4-BE49-F238E27FC236}">
                <a16:creationId xmlns="" xmlns:a16="http://schemas.microsoft.com/office/drawing/2014/main" id="{19428F19-7DEA-4B42-813A-48B6DAC0D8E5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55</a:t>
            </a:r>
          </a:p>
        </p:txBody>
      </p:sp>
      <p:sp>
        <p:nvSpPr>
          <p:cNvPr id="77" name="Rectangle: Rounded Corners 70">
            <a:extLst>
              <a:ext uri="{FF2B5EF4-FFF2-40B4-BE49-F238E27FC236}">
                <a16:creationId xmlns="" xmlns:a16="http://schemas.microsoft.com/office/drawing/2014/main" id="{275AC1DB-1F5C-4F5C-9F66-E5A0A602F81D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54</a:t>
            </a:r>
          </a:p>
        </p:txBody>
      </p:sp>
      <p:sp>
        <p:nvSpPr>
          <p:cNvPr id="78" name="Rectangle: Rounded Corners 71">
            <a:extLst>
              <a:ext uri="{FF2B5EF4-FFF2-40B4-BE49-F238E27FC236}">
                <a16:creationId xmlns="" xmlns:a16="http://schemas.microsoft.com/office/drawing/2014/main" id="{DDD7923C-F91D-4B7D-9BFE-C9F382647393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53</a:t>
            </a:r>
          </a:p>
        </p:txBody>
      </p:sp>
      <p:sp>
        <p:nvSpPr>
          <p:cNvPr id="79" name="Rectangle: Rounded Corners 72">
            <a:extLst>
              <a:ext uri="{FF2B5EF4-FFF2-40B4-BE49-F238E27FC236}">
                <a16:creationId xmlns="" xmlns:a16="http://schemas.microsoft.com/office/drawing/2014/main" id="{5291E4A7-3B12-4B5F-B8F4-2B01C4F449A9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52</a:t>
            </a:r>
          </a:p>
        </p:txBody>
      </p:sp>
      <p:sp>
        <p:nvSpPr>
          <p:cNvPr id="80" name="Rectangle: Rounded Corners 73">
            <a:extLst>
              <a:ext uri="{FF2B5EF4-FFF2-40B4-BE49-F238E27FC236}">
                <a16:creationId xmlns="" xmlns:a16="http://schemas.microsoft.com/office/drawing/2014/main" id="{0DD2865F-99BC-4A41-AC04-0EB534084D04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51</a:t>
            </a:r>
          </a:p>
        </p:txBody>
      </p:sp>
      <p:sp>
        <p:nvSpPr>
          <p:cNvPr id="81" name="Rectangle: Rounded Corners 74">
            <a:extLst>
              <a:ext uri="{FF2B5EF4-FFF2-40B4-BE49-F238E27FC236}">
                <a16:creationId xmlns="" xmlns:a16="http://schemas.microsoft.com/office/drawing/2014/main" id="{F94F86B1-1ABD-446F-B4A2-FB34F803862F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50</a:t>
            </a:r>
          </a:p>
        </p:txBody>
      </p:sp>
      <p:sp>
        <p:nvSpPr>
          <p:cNvPr id="82" name="Rectangle: Rounded Corners 75">
            <a:extLst>
              <a:ext uri="{FF2B5EF4-FFF2-40B4-BE49-F238E27FC236}">
                <a16:creationId xmlns="" xmlns:a16="http://schemas.microsoft.com/office/drawing/2014/main" id="{E17E13E0-31FF-460A-80C1-88C95976B170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49</a:t>
            </a:r>
          </a:p>
        </p:txBody>
      </p:sp>
      <p:sp>
        <p:nvSpPr>
          <p:cNvPr id="83" name="Rectangle: Rounded Corners 76">
            <a:extLst>
              <a:ext uri="{FF2B5EF4-FFF2-40B4-BE49-F238E27FC236}">
                <a16:creationId xmlns="" xmlns:a16="http://schemas.microsoft.com/office/drawing/2014/main" id="{0E8834AE-AB54-442E-B75A-649F89D6DBDE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48</a:t>
            </a:r>
          </a:p>
        </p:txBody>
      </p:sp>
      <p:sp>
        <p:nvSpPr>
          <p:cNvPr id="84" name="Rectangle: Rounded Corners 77">
            <a:extLst>
              <a:ext uri="{FF2B5EF4-FFF2-40B4-BE49-F238E27FC236}">
                <a16:creationId xmlns="" xmlns:a16="http://schemas.microsoft.com/office/drawing/2014/main" id="{EF961AA6-B693-4367-B2CB-C5A0E7DC0AEA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47</a:t>
            </a:r>
          </a:p>
        </p:txBody>
      </p:sp>
      <p:sp>
        <p:nvSpPr>
          <p:cNvPr id="85" name="Rectangle: Rounded Corners 78">
            <a:extLst>
              <a:ext uri="{FF2B5EF4-FFF2-40B4-BE49-F238E27FC236}">
                <a16:creationId xmlns="" xmlns:a16="http://schemas.microsoft.com/office/drawing/2014/main" id="{7F600EF4-4543-4C6C-8374-EE1F646BD33D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46</a:t>
            </a:r>
          </a:p>
        </p:txBody>
      </p:sp>
      <p:sp>
        <p:nvSpPr>
          <p:cNvPr id="86" name="Rectangle: Rounded Corners 79">
            <a:extLst>
              <a:ext uri="{FF2B5EF4-FFF2-40B4-BE49-F238E27FC236}">
                <a16:creationId xmlns="" xmlns:a16="http://schemas.microsoft.com/office/drawing/2014/main" id="{AFCB6EC1-25F9-4A78-9639-2D746F1A1E70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45</a:t>
            </a:r>
          </a:p>
        </p:txBody>
      </p:sp>
      <p:sp>
        <p:nvSpPr>
          <p:cNvPr id="87" name="Rectangle: Rounded Corners 80">
            <a:extLst>
              <a:ext uri="{FF2B5EF4-FFF2-40B4-BE49-F238E27FC236}">
                <a16:creationId xmlns="" xmlns:a16="http://schemas.microsoft.com/office/drawing/2014/main" id="{E39CD754-0F77-4266-90C5-DF5EB86620D0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44</a:t>
            </a:r>
          </a:p>
        </p:txBody>
      </p:sp>
      <p:sp>
        <p:nvSpPr>
          <p:cNvPr id="88" name="Rectangle: Rounded Corners 81">
            <a:extLst>
              <a:ext uri="{FF2B5EF4-FFF2-40B4-BE49-F238E27FC236}">
                <a16:creationId xmlns="" xmlns:a16="http://schemas.microsoft.com/office/drawing/2014/main" id="{83B89D81-8EC1-4EFB-9A7F-93D0B9ECAF9C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43</a:t>
            </a:r>
          </a:p>
        </p:txBody>
      </p:sp>
      <p:sp>
        <p:nvSpPr>
          <p:cNvPr id="89" name="Rectangle: Rounded Corners 82">
            <a:extLst>
              <a:ext uri="{FF2B5EF4-FFF2-40B4-BE49-F238E27FC236}">
                <a16:creationId xmlns="" xmlns:a16="http://schemas.microsoft.com/office/drawing/2014/main" id="{98EE7F9B-4FA1-4FCC-8515-B8E1AF68FBBB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42</a:t>
            </a:r>
          </a:p>
        </p:txBody>
      </p:sp>
      <p:sp>
        <p:nvSpPr>
          <p:cNvPr id="90" name="Rectangle: Rounded Corners 83">
            <a:extLst>
              <a:ext uri="{FF2B5EF4-FFF2-40B4-BE49-F238E27FC236}">
                <a16:creationId xmlns="" xmlns:a16="http://schemas.microsoft.com/office/drawing/2014/main" id="{5A13486C-058F-4660-B696-6EA0B6E4C107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41</a:t>
            </a:r>
          </a:p>
        </p:txBody>
      </p:sp>
      <p:sp>
        <p:nvSpPr>
          <p:cNvPr id="91" name="Rectangle: Rounded Corners 84">
            <a:extLst>
              <a:ext uri="{FF2B5EF4-FFF2-40B4-BE49-F238E27FC236}">
                <a16:creationId xmlns="" xmlns:a16="http://schemas.microsoft.com/office/drawing/2014/main" id="{A4C944CD-3A33-4CF6-813F-762A23F58C37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40</a:t>
            </a:r>
          </a:p>
        </p:txBody>
      </p:sp>
      <p:sp>
        <p:nvSpPr>
          <p:cNvPr id="92" name="Rectangle: Rounded Corners 85">
            <a:extLst>
              <a:ext uri="{FF2B5EF4-FFF2-40B4-BE49-F238E27FC236}">
                <a16:creationId xmlns="" xmlns:a16="http://schemas.microsoft.com/office/drawing/2014/main" id="{16462FB6-4297-4F0B-985C-A20A20FFA6C3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39</a:t>
            </a:r>
          </a:p>
        </p:txBody>
      </p:sp>
      <p:sp>
        <p:nvSpPr>
          <p:cNvPr id="93" name="Rectangle: Rounded Corners 86">
            <a:extLst>
              <a:ext uri="{FF2B5EF4-FFF2-40B4-BE49-F238E27FC236}">
                <a16:creationId xmlns="" xmlns:a16="http://schemas.microsoft.com/office/drawing/2014/main" id="{2C5A4AE4-75DE-48F0-AEBA-00899F139D84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38</a:t>
            </a:r>
          </a:p>
        </p:txBody>
      </p:sp>
      <p:sp>
        <p:nvSpPr>
          <p:cNvPr id="94" name="Rectangle: Rounded Corners 87">
            <a:extLst>
              <a:ext uri="{FF2B5EF4-FFF2-40B4-BE49-F238E27FC236}">
                <a16:creationId xmlns="" xmlns:a16="http://schemas.microsoft.com/office/drawing/2014/main" id="{0EEC99C7-F0C3-49F7-B147-E88E3ADBE6BE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37</a:t>
            </a:r>
          </a:p>
        </p:txBody>
      </p:sp>
      <p:sp>
        <p:nvSpPr>
          <p:cNvPr id="95" name="Rectangle: Rounded Corners 88">
            <a:extLst>
              <a:ext uri="{FF2B5EF4-FFF2-40B4-BE49-F238E27FC236}">
                <a16:creationId xmlns="" xmlns:a16="http://schemas.microsoft.com/office/drawing/2014/main" id="{CC742F3F-A637-46F7-8CFC-BB76860A34C1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36</a:t>
            </a:r>
          </a:p>
        </p:txBody>
      </p:sp>
      <p:sp>
        <p:nvSpPr>
          <p:cNvPr id="96" name="Rectangle: Rounded Corners 89">
            <a:extLst>
              <a:ext uri="{FF2B5EF4-FFF2-40B4-BE49-F238E27FC236}">
                <a16:creationId xmlns="" xmlns:a16="http://schemas.microsoft.com/office/drawing/2014/main" id="{C9D01B6E-0E1D-4B85-A587-CE51D6FB6D16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35</a:t>
            </a:r>
          </a:p>
        </p:txBody>
      </p:sp>
      <p:sp>
        <p:nvSpPr>
          <p:cNvPr id="97" name="Rectangle: Rounded Corners 90">
            <a:extLst>
              <a:ext uri="{FF2B5EF4-FFF2-40B4-BE49-F238E27FC236}">
                <a16:creationId xmlns="" xmlns:a16="http://schemas.microsoft.com/office/drawing/2014/main" id="{EBF1371E-9F15-4FCB-9430-EE2AFA3C8D13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34</a:t>
            </a:r>
          </a:p>
        </p:txBody>
      </p:sp>
      <p:sp>
        <p:nvSpPr>
          <p:cNvPr id="98" name="Rectangle: Rounded Corners 91">
            <a:extLst>
              <a:ext uri="{FF2B5EF4-FFF2-40B4-BE49-F238E27FC236}">
                <a16:creationId xmlns="" xmlns:a16="http://schemas.microsoft.com/office/drawing/2014/main" id="{1235F28E-1FE9-4609-9197-BDB44E34AA77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33</a:t>
            </a:r>
          </a:p>
        </p:txBody>
      </p:sp>
      <p:sp>
        <p:nvSpPr>
          <p:cNvPr id="99" name="Rectangle: Rounded Corners 92">
            <a:extLst>
              <a:ext uri="{FF2B5EF4-FFF2-40B4-BE49-F238E27FC236}">
                <a16:creationId xmlns="" xmlns:a16="http://schemas.microsoft.com/office/drawing/2014/main" id="{7663402F-F095-4CB0-8E55-C8911D07D1EA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32</a:t>
            </a:r>
          </a:p>
        </p:txBody>
      </p:sp>
      <p:sp>
        <p:nvSpPr>
          <p:cNvPr id="100" name="Rectangle: Rounded Corners 93">
            <a:extLst>
              <a:ext uri="{FF2B5EF4-FFF2-40B4-BE49-F238E27FC236}">
                <a16:creationId xmlns="" xmlns:a16="http://schemas.microsoft.com/office/drawing/2014/main" id="{6AAAE16D-A965-46F2-9469-32FFD35CCC6E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31</a:t>
            </a:r>
          </a:p>
        </p:txBody>
      </p:sp>
      <p:sp>
        <p:nvSpPr>
          <p:cNvPr id="101" name="Rectangle: Rounded Corners 94">
            <a:extLst>
              <a:ext uri="{FF2B5EF4-FFF2-40B4-BE49-F238E27FC236}">
                <a16:creationId xmlns="" xmlns:a16="http://schemas.microsoft.com/office/drawing/2014/main" id="{56B66775-BAD0-4F02-8BF5-011B33BC01F5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30</a:t>
            </a:r>
          </a:p>
        </p:txBody>
      </p:sp>
      <p:sp>
        <p:nvSpPr>
          <p:cNvPr id="102" name="Rectangle: Rounded Corners 95">
            <a:extLst>
              <a:ext uri="{FF2B5EF4-FFF2-40B4-BE49-F238E27FC236}">
                <a16:creationId xmlns="" xmlns:a16="http://schemas.microsoft.com/office/drawing/2014/main" id="{2DD28BD2-70EF-4140-9EE0-7A88BAD177FC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29</a:t>
            </a:r>
          </a:p>
        </p:txBody>
      </p:sp>
      <p:sp>
        <p:nvSpPr>
          <p:cNvPr id="103" name="Rectangle: Rounded Corners 96">
            <a:extLst>
              <a:ext uri="{FF2B5EF4-FFF2-40B4-BE49-F238E27FC236}">
                <a16:creationId xmlns="" xmlns:a16="http://schemas.microsoft.com/office/drawing/2014/main" id="{4BCD449D-ADEC-46B7-A749-B10C07CB9C84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28</a:t>
            </a:r>
          </a:p>
        </p:txBody>
      </p:sp>
      <p:sp>
        <p:nvSpPr>
          <p:cNvPr id="104" name="Rectangle: Rounded Corners 97">
            <a:extLst>
              <a:ext uri="{FF2B5EF4-FFF2-40B4-BE49-F238E27FC236}">
                <a16:creationId xmlns="" xmlns:a16="http://schemas.microsoft.com/office/drawing/2014/main" id="{8BFD0B61-3A69-4A69-B6A3-92533F7A5BC6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27</a:t>
            </a:r>
          </a:p>
        </p:txBody>
      </p:sp>
      <p:sp>
        <p:nvSpPr>
          <p:cNvPr id="105" name="Rectangle: Rounded Corners 98">
            <a:extLst>
              <a:ext uri="{FF2B5EF4-FFF2-40B4-BE49-F238E27FC236}">
                <a16:creationId xmlns="" xmlns:a16="http://schemas.microsoft.com/office/drawing/2014/main" id="{DADC6DA3-036B-42E4-B4DC-70BC0A5BBE9A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26</a:t>
            </a:r>
          </a:p>
        </p:txBody>
      </p:sp>
      <p:sp>
        <p:nvSpPr>
          <p:cNvPr id="106" name="Rectangle: Rounded Corners 99">
            <a:extLst>
              <a:ext uri="{FF2B5EF4-FFF2-40B4-BE49-F238E27FC236}">
                <a16:creationId xmlns="" xmlns:a16="http://schemas.microsoft.com/office/drawing/2014/main" id="{425B2372-7157-4333-B60D-07DED6F9C5CB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25</a:t>
            </a:r>
          </a:p>
        </p:txBody>
      </p:sp>
      <p:sp>
        <p:nvSpPr>
          <p:cNvPr id="107" name="Rectangle: Rounded Corners 100">
            <a:extLst>
              <a:ext uri="{FF2B5EF4-FFF2-40B4-BE49-F238E27FC236}">
                <a16:creationId xmlns="" xmlns:a16="http://schemas.microsoft.com/office/drawing/2014/main" id="{979AC170-B0A5-4475-961E-7F567EDF0FFA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24</a:t>
            </a:r>
          </a:p>
        </p:txBody>
      </p:sp>
      <p:sp>
        <p:nvSpPr>
          <p:cNvPr id="108" name="Rectangle: Rounded Corners 101">
            <a:extLst>
              <a:ext uri="{FF2B5EF4-FFF2-40B4-BE49-F238E27FC236}">
                <a16:creationId xmlns="" xmlns:a16="http://schemas.microsoft.com/office/drawing/2014/main" id="{B93A3DBD-A6B8-464F-8225-A5F69424D56D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23</a:t>
            </a:r>
          </a:p>
        </p:txBody>
      </p:sp>
      <p:sp>
        <p:nvSpPr>
          <p:cNvPr id="109" name="Rectangle: Rounded Corners 102">
            <a:extLst>
              <a:ext uri="{FF2B5EF4-FFF2-40B4-BE49-F238E27FC236}">
                <a16:creationId xmlns="" xmlns:a16="http://schemas.microsoft.com/office/drawing/2014/main" id="{6DBBCA6F-8B92-47B1-A4EC-A73AC72249FA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22</a:t>
            </a:r>
          </a:p>
        </p:txBody>
      </p:sp>
      <p:sp>
        <p:nvSpPr>
          <p:cNvPr id="110" name="Rectangle: Rounded Corners 103">
            <a:extLst>
              <a:ext uri="{FF2B5EF4-FFF2-40B4-BE49-F238E27FC236}">
                <a16:creationId xmlns="" xmlns:a16="http://schemas.microsoft.com/office/drawing/2014/main" id="{6F16E111-ED6D-4B2C-804C-61091CB2B529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21</a:t>
            </a:r>
          </a:p>
        </p:txBody>
      </p:sp>
      <p:sp>
        <p:nvSpPr>
          <p:cNvPr id="111" name="Rectangle: Rounded Corners 104">
            <a:extLst>
              <a:ext uri="{FF2B5EF4-FFF2-40B4-BE49-F238E27FC236}">
                <a16:creationId xmlns="" xmlns:a16="http://schemas.microsoft.com/office/drawing/2014/main" id="{581AFCFC-4478-46B5-8467-3239E5480F90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20</a:t>
            </a:r>
          </a:p>
        </p:txBody>
      </p:sp>
      <p:sp>
        <p:nvSpPr>
          <p:cNvPr id="112" name="Rectangle: Rounded Corners 105">
            <a:extLst>
              <a:ext uri="{FF2B5EF4-FFF2-40B4-BE49-F238E27FC236}">
                <a16:creationId xmlns="" xmlns:a16="http://schemas.microsoft.com/office/drawing/2014/main" id="{E7D6436C-14D6-48D7-A5E6-C56563FFC26B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19</a:t>
            </a:r>
          </a:p>
        </p:txBody>
      </p:sp>
      <p:sp>
        <p:nvSpPr>
          <p:cNvPr id="113" name="Rectangle: Rounded Corners 106">
            <a:extLst>
              <a:ext uri="{FF2B5EF4-FFF2-40B4-BE49-F238E27FC236}">
                <a16:creationId xmlns="" xmlns:a16="http://schemas.microsoft.com/office/drawing/2014/main" id="{0A6832B7-5DE1-41CA-A9CF-792249944CA4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18</a:t>
            </a:r>
          </a:p>
        </p:txBody>
      </p:sp>
      <p:sp>
        <p:nvSpPr>
          <p:cNvPr id="114" name="Rectangle: Rounded Corners 107">
            <a:extLst>
              <a:ext uri="{FF2B5EF4-FFF2-40B4-BE49-F238E27FC236}">
                <a16:creationId xmlns="" xmlns:a16="http://schemas.microsoft.com/office/drawing/2014/main" id="{9520D2E0-738F-4D09-91E2-6BFECF7D39B2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17</a:t>
            </a:r>
          </a:p>
        </p:txBody>
      </p:sp>
      <p:sp>
        <p:nvSpPr>
          <p:cNvPr id="115" name="Rectangle: Rounded Corners 108">
            <a:extLst>
              <a:ext uri="{FF2B5EF4-FFF2-40B4-BE49-F238E27FC236}">
                <a16:creationId xmlns="" xmlns:a16="http://schemas.microsoft.com/office/drawing/2014/main" id="{9854B76B-FE58-41E1-8FC8-EEC39A8425B2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16</a:t>
            </a:r>
          </a:p>
        </p:txBody>
      </p:sp>
      <p:sp>
        <p:nvSpPr>
          <p:cNvPr id="116" name="Rectangle: Rounded Corners 109">
            <a:extLst>
              <a:ext uri="{FF2B5EF4-FFF2-40B4-BE49-F238E27FC236}">
                <a16:creationId xmlns="" xmlns:a16="http://schemas.microsoft.com/office/drawing/2014/main" id="{6EF475BF-1F06-4F35-A10F-F23234CB8976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15</a:t>
            </a:r>
          </a:p>
        </p:txBody>
      </p:sp>
      <p:sp>
        <p:nvSpPr>
          <p:cNvPr id="117" name="Rectangle: Rounded Corners 110">
            <a:extLst>
              <a:ext uri="{FF2B5EF4-FFF2-40B4-BE49-F238E27FC236}">
                <a16:creationId xmlns="" xmlns:a16="http://schemas.microsoft.com/office/drawing/2014/main" id="{F38CAC2B-0FBD-49DA-9A8A-6031CA567B4B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14</a:t>
            </a:r>
          </a:p>
        </p:txBody>
      </p:sp>
      <p:sp>
        <p:nvSpPr>
          <p:cNvPr id="118" name="Rectangle: Rounded Corners 111">
            <a:extLst>
              <a:ext uri="{FF2B5EF4-FFF2-40B4-BE49-F238E27FC236}">
                <a16:creationId xmlns="" xmlns:a16="http://schemas.microsoft.com/office/drawing/2014/main" id="{7ABE033D-126B-41C1-B1E5-FE94F28DD935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13</a:t>
            </a:r>
          </a:p>
        </p:txBody>
      </p:sp>
      <p:sp>
        <p:nvSpPr>
          <p:cNvPr id="119" name="Rectangle: Rounded Corners 112">
            <a:extLst>
              <a:ext uri="{FF2B5EF4-FFF2-40B4-BE49-F238E27FC236}">
                <a16:creationId xmlns="" xmlns:a16="http://schemas.microsoft.com/office/drawing/2014/main" id="{5AD3546E-39F9-4CCF-87BD-E03C83359FAC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12</a:t>
            </a:r>
          </a:p>
        </p:txBody>
      </p:sp>
      <p:sp>
        <p:nvSpPr>
          <p:cNvPr id="120" name="Rectangle: Rounded Corners 113">
            <a:extLst>
              <a:ext uri="{FF2B5EF4-FFF2-40B4-BE49-F238E27FC236}">
                <a16:creationId xmlns="" xmlns:a16="http://schemas.microsoft.com/office/drawing/2014/main" id="{E36FCB8F-D24C-4BE6-8BA0-7C2AB472C0E6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11</a:t>
            </a:r>
          </a:p>
        </p:txBody>
      </p:sp>
      <p:sp>
        <p:nvSpPr>
          <p:cNvPr id="121" name="Rectangle: Rounded Corners 114">
            <a:extLst>
              <a:ext uri="{FF2B5EF4-FFF2-40B4-BE49-F238E27FC236}">
                <a16:creationId xmlns="" xmlns:a16="http://schemas.microsoft.com/office/drawing/2014/main" id="{47850E9D-0D34-4F37-A117-24B164992AFF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10</a:t>
            </a:r>
          </a:p>
        </p:txBody>
      </p:sp>
      <p:sp>
        <p:nvSpPr>
          <p:cNvPr id="122" name="Rectangle: Rounded Corners 115">
            <a:extLst>
              <a:ext uri="{FF2B5EF4-FFF2-40B4-BE49-F238E27FC236}">
                <a16:creationId xmlns="" xmlns:a16="http://schemas.microsoft.com/office/drawing/2014/main" id="{0C839A7C-BFD7-48F1-9E84-D79F865810A8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09</a:t>
            </a:r>
          </a:p>
        </p:txBody>
      </p:sp>
      <p:sp>
        <p:nvSpPr>
          <p:cNvPr id="123" name="Rectangle: Rounded Corners 116">
            <a:extLst>
              <a:ext uri="{FF2B5EF4-FFF2-40B4-BE49-F238E27FC236}">
                <a16:creationId xmlns="" xmlns:a16="http://schemas.microsoft.com/office/drawing/2014/main" id="{D09F946D-26C7-4C0C-A9EF-379011192D64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08</a:t>
            </a:r>
          </a:p>
        </p:txBody>
      </p:sp>
      <p:sp>
        <p:nvSpPr>
          <p:cNvPr id="124" name="Rectangle: Rounded Corners 117">
            <a:extLst>
              <a:ext uri="{FF2B5EF4-FFF2-40B4-BE49-F238E27FC236}">
                <a16:creationId xmlns="" xmlns:a16="http://schemas.microsoft.com/office/drawing/2014/main" id="{D8B5A074-3E9E-413D-A5EE-4191B4AFCE19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07</a:t>
            </a:r>
          </a:p>
        </p:txBody>
      </p:sp>
      <p:sp>
        <p:nvSpPr>
          <p:cNvPr id="125" name="Rectangle: Rounded Corners 118">
            <a:extLst>
              <a:ext uri="{FF2B5EF4-FFF2-40B4-BE49-F238E27FC236}">
                <a16:creationId xmlns="" xmlns:a16="http://schemas.microsoft.com/office/drawing/2014/main" id="{045F8BD9-09FC-4F31-8615-DF70AA70DEC1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06</a:t>
            </a:r>
          </a:p>
        </p:txBody>
      </p:sp>
      <p:sp>
        <p:nvSpPr>
          <p:cNvPr id="126" name="Rectangle: Rounded Corners 119">
            <a:extLst>
              <a:ext uri="{FF2B5EF4-FFF2-40B4-BE49-F238E27FC236}">
                <a16:creationId xmlns="" xmlns:a16="http://schemas.microsoft.com/office/drawing/2014/main" id="{6033B4AF-5A97-4354-A082-60906A7323AD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05</a:t>
            </a:r>
          </a:p>
        </p:txBody>
      </p:sp>
      <p:sp>
        <p:nvSpPr>
          <p:cNvPr id="127" name="Rectangle: Rounded Corners 120">
            <a:extLst>
              <a:ext uri="{FF2B5EF4-FFF2-40B4-BE49-F238E27FC236}">
                <a16:creationId xmlns="" xmlns:a16="http://schemas.microsoft.com/office/drawing/2014/main" id="{0C47BE9A-3E31-44F9-B8E5-DD96F1D0C95E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04</a:t>
            </a:r>
          </a:p>
        </p:txBody>
      </p:sp>
      <p:sp>
        <p:nvSpPr>
          <p:cNvPr id="128" name="Rectangle: Rounded Corners 121">
            <a:extLst>
              <a:ext uri="{FF2B5EF4-FFF2-40B4-BE49-F238E27FC236}">
                <a16:creationId xmlns="" xmlns:a16="http://schemas.microsoft.com/office/drawing/2014/main" id="{59CF9923-AA2A-4FB9-BC25-3092A2789D2F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03</a:t>
            </a:r>
          </a:p>
        </p:txBody>
      </p:sp>
      <p:sp>
        <p:nvSpPr>
          <p:cNvPr id="129" name="Rectangle: Rounded Corners 122">
            <a:extLst>
              <a:ext uri="{FF2B5EF4-FFF2-40B4-BE49-F238E27FC236}">
                <a16:creationId xmlns="" xmlns:a16="http://schemas.microsoft.com/office/drawing/2014/main" id="{0BB7749A-F808-4666-89F0-2A87378E7FC3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02</a:t>
            </a:r>
          </a:p>
        </p:txBody>
      </p:sp>
      <p:sp>
        <p:nvSpPr>
          <p:cNvPr id="130" name="Rectangle: Rounded Corners 123">
            <a:extLst>
              <a:ext uri="{FF2B5EF4-FFF2-40B4-BE49-F238E27FC236}">
                <a16:creationId xmlns="" xmlns:a16="http://schemas.microsoft.com/office/drawing/2014/main" id="{C745544E-4F5B-4696-8760-C31F052B6CBD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01</a:t>
            </a:r>
          </a:p>
        </p:txBody>
      </p:sp>
      <p:sp>
        <p:nvSpPr>
          <p:cNvPr id="131" name="Rectangle: Rounded Corners 124">
            <a:extLst>
              <a:ext uri="{FF2B5EF4-FFF2-40B4-BE49-F238E27FC236}">
                <a16:creationId xmlns="" xmlns:a16="http://schemas.microsoft.com/office/drawing/2014/main" id="{7CFD3903-C8DA-4B2F-8842-521D41CD86CA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00</a:t>
            </a:r>
          </a:p>
        </p:txBody>
      </p:sp>
      <p:sp>
        <p:nvSpPr>
          <p:cNvPr id="132" name="Rectangle: Rounded Corners 125">
            <a:extLst>
              <a:ext uri="{FF2B5EF4-FFF2-40B4-BE49-F238E27FC236}">
                <a16:creationId xmlns="" xmlns:a16="http://schemas.microsoft.com/office/drawing/2014/main" id="{9469AECA-7C3A-4DAA-A37F-BEC486AB3E10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59</a:t>
            </a:r>
          </a:p>
        </p:txBody>
      </p:sp>
      <p:sp>
        <p:nvSpPr>
          <p:cNvPr id="133" name="Rectangle: Rounded Corners 126">
            <a:extLst>
              <a:ext uri="{FF2B5EF4-FFF2-40B4-BE49-F238E27FC236}">
                <a16:creationId xmlns="" xmlns:a16="http://schemas.microsoft.com/office/drawing/2014/main" id="{2AACBEEA-41FC-449B-9579-7BE8431678FC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58</a:t>
            </a:r>
          </a:p>
        </p:txBody>
      </p:sp>
      <p:sp>
        <p:nvSpPr>
          <p:cNvPr id="134" name="Rectangle: Rounded Corners 127">
            <a:extLst>
              <a:ext uri="{FF2B5EF4-FFF2-40B4-BE49-F238E27FC236}">
                <a16:creationId xmlns="" xmlns:a16="http://schemas.microsoft.com/office/drawing/2014/main" id="{1DA8B4BC-958C-4AC7-A069-A3A5AE75FE5C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57</a:t>
            </a:r>
          </a:p>
        </p:txBody>
      </p:sp>
      <p:sp>
        <p:nvSpPr>
          <p:cNvPr id="135" name="Rectangle: Rounded Corners 128">
            <a:extLst>
              <a:ext uri="{FF2B5EF4-FFF2-40B4-BE49-F238E27FC236}">
                <a16:creationId xmlns="" xmlns:a16="http://schemas.microsoft.com/office/drawing/2014/main" id="{C3435C5A-E89F-4488-8E44-EF960205E485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56</a:t>
            </a:r>
          </a:p>
        </p:txBody>
      </p:sp>
      <p:sp>
        <p:nvSpPr>
          <p:cNvPr id="136" name="Rectangle: Rounded Corners 129">
            <a:extLst>
              <a:ext uri="{FF2B5EF4-FFF2-40B4-BE49-F238E27FC236}">
                <a16:creationId xmlns="" xmlns:a16="http://schemas.microsoft.com/office/drawing/2014/main" id="{C5B7E97D-343D-4290-B5BE-8C0E766B1D0F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55</a:t>
            </a:r>
          </a:p>
        </p:txBody>
      </p:sp>
      <p:sp>
        <p:nvSpPr>
          <p:cNvPr id="137" name="Rectangle: Rounded Corners 130">
            <a:extLst>
              <a:ext uri="{FF2B5EF4-FFF2-40B4-BE49-F238E27FC236}">
                <a16:creationId xmlns="" xmlns:a16="http://schemas.microsoft.com/office/drawing/2014/main" id="{489E9D00-8E24-486A-90EC-5B538BD38C8F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54</a:t>
            </a:r>
          </a:p>
        </p:txBody>
      </p:sp>
      <p:sp>
        <p:nvSpPr>
          <p:cNvPr id="138" name="Rectangle: Rounded Corners 131">
            <a:extLst>
              <a:ext uri="{FF2B5EF4-FFF2-40B4-BE49-F238E27FC236}">
                <a16:creationId xmlns="" xmlns:a16="http://schemas.microsoft.com/office/drawing/2014/main" id="{46A8485B-BB1A-46D4-84D0-8553E186C05B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53</a:t>
            </a:r>
          </a:p>
        </p:txBody>
      </p:sp>
      <p:sp>
        <p:nvSpPr>
          <p:cNvPr id="139" name="Rectangle: Rounded Corners 132">
            <a:extLst>
              <a:ext uri="{FF2B5EF4-FFF2-40B4-BE49-F238E27FC236}">
                <a16:creationId xmlns="" xmlns:a16="http://schemas.microsoft.com/office/drawing/2014/main" id="{BF2506A6-948A-4054-964F-CCECFC2BE50E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52</a:t>
            </a:r>
          </a:p>
        </p:txBody>
      </p:sp>
      <p:sp>
        <p:nvSpPr>
          <p:cNvPr id="140" name="Rectangle: Rounded Corners 133">
            <a:extLst>
              <a:ext uri="{FF2B5EF4-FFF2-40B4-BE49-F238E27FC236}">
                <a16:creationId xmlns="" xmlns:a16="http://schemas.microsoft.com/office/drawing/2014/main" id="{16E25A96-3EF2-4AB4-B74A-0E22026B494A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51</a:t>
            </a:r>
          </a:p>
        </p:txBody>
      </p:sp>
      <p:sp>
        <p:nvSpPr>
          <p:cNvPr id="141" name="Rectangle: Rounded Corners 134">
            <a:extLst>
              <a:ext uri="{FF2B5EF4-FFF2-40B4-BE49-F238E27FC236}">
                <a16:creationId xmlns="" xmlns:a16="http://schemas.microsoft.com/office/drawing/2014/main" id="{9A828F1B-0036-4D71-A052-121100917129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50</a:t>
            </a:r>
          </a:p>
        </p:txBody>
      </p:sp>
      <p:sp>
        <p:nvSpPr>
          <p:cNvPr id="142" name="Rectangle: Rounded Corners 135">
            <a:extLst>
              <a:ext uri="{FF2B5EF4-FFF2-40B4-BE49-F238E27FC236}">
                <a16:creationId xmlns="" xmlns:a16="http://schemas.microsoft.com/office/drawing/2014/main" id="{5C86D274-946D-4BC5-8976-A391DED16B59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49</a:t>
            </a:r>
          </a:p>
        </p:txBody>
      </p:sp>
      <p:sp>
        <p:nvSpPr>
          <p:cNvPr id="143" name="Rectangle: Rounded Corners 136">
            <a:extLst>
              <a:ext uri="{FF2B5EF4-FFF2-40B4-BE49-F238E27FC236}">
                <a16:creationId xmlns="" xmlns:a16="http://schemas.microsoft.com/office/drawing/2014/main" id="{2567616E-784E-4FCC-85C5-C49D60A2AF2F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48</a:t>
            </a:r>
          </a:p>
        </p:txBody>
      </p:sp>
      <p:sp>
        <p:nvSpPr>
          <p:cNvPr id="144" name="Rectangle: Rounded Corners 137">
            <a:extLst>
              <a:ext uri="{FF2B5EF4-FFF2-40B4-BE49-F238E27FC236}">
                <a16:creationId xmlns="" xmlns:a16="http://schemas.microsoft.com/office/drawing/2014/main" id="{830A6B62-21C5-4294-8EDA-7F5A374797A3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47</a:t>
            </a:r>
          </a:p>
        </p:txBody>
      </p:sp>
      <p:sp>
        <p:nvSpPr>
          <p:cNvPr id="145" name="Rectangle: Rounded Corners 138">
            <a:extLst>
              <a:ext uri="{FF2B5EF4-FFF2-40B4-BE49-F238E27FC236}">
                <a16:creationId xmlns="" xmlns:a16="http://schemas.microsoft.com/office/drawing/2014/main" id="{5ECB8C42-A78A-44EC-BAC8-FEC246B57FF5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46</a:t>
            </a:r>
          </a:p>
        </p:txBody>
      </p:sp>
      <p:sp>
        <p:nvSpPr>
          <p:cNvPr id="146" name="Rectangle: Rounded Corners 139">
            <a:extLst>
              <a:ext uri="{FF2B5EF4-FFF2-40B4-BE49-F238E27FC236}">
                <a16:creationId xmlns="" xmlns:a16="http://schemas.microsoft.com/office/drawing/2014/main" id="{7E9FEDD3-D963-4400-8591-5C849A3A78E5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45</a:t>
            </a:r>
          </a:p>
        </p:txBody>
      </p:sp>
      <p:sp>
        <p:nvSpPr>
          <p:cNvPr id="147" name="Rectangle: Rounded Corners 140">
            <a:extLst>
              <a:ext uri="{FF2B5EF4-FFF2-40B4-BE49-F238E27FC236}">
                <a16:creationId xmlns="" xmlns:a16="http://schemas.microsoft.com/office/drawing/2014/main" id="{2E0AE397-4337-4357-9CD2-3CF8B2A39502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44</a:t>
            </a:r>
          </a:p>
        </p:txBody>
      </p:sp>
      <p:sp>
        <p:nvSpPr>
          <p:cNvPr id="148" name="Rectangle: Rounded Corners 141">
            <a:extLst>
              <a:ext uri="{FF2B5EF4-FFF2-40B4-BE49-F238E27FC236}">
                <a16:creationId xmlns="" xmlns:a16="http://schemas.microsoft.com/office/drawing/2014/main" id="{04DC9D4A-2A7F-4FF1-A964-1863D6F42742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149" name="Rectangle: Rounded Corners 142">
            <a:extLst>
              <a:ext uri="{FF2B5EF4-FFF2-40B4-BE49-F238E27FC236}">
                <a16:creationId xmlns="" xmlns:a16="http://schemas.microsoft.com/office/drawing/2014/main" id="{C62DE3EA-2071-4762-BCAA-11F2AE2A359E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42</a:t>
            </a:r>
          </a:p>
        </p:txBody>
      </p:sp>
      <p:sp>
        <p:nvSpPr>
          <p:cNvPr id="150" name="Rectangle: Rounded Corners 143">
            <a:extLst>
              <a:ext uri="{FF2B5EF4-FFF2-40B4-BE49-F238E27FC236}">
                <a16:creationId xmlns="" xmlns:a16="http://schemas.microsoft.com/office/drawing/2014/main" id="{FF98C424-72B7-4270-BE55-875C31C749E6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41</a:t>
            </a:r>
          </a:p>
        </p:txBody>
      </p:sp>
      <p:sp>
        <p:nvSpPr>
          <p:cNvPr id="151" name="Rectangle: Rounded Corners 144">
            <a:extLst>
              <a:ext uri="{FF2B5EF4-FFF2-40B4-BE49-F238E27FC236}">
                <a16:creationId xmlns="" xmlns:a16="http://schemas.microsoft.com/office/drawing/2014/main" id="{EC5557A4-DD93-4F65-903C-3F9FED8FFA69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40</a:t>
            </a:r>
          </a:p>
        </p:txBody>
      </p:sp>
      <p:sp>
        <p:nvSpPr>
          <p:cNvPr id="152" name="Rectangle: Rounded Corners 145">
            <a:extLst>
              <a:ext uri="{FF2B5EF4-FFF2-40B4-BE49-F238E27FC236}">
                <a16:creationId xmlns="" xmlns:a16="http://schemas.microsoft.com/office/drawing/2014/main" id="{920A8483-E618-44CD-A323-AB00AB749BEB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39</a:t>
            </a:r>
          </a:p>
        </p:txBody>
      </p:sp>
      <p:sp>
        <p:nvSpPr>
          <p:cNvPr id="153" name="Rectangle: Rounded Corners 146">
            <a:extLst>
              <a:ext uri="{FF2B5EF4-FFF2-40B4-BE49-F238E27FC236}">
                <a16:creationId xmlns="" xmlns:a16="http://schemas.microsoft.com/office/drawing/2014/main" id="{5347BA59-A685-499B-A3A0-423A8A1FF14B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38</a:t>
            </a:r>
          </a:p>
        </p:txBody>
      </p:sp>
      <p:sp>
        <p:nvSpPr>
          <p:cNvPr id="154" name="Rectangle: Rounded Corners 147">
            <a:extLst>
              <a:ext uri="{FF2B5EF4-FFF2-40B4-BE49-F238E27FC236}">
                <a16:creationId xmlns="" xmlns:a16="http://schemas.microsoft.com/office/drawing/2014/main" id="{0D0F3284-250B-4DB0-BECE-075683084855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37</a:t>
            </a:r>
          </a:p>
        </p:txBody>
      </p:sp>
      <p:sp>
        <p:nvSpPr>
          <p:cNvPr id="155" name="Rectangle: Rounded Corners 148">
            <a:extLst>
              <a:ext uri="{FF2B5EF4-FFF2-40B4-BE49-F238E27FC236}">
                <a16:creationId xmlns="" xmlns:a16="http://schemas.microsoft.com/office/drawing/2014/main" id="{7F7FEBF4-A581-42CC-BE08-C1F563FBCB0F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36</a:t>
            </a:r>
          </a:p>
        </p:txBody>
      </p:sp>
      <p:sp>
        <p:nvSpPr>
          <p:cNvPr id="156" name="Rectangle: Rounded Corners 149">
            <a:extLst>
              <a:ext uri="{FF2B5EF4-FFF2-40B4-BE49-F238E27FC236}">
                <a16:creationId xmlns="" xmlns:a16="http://schemas.microsoft.com/office/drawing/2014/main" id="{D86169BE-2383-48F5-9C09-37D04D4731CB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35</a:t>
            </a:r>
          </a:p>
        </p:txBody>
      </p:sp>
      <p:sp>
        <p:nvSpPr>
          <p:cNvPr id="157" name="Rectangle: Rounded Corners 150">
            <a:extLst>
              <a:ext uri="{FF2B5EF4-FFF2-40B4-BE49-F238E27FC236}">
                <a16:creationId xmlns="" xmlns:a16="http://schemas.microsoft.com/office/drawing/2014/main" id="{BE771E9C-73F2-453E-A9EF-CDFF3076D17E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34</a:t>
            </a:r>
          </a:p>
        </p:txBody>
      </p:sp>
      <p:sp>
        <p:nvSpPr>
          <p:cNvPr id="158" name="Rectangle: Rounded Corners 151">
            <a:extLst>
              <a:ext uri="{FF2B5EF4-FFF2-40B4-BE49-F238E27FC236}">
                <a16:creationId xmlns="" xmlns:a16="http://schemas.microsoft.com/office/drawing/2014/main" id="{968C1B66-28C9-4070-B6AA-4715CBE06B7B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159" name="Rectangle: Rounded Corners 152">
            <a:extLst>
              <a:ext uri="{FF2B5EF4-FFF2-40B4-BE49-F238E27FC236}">
                <a16:creationId xmlns="" xmlns:a16="http://schemas.microsoft.com/office/drawing/2014/main" id="{8A5001A9-7B40-4F56-959D-755EB293FA07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32</a:t>
            </a:r>
          </a:p>
        </p:txBody>
      </p:sp>
      <p:sp>
        <p:nvSpPr>
          <p:cNvPr id="160" name="Rectangle: Rounded Corners 153">
            <a:extLst>
              <a:ext uri="{FF2B5EF4-FFF2-40B4-BE49-F238E27FC236}">
                <a16:creationId xmlns="" xmlns:a16="http://schemas.microsoft.com/office/drawing/2014/main" id="{814FDA04-0BB1-479F-BD6A-6A3C87494CD8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31</a:t>
            </a:r>
          </a:p>
        </p:txBody>
      </p:sp>
      <p:sp>
        <p:nvSpPr>
          <p:cNvPr id="161" name="Rectangle: Rounded Corners 154">
            <a:extLst>
              <a:ext uri="{FF2B5EF4-FFF2-40B4-BE49-F238E27FC236}">
                <a16:creationId xmlns="" xmlns:a16="http://schemas.microsoft.com/office/drawing/2014/main" id="{5DEE4CEB-E13F-4E54-9CAB-8082B7CE536A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30</a:t>
            </a:r>
          </a:p>
        </p:txBody>
      </p:sp>
      <p:sp>
        <p:nvSpPr>
          <p:cNvPr id="162" name="Rectangle: Rounded Corners 155">
            <a:extLst>
              <a:ext uri="{FF2B5EF4-FFF2-40B4-BE49-F238E27FC236}">
                <a16:creationId xmlns="" xmlns:a16="http://schemas.microsoft.com/office/drawing/2014/main" id="{B341448D-0B2C-4AFD-AA4E-8CC6050E422E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29</a:t>
            </a:r>
          </a:p>
        </p:txBody>
      </p:sp>
      <p:sp>
        <p:nvSpPr>
          <p:cNvPr id="163" name="Rectangle: Rounded Corners 156">
            <a:extLst>
              <a:ext uri="{FF2B5EF4-FFF2-40B4-BE49-F238E27FC236}">
                <a16:creationId xmlns="" xmlns:a16="http://schemas.microsoft.com/office/drawing/2014/main" id="{0D7F1BF5-CF44-4984-93AE-4CFF6E886034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28</a:t>
            </a:r>
          </a:p>
        </p:txBody>
      </p:sp>
      <p:sp>
        <p:nvSpPr>
          <p:cNvPr id="164" name="Rectangle: Rounded Corners 157">
            <a:extLst>
              <a:ext uri="{FF2B5EF4-FFF2-40B4-BE49-F238E27FC236}">
                <a16:creationId xmlns="" xmlns:a16="http://schemas.microsoft.com/office/drawing/2014/main" id="{6E3BC4C4-823B-441E-A0BB-9E7E2B272607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27</a:t>
            </a:r>
          </a:p>
        </p:txBody>
      </p:sp>
      <p:sp>
        <p:nvSpPr>
          <p:cNvPr id="165" name="Rectangle: Rounded Corners 158">
            <a:extLst>
              <a:ext uri="{FF2B5EF4-FFF2-40B4-BE49-F238E27FC236}">
                <a16:creationId xmlns="" xmlns:a16="http://schemas.microsoft.com/office/drawing/2014/main" id="{88793236-B96A-4072-BE01-1AD05643F334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26</a:t>
            </a:r>
          </a:p>
        </p:txBody>
      </p:sp>
      <p:sp>
        <p:nvSpPr>
          <p:cNvPr id="166" name="Rectangle: Rounded Corners 159">
            <a:extLst>
              <a:ext uri="{FF2B5EF4-FFF2-40B4-BE49-F238E27FC236}">
                <a16:creationId xmlns="" xmlns:a16="http://schemas.microsoft.com/office/drawing/2014/main" id="{BC8857BE-A132-4784-AC9E-DAF6C404D9CB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25</a:t>
            </a:r>
          </a:p>
        </p:txBody>
      </p:sp>
      <p:sp>
        <p:nvSpPr>
          <p:cNvPr id="167" name="Rectangle: Rounded Corners 160">
            <a:extLst>
              <a:ext uri="{FF2B5EF4-FFF2-40B4-BE49-F238E27FC236}">
                <a16:creationId xmlns="" xmlns:a16="http://schemas.microsoft.com/office/drawing/2014/main" id="{686B9027-29E9-4024-938E-43D222270C95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24</a:t>
            </a:r>
          </a:p>
        </p:txBody>
      </p:sp>
      <p:sp>
        <p:nvSpPr>
          <p:cNvPr id="168" name="Rectangle: Rounded Corners 161">
            <a:extLst>
              <a:ext uri="{FF2B5EF4-FFF2-40B4-BE49-F238E27FC236}">
                <a16:creationId xmlns="" xmlns:a16="http://schemas.microsoft.com/office/drawing/2014/main" id="{113214FA-CCEC-44B9-AB7B-04B9495DBC83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23</a:t>
            </a:r>
          </a:p>
        </p:txBody>
      </p:sp>
      <p:sp>
        <p:nvSpPr>
          <p:cNvPr id="169" name="Rectangle: Rounded Corners 162">
            <a:extLst>
              <a:ext uri="{FF2B5EF4-FFF2-40B4-BE49-F238E27FC236}">
                <a16:creationId xmlns="" xmlns:a16="http://schemas.microsoft.com/office/drawing/2014/main" id="{C0B71CE7-26B1-4AB8-8849-F5D19A608F6B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22</a:t>
            </a:r>
          </a:p>
        </p:txBody>
      </p:sp>
      <p:sp>
        <p:nvSpPr>
          <p:cNvPr id="170" name="Rectangle: Rounded Corners 163">
            <a:extLst>
              <a:ext uri="{FF2B5EF4-FFF2-40B4-BE49-F238E27FC236}">
                <a16:creationId xmlns="" xmlns:a16="http://schemas.microsoft.com/office/drawing/2014/main" id="{4F517DE3-294F-4F4B-B100-095C056E80E3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21</a:t>
            </a:r>
          </a:p>
        </p:txBody>
      </p:sp>
      <p:sp>
        <p:nvSpPr>
          <p:cNvPr id="171" name="Rectangle: Rounded Corners 164">
            <a:extLst>
              <a:ext uri="{FF2B5EF4-FFF2-40B4-BE49-F238E27FC236}">
                <a16:creationId xmlns="" xmlns:a16="http://schemas.microsoft.com/office/drawing/2014/main" id="{56EE57BA-F071-465B-A36D-330D9653E571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20</a:t>
            </a:r>
          </a:p>
        </p:txBody>
      </p:sp>
      <p:sp>
        <p:nvSpPr>
          <p:cNvPr id="172" name="Rectangle: Rounded Corners 165">
            <a:extLst>
              <a:ext uri="{FF2B5EF4-FFF2-40B4-BE49-F238E27FC236}">
                <a16:creationId xmlns="" xmlns:a16="http://schemas.microsoft.com/office/drawing/2014/main" id="{DBA8F11A-01F2-42AE-B4C7-224205CFE01B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19</a:t>
            </a:r>
          </a:p>
        </p:txBody>
      </p:sp>
      <p:sp>
        <p:nvSpPr>
          <p:cNvPr id="173" name="Rectangle: Rounded Corners 166">
            <a:extLst>
              <a:ext uri="{FF2B5EF4-FFF2-40B4-BE49-F238E27FC236}">
                <a16:creationId xmlns="" xmlns:a16="http://schemas.microsoft.com/office/drawing/2014/main" id="{68F97C3A-BC6D-4838-AA2E-B8D4EA0DD163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18</a:t>
            </a:r>
          </a:p>
        </p:txBody>
      </p:sp>
      <p:sp>
        <p:nvSpPr>
          <p:cNvPr id="174" name="Rectangle: Rounded Corners 167">
            <a:extLst>
              <a:ext uri="{FF2B5EF4-FFF2-40B4-BE49-F238E27FC236}">
                <a16:creationId xmlns="" xmlns:a16="http://schemas.microsoft.com/office/drawing/2014/main" id="{499B0D9E-C4E4-46EF-9FE6-463564972FF6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17</a:t>
            </a:r>
          </a:p>
        </p:txBody>
      </p:sp>
      <p:sp>
        <p:nvSpPr>
          <p:cNvPr id="175" name="Rectangle: Rounded Corners 168">
            <a:extLst>
              <a:ext uri="{FF2B5EF4-FFF2-40B4-BE49-F238E27FC236}">
                <a16:creationId xmlns="" xmlns:a16="http://schemas.microsoft.com/office/drawing/2014/main" id="{1231150D-3145-4F76-B57B-BC7C636068D6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16</a:t>
            </a:r>
          </a:p>
        </p:txBody>
      </p:sp>
      <p:sp>
        <p:nvSpPr>
          <p:cNvPr id="176" name="Rectangle: Rounded Corners 169">
            <a:extLst>
              <a:ext uri="{FF2B5EF4-FFF2-40B4-BE49-F238E27FC236}">
                <a16:creationId xmlns="" xmlns:a16="http://schemas.microsoft.com/office/drawing/2014/main" id="{0B91E6A0-8D6E-49C5-B10B-BB1CF37B81AD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15</a:t>
            </a:r>
          </a:p>
        </p:txBody>
      </p:sp>
      <p:sp>
        <p:nvSpPr>
          <p:cNvPr id="177" name="Rectangle: Rounded Corners 170">
            <a:extLst>
              <a:ext uri="{FF2B5EF4-FFF2-40B4-BE49-F238E27FC236}">
                <a16:creationId xmlns="" xmlns:a16="http://schemas.microsoft.com/office/drawing/2014/main" id="{38026127-711B-435B-94DE-DB6E149DC71C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14</a:t>
            </a:r>
          </a:p>
        </p:txBody>
      </p:sp>
      <p:sp>
        <p:nvSpPr>
          <p:cNvPr id="178" name="Rectangle: Rounded Corners 171">
            <a:extLst>
              <a:ext uri="{FF2B5EF4-FFF2-40B4-BE49-F238E27FC236}">
                <a16:creationId xmlns="" xmlns:a16="http://schemas.microsoft.com/office/drawing/2014/main" id="{C14C8319-0B3A-487C-9EE4-F983C356254E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13</a:t>
            </a:r>
          </a:p>
        </p:txBody>
      </p:sp>
      <p:sp>
        <p:nvSpPr>
          <p:cNvPr id="179" name="Rectangle: Rounded Corners 172">
            <a:extLst>
              <a:ext uri="{FF2B5EF4-FFF2-40B4-BE49-F238E27FC236}">
                <a16:creationId xmlns="" xmlns:a16="http://schemas.microsoft.com/office/drawing/2014/main" id="{E9E2E2C0-B1DF-479D-9546-086E854B4CDE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12</a:t>
            </a:r>
          </a:p>
        </p:txBody>
      </p:sp>
      <p:sp>
        <p:nvSpPr>
          <p:cNvPr id="180" name="Rectangle: Rounded Corners 173">
            <a:extLst>
              <a:ext uri="{FF2B5EF4-FFF2-40B4-BE49-F238E27FC236}">
                <a16:creationId xmlns="" xmlns:a16="http://schemas.microsoft.com/office/drawing/2014/main" id="{9C4BF873-A821-4628-97A8-D059937CAAF3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11</a:t>
            </a:r>
          </a:p>
        </p:txBody>
      </p:sp>
      <p:sp>
        <p:nvSpPr>
          <p:cNvPr id="181" name="Rectangle: Rounded Corners 174">
            <a:extLst>
              <a:ext uri="{FF2B5EF4-FFF2-40B4-BE49-F238E27FC236}">
                <a16:creationId xmlns="" xmlns:a16="http://schemas.microsoft.com/office/drawing/2014/main" id="{52691D40-8C0E-4667-A610-1C54EA7D9EE2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182" name="Rectangle: Rounded Corners 175">
            <a:extLst>
              <a:ext uri="{FF2B5EF4-FFF2-40B4-BE49-F238E27FC236}">
                <a16:creationId xmlns="" xmlns:a16="http://schemas.microsoft.com/office/drawing/2014/main" id="{93E9F58F-BEA1-46C8-883A-2E2D092369EB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183" name="Rectangle: Rounded Corners 176">
            <a:extLst>
              <a:ext uri="{FF2B5EF4-FFF2-40B4-BE49-F238E27FC236}">
                <a16:creationId xmlns="" xmlns:a16="http://schemas.microsoft.com/office/drawing/2014/main" id="{23D056EC-DD40-48B3-8FE2-2B7113C71C14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184" name="Rectangle: Rounded Corners 177">
            <a:extLst>
              <a:ext uri="{FF2B5EF4-FFF2-40B4-BE49-F238E27FC236}">
                <a16:creationId xmlns="" xmlns:a16="http://schemas.microsoft.com/office/drawing/2014/main" id="{90370E08-2678-4A2F-B297-15FB23DDD29B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185" name="Rectangle: Rounded Corners 178">
            <a:extLst>
              <a:ext uri="{FF2B5EF4-FFF2-40B4-BE49-F238E27FC236}">
                <a16:creationId xmlns="" xmlns:a16="http://schemas.microsoft.com/office/drawing/2014/main" id="{68B8FE45-45C7-4981-AAA5-E349D81F3027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186" name="Rectangle: Rounded Corners 179">
            <a:extLst>
              <a:ext uri="{FF2B5EF4-FFF2-40B4-BE49-F238E27FC236}">
                <a16:creationId xmlns="" xmlns:a16="http://schemas.microsoft.com/office/drawing/2014/main" id="{3F153729-FDBD-4EB4-AE34-FE8FDA2B9D22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187" name="Rectangle: Rounded Corners 180">
            <a:extLst>
              <a:ext uri="{FF2B5EF4-FFF2-40B4-BE49-F238E27FC236}">
                <a16:creationId xmlns=""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188" name="Rectangle: Rounded Corners 181">
            <a:extLst>
              <a:ext uri="{FF2B5EF4-FFF2-40B4-BE49-F238E27FC236}">
                <a16:creationId xmlns="" xmlns:a16="http://schemas.microsoft.com/office/drawing/2014/main" id="{FA2AE9AA-DF6C-4198-8070-BE28C33BC93B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189" name="Rectangle: Rounded Corners 182">
            <a:extLst>
              <a:ext uri="{FF2B5EF4-FFF2-40B4-BE49-F238E27FC236}">
                <a16:creationId xmlns="" xmlns:a16="http://schemas.microsoft.com/office/drawing/2014/main" id="{5574E918-FCCF-4F5A-8338-F0195D48D322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190" name="Rectangle: Rounded Corners 183">
            <a:extLst>
              <a:ext uri="{FF2B5EF4-FFF2-40B4-BE49-F238E27FC236}">
                <a16:creationId xmlns="" xmlns:a16="http://schemas.microsoft.com/office/drawing/2014/main" id="{84498586-260B-44AC-9119-279CD8106F7A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191" name="Rectangle: Rounded Corners 184">
            <a:extLst>
              <a:ext uri="{FF2B5EF4-FFF2-40B4-BE49-F238E27FC236}">
                <a16:creationId xmlns=""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192" name="Rectangle: Rounded Corners 186">
            <a:extLst>
              <a:ext uri="{FF2B5EF4-FFF2-40B4-BE49-F238E27FC236}">
                <a16:creationId xmlns="" xmlns:a16="http://schemas.microsoft.com/office/drawing/2014/main" id="{09BD8570-F3EE-4550-91DC-3636FF64E440}"/>
              </a:ext>
            </a:extLst>
          </p:cNvPr>
          <p:cNvSpPr/>
          <p:nvPr/>
        </p:nvSpPr>
        <p:spPr>
          <a:xfrm>
            <a:off x="8328248" y="55272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4033348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5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95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5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15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35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45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5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65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75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85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95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5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15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2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35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45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55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65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7500"/>
                            </p:stCondLst>
                            <p:childTnLst>
                              <p:par>
                                <p:cTn id="1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8500"/>
                            </p:stCondLst>
                            <p:childTnLst>
                              <p:par>
                                <p:cTn id="1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9500"/>
                            </p:stCondLst>
                            <p:childTnLst>
                              <p:par>
                                <p:cTn id="1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0500"/>
                            </p:stCondLst>
                            <p:childTnLst>
                              <p:par>
                                <p:cTn id="1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1500"/>
                            </p:stCondLst>
                            <p:childTnLst>
                              <p:par>
                                <p:cTn id="1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32500"/>
                            </p:stCondLst>
                            <p:childTnLst>
                              <p:par>
                                <p:cTn id="1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33500"/>
                            </p:stCondLst>
                            <p:childTnLst>
                              <p:par>
                                <p:cTn id="1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34500"/>
                            </p:stCondLst>
                            <p:childTnLst>
                              <p:par>
                                <p:cTn id="1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35500"/>
                            </p:stCondLst>
                            <p:childTnLst>
                              <p:par>
                                <p:cTn id="1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36500"/>
                            </p:stCondLst>
                            <p:childTnLst>
                              <p:par>
                                <p:cTn id="1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7500"/>
                            </p:stCondLst>
                            <p:childTnLst>
                              <p:par>
                                <p:cTn id="1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38500"/>
                            </p:stCondLst>
                            <p:childTnLst>
                              <p:par>
                                <p:cTn id="1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39500"/>
                            </p:stCondLst>
                            <p:childTnLst>
                              <p:par>
                                <p:cTn id="1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40500"/>
                            </p:stCondLst>
                            <p:childTnLst>
                              <p:par>
                                <p:cTn id="1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41500"/>
                            </p:stCondLst>
                            <p:childTnLst>
                              <p:par>
                                <p:cTn id="1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42500"/>
                            </p:stCondLst>
                            <p:childTnLst>
                              <p:par>
                                <p:cTn id="1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43500"/>
                            </p:stCondLst>
                            <p:childTnLst>
                              <p:par>
                                <p:cTn id="1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44500"/>
                            </p:stCondLst>
                            <p:childTnLst>
                              <p:par>
                                <p:cTn id="1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45500"/>
                            </p:stCondLst>
                            <p:childTnLst>
                              <p:par>
                                <p:cTn id="1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46500"/>
                            </p:stCondLst>
                            <p:childTnLst>
                              <p:par>
                                <p:cTn id="1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47500"/>
                            </p:stCondLst>
                            <p:childTnLst>
                              <p:par>
                                <p:cTn id="1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48500"/>
                            </p:stCondLst>
                            <p:childTnLst>
                              <p:par>
                                <p:cTn id="1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49500"/>
                            </p:stCondLst>
                            <p:childTnLst>
                              <p:par>
                                <p:cTn id="1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500"/>
                            </p:stCondLst>
                            <p:childTnLst>
                              <p:par>
                                <p:cTn id="1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51500"/>
                            </p:stCondLst>
                            <p:childTnLst>
                              <p:par>
                                <p:cTn id="2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2500"/>
                            </p:stCondLst>
                            <p:childTnLst>
                              <p:par>
                                <p:cTn id="2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53500"/>
                            </p:stCondLst>
                            <p:childTnLst>
                              <p:par>
                                <p:cTn id="2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54500"/>
                            </p:stCondLst>
                            <p:childTnLst>
                              <p:par>
                                <p:cTn id="2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55500"/>
                            </p:stCondLst>
                            <p:childTnLst>
                              <p:par>
                                <p:cTn id="2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56500"/>
                            </p:stCondLst>
                            <p:childTnLst>
                              <p:par>
                                <p:cTn id="2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57500"/>
                            </p:stCondLst>
                            <p:childTnLst>
                              <p:par>
                                <p:cTn id="2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58500"/>
                            </p:stCondLst>
                            <p:childTnLst>
                              <p:par>
                                <p:cTn id="2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59500"/>
                            </p:stCondLst>
                            <p:childTnLst>
                              <p:par>
                                <p:cTn id="2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60500"/>
                            </p:stCondLst>
                            <p:childTnLst>
                              <p:par>
                                <p:cTn id="2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61500"/>
                            </p:stCondLst>
                            <p:childTnLst>
                              <p:par>
                                <p:cTn id="2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62500"/>
                            </p:stCondLst>
                            <p:childTnLst>
                              <p:par>
                                <p:cTn id="2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63500"/>
                            </p:stCondLst>
                            <p:childTnLst>
                              <p:par>
                                <p:cTn id="2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64500"/>
                            </p:stCondLst>
                            <p:childTnLst>
                              <p:par>
                                <p:cTn id="2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65500"/>
                            </p:stCondLst>
                            <p:childTnLst>
                              <p:par>
                                <p:cTn id="2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66500"/>
                            </p:stCondLst>
                            <p:childTnLst>
                              <p:par>
                                <p:cTn id="2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67500"/>
                            </p:stCondLst>
                            <p:childTnLst>
                              <p:par>
                                <p:cTn id="2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68500"/>
                            </p:stCondLst>
                            <p:childTnLst>
                              <p:par>
                                <p:cTn id="2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69500"/>
                            </p:stCondLst>
                            <p:childTnLst>
                              <p:par>
                                <p:cTn id="2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70500"/>
                            </p:stCondLst>
                            <p:childTnLst>
                              <p:par>
                                <p:cTn id="2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71500"/>
                            </p:stCondLst>
                            <p:childTnLst>
                              <p:par>
                                <p:cTn id="2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72500"/>
                            </p:stCondLst>
                            <p:childTnLst>
                              <p:par>
                                <p:cTn id="2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73500"/>
                            </p:stCondLst>
                            <p:childTnLst>
                              <p:par>
                                <p:cTn id="2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74500"/>
                            </p:stCondLst>
                            <p:childTnLst>
                              <p:par>
                                <p:cTn id="2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75500"/>
                            </p:stCondLst>
                            <p:childTnLst>
                              <p:par>
                                <p:cTn id="2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76500"/>
                            </p:stCondLst>
                            <p:childTnLst>
                              <p:par>
                                <p:cTn id="2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77500"/>
                            </p:stCondLst>
                            <p:childTnLst>
                              <p:par>
                                <p:cTn id="2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78500"/>
                            </p:stCondLst>
                            <p:childTnLst>
                              <p:par>
                                <p:cTn id="2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79500"/>
                            </p:stCondLst>
                            <p:childTnLst>
                              <p:par>
                                <p:cTn id="2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80500"/>
                            </p:stCondLst>
                            <p:childTnLst>
                              <p:par>
                                <p:cTn id="2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81500"/>
                            </p:stCondLst>
                            <p:childTnLst>
                              <p:par>
                                <p:cTn id="2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82500"/>
                            </p:stCondLst>
                            <p:childTnLst>
                              <p:par>
                                <p:cTn id="2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83500"/>
                            </p:stCondLst>
                            <p:childTnLst>
                              <p:par>
                                <p:cTn id="2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84500"/>
                            </p:stCondLst>
                            <p:childTnLst>
                              <p:par>
                                <p:cTn id="3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85500"/>
                            </p:stCondLst>
                            <p:childTnLst>
                              <p:par>
                                <p:cTn id="3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86500"/>
                            </p:stCondLst>
                            <p:childTnLst>
                              <p:par>
                                <p:cTn id="3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87500"/>
                            </p:stCondLst>
                            <p:childTnLst>
                              <p:par>
                                <p:cTn id="3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88500"/>
                            </p:stCondLst>
                            <p:childTnLst>
                              <p:par>
                                <p:cTn id="3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89500"/>
                            </p:stCondLst>
                            <p:childTnLst>
                              <p:par>
                                <p:cTn id="3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90500"/>
                            </p:stCondLst>
                            <p:childTnLst>
                              <p:par>
                                <p:cTn id="3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91500"/>
                            </p:stCondLst>
                            <p:childTnLst>
                              <p:par>
                                <p:cTn id="3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92500"/>
                            </p:stCondLst>
                            <p:childTnLst>
                              <p:par>
                                <p:cTn id="3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93500"/>
                            </p:stCondLst>
                            <p:childTnLst>
                              <p:par>
                                <p:cTn id="3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94500"/>
                            </p:stCondLst>
                            <p:childTnLst>
                              <p:par>
                                <p:cTn id="3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95500"/>
                            </p:stCondLst>
                            <p:childTnLst>
                              <p:par>
                                <p:cTn id="3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96500"/>
                            </p:stCondLst>
                            <p:childTnLst>
                              <p:par>
                                <p:cTn id="3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97500"/>
                            </p:stCondLst>
                            <p:childTnLst>
                              <p:par>
                                <p:cTn id="3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98500"/>
                            </p:stCondLst>
                            <p:childTnLst>
                              <p:par>
                                <p:cTn id="3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99500"/>
                            </p:stCondLst>
                            <p:childTnLst>
                              <p:par>
                                <p:cTn id="3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100500"/>
                            </p:stCondLst>
                            <p:childTnLst>
                              <p:par>
                                <p:cTn id="3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01500"/>
                            </p:stCondLst>
                            <p:childTnLst>
                              <p:par>
                                <p:cTn id="3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102500"/>
                            </p:stCondLst>
                            <p:childTnLst>
                              <p:par>
                                <p:cTn id="3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103500"/>
                            </p:stCondLst>
                            <p:childTnLst>
                              <p:par>
                                <p:cTn id="3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104500"/>
                            </p:stCondLst>
                            <p:childTnLst>
                              <p:par>
                                <p:cTn id="3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105500"/>
                            </p:stCondLst>
                            <p:childTnLst>
                              <p:par>
                                <p:cTn id="3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106500"/>
                            </p:stCondLst>
                            <p:childTnLst>
                              <p:par>
                                <p:cTn id="3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107500"/>
                            </p:stCondLst>
                            <p:childTnLst>
                              <p:par>
                                <p:cTn id="3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108500"/>
                            </p:stCondLst>
                            <p:childTnLst>
                              <p:par>
                                <p:cTn id="3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109500"/>
                            </p:stCondLst>
                            <p:childTnLst>
                              <p:par>
                                <p:cTn id="3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110500"/>
                            </p:stCondLst>
                            <p:childTnLst>
                              <p:par>
                                <p:cTn id="3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111500"/>
                            </p:stCondLst>
                            <p:childTnLst>
                              <p:par>
                                <p:cTn id="3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112500"/>
                            </p:stCondLst>
                            <p:childTnLst>
                              <p:par>
                                <p:cTn id="3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113500"/>
                            </p:stCondLst>
                            <p:childTnLst>
                              <p:par>
                                <p:cTn id="3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>
                            <p:stCondLst>
                              <p:cond delay="114500"/>
                            </p:stCondLst>
                            <p:childTnLst>
                              <p:par>
                                <p:cTn id="3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115500"/>
                            </p:stCondLst>
                            <p:childTnLst>
                              <p:par>
                                <p:cTn id="3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116500"/>
                            </p:stCondLst>
                            <p:childTnLst>
                              <p:par>
                                <p:cTn id="3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117500"/>
                            </p:stCondLst>
                            <p:childTnLst>
                              <p:par>
                                <p:cTn id="3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118500"/>
                            </p:stCondLst>
                            <p:childTnLst>
                              <p:par>
                                <p:cTn id="4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119500"/>
                            </p:stCondLst>
                            <p:childTnLst>
                              <p:par>
                                <p:cTn id="4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20500"/>
                            </p:stCondLst>
                            <p:childTnLst>
                              <p:par>
                                <p:cTn id="4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121500"/>
                            </p:stCondLst>
                            <p:childTnLst>
                              <p:par>
                                <p:cTn id="4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22500"/>
                            </p:stCondLst>
                            <p:childTnLst>
                              <p:par>
                                <p:cTn id="4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>
                            <p:stCondLst>
                              <p:cond delay="123500"/>
                            </p:stCondLst>
                            <p:childTnLst>
                              <p:par>
                                <p:cTn id="4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124500"/>
                            </p:stCondLst>
                            <p:childTnLst>
                              <p:par>
                                <p:cTn id="4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125500"/>
                            </p:stCondLst>
                            <p:childTnLst>
                              <p:par>
                                <p:cTn id="4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26500"/>
                            </p:stCondLst>
                            <p:childTnLst>
                              <p:par>
                                <p:cTn id="4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>
                            <p:stCondLst>
                              <p:cond delay="127500"/>
                            </p:stCondLst>
                            <p:childTnLst>
                              <p:par>
                                <p:cTn id="4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128500"/>
                            </p:stCondLst>
                            <p:childTnLst>
                              <p:par>
                                <p:cTn id="4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129500"/>
                            </p:stCondLst>
                            <p:childTnLst>
                              <p:par>
                                <p:cTn id="4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7" fill="hold">
                            <p:stCondLst>
                              <p:cond delay="130500"/>
                            </p:stCondLst>
                            <p:childTnLst>
                              <p:par>
                                <p:cTn id="4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0" fill="hold">
                            <p:stCondLst>
                              <p:cond delay="131500"/>
                            </p:stCondLst>
                            <p:childTnLst>
                              <p:par>
                                <p:cTn id="4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132500"/>
                            </p:stCondLst>
                            <p:childTnLst>
                              <p:par>
                                <p:cTn id="4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>
                            <p:stCondLst>
                              <p:cond delay="133500"/>
                            </p:stCondLst>
                            <p:childTnLst>
                              <p:par>
                                <p:cTn id="4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9" fill="hold">
                            <p:stCondLst>
                              <p:cond delay="134500"/>
                            </p:stCondLst>
                            <p:childTnLst>
                              <p:par>
                                <p:cTn id="4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>
                            <p:stCondLst>
                              <p:cond delay="135500"/>
                            </p:stCondLst>
                            <p:childTnLst>
                              <p:par>
                                <p:cTn id="4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5" fill="hold">
                            <p:stCondLst>
                              <p:cond delay="136500"/>
                            </p:stCondLst>
                            <p:childTnLst>
                              <p:par>
                                <p:cTn id="4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8" fill="hold">
                            <p:stCondLst>
                              <p:cond delay="137500"/>
                            </p:stCondLst>
                            <p:childTnLst>
                              <p:par>
                                <p:cTn id="4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138500"/>
                            </p:stCondLst>
                            <p:childTnLst>
                              <p:par>
                                <p:cTn id="4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4" fill="hold">
                            <p:stCondLst>
                              <p:cond delay="139500"/>
                            </p:stCondLst>
                            <p:childTnLst>
                              <p:par>
                                <p:cTn id="4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>
                            <p:stCondLst>
                              <p:cond delay="140500"/>
                            </p:stCondLst>
                            <p:childTnLst>
                              <p:par>
                                <p:cTn id="4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0" fill="hold">
                            <p:stCondLst>
                              <p:cond delay="141500"/>
                            </p:stCondLst>
                            <p:childTnLst>
                              <p:par>
                                <p:cTn id="4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3" fill="hold">
                            <p:stCondLst>
                              <p:cond delay="142500"/>
                            </p:stCondLst>
                            <p:childTnLst>
                              <p:par>
                                <p:cTn id="4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143500"/>
                            </p:stCondLst>
                            <p:childTnLst>
                              <p:par>
                                <p:cTn id="4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9" fill="hold">
                            <p:stCondLst>
                              <p:cond delay="144500"/>
                            </p:stCondLst>
                            <p:childTnLst>
                              <p:par>
                                <p:cTn id="4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2" fill="hold">
                            <p:stCondLst>
                              <p:cond delay="145500"/>
                            </p:stCondLst>
                            <p:childTnLst>
                              <p:par>
                                <p:cTn id="4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5" fill="hold">
                            <p:stCondLst>
                              <p:cond delay="146500"/>
                            </p:stCondLst>
                            <p:childTnLst>
                              <p:par>
                                <p:cTn id="4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8" fill="hold">
                            <p:stCondLst>
                              <p:cond delay="147500"/>
                            </p:stCondLst>
                            <p:childTnLst>
                              <p:par>
                                <p:cTn id="4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1" fill="hold">
                            <p:stCondLst>
                              <p:cond delay="148500"/>
                            </p:stCondLst>
                            <p:childTnLst>
                              <p:par>
                                <p:cTn id="4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>
                            <p:stCondLst>
                              <p:cond delay="149500"/>
                            </p:stCondLst>
                            <p:childTnLst>
                              <p:par>
                                <p:cTn id="4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7" fill="hold">
                            <p:stCondLst>
                              <p:cond delay="150500"/>
                            </p:stCondLst>
                            <p:childTnLst>
                              <p:par>
                                <p:cTn id="4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0" fill="hold">
                            <p:stCondLst>
                              <p:cond delay="151500"/>
                            </p:stCondLst>
                            <p:childTnLst>
                              <p:par>
                                <p:cTn id="5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3" fill="hold">
                            <p:stCondLst>
                              <p:cond delay="152500"/>
                            </p:stCondLst>
                            <p:childTnLst>
                              <p:par>
                                <p:cTn id="5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6" fill="hold">
                            <p:stCondLst>
                              <p:cond delay="153500"/>
                            </p:stCondLst>
                            <p:childTnLst>
                              <p:par>
                                <p:cTn id="5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9" fill="hold">
                            <p:stCondLst>
                              <p:cond delay="154500"/>
                            </p:stCondLst>
                            <p:childTnLst>
                              <p:par>
                                <p:cTn id="5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2" fill="hold">
                            <p:stCondLst>
                              <p:cond delay="155500"/>
                            </p:stCondLst>
                            <p:childTnLst>
                              <p:par>
                                <p:cTn id="5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5" fill="hold">
                            <p:stCondLst>
                              <p:cond delay="156500"/>
                            </p:stCondLst>
                            <p:childTnLst>
                              <p:par>
                                <p:cTn id="5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8" fill="hold">
                            <p:stCondLst>
                              <p:cond delay="157500"/>
                            </p:stCondLst>
                            <p:childTnLst>
                              <p:par>
                                <p:cTn id="5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1" fill="hold">
                            <p:stCondLst>
                              <p:cond delay="158500"/>
                            </p:stCondLst>
                            <p:childTnLst>
                              <p:par>
                                <p:cTn id="5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4" fill="hold">
                            <p:stCondLst>
                              <p:cond delay="159500"/>
                            </p:stCondLst>
                            <p:childTnLst>
                              <p:par>
                                <p:cTn id="5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7" fill="hold">
                            <p:stCondLst>
                              <p:cond delay="160500"/>
                            </p:stCondLst>
                            <p:childTnLst>
                              <p:par>
                                <p:cTn id="5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0" fill="hold">
                            <p:stCondLst>
                              <p:cond delay="161500"/>
                            </p:stCondLst>
                            <p:childTnLst>
                              <p:par>
                                <p:cTn id="5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3" fill="hold">
                            <p:stCondLst>
                              <p:cond delay="162500"/>
                            </p:stCondLst>
                            <p:childTnLst>
                              <p:par>
                                <p:cTn id="5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6" fill="hold">
                            <p:stCondLst>
                              <p:cond delay="163500"/>
                            </p:stCondLst>
                            <p:childTnLst>
                              <p:par>
                                <p:cTn id="5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9" fill="hold">
                            <p:stCondLst>
                              <p:cond delay="164500"/>
                            </p:stCondLst>
                            <p:childTnLst>
                              <p:par>
                                <p:cTn id="5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2" fill="hold">
                            <p:stCondLst>
                              <p:cond delay="165500"/>
                            </p:stCondLst>
                            <p:childTnLst>
                              <p:par>
                                <p:cTn id="5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5" fill="hold">
                            <p:stCondLst>
                              <p:cond delay="166500"/>
                            </p:stCondLst>
                            <p:childTnLst>
                              <p:par>
                                <p:cTn id="5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8" fill="hold">
                            <p:stCondLst>
                              <p:cond delay="167500"/>
                            </p:stCondLst>
                            <p:childTnLst>
                              <p:par>
                                <p:cTn id="5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1" fill="hold">
                            <p:stCondLst>
                              <p:cond delay="168500"/>
                            </p:stCondLst>
                            <p:childTnLst>
                              <p:par>
                                <p:cTn id="5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4" fill="hold">
                            <p:stCondLst>
                              <p:cond delay="169500"/>
                            </p:stCondLst>
                            <p:childTnLst>
                              <p:par>
                                <p:cTn id="5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7" fill="hold">
                            <p:stCondLst>
                              <p:cond delay="170500"/>
                            </p:stCondLst>
                            <p:childTnLst>
                              <p:par>
                                <p:cTn id="5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0" fill="hold">
                            <p:stCondLst>
                              <p:cond delay="171500"/>
                            </p:stCondLst>
                            <p:childTnLst>
                              <p:par>
                                <p:cTn id="5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3" fill="hold">
                            <p:stCondLst>
                              <p:cond delay="172500"/>
                            </p:stCondLst>
                            <p:childTnLst>
                              <p:par>
                                <p:cTn id="5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6" fill="hold">
                            <p:stCondLst>
                              <p:cond delay="173500"/>
                            </p:stCondLst>
                            <p:childTnLst>
                              <p:par>
                                <p:cTn id="5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9" fill="hold">
                            <p:stCondLst>
                              <p:cond delay="174500"/>
                            </p:stCondLst>
                            <p:childTnLst>
                              <p:par>
                                <p:cTn id="5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2" fill="hold">
                            <p:stCondLst>
                              <p:cond delay="175500"/>
                            </p:stCondLst>
                            <p:childTnLst>
                              <p:par>
                                <p:cTn id="5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5" fill="hold">
                            <p:stCondLst>
                              <p:cond delay="176500"/>
                            </p:stCondLst>
                            <p:childTnLst>
                              <p:par>
                                <p:cTn id="5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8" fill="hold">
                            <p:stCondLst>
                              <p:cond delay="177500"/>
                            </p:stCondLst>
                            <p:childTnLst>
                              <p:par>
                                <p:cTn id="5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1" fill="hold">
                            <p:stCondLst>
                              <p:cond delay="178500"/>
                            </p:stCondLst>
                            <p:childTnLst>
                              <p:par>
                                <p:cTn id="5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4" fill="hold">
                            <p:stCondLst>
                              <p:cond delay="179500"/>
                            </p:stCondLst>
                            <p:childTnLst>
                              <p:par>
                                <p:cTn id="5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7" fill="hold">
                            <p:stCondLst>
                              <p:cond delay="180500"/>
                            </p:stCondLst>
                            <p:childTnLst>
                              <p:par>
                                <p:cTn id="5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0" fill="hold">
                            <p:stCondLst>
                              <p:cond delay="181500"/>
                            </p:stCondLst>
                            <p:childTnLst>
                              <p:par>
                                <p:cTn id="5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23792" y="49269"/>
            <a:ext cx="45365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340768"/>
            <a:ext cx="120726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14350" algn="just"/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Gửi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sạc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cắm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USB,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Khe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cắm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USP,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gửi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mail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internet, Bluetooth,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Zalo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Facebook, … .</a:t>
            </a:r>
          </a:p>
        </p:txBody>
      </p:sp>
      <p:sp>
        <p:nvSpPr>
          <p:cNvPr id="4" name="Rectangle 3"/>
          <p:cNvSpPr/>
          <p:nvPr/>
        </p:nvSpPr>
        <p:spPr>
          <a:xfrm>
            <a:off x="-13892" y="2622711"/>
            <a:ext cx="120865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14350" algn="just"/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minh,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quét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laptop,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tuyết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in, camera.</a:t>
            </a:r>
          </a:p>
        </p:txBody>
      </p:sp>
      <p:sp>
        <p:nvSpPr>
          <p:cNvPr id="5" name="Rectangle 4"/>
          <p:cNvSpPr/>
          <p:nvPr/>
        </p:nvSpPr>
        <p:spPr>
          <a:xfrm>
            <a:off x="6152" y="3893119"/>
            <a:ext cx="120865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14350" algn="just"/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trúc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LAN,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nay: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(Web),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WAN (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Wide Area Network)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(Peer to Peer),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(Hybrid)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5589240"/>
            <a:ext cx="120865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14350" algn="just"/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LAN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vd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Tòa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02525" y="634917"/>
            <a:ext cx="56735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Hs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8609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24628" y="1500174"/>
            <a:ext cx="5481458" cy="3076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303935" y="1265237"/>
            <a:ext cx="6858000" cy="575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4000" tIns="10800" rIns="54000" bIns="10800" anchor="ctr">
            <a:spAutoFit/>
          </a:bodyPr>
          <a:lstStyle/>
          <a:p>
            <a:r>
              <a:rPr lang="en-US" alt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altLang="en-US" sz="36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altLang="en-US" sz="36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altLang="en-US" sz="36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altLang="en-US" sz="36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altLang="en-US" sz="36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endParaRPr lang="en-US" altLang="en-US" sz="3600" b="1" u="sng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ounded Rectangular Callout 1"/>
          <p:cNvSpPr/>
          <p:nvPr/>
        </p:nvSpPr>
        <p:spPr>
          <a:xfrm>
            <a:off x="2567608" y="5643578"/>
            <a:ext cx="9217024" cy="720080"/>
          </a:xfrm>
          <a:prstGeom prst="wedgeRoundRectCallout">
            <a:avLst>
              <a:gd name="adj1" fmla="val 39296"/>
              <a:gd name="adj2" fmla="val -29473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LAN?</a:t>
            </a:r>
            <a:endParaRPr lang="vi-VN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843" y="1923280"/>
            <a:ext cx="621755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00050" algn="just">
              <a:buFont typeface="Wingdings" panose="05000000000000000000" pitchFamily="2" charset="2"/>
              <a:buChar char="Ø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indent="457200" algn="just">
              <a:buFont typeface="Wingdings" panose="05000000000000000000" pitchFamily="2" charset="2"/>
              <a:buChar char="Ø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LAN 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(Local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Area Network)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52530" y="285728"/>
            <a:ext cx="9358378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vi-VN" sz="2800" b="1" kern="1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Bài 1: KHÁI NIỆM VÀ LỢI </a:t>
            </a:r>
            <a:r>
              <a:rPr lang="vi-VN" sz="2800" b="1" kern="1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ÍCH CỦA </a:t>
            </a:r>
            <a:r>
              <a:rPr lang="vi-VN" sz="2800" b="1" kern="1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MẠNG MÁY TÍNH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795850" y="5331783"/>
            <a:ext cx="666750" cy="1031875"/>
            <a:chOff x="4905375" y="2055813"/>
            <a:chExt cx="666750" cy="1031875"/>
          </a:xfrm>
        </p:grpSpPr>
        <p:sp>
          <p:nvSpPr>
            <p:cNvPr id="9" name="Freeform 438"/>
            <p:cNvSpPr>
              <a:spLocks/>
            </p:cNvSpPr>
            <p:nvPr/>
          </p:nvSpPr>
          <p:spPr bwMode="auto">
            <a:xfrm>
              <a:off x="5151438" y="3022600"/>
              <a:ext cx="174625" cy="65088"/>
            </a:xfrm>
            <a:custGeom>
              <a:avLst/>
              <a:gdLst>
                <a:gd name="T0" fmla="*/ 110 w 110"/>
                <a:gd name="T1" fmla="*/ 0 h 41"/>
                <a:gd name="T2" fmla="*/ 110 w 110"/>
                <a:gd name="T3" fmla="*/ 0 h 41"/>
                <a:gd name="T4" fmla="*/ 108 w 110"/>
                <a:gd name="T5" fmla="*/ 9 h 41"/>
                <a:gd name="T6" fmla="*/ 103 w 110"/>
                <a:gd name="T7" fmla="*/ 17 h 41"/>
                <a:gd name="T8" fmla="*/ 98 w 110"/>
                <a:gd name="T9" fmla="*/ 24 h 41"/>
                <a:gd name="T10" fmla="*/ 91 w 110"/>
                <a:gd name="T11" fmla="*/ 30 h 41"/>
                <a:gd name="T12" fmla="*/ 82 w 110"/>
                <a:gd name="T13" fmla="*/ 36 h 41"/>
                <a:gd name="T14" fmla="*/ 73 w 110"/>
                <a:gd name="T15" fmla="*/ 39 h 41"/>
                <a:gd name="T16" fmla="*/ 65 w 110"/>
                <a:gd name="T17" fmla="*/ 41 h 41"/>
                <a:gd name="T18" fmla="*/ 55 w 110"/>
                <a:gd name="T19" fmla="*/ 41 h 41"/>
                <a:gd name="T20" fmla="*/ 55 w 110"/>
                <a:gd name="T21" fmla="*/ 41 h 41"/>
                <a:gd name="T22" fmla="*/ 45 w 110"/>
                <a:gd name="T23" fmla="*/ 41 h 41"/>
                <a:gd name="T24" fmla="*/ 37 w 110"/>
                <a:gd name="T25" fmla="*/ 39 h 41"/>
                <a:gd name="T26" fmla="*/ 28 w 110"/>
                <a:gd name="T27" fmla="*/ 36 h 41"/>
                <a:gd name="T28" fmla="*/ 19 w 110"/>
                <a:gd name="T29" fmla="*/ 30 h 41"/>
                <a:gd name="T30" fmla="*/ 12 w 110"/>
                <a:gd name="T31" fmla="*/ 24 h 41"/>
                <a:gd name="T32" fmla="*/ 7 w 110"/>
                <a:gd name="T33" fmla="*/ 17 h 41"/>
                <a:gd name="T34" fmla="*/ 2 w 110"/>
                <a:gd name="T35" fmla="*/ 9 h 41"/>
                <a:gd name="T36" fmla="*/ 0 w 110"/>
                <a:gd name="T37" fmla="*/ 0 h 41"/>
                <a:gd name="T38" fmla="*/ 110 w 110"/>
                <a:gd name="T39" fmla="*/ 0 h 41"/>
                <a:gd name="T40" fmla="*/ 110 w 110"/>
                <a:gd name="T4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0" h="41">
                  <a:moveTo>
                    <a:pt x="110" y="0"/>
                  </a:moveTo>
                  <a:lnTo>
                    <a:pt x="110" y="0"/>
                  </a:lnTo>
                  <a:lnTo>
                    <a:pt x="108" y="9"/>
                  </a:lnTo>
                  <a:lnTo>
                    <a:pt x="103" y="17"/>
                  </a:lnTo>
                  <a:lnTo>
                    <a:pt x="98" y="24"/>
                  </a:lnTo>
                  <a:lnTo>
                    <a:pt x="91" y="30"/>
                  </a:lnTo>
                  <a:lnTo>
                    <a:pt x="82" y="36"/>
                  </a:lnTo>
                  <a:lnTo>
                    <a:pt x="73" y="39"/>
                  </a:lnTo>
                  <a:lnTo>
                    <a:pt x="65" y="41"/>
                  </a:lnTo>
                  <a:lnTo>
                    <a:pt x="55" y="41"/>
                  </a:lnTo>
                  <a:lnTo>
                    <a:pt x="55" y="41"/>
                  </a:lnTo>
                  <a:lnTo>
                    <a:pt x="45" y="41"/>
                  </a:lnTo>
                  <a:lnTo>
                    <a:pt x="37" y="39"/>
                  </a:lnTo>
                  <a:lnTo>
                    <a:pt x="28" y="36"/>
                  </a:lnTo>
                  <a:lnTo>
                    <a:pt x="19" y="30"/>
                  </a:lnTo>
                  <a:lnTo>
                    <a:pt x="12" y="24"/>
                  </a:lnTo>
                  <a:lnTo>
                    <a:pt x="7" y="17"/>
                  </a:lnTo>
                  <a:lnTo>
                    <a:pt x="2" y="9"/>
                  </a:lnTo>
                  <a:lnTo>
                    <a:pt x="0" y="0"/>
                  </a:lnTo>
                  <a:lnTo>
                    <a:pt x="110" y="0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rgbClr val="375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" name="Freeform 439"/>
            <p:cNvSpPr>
              <a:spLocks/>
            </p:cNvSpPr>
            <p:nvPr/>
          </p:nvSpPr>
          <p:spPr bwMode="auto">
            <a:xfrm>
              <a:off x="5081588" y="2946400"/>
              <a:ext cx="314325" cy="55563"/>
            </a:xfrm>
            <a:custGeom>
              <a:avLst/>
              <a:gdLst>
                <a:gd name="T0" fmla="*/ 193 w 198"/>
                <a:gd name="T1" fmla="*/ 0 h 35"/>
                <a:gd name="T2" fmla="*/ 193 w 198"/>
                <a:gd name="T3" fmla="*/ 0 h 35"/>
                <a:gd name="T4" fmla="*/ 197 w 198"/>
                <a:gd name="T5" fmla="*/ 7 h 35"/>
                <a:gd name="T6" fmla="*/ 198 w 198"/>
                <a:gd name="T7" fmla="*/ 16 h 35"/>
                <a:gd name="T8" fmla="*/ 198 w 198"/>
                <a:gd name="T9" fmla="*/ 16 h 35"/>
                <a:gd name="T10" fmla="*/ 197 w 198"/>
                <a:gd name="T11" fmla="*/ 23 h 35"/>
                <a:gd name="T12" fmla="*/ 196 w 198"/>
                <a:gd name="T13" fmla="*/ 27 h 35"/>
                <a:gd name="T14" fmla="*/ 193 w 198"/>
                <a:gd name="T15" fmla="*/ 33 h 35"/>
                <a:gd name="T16" fmla="*/ 189 w 198"/>
                <a:gd name="T17" fmla="*/ 35 h 35"/>
                <a:gd name="T18" fmla="*/ 9 w 198"/>
                <a:gd name="T19" fmla="*/ 35 h 35"/>
                <a:gd name="T20" fmla="*/ 9 w 198"/>
                <a:gd name="T21" fmla="*/ 35 h 35"/>
                <a:gd name="T22" fmla="*/ 5 w 198"/>
                <a:gd name="T23" fmla="*/ 33 h 35"/>
                <a:gd name="T24" fmla="*/ 2 w 198"/>
                <a:gd name="T25" fmla="*/ 27 h 35"/>
                <a:gd name="T26" fmla="*/ 1 w 198"/>
                <a:gd name="T27" fmla="*/ 23 h 35"/>
                <a:gd name="T28" fmla="*/ 0 w 198"/>
                <a:gd name="T29" fmla="*/ 16 h 35"/>
                <a:gd name="T30" fmla="*/ 0 w 198"/>
                <a:gd name="T31" fmla="*/ 16 h 35"/>
                <a:gd name="T32" fmla="*/ 1 w 198"/>
                <a:gd name="T33" fmla="*/ 7 h 35"/>
                <a:gd name="T34" fmla="*/ 5 w 198"/>
                <a:gd name="T35" fmla="*/ 0 h 35"/>
                <a:gd name="T36" fmla="*/ 193 w 198"/>
                <a:gd name="T37" fmla="*/ 0 h 35"/>
                <a:gd name="T38" fmla="*/ 193 w 198"/>
                <a:gd name="T3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8" h="35">
                  <a:moveTo>
                    <a:pt x="193" y="0"/>
                  </a:moveTo>
                  <a:lnTo>
                    <a:pt x="193" y="0"/>
                  </a:lnTo>
                  <a:lnTo>
                    <a:pt x="197" y="7"/>
                  </a:lnTo>
                  <a:lnTo>
                    <a:pt x="198" y="16"/>
                  </a:lnTo>
                  <a:lnTo>
                    <a:pt x="198" y="16"/>
                  </a:lnTo>
                  <a:lnTo>
                    <a:pt x="197" y="23"/>
                  </a:lnTo>
                  <a:lnTo>
                    <a:pt x="196" y="27"/>
                  </a:lnTo>
                  <a:lnTo>
                    <a:pt x="193" y="33"/>
                  </a:lnTo>
                  <a:lnTo>
                    <a:pt x="189" y="35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5" y="33"/>
                  </a:lnTo>
                  <a:lnTo>
                    <a:pt x="2" y="27"/>
                  </a:lnTo>
                  <a:lnTo>
                    <a:pt x="1" y="23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1" y="7"/>
                  </a:lnTo>
                  <a:lnTo>
                    <a:pt x="5" y="0"/>
                  </a:lnTo>
                  <a:lnTo>
                    <a:pt x="193" y="0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rgbClr val="C0E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" name="Freeform 440"/>
            <p:cNvSpPr>
              <a:spLocks/>
            </p:cNvSpPr>
            <p:nvPr/>
          </p:nvSpPr>
          <p:spPr bwMode="auto">
            <a:xfrm>
              <a:off x="5081588" y="2865438"/>
              <a:ext cx="314325" cy="60325"/>
            </a:xfrm>
            <a:custGeom>
              <a:avLst/>
              <a:gdLst>
                <a:gd name="T0" fmla="*/ 189 w 198"/>
                <a:gd name="T1" fmla="*/ 0 h 38"/>
                <a:gd name="T2" fmla="*/ 189 w 198"/>
                <a:gd name="T3" fmla="*/ 0 h 38"/>
                <a:gd name="T4" fmla="*/ 193 w 198"/>
                <a:gd name="T5" fmla="*/ 4 h 38"/>
                <a:gd name="T6" fmla="*/ 196 w 198"/>
                <a:gd name="T7" fmla="*/ 8 h 38"/>
                <a:gd name="T8" fmla="*/ 197 w 198"/>
                <a:gd name="T9" fmla="*/ 14 h 38"/>
                <a:gd name="T10" fmla="*/ 198 w 198"/>
                <a:gd name="T11" fmla="*/ 21 h 38"/>
                <a:gd name="T12" fmla="*/ 198 w 198"/>
                <a:gd name="T13" fmla="*/ 21 h 38"/>
                <a:gd name="T14" fmla="*/ 197 w 198"/>
                <a:gd name="T15" fmla="*/ 25 h 38"/>
                <a:gd name="T16" fmla="*/ 196 w 198"/>
                <a:gd name="T17" fmla="*/ 30 h 38"/>
                <a:gd name="T18" fmla="*/ 194 w 198"/>
                <a:gd name="T19" fmla="*/ 34 h 38"/>
                <a:gd name="T20" fmla="*/ 191 w 198"/>
                <a:gd name="T21" fmla="*/ 38 h 38"/>
                <a:gd name="T22" fmla="*/ 7 w 198"/>
                <a:gd name="T23" fmla="*/ 38 h 38"/>
                <a:gd name="T24" fmla="*/ 7 w 198"/>
                <a:gd name="T25" fmla="*/ 38 h 38"/>
                <a:gd name="T26" fmla="*/ 4 w 198"/>
                <a:gd name="T27" fmla="*/ 34 h 38"/>
                <a:gd name="T28" fmla="*/ 2 w 198"/>
                <a:gd name="T29" fmla="*/ 30 h 38"/>
                <a:gd name="T30" fmla="*/ 1 w 198"/>
                <a:gd name="T31" fmla="*/ 25 h 38"/>
                <a:gd name="T32" fmla="*/ 0 w 198"/>
                <a:gd name="T33" fmla="*/ 21 h 38"/>
                <a:gd name="T34" fmla="*/ 0 w 198"/>
                <a:gd name="T35" fmla="*/ 21 h 38"/>
                <a:gd name="T36" fmla="*/ 1 w 198"/>
                <a:gd name="T37" fmla="*/ 14 h 38"/>
                <a:gd name="T38" fmla="*/ 2 w 198"/>
                <a:gd name="T39" fmla="*/ 8 h 38"/>
                <a:gd name="T40" fmla="*/ 5 w 198"/>
                <a:gd name="T41" fmla="*/ 4 h 38"/>
                <a:gd name="T42" fmla="*/ 9 w 198"/>
                <a:gd name="T43" fmla="*/ 0 h 38"/>
                <a:gd name="T44" fmla="*/ 189 w 198"/>
                <a:gd name="T45" fmla="*/ 0 h 38"/>
                <a:gd name="T46" fmla="*/ 189 w 198"/>
                <a:gd name="T4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8" h="38">
                  <a:moveTo>
                    <a:pt x="189" y="0"/>
                  </a:moveTo>
                  <a:lnTo>
                    <a:pt x="189" y="0"/>
                  </a:lnTo>
                  <a:lnTo>
                    <a:pt x="193" y="4"/>
                  </a:lnTo>
                  <a:lnTo>
                    <a:pt x="196" y="8"/>
                  </a:lnTo>
                  <a:lnTo>
                    <a:pt x="197" y="14"/>
                  </a:lnTo>
                  <a:lnTo>
                    <a:pt x="198" y="21"/>
                  </a:lnTo>
                  <a:lnTo>
                    <a:pt x="198" y="21"/>
                  </a:lnTo>
                  <a:lnTo>
                    <a:pt x="197" y="25"/>
                  </a:lnTo>
                  <a:lnTo>
                    <a:pt x="196" y="30"/>
                  </a:lnTo>
                  <a:lnTo>
                    <a:pt x="194" y="34"/>
                  </a:lnTo>
                  <a:lnTo>
                    <a:pt x="191" y="38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4" y="34"/>
                  </a:lnTo>
                  <a:lnTo>
                    <a:pt x="2" y="30"/>
                  </a:lnTo>
                  <a:lnTo>
                    <a:pt x="1" y="25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1" y="14"/>
                  </a:lnTo>
                  <a:lnTo>
                    <a:pt x="2" y="8"/>
                  </a:lnTo>
                  <a:lnTo>
                    <a:pt x="5" y="4"/>
                  </a:lnTo>
                  <a:lnTo>
                    <a:pt x="9" y="0"/>
                  </a:lnTo>
                  <a:lnTo>
                    <a:pt x="189" y="0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rgbClr val="C0E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" name="Freeform 441"/>
            <p:cNvSpPr>
              <a:spLocks/>
            </p:cNvSpPr>
            <p:nvPr/>
          </p:nvSpPr>
          <p:spPr bwMode="auto">
            <a:xfrm>
              <a:off x="4905375" y="2055813"/>
              <a:ext cx="666750" cy="788988"/>
            </a:xfrm>
            <a:custGeom>
              <a:avLst/>
              <a:gdLst>
                <a:gd name="T0" fmla="*/ 362 w 420"/>
                <a:gd name="T1" fmla="*/ 361 h 497"/>
                <a:gd name="T2" fmla="*/ 335 w 420"/>
                <a:gd name="T3" fmla="*/ 402 h 497"/>
                <a:gd name="T4" fmla="*/ 322 w 420"/>
                <a:gd name="T5" fmla="*/ 430 h 497"/>
                <a:gd name="T6" fmla="*/ 312 w 420"/>
                <a:gd name="T7" fmla="*/ 463 h 497"/>
                <a:gd name="T8" fmla="*/ 311 w 420"/>
                <a:gd name="T9" fmla="*/ 481 h 497"/>
                <a:gd name="T10" fmla="*/ 305 w 420"/>
                <a:gd name="T11" fmla="*/ 497 h 497"/>
                <a:gd name="T12" fmla="*/ 115 w 420"/>
                <a:gd name="T13" fmla="*/ 497 h 497"/>
                <a:gd name="T14" fmla="*/ 109 w 420"/>
                <a:gd name="T15" fmla="*/ 481 h 497"/>
                <a:gd name="T16" fmla="*/ 108 w 420"/>
                <a:gd name="T17" fmla="*/ 463 h 497"/>
                <a:gd name="T18" fmla="*/ 99 w 420"/>
                <a:gd name="T19" fmla="*/ 430 h 497"/>
                <a:gd name="T20" fmla="*/ 85 w 420"/>
                <a:gd name="T21" fmla="*/ 402 h 497"/>
                <a:gd name="T22" fmla="*/ 58 w 420"/>
                <a:gd name="T23" fmla="*/ 361 h 497"/>
                <a:gd name="T24" fmla="*/ 37 w 420"/>
                <a:gd name="T25" fmla="*/ 328 h 497"/>
                <a:gd name="T26" fmla="*/ 18 w 420"/>
                <a:gd name="T27" fmla="*/ 292 h 497"/>
                <a:gd name="T28" fmla="*/ 5 w 420"/>
                <a:gd name="T29" fmla="*/ 250 h 497"/>
                <a:gd name="T30" fmla="*/ 0 w 420"/>
                <a:gd name="T31" fmla="*/ 199 h 497"/>
                <a:gd name="T32" fmla="*/ 1 w 420"/>
                <a:gd name="T33" fmla="*/ 179 h 497"/>
                <a:gd name="T34" fmla="*/ 10 w 420"/>
                <a:gd name="T35" fmla="*/ 139 h 497"/>
                <a:gd name="T36" fmla="*/ 25 w 420"/>
                <a:gd name="T37" fmla="*/ 103 h 497"/>
                <a:gd name="T38" fmla="*/ 48 w 420"/>
                <a:gd name="T39" fmla="*/ 72 h 497"/>
                <a:gd name="T40" fmla="*/ 76 w 420"/>
                <a:gd name="T41" fmla="*/ 45 h 497"/>
                <a:gd name="T42" fmla="*/ 111 w 420"/>
                <a:gd name="T43" fmla="*/ 24 h 497"/>
                <a:gd name="T44" fmla="*/ 147 w 420"/>
                <a:gd name="T45" fmla="*/ 8 h 497"/>
                <a:gd name="T46" fmla="*/ 189 w 420"/>
                <a:gd name="T47" fmla="*/ 0 h 497"/>
                <a:gd name="T48" fmla="*/ 210 w 420"/>
                <a:gd name="T49" fmla="*/ 0 h 497"/>
                <a:gd name="T50" fmla="*/ 253 w 420"/>
                <a:gd name="T51" fmla="*/ 2 h 497"/>
                <a:gd name="T52" fmla="*/ 291 w 420"/>
                <a:gd name="T53" fmla="*/ 15 h 497"/>
                <a:gd name="T54" fmla="*/ 328 w 420"/>
                <a:gd name="T55" fmla="*/ 34 h 497"/>
                <a:gd name="T56" fmla="*/ 358 w 420"/>
                <a:gd name="T57" fmla="*/ 58 h 497"/>
                <a:gd name="T58" fmla="*/ 383 w 420"/>
                <a:gd name="T59" fmla="*/ 86 h 497"/>
                <a:gd name="T60" fmla="*/ 403 w 420"/>
                <a:gd name="T61" fmla="*/ 120 h 497"/>
                <a:gd name="T62" fmla="*/ 416 w 420"/>
                <a:gd name="T63" fmla="*/ 159 h 497"/>
                <a:gd name="T64" fmla="*/ 420 w 420"/>
                <a:gd name="T65" fmla="*/ 199 h 497"/>
                <a:gd name="T66" fmla="*/ 419 w 420"/>
                <a:gd name="T67" fmla="*/ 226 h 497"/>
                <a:gd name="T68" fmla="*/ 409 w 420"/>
                <a:gd name="T69" fmla="*/ 272 h 497"/>
                <a:gd name="T70" fmla="*/ 393 w 420"/>
                <a:gd name="T71" fmla="*/ 311 h 497"/>
                <a:gd name="T72" fmla="*/ 362 w 420"/>
                <a:gd name="T73" fmla="*/ 361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20" h="497">
                  <a:moveTo>
                    <a:pt x="362" y="361"/>
                  </a:moveTo>
                  <a:lnTo>
                    <a:pt x="362" y="361"/>
                  </a:lnTo>
                  <a:lnTo>
                    <a:pt x="344" y="388"/>
                  </a:lnTo>
                  <a:lnTo>
                    <a:pt x="335" y="402"/>
                  </a:lnTo>
                  <a:lnTo>
                    <a:pt x="328" y="416"/>
                  </a:lnTo>
                  <a:lnTo>
                    <a:pt x="322" y="430"/>
                  </a:lnTo>
                  <a:lnTo>
                    <a:pt x="317" y="447"/>
                  </a:lnTo>
                  <a:lnTo>
                    <a:pt x="312" y="463"/>
                  </a:lnTo>
                  <a:lnTo>
                    <a:pt x="311" y="481"/>
                  </a:lnTo>
                  <a:lnTo>
                    <a:pt x="311" y="481"/>
                  </a:lnTo>
                  <a:lnTo>
                    <a:pt x="309" y="490"/>
                  </a:lnTo>
                  <a:lnTo>
                    <a:pt x="305" y="497"/>
                  </a:lnTo>
                  <a:lnTo>
                    <a:pt x="115" y="497"/>
                  </a:lnTo>
                  <a:lnTo>
                    <a:pt x="115" y="497"/>
                  </a:lnTo>
                  <a:lnTo>
                    <a:pt x="111" y="490"/>
                  </a:lnTo>
                  <a:lnTo>
                    <a:pt x="109" y="481"/>
                  </a:lnTo>
                  <a:lnTo>
                    <a:pt x="109" y="481"/>
                  </a:lnTo>
                  <a:lnTo>
                    <a:pt x="108" y="463"/>
                  </a:lnTo>
                  <a:lnTo>
                    <a:pt x="103" y="447"/>
                  </a:lnTo>
                  <a:lnTo>
                    <a:pt x="99" y="430"/>
                  </a:lnTo>
                  <a:lnTo>
                    <a:pt x="92" y="416"/>
                  </a:lnTo>
                  <a:lnTo>
                    <a:pt x="85" y="402"/>
                  </a:lnTo>
                  <a:lnTo>
                    <a:pt x="76" y="388"/>
                  </a:lnTo>
                  <a:lnTo>
                    <a:pt x="58" y="361"/>
                  </a:lnTo>
                  <a:lnTo>
                    <a:pt x="58" y="361"/>
                  </a:lnTo>
                  <a:lnTo>
                    <a:pt x="37" y="328"/>
                  </a:lnTo>
                  <a:lnTo>
                    <a:pt x="28" y="311"/>
                  </a:lnTo>
                  <a:lnTo>
                    <a:pt x="18" y="292"/>
                  </a:lnTo>
                  <a:lnTo>
                    <a:pt x="11" y="272"/>
                  </a:lnTo>
                  <a:lnTo>
                    <a:pt x="5" y="250"/>
                  </a:lnTo>
                  <a:lnTo>
                    <a:pt x="1" y="226"/>
                  </a:lnTo>
                  <a:lnTo>
                    <a:pt x="0" y="199"/>
                  </a:lnTo>
                  <a:lnTo>
                    <a:pt x="0" y="199"/>
                  </a:lnTo>
                  <a:lnTo>
                    <a:pt x="1" y="179"/>
                  </a:lnTo>
                  <a:lnTo>
                    <a:pt x="4" y="159"/>
                  </a:lnTo>
                  <a:lnTo>
                    <a:pt x="10" y="139"/>
                  </a:lnTo>
                  <a:lnTo>
                    <a:pt x="17" y="120"/>
                  </a:lnTo>
                  <a:lnTo>
                    <a:pt x="25" y="103"/>
                  </a:lnTo>
                  <a:lnTo>
                    <a:pt x="37" y="86"/>
                  </a:lnTo>
                  <a:lnTo>
                    <a:pt x="48" y="72"/>
                  </a:lnTo>
                  <a:lnTo>
                    <a:pt x="62" y="58"/>
                  </a:lnTo>
                  <a:lnTo>
                    <a:pt x="76" y="45"/>
                  </a:lnTo>
                  <a:lnTo>
                    <a:pt x="92" y="34"/>
                  </a:lnTo>
                  <a:lnTo>
                    <a:pt x="111" y="24"/>
                  </a:lnTo>
                  <a:lnTo>
                    <a:pt x="129" y="15"/>
                  </a:lnTo>
                  <a:lnTo>
                    <a:pt x="147" y="8"/>
                  </a:lnTo>
                  <a:lnTo>
                    <a:pt x="167" y="2"/>
                  </a:lnTo>
                  <a:lnTo>
                    <a:pt x="189" y="0"/>
                  </a:lnTo>
                  <a:lnTo>
                    <a:pt x="210" y="0"/>
                  </a:lnTo>
                  <a:lnTo>
                    <a:pt x="210" y="0"/>
                  </a:lnTo>
                  <a:lnTo>
                    <a:pt x="231" y="0"/>
                  </a:lnTo>
                  <a:lnTo>
                    <a:pt x="253" y="2"/>
                  </a:lnTo>
                  <a:lnTo>
                    <a:pt x="273" y="8"/>
                  </a:lnTo>
                  <a:lnTo>
                    <a:pt x="291" y="15"/>
                  </a:lnTo>
                  <a:lnTo>
                    <a:pt x="309" y="24"/>
                  </a:lnTo>
                  <a:lnTo>
                    <a:pt x="328" y="34"/>
                  </a:lnTo>
                  <a:lnTo>
                    <a:pt x="344" y="45"/>
                  </a:lnTo>
                  <a:lnTo>
                    <a:pt x="358" y="58"/>
                  </a:lnTo>
                  <a:lnTo>
                    <a:pt x="372" y="72"/>
                  </a:lnTo>
                  <a:lnTo>
                    <a:pt x="383" y="86"/>
                  </a:lnTo>
                  <a:lnTo>
                    <a:pt x="395" y="103"/>
                  </a:lnTo>
                  <a:lnTo>
                    <a:pt x="403" y="120"/>
                  </a:lnTo>
                  <a:lnTo>
                    <a:pt x="410" y="139"/>
                  </a:lnTo>
                  <a:lnTo>
                    <a:pt x="416" y="159"/>
                  </a:lnTo>
                  <a:lnTo>
                    <a:pt x="419" y="179"/>
                  </a:lnTo>
                  <a:lnTo>
                    <a:pt x="420" y="199"/>
                  </a:lnTo>
                  <a:lnTo>
                    <a:pt x="420" y="199"/>
                  </a:lnTo>
                  <a:lnTo>
                    <a:pt x="419" y="226"/>
                  </a:lnTo>
                  <a:lnTo>
                    <a:pt x="415" y="250"/>
                  </a:lnTo>
                  <a:lnTo>
                    <a:pt x="409" y="272"/>
                  </a:lnTo>
                  <a:lnTo>
                    <a:pt x="402" y="292"/>
                  </a:lnTo>
                  <a:lnTo>
                    <a:pt x="393" y="311"/>
                  </a:lnTo>
                  <a:lnTo>
                    <a:pt x="383" y="328"/>
                  </a:lnTo>
                  <a:lnTo>
                    <a:pt x="362" y="361"/>
                  </a:lnTo>
                  <a:lnTo>
                    <a:pt x="362" y="361"/>
                  </a:lnTo>
                  <a:close/>
                </a:path>
              </a:pathLst>
            </a:custGeom>
            <a:solidFill>
              <a:srgbClr val="F3B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" name="Freeform 442"/>
            <p:cNvSpPr>
              <a:spLocks noEditPoints="1"/>
            </p:cNvSpPr>
            <p:nvPr/>
          </p:nvSpPr>
          <p:spPr bwMode="auto">
            <a:xfrm>
              <a:off x="5053013" y="2152650"/>
              <a:ext cx="358775" cy="503238"/>
            </a:xfrm>
            <a:custGeom>
              <a:avLst/>
              <a:gdLst>
                <a:gd name="T0" fmla="*/ 84 w 226"/>
                <a:gd name="T1" fmla="*/ 236 h 317"/>
                <a:gd name="T2" fmla="*/ 84 w 226"/>
                <a:gd name="T3" fmla="*/ 221 h 317"/>
                <a:gd name="T4" fmla="*/ 84 w 226"/>
                <a:gd name="T5" fmla="*/ 209 h 317"/>
                <a:gd name="T6" fmla="*/ 90 w 226"/>
                <a:gd name="T7" fmla="*/ 187 h 317"/>
                <a:gd name="T8" fmla="*/ 93 w 226"/>
                <a:gd name="T9" fmla="*/ 177 h 317"/>
                <a:gd name="T10" fmla="*/ 107 w 226"/>
                <a:gd name="T11" fmla="*/ 159 h 317"/>
                <a:gd name="T12" fmla="*/ 128 w 226"/>
                <a:gd name="T13" fmla="*/ 139 h 317"/>
                <a:gd name="T14" fmla="*/ 150 w 226"/>
                <a:gd name="T15" fmla="*/ 122 h 317"/>
                <a:gd name="T16" fmla="*/ 160 w 226"/>
                <a:gd name="T17" fmla="*/ 111 h 317"/>
                <a:gd name="T18" fmla="*/ 165 w 226"/>
                <a:gd name="T19" fmla="*/ 101 h 317"/>
                <a:gd name="T20" fmla="*/ 168 w 226"/>
                <a:gd name="T21" fmla="*/ 88 h 317"/>
                <a:gd name="T22" fmla="*/ 167 w 226"/>
                <a:gd name="T23" fmla="*/ 79 h 317"/>
                <a:gd name="T24" fmla="*/ 160 w 226"/>
                <a:gd name="T25" fmla="*/ 65 h 317"/>
                <a:gd name="T26" fmla="*/ 154 w 226"/>
                <a:gd name="T27" fmla="*/ 58 h 317"/>
                <a:gd name="T28" fmla="*/ 137 w 226"/>
                <a:gd name="T29" fmla="*/ 49 h 317"/>
                <a:gd name="T30" fmla="*/ 116 w 226"/>
                <a:gd name="T31" fmla="*/ 45 h 317"/>
                <a:gd name="T32" fmla="*/ 104 w 226"/>
                <a:gd name="T33" fmla="*/ 47 h 317"/>
                <a:gd name="T34" fmla="*/ 86 w 226"/>
                <a:gd name="T35" fmla="*/ 54 h 317"/>
                <a:gd name="T36" fmla="*/ 77 w 226"/>
                <a:gd name="T37" fmla="*/ 59 h 317"/>
                <a:gd name="T38" fmla="*/ 64 w 226"/>
                <a:gd name="T39" fmla="*/ 75 h 317"/>
                <a:gd name="T40" fmla="*/ 56 w 226"/>
                <a:gd name="T41" fmla="*/ 99 h 317"/>
                <a:gd name="T42" fmla="*/ 0 w 226"/>
                <a:gd name="T43" fmla="*/ 92 h 317"/>
                <a:gd name="T44" fmla="*/ 3 w 226"/>
                <a:gd name="T45" fmla="*/ 74 h 317"/>
                <a:gd name="T46" fmla="*/ 10 w 226"/>
                <a:gd name="T47" fmla="*/ 57 h 317"/>
                <a:gd name="T48" fmla="*/ 20 w 226"/>
                <a:gd name="T49" fmla="*/ 41 h 317"/>
                <a:gd name="T50" fmla="*/ 33 w 226"/>
                <a:gd name="T51" fmla="*/ 27 h 317"/>
                <a:gd name="T52" fmla="*/ 42 w 226"/>
                <a:gd name="T53" fmla="*/ 20 h 317"/>
                <a:gd name="T54" fmla="*/ 59 w 226"/>
                <a:gd name="T55" fmla="*/ 10 h 317"/>
                <a:gd name="T56" fmla="*/ 79 w 226"/>
                <a:gd name="T57" fmla="*/ 4 h 317"/>
                <a:gd name="T58" fmla="*/ 101 w 226"/>
                <a:gd name="T59" fmla="*/ 0 h 317"/>
                <a:gd name="T60" fmla="*/ 113 w 226"/>
                <a:gd name="T61" fmla="*/ 0 h 317"/>
                <a:gd name="T62" fmla="*/ 138 w 226"/>
                <a:gd name="T63" fmla="*/ 1 h 317"/>
                <a:gd name="T64" fmla="*/ 160 w 226"/>
                <a:gd name="T65" fmla="*/ 7 h 317"/>
                <a:gd name="T66" fmla="*/ 180 w 226"/>
                <a:gd name="T67" fmla="*/ 15 h 317"/>
                <a:gd name="T68" fmla="*/ 197 w 226"/>
                <a:gd name="T69" fmla="*/ 27 h 317"/>
                <a:gd name="T70" fmla="*/ 204 w 226"/>
                <a:gd name="T71" fmla="*/ 34 h 317"/>
                <a:gd name="T72" fmla="*/ 215 w 226"/>
                <a:gd name="T73" fmla="*/ 48 h 317"/>
                <a:gd name="T74" fmla="*/ 222 w 226"/>
                <a:gd name="T75" fmla="*/ 64 h 317"/>
                <a:gd name="T76" fmla="*/ 226 w 226"/>
                <a:gd name="T77" fmla="*/ 81 h 317"/>
                <a:gd name="T78" fmla="*/ 226 w 226"/>
                <a:gd name="T79" fmla="*/ 89 h 317"/>
                <a:gd name="T80" fmla="*/ 224 w 226"/>
                <a:gd name="T81" fmla="*/ 109 h 317"/>
                <a:gd name="T82" fmla="*/ 215 w 226"/>
                <a:gd name="T83" fmla="*/ 128 h 317"/>
                <a:gd name="T84" fmla="*/ 208 w 226"/>
                <a:gd name="T85" fmla="*/ 138 h 317"/>
                <a:gd name="T86" fmla="*/ 184 w 226"/>
                <a:gd name="T87" fmla="*/ 162 h 317"/>
                <a:gd name="T88" fmla="*/ 167 w 226"/>
                <a:gd name="T89" fmla="*/ 176 h 317"/>
                <a:gd name="T90" fmla="*/ 147 w 226"/>
                <a:gd name="T91" fmla="*/ 196 h 317"/>
                <a:gd name="T92" fmla="*/ 144 w 226"/>
                <a:gd name="T93" fmla="*/ 201 h 317"/>
                <a:gd name="T94" fmla="*/ 140 w 226"/>
                <a:gd name="T95" fmla="*/ 214 h 317"/>
                <a:gd name="T96" fmla="*/ 140 w 226"/>
                <a:gd name="T97" fmla="*/ 236 h 317"/>
                <a:gd name="T98" fmla="*/ 84 w 226"/>
                <a:gd name="T99" fmla="*/ 257 h 317"/>
                <a:gd name="T100" fmla="*/ 140 w 226"/>
                <a:gd name="T101" fmla="*/ 317 h 317"/>
                <a:gd name="T102" fmla="*/ 84 w 226"/>
                <a:gd name="T103" fmla="*/ 317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26" h="317">
                  <a:moveTo>
                    <a:pt x="140" y="236"/>
                  </a:moveTo>
                  <a:lnTo>
                    <a:pt x="84" y="236"/>
                  </a:lnTo>
                  <a:lnTo>
                    <a:pt x="84" y="236"/>
                  </a:lnTo>
                  <a:lnTo>
                    <a:pt x="84" y="221"/>
                  </a:lnTo>
                  <a:lnTo>
                    <a:pt x="84" y="221"/>
                  </a:lnTo>
                  <a:lnTo>
                    <a:pt x="84" y="209"/>
                  </a:lnTo>
                  <a:lnTo>
                    <a:pt x="87" y="197"/>
                  </a:lnTo>
                  <a:lnTo>
                    <a:pt x="90" y="187"/>
                  </a:lnTo>
                  <a:lnTo>
                    <a:pt x="93" y="177"/>
                  </a:lnTo>
                  <a:lnTo>
                    <a:pt x="93" y="177"/>
                  </a:lnTo>
                  <a:lnTo>
                    <a:pt x="99" y="169"/>
                  </a:lnTo>
                  <a:lnTo>
                    <a:pt x="107" y="159"/>
                  </a:lnTo>
                  <a:lnTo>
                    <a:pt x="116" y="150"/>
                  </a:lnTo>
                  <a:lnTo>
                    <a:pt x="128" y="139"/>
                  </a:lnTo>
                  <a:lnTo>
                    <a:pt x="128" y="139"/>
                  </a:lnTo>
                  <a:lnTo>
                    <a:pt x="150" y="122"/>
                  </a:lnTo>
                  <a:lnTo>
                    <a:pt x="160" y="111"/>
                  </a:lnTo>
                  <a:lnTo>
                    <a:pt x="160" y="111"/>
                  </a:lnTo>
                  <a:lnTo>
                    <a:pt x="164" y="106"/>
                  </a:lnTo>
                  <a:lnTo>
                    <a:pt x="165" y="101"/>
                  </a:lnTo>
                  <a:lnTo>
                    <a:pt x="167" y="93"/>
                  </a:lnTo>
                  <a:lnTo>
                    <a:pt x="168" y="88"/>
                  </a:lnTo>
                  <a:lnTo>
                    <a:pt x="168" y="88"/>
                  </a:lnTo>
                  <a:lnTo>
                    <a:pt x="167" y="79"/>
                  </a:lnTo>
                  <a:lnTo>
                    <a:pt x="164" y="72"/>
                  </a:lnTo>
                  <a:lnTo>
                    <a:pt x="160" y="65"/>
                  </a:lnTo>
                  <a:lnTo>
                    <a:pt x="154" y="58"/>
                  </a:lnTo>
                  <a:lnTo>
                    <a:pt x="154" y="58"/>
                  </a:lnTo>
                  <a:lnTo>
                    <a:pt x="145" y="52"/>
                  </a:lnTo>
                  <a:lnTo>
                    <a:pt x="137" y="49"/>
                  </a:lnTo>
                  <a:lnTo>
                    <a:pt x="127" y="47"/>
                  </a:lnTo>
                  <a:lnTo>
                    <a:pt x="116" y="45"/>
                  </a:lnTo>
                  <a:lnTo>
                    <a:pt x="116" y="45"/>
                  </a:lnTo>
                  <a:lnTo>
                    <a:pt x="104" y="47"/>
                  </a:lnTo>
                  <a:lnTo>
                    <a:pt x="94" y="49"/>
                  </a:lnTo>
                  <a:lnTo>
                    <a:pt x="86" y="54"/>
                  </a:lnTo>
                  <a:lnTo>
                    <a:pt x="77" y="59"/>
                  </a:lnTo>
                  <a:lnTo>
                    <a:pt x="77" y="59"/>
                  </a:lnTo>
                  <a:lnTo>
                    <a:pt x="70" y="66"/>
                  </a:lnTo>
                  <a:lnTo>
                    <a:pt x="64" y="75"/>
                  </a:lnTo>
                  <a:lnTo>
                    <a:pt x="60" y="86"/>
                  </a:lnTo>
                  <a:lnTo>
                    <a:pt x="56" y="99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2" y="82"/>
                  </a:lnTo>
                  <a:lnTo>
                    <a:pt x="3" y="74"/>
                  </a:lnTo>
                  <a:lnTo>
                    <a:pt x="6" y="65"/>
                  </a:lnTo>
                  <a:lnTo>
                    <a:pt x="10" y="57"/>
                  </a:lnTo>
                  <a:lnTo>
                    <a:pt x="15" y="48"/>
                  </a:lnTo>
                  <a:lnTo>
                    <a:pt x="20" y="41"/>
                  </a:lnTo>
                  <a:lnTo>
                    <a:pt x="26" y="34"/>
                  </a:lnTo>
                  <a:lnTo>
                    <a:pt x="33" y="27"/>
                  </a:lnTo>
                  <a:lnTo>
                    <a:pt x="33" y="27"/>
                  </a:lnTo>
                  <a:lnTo>
                    <a:pt x="42" y="20"/>
                  </a:lnTo>
                  <a:lnTo>
                    <a:pt x="50" y="15"/>
                  </a:lnTo>
                  <a:lnTo>
                    <a:pt x="59" y="10"/>
                  </a:lnTo>
                  <a:lnTo>
                    <a:pt x="69" y="7"/>
                  </a:lnTo>
                  <a:lnTo>
                    <a:pt x="79" y="4"/>
                  </a:lnTo>
                  <a:lnTo>
                    <a:pt x="90" y="1"/>
                  </a:lnTo>
                  <a:lnTo>
                    <a:pt x="101" y="0"/>
                  </a:lnTo>
                  <a:lnTo>
                    <a:pt x="113" y="0"/>
                  </a:lnTo>
                  <a:lnTo>
                    <a:pt x="113" y="0"/>
                  </a:lnTo>
                  <a:lnTo>
                    <a:pt x="126" y="0"/>
                  </a:lnTo>
                  <a:lnTo>
                    <a:pt x="138" y="1"/>
                  </a:lnTo>
                  <a:lnTo>
                    <a:pt x="150" y="4"/>
                  </a:lnTo>
                  <a:lnTo>
                    <a:pt x="160" y="7"/>
                  </a:lnTo>
                  <a:lnTo>
                    <a:pt x="170" y="10"/>
                  </a:lnTo>
                  <a:lnTo>
                    <a:pt x="180" y="15"/>
                  </a:lnTo>
                  <a:lnTo>
                    <a:pt x="188" y="21"/>
                  </a:lnTo>
                  <a:lnTo>
                    <a:pt x="197" y="27"/>
                  </a:lnTo>
                  <a:lnTo>
                    <a:pt x="197" y="27"/>
                  </a:lnTo>
                  <a:lnTo>
                    <a:pt x="204" y="34"/>
                  </a:lnTo>
                  <a:lnTo>
                    <a:pt x="209" y="41"/>
                  </a:lnTo>
                  <a:lnTo>
                    <a:pt x="215" y="48"/>
                  </a:lnTo>
                  <a:lnTo>
                    <a:pt x="219" y="57"/>
                  </a:lnTo>
                  <a:lnTo>
                    <a:pt x="222" y="64"/>
                  </a:lnTo>
                  <a:lnTo>
                    <a:pt x="225" y="72"/>
                  </a:lnTo>
                  <a:lnTo>
                    <a:pt x="226" y="81"/>
                  </a:lnTo>
                  <a:lnTo>
                    <a:pt x="226" y="89"/>
                  </a:lnTo>
                  <a:lnTo>
                    <a:pt x="226" y="89"/>
                  </a:lnTo>
                  <a:lnTo>
                    <a:pt x="226" y="99"/>
                  </a:lnTo>
                  <a:lnTo>
                    <a:pt x="224" y="109"/>
                  </a:lnTo>
                  <a:lnTo>
                    <a:pt x="221" y="119"/>
                  </a:lnTo>
                  <a:lnTo>
                    <a:pt x="215" y="128"/>
                  </a:lnTo>
                  <a:lnTo>
                    <a:pt x="215" y="128"/>
                  </a:lnTo>
                  <a:lnTo>
                    <a:pt x="208" y="138"/>
                  </a:lnTo>
                  <a:lnTo>
                    <a:pt x="198" y="149"/>
                  </a:lnTo>
                  <a:lnTo>
                    <a:pt x="184" y="162"/>
                  </a:lnTo>
                  <a:lnTo>
                    <a:pt x="167" y="176"/>
                  </a:lnTo>
                  <a:lnTo>
                    <a:pt x="167" y="176"/>
                  </a:lnTo>
                  <a:lnTo>
                    <a:pt x="151" y="190"/>
                  </a:lnTo>
                  <a:lnTo>
                    <a:pt x="147" y="196"/>
                  </a:lnTo>
                  <a:lnTo>
                    <a:pt x="144" y="201"/>
                  </a:lnTo>
                  <a:lnTo>
                    <a:pt x="144" y="201"/>
                  </a:lnTo>
                  <a:lnTo>
                    <a:pt x="141" y="207"/>
                  </a:lnTo>
                  <a:lnTo>
                    <a:pt x="140" y="214"/>
                  </a:lnTo>
                  <a:lnTo>
                    <a:pt x="140" y="236"/>
                  </a:lnTo>
                  <a:lnTo>
                    <a:pt x="140" y="236"/>
                  </a:lnTo>
                  <a:close/>
                  <a:moveTo>
                    <a:pt x="84" y="317"/>
                  </a:moveTo>
                  <a:lnTo>
                    <a:pt x="84" y="257"/>
                  </a:lnTo>
                  <a:lnTo>
                    <a:pt x="140" y="257"/>
                  </a:lnTo>
                  <a:lnTo>
                    <a:pt x="140" y="317"/>
                  </a:lnTo>
                  <a:lnTo>
                    <a:pt x="84" y="317"/>
                  </a:lnTo>
                  <a:lnTo>
                    <a:pt x="84" y="31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9946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95406" y="2071678"/>
            <a:ext cx="32147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85750" algn="just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các hình: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63352" y="1324295"/>
            <a:ext cx="6858000" cy="514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4000" tIns="10800" rIns="54000" bIns="10800" anchor="ctr">
            <a:spAutoFit/>
          </a:bodyPr>
          <a:lstStyle/>
          <a:p>
            <a:r>
              <a:rPr lang="en-US" alt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endParaRPr lang="en-US" altLang="en-US" sz="3200" b="1" u="sng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290" y="4929198"/>
            <a:ext cx="2149292" cy="15716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620" y="4929198"/>
            <a:ext cx="2071702" cy="15716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36" y="4857760"/>
            <a:ext cx="2071702" cy="16430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620" y="3071810"/>
            <a:ext cx="2083587" cy="16430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290" y="3071810"/>
            <a:ext cx="2090285" cy="15716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36" y="3071810"/>
            <a:ext cx="2071702" cy="157163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52530" y="285728"/>
            <a:ext cx="9358378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vi-VN" sz="2800" b="1" kern="1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Bài 1: KHÁI NIỆM VÀ LỢI </a:t>
            </a:r>
            <a:r>
              <a:rPr lang="vi-VN" sz="2800" b="1" kern="1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ÍCH CỦA </a:t>
            </a:r>
            <a:r>
              <a:rPr lang="vi-VN" sz="2800" b="1" kern="1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MẠNG MÁY TÍNH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721938" y="2477882"/>
            <a:ext cx="435771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85750"/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524760" y="3951054"/>
            <a:ext cx="435771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85750" algn="just"/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kê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? Theo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: Rounded Corners 3">
            <a:extLst>
              <a:ext uri="{FF2B5EF4-FFF2-40B4-BE49-F238E27FC236}">
                <a16:creationId xmlns="" xmlns:a16="http://schemas.microsoft.com/office/drawing/2014/main" id="{4303BB96-E468-4FF9-973A-AD6A9412E807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16" name="Rectangle: Rounded Corners 4">
            <a:extLst>
              <a:ext uri="{FF2B5EF4-FFF2-40B4-BE49-F238E27FC236}">
                <a16:creationId xmlns="" xmlns:a16="http://schemas.microsoft.com/office/drawing/2014/main" id="{E79F4EBB-0073-4010-B3C4-119E813FE84E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3 : 00</a:t>
            </a:r>
          </a:p>
        </p:txBody>
      </p:sp>
      <p:sp>
        <p:nvSpPr>
          <p:cNvPr id="17" name="Rectangle: Rounded Corners 5">
            <a:extLst>
              <a:ext uri="{FF2B5EF4-FFF2-40B4-BE49-F238E27FC236}">
                <a16:creationId xmlns="" xmlns:a16="http://schemas.microsoft.com/office/drawing/2014/main" id="{A1079E4D-0C54-4CD5-BDFD-51133071ECD7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59</a:t>
            </a:r>
          </a:p>
        </p:txBody>
      </p:sp>
      <p:sp>
        <p:nvSpPr>
          <p:cNvPr id="18" name="Rectangle: Rounded Corners 6">
            <a:extLst>
              <a:ext uri="{FF2B5EF4-FFF2-40B4-BE49-F238E27FC236}">
                <a16:creationId xmlns="" xmlns:a16="http://schemas.microsoft.com/office/drawing/2014/main" id="{84CEB1CA-51DF-430A-B071-3D3A40A3A768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58</a:t>
            </a:r>
          </a:p>
        </p:txBody>
      </p:sp>
      <p:sp>
        <p:nvSpPr>
          <p:cNvPr id="19" name="Rectangle: Rounded Corners 7">
            <a:extLst>
              <a:ext uri="{FF2B5EF4-FFF2-40B4-BE49-F238E27FC236}">
                <a16:creationId xmlns="" xmlns:a16="http://schemas.microsoft.com/office/drawing/2014/main" id="{7839CB1A-6491-470B-A66F-824A62FC628F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57</a:t>
            </a:r>
          </a:p>
        </p:txBody>
      </p:sp>
      <p:sp>
        <p:nvSpPr>
          <p:cNvPr id="20" name="Rectangle: Rounded Corners 8">
            <a:extLst>
              <a:ext uri="{FF2B5EF4-FFF2-40B4-BE49-F238E27FC236}">
                <a16:creationId xmlns="" xmlns:a16="http://schemas.microsoft.com/office/drawing/2014/main" id="{04DA1610-745E-438A-B4A8-7F07298AA4B5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56</a:t>
            </a:r>
          </a:p>
        </p:txBody>
      </p:sp>
      <p:sp>
        <p:nvSpPr>
          <p:cNvPr id="21" name="Rectangle: Rounded Corners 9">
            <a:extLst>
              <a:ext uri="{FF2B5EF4-FFF2-40B4-BE49-F238E27FC236}">
                <a16:creationId xmlns="" xmlns:a16="http://schemas.microsoft.com/office/drawing/2014/main" id="{8003A147-A1F1-4192-A52C-FC4E45734A97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55</a:t>
            </a:r>
          </a:p>
        </p:txBody>
      </p:sp>
      <p:sp>
        <p:nvSpPr>
          <p:cNvPr id="22" name="Rectangle: Rounded Corners 10">
            <a:extLst>
              <a:ext uri="{FF2B5EF4-FFF2-40B4-BE49-F238E27FC236}">
                <a16:creationId xmlns="" xmlns:a16="http://schemas.microsoft.com/office/drawing/2014/main" id="{3377B584-E84F-4BAF-A318-7CCA72C1F3B7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54</a:t>
            </a:r>
          </a:p>
        </p:txBody>
      </p:sp>
      <p:sp>
        <p:nvSpPr>
          <p:cNvPr id="23" name="Rectangle: Rounded Corners 11">
            <a:extLst>
              <a:ext uri="{FF2B5EF4-FFF2-40B4-BE49-F238E27FC236}">
                <a16:creationId xmlns="" xmlns:a16="http://schemas.microsoft.com/office/drawing/2014/main" id="{130A73BE-A3B2-4033-92BB-14E5241D6D9E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53</a:t>
            </a:r>
          </a:p>
        </p:txBody>
      </p:sp>
      <p:sp>
        <p:nvSpPr>
          <p:cNvPr id="24" name="Rectangle: Rounded Corners 12">
            <a:extLst>
              <a:ext uri="{FF2B5EF4-FFF2-40B4-BE49-F238E27FC236}">
                <a16:creationId xmlns="" xmlns:a16="http://schemas.microsoft.com/office/drawing/2014/main" id="{9D68A425-5A38-4265-A37E-525D18C47962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52</a:t>
            </a:r>
          </a:p>
        </p:txBody>
      </p:sp>
      <p:sp>
        <p:nvSpPr>
          <p:cNvPr id="25" name="Rectangle: Rounded Corners 13">
            <a:extLst>
              <a:ext uri="{FF2B5EF4-FFF2-40B4-BE49-F238E27FC236}">
                <a16:creationId xmlns="" xmlns:a16="http://schemas.microsoft.com/office/drawing/2014/main" id="{118BC643-AC02-4FC3-8AFC-7AD08089A131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51</a:t>
            </a:r>
          </a:p>
        </p:txBody>
      </p:sp>
      <p:sp>
        <p:nvSpPr>
          <p:cNvPr id="26" name="Rectangle: Rounded Corners 14">
            <a:extLst>
              <a:ext uri="{FF2B5EF4-FFF2-40B4-BE49-F238E27FC236}">
                <a16:creationId xmlns="" xmlns:a16="http://schemas.microsoft.com/office/drawing/2014/main" id="{E0376578-7023-480B-AA1A-CA7A3C0A580A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50</a:t>
            </a:r>
          </a:p>
        </p:txBody>
      </p:sp>
      <p:sp>
        <p:nvSpPr>
          <p:cNvPr id="27" name="Rectangle: Rounded Corners 15">
            <a:extLst>
              <a:ext uri="{FF2B5EF4-FFF2-40B4-BE49-F238E27FC236}">
                <a16:creationId xmlns="" xmlns:a16="http://schemas.microsoft.com/office/drawing/2014/main" id="{5C6BCC16-F474-4382-8093-BD9673D5A9B3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49</a:t>
            </a:r>
          </a:p>
        </p:txBody>
      </p:sp>
      <p:sp>
        <p:nvSpPr>
          <p:cNvPr id="28" name="Rectangle: Rounded Corners 16">
            <a:extLst>
              <a:ext uri="{FF2B5EF4-FFF2-40B4-BE49-F238E27FC236}">
                <a16:creationId xmlns="" xmlns:a16="http://schemas.microsoft.com/office/drawing/2014/main" id="{B1639DDC-E393-420C-83DC-65E86EE25932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48</a:t>
            </a:r>
          </a:p>
        </p:txBody>
      </p:sp>
      <p:sp>
        <p:nvSpPr>
          <p:cNvPr id="29" name="Rectangle: Rounded Corners 17">
            <a:extLst>
              <a:ext uri="{FF2B5EF4-FFF2-40B4-BE49-F238E27FC236}">
                <a16:creationId xmlns="" xmlns:a16="http://schemas.microsoft.com/office/drawing/2014/main" id="{23F5F057-567B-4CE7-9431-5FDE6B1857E5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47</a:t>
            </a:r>
          </a:p>
        </p:txBody>
      </p:sp>
      <p:sp>
        <p:nvSpPr>
          <p:cNvPr id="30" name="Rectangle: Rounded Corners 18">
            <a:extLst>
              <a:ext uri="{FF2B5EF4-FFF2-40B4-BE49-F238E27FC236}">
                <a16:creationId xmlns="" xmlns:a16="http://schemas.microsoft.com/office/drawing/2014/main" id="{81995952-35BB-4C59-B33E-9C9EC3CBD84A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46</a:t>
            </a:r>
          </a:p>
        </p:txBody>
      </p:sp>
      <p:sp>
        <p:nvSpPr>
          <p:cNvPr id="31" name="Rectangle: Rounded Corners 19">
            <a:extLst>
              <a:ext uri="{FF2B5EF4-FFF2-40B4-BE49-F238E27FC236}">
                <a16:creationId xmlns="" xmlns:a16="http://schemas.microsoft.com/office/drawing/2014/main" id="{D1672D6D-FA6A-46F6-8F37-D8A8CB276FFC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45</a:t>
            </a:r>
          </a:p>
        </p:txBody>
      </p:sp>
      <p:sp>
        <p:nvSpPr>
          <p:cNvPr id="32" name="Rectangle: Rounded Corners 20">
            <a:extLst>
              <a:ext uri="{FF2B5EF4-FFF2-40B4-BE49-F238E27FC236}">
                <a16:creationId xmlns="" xmlns:a16="http://schemas.microsoft.com/office/drawing/2014/main" id="{6F945539-E4C5-4587-9DAE-DEFCD68E267E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44</a:t>
            </a:r>
          </a:p>
        </p:txBody>
      </p:sp>
      <p:sp>
        <p:nvSpPr>
          <p:cNvPr id="33" name="Rectangle: Rounded Corners 21">
            <a:extLst>
              <a:ext uri="{FF2B5EF4-FFF2-40B4-BE49-F238E27FC236}">
                <a16:creationId xmlns="" xmlns:a16="http://schemas.microsoft.com/office/drawing/2014/main" id="{73E6785C-BFB2-47FA-876F-21C270B291DF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43</a:t>
            </a:r>
          </a:p>
        </p:txBody>
      </p:sp>
      <p:sp>
        <p:nvSpPr>
          <p:cNvPr id="34" name="Rectangle: Rounded Corners 22">
            <a:extLst>
              <a:ext uri="{FF2B5EF4-FFF2-40B4-BE49-F238E27FC236}">
                <a16:creationId xmlns="" xmlns:a16="http://schemas.microsoft.com/office/drawing/2014/main" id="{4B6AAD2B-5ABF-40B5-8B7C-38A0E5A45CF1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42</a:t>
            </a:r>
          </a:p>
        </p:txBody>
      </p:sp>
      <p:sp>
        <p:nvSpPr>
          <p:cNvPr id="35" name="Rectangle: Rounded Corners 23">
            <a:extLst>
              <a:ext uri="{FF2B5EF4-FFF2-40B4-BE49-F238E27FC236}">
                <a16:creationId xmlns="" xmlns:a16="http://schemas.microsoft.com/office/drawing/2014/main" id="{3FB03384-0C0C-4766-B715-FEECE35AB48F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41</a:t>
            </a:r>
          </a:p>
        </p:txBody>
      </p:sp>
      <p:sp>
        <p:nvSpPr>
          <p:cNvPr id="36" name="Rectangle: Rounded Corners 24">
            <a:extLst>
              <a:ext uri="{FF2B5EF4-FFF2-40B4-BE49-F238E27FC236}">
                <a16:creationId xmlns="" xmlns:a16="http://schemas.microsoft.com/office/drawing/2014/main" id="{FE5755F3-12E4-4B24-B6F1-2F224732298E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40</a:t>
            </a:r>
          </a:p>
        </p:txBody>
      </p:sp>
      <p:sp>
        <p:nvSpPr>
          <p:cNvPr id="37" name="Rectangle: Rounded Corners 25">
            <a:extLst>
              <a:ext uri="{FF2B5EF4-FFF2-40B4-BE49-F238E27FC236}">
                <a16:creationId xmlns="" xmlns:a16="http://schemas.microsoft.com/office/drawing/2014/main" id="{F21D6146-CE51-4E66-9EC9-C6A5BCA73FD3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39</a:t>
            </a:r>
          </a:p>
        </p:txBody>
      </p:sp>
      <p:sp>
        <p:nvSpPr>
          <p:cNvPr id="38" name="Rectangle: Rounded Corners 26">
            <a:extLst>
              <a:ext uri="{FF2B5EF4-FFF2-40B4-BE49-F238E27FC236}">
                <a16:creationId xmlns="" xmlns:a16="http://schemas.microsoft.com/office/drawing/2014/main" id="{BC607689-1E2F-42AB-8999-6AE59E262751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38</a:t>
            </a:r>
          </a:p>
        </p:txBody>
      </p:sp>
      <p:sp>
        <p:nvSpPr>
          <p:cNvPr id="39" name="Rectangle: Rounded Corners 27">
            <a:extLst>
              <a:ext uri="{FF2B5EF4-FFF2-40B4-BE49-F238E27FC236}">
                <a16:creationId xmlns="" xmlns:a16="http://schemas.microsoft.com/office/drawing/2014/main" id="{1D1A52C2-882F-496D-B055-518B1F94D937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37</a:t>
            </a:r>
          </a:p>
        </p:txBody>
      </p:sp>
      <p:sp>
        <p:nvSpPr>
          <p:cNvPr id="40" name="Rectangle: Rounded Corners 28">
            <a:extLst>
              <a:ext uri="{FF2B5EF4-FFF2-40B4-BE49-F238E27FC236}">
                <a16:creationId xmlns="" xmlns:a16="http://schemas.microsoft.com/office/drawing/2014/main" id="{C5E81D2A-4E23-466E-8962-FDDDEFBAF6AE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36</a:t>
            </a:r>
          </a:p>
        </p:txBody>
      </p:sp>
      <p:sp>
        <p:nvSpPr>
          <p:cNvPr id="41" name="Rectangle: Rounded Corners 29">
            <a:extLst>
              <a:ext uri="{FF2B5EF4-FFF2-40B4-BE49-F238E27FC236}">
                <a16:creationId xmlns="" xmlns:a16="http://schemas.microsoft.com/office/drawing/2014/main" id="{4FF7426F-B567-4F5A-8A1C-BE35901DC4C1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35</a:t>
            </a:r>
          </a:p>
        </p:txBody>
      </p:sp>
      <p:sp>
        <p:nvSpPr>
          <p:cNvPr id="42" name="Rectangle: Rounded Corners 30">
            <a:extLst>
              <a:ext uri="{FF2B5EF4-FFF2-40B4-BE49-F238E27FC236}">
                <a16:creationId xmlns="" xmlns:a16="http://schemas.microsoft.com/office/drawing/2014/main" id="{4ACE2B46-860A-4AFC-B6C7-C1D8B417B84B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34</a:t>
            </a:r>
          </a:p>
        </p:txBody>
      </p:sp>
      <p:sp>
        <p:nvSpPr>
          <p:cNvPr id="43" name="Rectangle: Rounded Corners 31">
            <a:extLst>
              <a:ext uri="{FF2B5EF4-FFF2-40B4-BE49-F238E27FC236}">
                <a16:creationId xmlns="" xmlns:a16="http://schemas.microsoft.com/office/drawing/2014/main" id="{B3F29373-C379-4789-87A1-C700F1D94AF4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43</a:t>
            </a:r>
          </a:p>
        </p:txBody>
      </p:sp>
      <p:sp>
        <p:nvSpPr>
          <p:cNvPr id="44" name="Rectangle: Rounded Corners 32">
            <a:extLst>
              <a:ext uri="{FF2B5EF4-FFF2-40B4-BE49-F238E27FC236}">
                <a16:creationId xmlns="" xmlns:a16="http://schemas.microsoft.com/office/drawing/2014/main" id="{93DF765C-11E0-45C9-84AA-1FB3BDC35E1C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32</a:t>
            </a:r>
          </a:p>
        </p:txBody>
      </p:sp>
      <p:sp>
        <p:nvSpPr>
          <p:cNvPr id="45" name="Rectangle: Rounded Corners 33">
            <a:extLst>
              <a:ext uri="{FF2B5EF4-FFF2-40B4-BE49-F238E27FC236}">
                <a16:creationId xmlns="" xmlns:a16="http://schemas.microsoft.com/office/drawing/2014/main" id="{C56F2A80-FC7E-48C6-A6DD-A158DB92ECB6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31</a:t>
            </a:r>
          </a:p>
        </p:txBody>
      </p:sp>
      <p:sp>
        <p:nvSpPr>
          <p:cNvPr id="46" name="Rectangle: Rounded Corners 34">
            <a:extLst>
              <a:ext uri="{FF2B5EF4-FFF2-40B4-BE49-F238E27FC236}">
                <a16:creationId xmlns="" xmlns:a16="http://schemas.microsoft.com/office/drawing/2014/main" id="{0154261C-3B76-409C-ACBB-0611C8A8B6B2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30</a:t>
            </a:r>
          </a:p>
        </p:txBody>
      </p:sp>
      <p:sp>
        <p:nvSpPr>
          <p:cNvPr id="47" name="Rectangle: Rounded Corners 35">
            <a:extLst>
              <a:ext uri="{FF2B5EF4-FFF2-40B4-BE49-F238E27FC236}">
                <a16:creationId xmlns="" xmlns:a16="http://schemas.microsoft.com/office/drawing/2014/main" id="{C952DA2C-09E8-476C-B99F-E8168004D9CA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29</a:t>
            </a:r>
          </a:p>
        </p:txBody>
      </p:sp>
      <p:sp>
        <p:nvSpPr>
          <p:cNvPr id="48" name="Rectangle: Rounded Corners 36">
            <a:extLst>
              <a:ext uri="{FF2B5EF4-FFF2-40B4-BE49-F238E27FC236}">
                <a16:creationId xmlns="" xmlns:a16="http://schemas.microsoft.com/office/drawing/2014/main" id="{3DA37226-FD0D-47D7-BA75-A812A80A54CC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28</a:t>
            </a:r>
          </a:p>
        </p:txBody>
      </p:sp>
      <p:sp>
        <p:nvSpPr>
          <p:cNvPr id="49" name="Rectangle: Rounded Corners 37">
            <a:extLst>
              <a:ext uri="{FF2B5EF4-FFF2-40B4-BE49-F238E27FC236}">
                <a16:creationId xmlns="" xmlns:a16="http://schemas.microsoft.com/office/drawing/2014/main" id="{A01B6D1C-6C94-4EBB-BC2F-F97ECD48DF4B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27</a:t>
            </a:r>
          </a:p>
        </p:txBody>
      </p:sp>
      <p:sp>
        <p:nvSpPr>
          <p:cNvPr id="50" name="Rectangle: Rounded Corners 38">
            <a:extLst>
              <a:ext uri="{FF2B5EF4-FFF2-40B4-BE49-F238E27FC236}">
                <a16:creationId xmlns="" xmlns:a16="http://schemas.microsoft.com/office/drawing/2014/main" id="{F163AEE1-A868-4384-B315-17A00ED92BE8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26</a:t>
            </a:r>
          </a:p>
        </p:txBody>
      </p:sp>
      <p:sp>
        <p:nvSpPr>
          <p:cNvPr id="51" name="Rectangle: Rounded Corners 39">
            <a:extLst>
              <a:ext uri="{FF2B5EF4-FFF2-40B4-BE49-F238E27FC236}">
                <a16:creationId xmlns="" xmlns:a16="http://schemas.microsoft.com/office/drawing/2014/main" id="{674A5960-4145-4D29-B3BE-FD8A89F25F41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25</a:t>
            </a:r>
          </a:p>
        </p:txBody>
      </p:sp>
      <p:sp>
        <p:nvSpPr>
          <p:cNvPr id="52" name="Rectangle: Rounded Corners 40">
            <a:extLst>
              <a:ext uri="{FF2B5EF4-FFF2-40B4-BE49-F238E27FC236}">
                <a16:creationId xmlns="" xmlns:a16="http://schemas.microsoft.com/office/drawing/2014/main" id="{174495D0-884A-4B06-BB3A-8301A59B082C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24</a:t>
            </a:r>
          </a:p>
        </p:txBody>
      </p:sp>
      <p:sp>
        <p:nvSpPr>
          <p:cNvPr id="53" name="Rectangle: Rounded Corners 41">
            <a:extLst>
              <a:ext uri="{FF2B5EF4-FFF2-40B4-BE49-F238E27FC236}">
                <a16:creationId xmlns="" xmlns:a16="http://schemas.microsoft.com/office/drawing/2014/main" id="{9D910EF1-0E6D-46DB-B80A-C401846842F8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23</a:t>
            </a:r>
          </a:p>
        </p:txBody>
      </p:sp>
      <p:sp>
        <p:nvSpPr>
          <p:cNvPr id="54" name="Rectangle: Rounded Corners 42">
            <a:extLst>
              <a:ext uri="{FF2B5EF4-FFF2-40B4-BE49-F238E27FC236}">
                <a16:creationId xmlns="" xmlns:a16="http://schemas.microsoft.com/office/drawing/2014/main" id="{9EDE2903-DD65-4AF0-850A-06250385EC18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22</a:t>
            </a:r>
          </a:p>
        </p:txBody>
      </p:sp>
      <p:sp>
        <p:nvSpPr>
          <p:cNvPr id="55" name="Rectangle: Rounded Corners 43">
            <a:extLst>
              <a:ext uri="{FF2B5EF4-FFF2-40B4-BE49-F238E27FC236}">
                <a16:creationId xmlns="" xmlns:a16="http://schemas.microsoft.com/office/drawing/2014/main" id="{C5715AA8-76FA-4021-ADB9-CBF2AAB06372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21</a:t>
            </a:r>
          </a:p>
        </p:txBody>
      </p:sp>
      <p:sp>
        <p:nvSpPr>
          <p:cNvPr id="56" name="Rectangle: Rounded Corners 44">
            <a:extLst>
              <a:ext uri="{FF2B5EF4-FFF2-40B4-BE49-F238E27FC236}">
                <a16:creationId xmlns="" xmlns:a16="http://schemas.microsoft.com/office/drawing/2014/main" id="{911945F6-A9A0-434B-813E-62D3BA2139F1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20</a:t>
            </a:r>
          </a:p>
        </p:txBody>
      </p:sp>
      <p:sp>
        <p:nvSpPr>
          <p:cNvPr id="57" name="Rectangle: Rounded Corners 45">
            <a:extLst>
              <a:ext uri="{FF2B5EF4-FFF2-40B4-BE49-F238E27FC236}">
                <a16:creationId xmlns="" xmlns:a16="http://schemas.microsoft.com/office/drawing/2014/main" id="{91866033-ED23-4E8C-A601-E9EBFD4E505A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19</a:t>
            </a:r>
          </a:p>
        </p:txBody>
      </p:sp>
      <p:sp>
        <p:nvSpPr>
          <p:cNvPr id="58" name="Rectangle: Rounded Corners 46">
            <a:extLst>
              <a:ext uri="{FF2B5EF4-FFF2-40B4-BE49-F238E27FC236}">
                <a16:creationId xmlns="" xmlns:a16="http://schemas.microsoft.com/office/drawing/2014/main" id="{593555A8-2E8A-4554-B1C7-1779D9F6874F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18</a:t>
            </a:r>
          </a:p>
        </p:txBody>
      </p:sp>
      <p:sp>
        <p:nvSpPr>
          <p:cNvPr id="59" name="Rectangle: Rounded Corners 47">
            <a:extLst>
              <a:ext uri="{FF2B5EF4-FFF2-40B4-BE49-F238E27FC236}">
                <a16:creationId xmlns="" xmlns:a16="http://schemas.microsoft.com/office/drawing/2014/main" id="{84022D71-505D-4FA7-8185-7EDCFB7FCAE2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17</a:t>
            </a:r>
          </a:p>
        </p:txBody>
      </p:sp>
      <p:sp>
        <p:nvSpPr>
          <p:cNvPr id="60" name="Rectangle: Rounded Corners 48">
            <a:extLst>
              <a:ext uri="{FF2B5EF4-FFF2-40B4-BE49-F238E27FC236}">
                <a16:creationId xmlns="" xmlns:a16="http://schemas.microsoft.com/office/drawing/2014/main" id="{EA4ADCA6-2A0F-47FE-84B4-8CCCE3B5FA23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16</a:t>
            </a:r>
          </a:p>
        </p:txBody>
      </p:sp>
      <p:sp>
        <p:nvSpPr>
          <p:cNvPr id="61" name="Rectangle: Rounded Corners 49">
            <a:extLst>
              <a:ext uri="{FF2B5EF4-FFF2-40B4-BE49-F238E27FC236}">
                <a16:creationId xmlns="" xmlns:a16="http://schemas.microsoft.com/office/drawing/2014/main" id="{193134E0-A875-49D1-9F3B-02CF9056EAF7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15</a:t>
            </a:r>
          </a:p>
        </p:txBody>
      </p:sp>
      <p:sp>
        <p:nvSpPr>
          <p:cNvPr id="62" name="Rectangle: Rounded Corners 50">
            <a:extLst>
              <a:ext uri="{FF2B5EF4-FFF2-40B4-BE49-F238E27FC236}">
                <a16:creationId xmlns="" xmlns:a16="http://schemas.microsoft.com/office/drawing/2014/main" id="{E3A04A43-518D-42B5-834D-766DB3ABFC44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14</a:t>
            </a:r>
          </a:p>
        </p:txBody>
      </p:sp>
      <p:sp>
        <p:nvSpPr>
          <p:cNvPr id="63" name="Rectangle: Rounded Corners 51">
            <a:extLst>
              <a:ext uri="{FF2B5EF4-FFF2-40B4-BE49-F238E27FC236}">
                <a16:creationId xmlns="" xmlns:a16="http://schemas.microsoft.com/office/drawing/2014/main" id="{90AABA55-84D8-42C0-9A81-E85564EDFCC5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13</a:t>
            </a:r>
          </a:p>
        </p:txBody>
      </p:sp>
      <p:sp>
        <p:nvSpPr>
          <p:cNvPr id="64" name="Rectangle: Rounded Corners 52">
            <a:extLst>
              <a:ext uri="{FF2B5EF4-FFF2-40B4-BE49-F238E27FC236}">
                <a16:creationId xmlns="" xmlns:a16="http://schemas.microsoft.com/office/drawing/2014/main" id="{0E08BD61-7D06-4AE1-B10B-30FB2AE46CD1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12</a:t>
            </a:r>
          </a:p>
        </p:txBody>
      </p:sp>
      <p:sp>
        <p:nvSpPr>
          <p:cNvPr id="65" name="Rectangle: Rounded Corners 53">
            <a:extLst>
              <a:ext uri="{FF2B5EF4-FFF2-40B4-BE49-F238E27FC236}">
                <a16:creationId xmlns="" xmlns:a16="http://schemas.microsoft.com/office/drawing/2014/main" id="{E063C502-CA0A-470F-A073-1EBD53ACAE35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11</a:t>
            </a:r>
          </a:p>
        </p:txBody>
      </p:sp>
      <p:sp>
        <p:nvSpPr>
          <p:cNvPr id="66" name="Rectangle: Rounded Corners 54">
            <a:extLst>
              <a:ext uri="{FF2B5EF4-FFF2-40B4-BE49-F238E27FC236}">
                <a16:creationId xmlns="" xmlns:a16="http://schemas.microsoft.com/office/drawing/2014/main" id="{E21F0227-42DA-4B70-801F-87615814AA35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10</a:t>
            </a:r>
          </a:p>
        </p:txBody>
      </p:sp>
      <p:sp>
        <p:nvSpPr>
          <p:cNvPr id="67" name="Rectangle: Rounded Corners 55">
            <a:extLst>
              <a:ext uri="{FF2B5EF4-FFF2-40B4-BE49-F238E27FC236}">
                <a16:creationId xmlns="" xmlns:a16="http://schemas.microsoft.com/office/drawing/2014/main" id="{25F14F28-4843-4D7D-95EA-F5EE5686EE06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09</a:t>
            </a:r>
          </a:p>
        </p:txBody>
      </p:sp>
      <p:sp>
        <p:nvSpPr>
          <p:cNvPr id="68" name="Rectangle: Rounded Corners 56">
            <a:extLst>
              <a:ext uri="{FF2B5EF4-FFF2-40B4-BE49-F238E27FC236}">
                <a16:creationId xmlns="" xmlns:a16="http://schemas.microsoft.com/office/drawing/2014/main" id="{E1F8214C-7426-4AD6-919E-532283B1018C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08</a:t>
            </a:r>
          </a:p>
        </p:txBody>
      </p:sp>
      <p:sp>
        <p:nvSpPr>
          <p:cNvPr id="69" name="Rectangle: Rounded Corners 57">
            <a:extLst>
              <a:ext uri="{FF2B5EF4-FFF2-40B4-BE49-F238E27FC236}">
                <a16:creationId xmlns="" xmlns:a16="http://schemas.microsoft.com/office/drawing/2014/main" id="{A24AF0D4-7F74-479B-93FD-11C020926659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07</a:t>
            </a:r>
          </a:p>
        </p:txBody>
      </p:sp>
      <p:sp>
        <p:nvSpPr>
          <p:cNvPr id="70" name="Rectangle: Rounded Corners 58">
            <a:extLst>
              <a:ext uri="{FF2B5EF4-FFF2-40B4-BE49-F238E27FC236}">
                <a16:creationId xmlns="" xmlns:a16="http://schemas.microsoft.com/office/drawing/2014/main" id="{8F4CA04D-F046-4366-B5C6-C1C25208482B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06</a:t>
            </a:r>
          </a:p>
        </p:txBody>
      </p:sp>
      <p:sp>
        <p:nvSpPr>
          <p:cNvPr id="71" name="Rectangle: Rounded Corners 59">
            <a:extLst>
              <a:ext uri="{FF2B5EF4-FFF2-40B4-BE49-F238E27FC236}">
                <a16:creationId xmlns="" xmlns:a16="http://schemas.microsoft.com/office/drawing/2014/main" id="{801948C3-720A-4236-A493-C8453FA4417A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05</a:t>
            </a:r>
          </a:p>
        </p:txBody>
      </p:sp>
      <p:sp>
        <p:nvSpPr>
          <p:cNvPr id="72" name="Rectangle: Rounded Corners 60">
            <a:extLst>
              <a:ext uri="{FF2B5EF4-FFF2-40B4-BE49-F238E27FC236}">
                <a16:creationId xmlns="" xmlns:a16="http://schemas.microsoft.com/office/drawing/2014/main" id="{E0409599-545F-45D9-8161-6BBC4CA03D46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04</a:t>
            </a:r>
          </a:p>
        </p:txBody>
      </p:sp>
      <p:sp>
        <p:nvSpPr>
          <p:cNvPr id="73" name="Rectangle: Rounded Corners 61">
            <a:extLst>
              <a:ext uri="{FF2B5EF4-FFF2-40B4-BE49-F238E27FC236}">
                <a16:creationId xmlns="" xmlns:a16="http://schemas.microsoft.com/office/drawing/2014/main" id="{32074099-AD00-4B66-A0D5-F019C1AF5D80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03</a:t>
            </a:r>
          </a:p>
        </p:txBody>
      </p:sp>
      <p:sp>
        <p:nvSpPr>
          <p:cNvPr id="74" name="Rectangle: Rounded Corners 62">
            <a:extLst>
              <a:ext uri="{FF2B5EF4-FFF2-40B4-BE49-F238E27FC236}">
                <a16:creationId xmlns="" xmlns:a16="http://schemas.microsoft.com/office/drawing/2014/main" id="{F0D54F0D-1F1E-4EE1-A1B8-03A7994BA735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02</a:t>
            </a:r>
          </a:p>
        </p:txBody>
      </p:sp>
      <p:sp>
        <p:nvSpPr>
          <p:cNvPr id="75" name="Rectangle: Rounded Corners 63">
            <a:extLst>
              <a:ext uri="{FF2B5EF4-FFF2-40B4-BE49-F238E27FC236}">
                <a16:creationId xmlns="" xmlns:a16="http://schemas.microsoft.com/office/drawing/2014/main" id="{84284F80-CE4A-4377-9690-51F37C3BD4E1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01</a:t>
            </a:r>
          </a:p>
        </p:txBody>
      </p:sp>
      <p:sp>
        <p:nvSpPr>
          <p:cNvPr id="76" name="Rectangle: Rounded Corners 64">
            <a:extLst>
              <a:ext uri="{FF2B5EF4-FFF2-40B4-BE49-F238E27FC236}">
                <a16:creationId xmlns="" xmlns:a16="http://schemas.microsoft.com/office/drawing/2014/main" id="{7A5B0E33-3262-4457-AA6D-BF58D4E5BC34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00</a:t>
            </a:r>
          </a:p>
        </p:txBody>
      </p:sp>
      <p:sp>
        <p:nvSpPr>
          <p:cNvPr id="77" name="Rectangle: Rounded Corners 65">
            <a:extLst>
              <a:ext uri="{FF2B5EF4-FFF2-40B4-BE49-F238E27FC236}">
                <a16:creationId xmlns="" xmlns:a16="http://schemas.microsoft.com/office/drawing/2014/main" id="{2714492A-1420-4772-A683-7D92EBD9669B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59</a:t>
            </a:r>
          </a:p>
        </p:txBody>
      </p:sp>
      <p:sp>
        <p:nvSpPr>
          <p:cNvPr id="78" name="Rectangle: Rounded Corners 66">
            <a:extLst>
              <a:ext uri="{FF2B5EF4-FFF2-40B4-BE49-F238E27FC236}">
                <a16:creationId xmlns="" xmlns:a16="http://schemas.microsoft.com/office/drawing/2014/main" id="{340B2935-9CE3-49E3-BFDA-0C250EE081F6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58</a:t>
            </a:r>
          </a:p>
        </p:txBody>
      </p:sp>
      <p:sp>
        <p:nvSpPr>
          <p:cNvPr id="79" name="Rectangle: Rounded Corners 67">
            <a:extLst>
              <a:ext uri="{FF2B5EF4-FFF2-40B4-BE49-F238E27FC236}">
                <a16:creationId xmlns="" xmlns:a16="http://schemas.microsoft.com/office/drawing/2014/main" id="{1FCE88C4-E661-48BB-BAE3-469B0922E6FA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57</a:t>
            </a:r>
          </a:p>
        </p:txBody>
      </p:sp>
      <p:sp>
        <p:nvSpPr>
          <p:cNvPr id="80" name="Rectangle: Rounded Corners 68">
            <a:extLst>
              <a:ext uri="{FF2B5EF4-FFF2-40B4-BE49-F238E27FC236}">
                <a16:creationId xmlns="" xmlns:a16="http://schemas.microsoft.com/office/drawing/2014/main" id="{720AE6EC-FEF0-4B42-897D-D7FCA6EDE0C9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56</a:t>
            </a:r>
          </a:p>
        </p:txBody>
      </p:sp>
      <p:sp>
        <p:nvSpPr>
          <p:cNvPr id="81" name="Rectangle: Rounded Corners 69">
            <a:extLst>
              <a:ext uri="{FF2B5EF4-FFF2-40B4-BE49-F238E27FC236}">
                <a16:creationId xmlns="" xmlns:a16="http://schemas.microsoft.com/office/drawing/2014/main" id="{19428F19-7DEA-4B42-813A-48B6DAC0D8E5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55</a:t>
            </a:r>
          </a:p>
        </p:txBody>
      </p:sp>
      <p:sp>
        <p:nvSpPr>
          <p:cNvPr id="82" name="Rectangle: Rounded Corners 70">
            <a:extLst>
              <a:ext uri="{FF2B5EF4-FFF2-40B4-BE49-F238E27FC236}">
                <a16:creationId xmlns="" xmlns:a16="http://schemas.microsoft.com/office/drawing/2014/main" id="{275AC1DB-1F5C-4F5C-9F66-E5A0A602F81D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54</a:t>
            </a:r>
          </a:p>
        </p:txBody>
      </p:sp>
      <p:sp>
        <p:nvSpPr>
          <p:cNvPr id="83" name="Rectangle: Rounded Corners 71">
            <a:extLst>
              <a:ext uri="{FF2B5EF4-FFF2-40B4-BE49-F238E27FC236}">
                <a16:creationId xmlns="" xmlns:a16="http://schemas.microsoft.com/office/drawing/2014/main" id="{DDD7923C-F91D-4B7D-9BFE-C9F382647393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53</a:t>
            </a:r>
          </a:p>
        </p:txBody>
      </p:sp>
      <p:sp>
        <p:nvSpPr>
          <p:cNvPr id="84" name="Rectangle: Rounded Corners 72">
            <a:extLst>
              <a:ext uri="{FF2B5EF4-FFF2-40B4-BE49-F238E27FC236}">
                <a16:creationId xmlns="" xmlns:a16="http://schemas.microsoft.com/office/drawing/2014/main" id="{5291E4A7-3B12-4B5F-B8F4-2B01C4F449A9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52</a:t>
            </a:r>
          </a:p>
        </p:txBody>
      </p:sp>
      <p:sp>
        <p:nvSpPr>
          <p:cNvPr id="85" name="Rectangle: Rounded Corners 73">
            <a:extLst>
              <a:ext uri="{FF2B5EF4-FFF2-40B4-BE49-F238E27FC236}">
                <a16:creationId xmlns="" xmlns:a16="http://schemas.microsoft.com/office/drawing/2014/main" id="{0DD2865F-99BC-4A41-AC04-0EB534084D04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51</a:t>
            </a:r>
          </a:p>
        </p:txBody>
      </p:sp>
      <p:sp>
        <p:nvSpPr>
          <p:cNvPr id="86" name="Rectangle: Rounded Corners 74">
            <a:extLst>
              <a:ext uri="{FF2B5EF4-FFF2-40B4-BE49-F238E27FC236}">
                <a16:creationId xmlns="" xmlns:a16="http://schemas.microsoft.com/office/drawing/2014/main" id="{F94F86B1-1ABD-446F-B4A2-FB34F803862F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50</a:t>
            </a:r>
          </a:p>
        </p:txBody>
      </p:sp>
      <p:sp>
        <p:nvSpPr>
          <p:cNvPr id="87" name="Rectangle: Rounded Corners 75">
            <a:extLst>
              <a:ext uri="{FF2B5EF4-FFF2-40B4-BE49-F238E27FC236}">
                <a16:creationId xmlns="" xmlns:a16="http://schemas.microsoft.com/office/drawing/2014/main" id="{E17E13E0-31FF-460A-80C1-88C95976B170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49</a:t>
            </a:r>
          </a:p>
        </p:txBody>
      </p:sp>
      <p:sp>
        <p:nvSpPr>
          <p:cNvPr id="88" name="Rectangle: Rounded Corners 76">
            <a:extLst>
              <a:ext uri="{FF2B5EF4-FFF2-40B4-BE49-F238E27FC236}">
                <a16:creationId xmlns="" xmlns:a16="http://schemas.microsoft.com/office/drawing/2014/main" id="{0E8834AE-AB54-442E-B75A-649F89D6DBDE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48</a:t>
            </a:r>
          </a:p>
        </p:txBody>
      </p:sp>
      <p:sp>
        <p:nvSpPr>
          <p:cNvPr id="89" name="Rectangle: Rounded Corners 77">
            <a:extLst>
              <a:ext uri="{FF2B5EF4-FFF2-40B4-BE49-F238E27FC236}">
                <a16:creationId xmlns="" xmlns:a16="http://schemas.microsoft.com/office/drawing/2014/main" id="{EF961AA6-B693-4367-B2CB-C5A0E7DC0AEA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47</a:t>
            </a:r>
          </a:p>
        </p:txBody>
      </p:sp>
      <p:sp>
        <p:nvSpPr>
          <p:cNvPr id="90" name="Rectangle: Rounded Corners 78">
            <a:extLst>
              <a:ext uri="{FF2B5EF4-FFF2-40B4-BE49-F238E27FC236}">
                <a16:creationId xmlns="" xmlns:a16="http://schemas.microsoft.com/office/drawing/2014/main" id="{7F600EF4-4543-4C6C-8374-EE1F646BD33D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46</a:t>
            </a:r>
          </a:p>
        </p:txBody>
      </p:sp>
      <p:sp>
        <p:nvSpPr>
          <p:cNvPr id="91" name="Rectangle: Rounded Corners 79">
            <a:extLst>
              <a:ext uri="{FF2B5EF4-FFF2-40B4-BE49-F238E27FC236}">
                <a16:creationId xmlns="" xmlns:a16="http://schemas.microsoft.com/office/drawing/2014/main" id="{AFCB6EC1-25F9-4A78-9639-2D746F1A1E70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45</a:t>
            </a:r>
          </a:p>
        </p:txBody>
      </p:sp>
      <p:sp>
        <p:nvSpPr>
          <p:cNvPr id="92" name="Rectangle: Rounded Corners 80">
            <a:extLst>
              <a:ext uri="{FF2B5EF4-FFF2-40B4-BE49-F238E27FC236}">
                <a16:creationId xmlns="" xmlns:a16="http://schemas.microsoft.com/office/drawing/2014/main" id="{E39CD754-0F77-4266-90C5-DF5EB86620D0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44</a:t>
            </a:r>
          </a:p>
        </p:txBody>
      </p:sp>
      <p:sp>
        <p:nvSpPr>
          <p:cNvPr id="93" name="Rectangle: Rounded Corners 81">
            <a:extLst>
              <a:ext uri="{FF2B5EF4-FFF2-40B4-BE49-F238E27FC236}">
                <a16:creationId xmlns="" xmlns:a16="http://schemas.microsoft.com/office/drawing/2014/main" id="{83B89D81-8EC1-4EFB-9A7F-93D0B9ECAF9C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43</a:t>
            </a:r>
          </a:p>
        </p:txBody>
      </p:sp>
      <p:sp>
        <p:nvSpPr>
          <p:cNvPr id="94" name="Rectangle: Rounded Corners 82">
            <a:extLst>
              <a:ext uri="{FF2B5EF4-FFF2-40B4-BE49-F238E27FC236}">
                <a16:creationId xmlns="" xmlns:a16="http://schemas.microsoft.com/office/drawing/2014/main" id="{98EE7F9B-4FA1-4FCC-8515-B8E1AF68FBBB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42</a:t>
            </a:r>
          </a:p>
        </p:txBody>
      </p:sp>
      <p:sp>
        <p:nvSpPr>
          <p:cNvPr id="95" name="Rectangle: Rounded Corners 83">
            <a:extLst>
              <a:ext uri="{FF2B5EF4-FFF2-40B4-BE49-F238E27FC236}">
                <a16:creationId xmlns="" xmlns:a16="http://schemas.microsoft.com/office/drawing/2014/main" id="{5A13486C-058F-4660-B696-6EA0B6E4C107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41</a:t>
            </a:r>
          </a:p>
        </p:txBody>
      </p:sp>
      <p:sp>
        <p:nvSpPr>
          <p:cNvPr id="96" name="Rectangle: Rounded Corners 84">
            <a:extLst>
              <a:ext uri="{FF2B5EF4-FFF2-40B4-BE49-F238E27FC236}">
                <a16:creationId xmlns="" xmlns:a16="http://schemas.microsoft.com/office/drawing/2014/main" id="{A4C944CD-3A33-4CF6-813F-762A23F58C37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40</a:t>
            </a:r>
          </a:p>
        </p:txBody>
      </p:sp>
      <p:sp>
        <p:nvSpPr>
          <p:cNvPr id="97" name="Rectangle: Rounded Corners 85">
            <a:extLst>
              <a:ext uri="{FF2B5EF4-FFF2-40B4-BE49-F238E27FC236}">
                <a16:creationId xmlns="" xmlns:a16="http://schemas.microsoft.com/office/drawing/2014/main" id="{16462FB6-4297-4F0B-985C-A20A20FFA6C3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39</a:t>
            </a:r>
          </a:p>
        </p:txBody>
      </p:sp>
      <p:sp>
        <p:nvSpPr>
          <p:cNvPr id="98" name="Rectangle: Rounded Corners 86">
            <a:extLst>
              <a:ext uri="{FF2B5EF4-FFF2-40B4-BE49-F238E27FC236}">
                <a16:creationId xmlns="" xmlns:a16="http://schemas.microsoft.com/office/drawing/2014/main" id="{2C5A4AE4-75DE-48F0-AEBA-00899F139D84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38</a:t>
            </a:r>
          </a:p>
        </p:txBody>
      </p:sp>
      <p:sp>
        <p:nvSpPr>
          <p:cNvPr id="99" name="Rectangle: Rounded Corners 87">
            <a:extLst>
              <a:ext uri="{FF2B5EF4-FFF2-40B4-BE49-F238E27FC236}">
                <a16:creationId xmlns="" xmlns:a16="http://schemas.microsoft.com/office/drawing/2014/main" id="{0EEC99C7-F0C3-49F7-B147-E88E3ADBE6BE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37</a:t>
            </a:r>
          </a:p>
        </p:txBody>
      </p:sp>
      <p:sp>
        <p:nvSpPr>
          <p:cNvPr id="100" name="Rectangle: Rounded Corners 88">
            <a:extLst>
              <a:ext uri="{FF2B5EF4-FFF2-40B4-BE49-F238E27FC236}">
                <a16:creationId xmlns="" xmlns:a16="http://schemas.microsoft.com/office/drawing/2014/main" id="{CC742F3F-A637-46F7-8CFC-BB76860A34C1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36</a:t>
            </a:r>
          </a:p>
        </p:txBody>
      </p:sp>
      <p:sp>
        <p:nvSpPr>
          <p:cNvPr id="101" name="Rectangle: Rounded Corners 89">
            <a:extLst>
              <a:ext uri="{FF2B5EF4-FFF2-40B4-BE49-F238E27FC236}">
                <a16:creationId xmlns="" xmlns:a16="http://schemas.microsoft.com/office/drawing/2014/main" id="{C9D01B6E-0E1D-4B85-A587-CE51D6FB6D16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35</a:t>
            </a:r>
          </a:p>
        </p:txBody>
      </p:sp>
      <p:sp>
        <p:nvSpPr>
          <p:cNvPr id="102" name="Rectangle: Rounded Corners 90">
            <a:extLst>
              <a:ext uri="{FF2B5EF4-FFF2-40B4-BE49-F238E27FC236}">
                <a16:creationId xmlns="" xmlns:a16="http://schemas.microsoft.com/office/drawing/2014/main" id="{EBF1371E-9F15-4FCB-9430-EE2AFA3C8D13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34</a:t>
            </a:r>
          </a:p>
        </p:txBody>
      </p:sp>
      <p:sp>
        <p:nvSpPr>
          <p:cNvPr id="103" name="Rectangle: Rounded Corners 91">
            <a:extLst>
              <a:ext uri="{FF2B5EF4-FFF2-40B4-BE49-F238E27FC236}">
                <a16:creationId xmlns="" xmlns:a16="http://schemas.microsoft.com/office/drawing/2014/main" id="{1235F28E-1FE9-4609-9197-BDB44E34AA77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33</a:t>
            </a:r>
          </a:p>
        </p:txBody>
      </p:sp>
      <p:sp>
        <p:nvSpPr>
          <p:cNvPr id="104" name="Rectangle: Rounded Corners 92">
            <a:extLst>
              <a:ext uri="{FF2B5EF4-FFF2-40B4-BE49-F238E27FC236}">
                <a16:creationId xmlns="" xmlns:a16="http://schemas.microsoft.com/office/drawing/2014/main" id="{7663402F-F095-4CB0-8E55-C8911D07D1EA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32</a:t>
            </a:r>
          </a:p>
        </p:txBody>
      </p:sp>
      <p:sp>
        <p:nvSpPr>
          <p:cNvPr id="105" name="Rectangle: Rounded Corners 93">
            <a:extLst>
              <a:ext uri="{FF2B5EF4-FFF2-40B4-BE49-F238E27FC236}">
                <a16:creationId xmlns="" xmlns:a16="http://schemas.microsoft.com/office/drawing/2014/main" id="{6AAAE16D-A965-46F2-9469-32FFD35CCC6E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31</a:t>
            </a:r>
          </a:p>
        </p:txBody>
      </p:sp>
      <p:sp>
        <p:nvSpPr>
          <p:cNvPr id="106" name="Rectangle: Rounded Corners 94">
            <a:extLst>
              <a:ext uri="{FF2B5EF4-FFF2-40B4-BE49-F238E27FC236}">
                <a16:creationId xmlns="" xmlns:a16="http://schemas.microsoft.com/office/drawing/2014/main" id="{56B66775-BAD0-4F02-8BF5-011B33BC01F5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30</a:t>
            </a:r>
          </a:p>
        </p:txBody>
      </p:sp>
      <p:sp>
        <p:nvSpPr>
          <p:cNvPr id="107" name="Rectangle: Rounded Corners 95">
            <a:extLst>
              <a:ext uri="{FF2B5EF4-FFF2-40B4-BE49-F238E27FC236}">
                <a16:creationId xmlns="" xmlns:a16="http://schemas.microsoft.com/office/drawing/2014/main" id="{2DD28BD2-70EF-4140-9EE0-7A88BAD177FC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29</a:t>
            </a:r>
          </a:p>
        </p:txBody>
      </p:sp>
      <p:sp>
        <p:nvSpPr>
          <p:cNvPr id="108" name="Rectangle: Rounded Corners 96">
            <a:extLst>
              <a:ext uri="{FF2B5EF4-FFF2-40B4-BE49-F238E27FC236}">
                <a16:creationId xmlns="" xmlns:a16="http://schemas.microsoft.com/office/drawing/2014/main" id="{4BCD449D-ADEC-46B7-A749-B10C07CB9C84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28</a:t>
            </a:r>
          </a:p>
        </p:txBody>
      </p:sp>
      <p:sp>
        <p:nvSpPr>
          <p:cNvPr id="109" name="Rectangle: Rounded Corners 97">
            <a:extLst>
              <a:ext uri="{FF2B5EF4-FFF2-40B4-BE49-F238E27FC236}">
                <a16:creationId xmlns="" xmlns:a16="http://schemas.microsoft.com/office/drawing/2014/main" id="{8BFD0B61-3A69-4A69-B6A3-92533F7A5BC6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27</a:t>
            </a:r>
          </a:p>
        </p:txBody>
      </p:sp>
      <p:sp>
        <p:nvSpPr>
          <p:cNvPr id="110" name="Rectangle: Rounded Corners 98">
            <a:extLst>
              <a:ext uri="{FF2B5EF4-FFF2-40B4-BE49-F238E27FC236}">
                <a16:creationId xmlns="" xmlns:a16="http://schemas.microsoft.com/office/drawing/2014/main" id="{DADC6DA3-036B-42E4-B4DC-70BC0A5BBE9A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26</a:t>
            </a:r>
          </a:p>
        </p:txBody>
      </p:sp>
      <p:sp>
        <p:nvSpPr>
          <p:cNvPr id="111" name="Rectangle: Rounded Corners 99">
            <a:extLst>
              <a:ext uri="{FF2B5EF4-FFF2-40B4-BE49-F238E27FC236}">
                <a16:creationId xmlns="" xmlns:a16="http://schemas.microsoft.com/office/drawing/2014/main" id="{425B2372-7157-4333-B60D-07DED6F9C5CB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25</a:t>
            </a:r>
          </a:p>
        </p:txBody>
      </p:sp>
      <p:sp>
        <p:nvSpPr>
          <p:cNvPr id="112" name="Rectangle: Rounded Corners 100">
            <a:extLst>
              <a:ext uri="{FF2B5EF4-FFF2-40B4-BE49-F238E27FC236}">
                <a16:creationId xmlns="" xmlns:a16="http://schemas.microsoft.com/office/drawing/2014/main" id="{979AC170-B0A5-4475-961E-7F567EDF0FFA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24</a:t>
            </a:r>
          </a:p>
        </p:txBody>
      </p:sp>
      <p:sp>
        <p:nvSpPr>
          <p:cNvPr id="113" name="Rectangle: Rounded Corners 101">
            <a:extLst>
              <a:ext uri="{FF2B5EF4-FFF2-40B4-BE49-F238E27FC236}">
                <a16:creationId xmlns="" xmlns:a16="http://schemas.microsoft.com/office/drawing/2014/main" id="{B93A3DBD-A6B8-464F-8225-A5F69424D56D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23</a:t>
            </a:r>
          </a:p>
        </p:txBody>
      </p:sp>
      <p:sp>
        <p:nvSpPr>
          <p:cNvPr id="114" name="Rectangle: Rounded Corners 102">
            <a:extLst>
              <a:ext uri="{FF2B5EF4-FFF2-40B4-BE49-F238E27FC236}">
                <a16:creationId xmlns="" xmlns:a16="http://schemas.microsoft.com/office/drawing/2014/main" id="{6DBBCA6F-8B92-47B1-A4EC-A73AC72249FA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22</a:t>
            </a:r>
          </a:p>
        </p:txBody>
      </p:sp>
      <p:sp>
        <p:nvSpPr>
          <p:cNvPr id="115" name="Rectangle: Rounded Corners 103">
            <a:extLst>
              <a:ext uri="{FF2B5EF4-FFF2-40B4-BE49-F238E27FC236}">
                <a16:creationId xmlns="" xmlns:a16="http://schemas.microsoft.com/office/drawing/2014/main" id="{6F16E111-ED6D-4B2C-804C-61091CB2B529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21</a:t>
            </a:r>
          </a:p>
        </p:txBody>
      </p:sp>
      <p:sp>
        <p:nvSpPr>
          <p:cNvPr id="116" name="Rectangle: Rounded Corners 104">
            <a:extLst>
              <a:ext uri="{FF2B5EF4-FFF2-40B4-BE49-F238E27FC236}">
                <a16:creationId xmlns="" xmlns:a16="http://schemas.microsoft.com/office/drawing/2014/main" id="{581AFCFC-4478-46B5-8467-3239E5480F90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20</a:t>
            </a:r>
          </a:p>
        </p:txBody>
      </p:sp>
      <p:sp>
        <p:nvSpPr>
          <p:cNvPr id="117" name="Rectangle: Rounded Corners 105">
            <a:extLst>
              <a:ext uri="{FF2B5EF4-FFF2-40B4-BE49-F238E27FC236}">
                <a16:creationId xmlns="" xmlns:a16="http://schemas.microsoft.com/office/drawing/2014/main" id="{E7D6436C-14D6-48D7-A5E6-C56563FFC26B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19</a:t>
            </a:r>
          </a:p>
        </p:txBody>
      </p:sp>
      <p:sp>
        <p:nvSpPr>
          <p:cNvPr id="118" name="Rectangle: Rounded Corners 106">
            <a:extLst>
              <a:ext uri="{FF2B5EF4-FFF2-40B4-BE49-F238E27FC236}">
                <a16:creationId xmlns="" xmlns:a16="http://schemas.microsoft.com/office/drawing/2014/main" id="{0A6832B7-5DE1-41CA-A9CF-792249944CA4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18</a:t>
            </a:r>
          </a:p>
        </p:txBody>
      </p:sp>
      <p:sp>
        <p:nvSpPr>
          <p:cNvPr id="119" name="Rectangle: Rounded Corners 107">
            <a:extLst>
              <a:ext uri="{FF2B5EF4-FFF2-40B4-BE49-F238E27FC236}">
                <a16:creationId xmlns="" xmlns:a16="http://schemas.microsoft.com/office/drawing/2014/main" id="{9520D2E0-738F-4D09-91E2-6BFECF7D39B2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17</a:t>
            </a:r>
          </a:p>
        </p:txBody>
      </p:sp>
      <p:sp>
        <p:nvSpPr>
          <p:cNvPr id="120" name="Rectangle: Rounded Corners 108">
            <a:extLst>
              <a:ext uri="{FF2B5EF4-FFF2-40B4-BE49-F238E27FC236}">
                <a16:creationId xmlns="" xmlns:a16="http://schemas.microsoft.com/office/drawing/2014/main" id="{9854B76B-FE58-41E1-8FC8-EEC39A8425B2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16</a:t>
            </a:r>
          </a:p>
        </p:txBody>
      </p:sp>
      <p:sp>
        <p:nvSpPr>
          <p:cNvPr id="121" name="Rectangle: Rounded Corners 109">
            <a:extLst>
              <a:ext uri="{FF2B5EF4-FFF2-40B4-BE49-F238E27FC236}">
                <a16:creationId xmlns="" xmlns:a16="http://schemas.microsoft.com/office/drawing/2014/main" id="{6EF475BF-1F06-4F35-A10F-F23234CB8976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15</a:t>
            </a:r>
          </a:p>
        </p:txBody>
      </p:sp>
      <p:sp>
        <p:nvSpPr>
          <p:cNvPr id="122" name="Rectangle: Rounded Corners 110">
            <a:extLst>
              <a:ext uri="{FF2B5EF4-FFF2-40B4-BE49-F238E27FC236}">
                <a16:creationId xmlns="" xmlns:a16="http://schemas.microsoft.com/office/drawing/2014/main" id="{F38CAC2B-0FBD-49DA-9A8A-6031CA567B4B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14</a:t>
            </a:r>
          </a:p>
        </p:txBody>
      </p:sp>
      <p:sp>
        <p:nvSpPr>
          <p:cNvPr id="123" name="Rectangle: Rounded Corners 111">
            <a:extLst>
              <a:ext uri="{FF2B5EF4-FFF2-40B4-BE49-F238E27FC236}">
                <a16:creationId xmlns="" xmlns:a16="http://schemas.microsoft.com/office/drawing/2014/main" id="{7ABE033D-126B-41C1-B1E5-FE94F28DD935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13</a:t>
            </a:r>
          </a:p>
        </p:txBody>
      </p:sp>
      <p:sp>
        <p:nvSpPr>
          <p:cNvPr id="124" name="Rectangle: Rounded Corners 112">
            <a:extLst>
              <a:ext uri="{FF2B5EF4-FFF2-40B4-BE49-F238E27FC236}">
                <a16:creationId xmlns="" xmlns:a16="http://schemas.microsoft.com/office/drawing/2014/main" id="{5AD3546E-39F9-4CCF-87BD-E03C83359FAC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12</a:t>
            </a:r>
          </a:p>
        </p:txBody>
      </p:sp>
      <p:sp>
        <p:nvSpPr>
          <p:cNvPr id="125" name="Rectangle: Rounded Corners 113">
            <a:extLst>
              <a:ext uri="{FF2B5EF4-FFF2-40B4-BE49-F238E27FC236}">
                <a16:creationId xmlns="" xmlns:a16="http://schemas.microsoft.com/office/drawing/2014/main" id="{E36FCB8F-D24C-4BE6-8BA0-7C2AB472C0E6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11</a:t>
            </a:r>
          </a:p>
        </p:txBody>
      </p:sp>
      <p:sp>
        <p:nvSpPr>
          <p:cNvPr id="126" name="Rectangle: Rounded Corners 114">
            <a:extLst>
              <a:ext uri="{FF2B5EF4-FFF2-40B4-BE49-F238E27FC236}">
                <a16:creationId xmlns="" xmlns:a16="http://schemas.microsoft.com/office/drawing/2014/main" id="{47850E9D-0D34-4F37-A117-24B164992AFF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10</a:t>
            </a:r>
          </a:p>
        </p:txBody>
      </p:sp>
      <p:sp>
        <p:nvSpPr>
          <p:cNvPr id="127" name="Rectangle: Rounded Corners 115">
            <a:extLst>
              <a:ext uri="{FF2B5EF4-FFF2-40B4-BE49-F238E27FC236}">
                <a16:creationId xmlns="" xmlns:a16="http://schemas.microsoft.com/office/drawing/2014/main" id="{0C839A7C-BFD7-48F1-9E84-D79F865810A8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09</a:t>
            </a:r>
          </a:p>
        </p:txBody>
      </p:sp>
      <p:sp>
        <p:nvSpPr>
          <p:cNvPr id="128" name="Rectangle: Rounded Corners 116">
            <a:extLst>
              <a:ext uri="{FF2B5EF4-FFF2-40B4-BE49-F238E27FC236}">
                <a16:creationId xmlns="" xmlns:a16="http://schemas.microsoft.com/office/drawing/2014/main" id="{D09F946D-26C7-4C0C-A9EF-379011192D64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08</a:t>
            </a:r>
          </a:p>
        </p:txBody>
      </p:sp>
      <p:sp>
        <p:nvSpPr>
          <p:cNvPr id="129" name="Rectangle: Rounded Corners 117">
            <a:extLst>
              <a:ext uri="{FF2B5EF4-FFF2-40B4-BE49-F238E27FC236}">
                <a16:creationId xmlns="" xmlns:a16="http://schemas.microsoft.com/office/drawing/2014/main" id="{D8B5A074-3E9E-413D-A5EE-4191B4AFCE19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07</a:t>
            </a:r>
          </a:p>
        </p:txBody>
      </p:sp>
      <p:sp>
        <p:nvSpPr>
          <p:cNvPr id="130" name="Rectangle: Rounded Corners 118">
            <a:extLst>
              <a:ext uri="{FF2B5EF4-FFF2-40B4-BE49-F238E27FC236}">
                <a16:creationId xmlns="" xmlns:a16="http://schemas.microsoft.com/office/drawing/2014/main" id="{045F8BD9-09FC-4F31-8615-DF70AA70DEC1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06</a:t>
            </a:r>
          </a:p>
        </p:txBody>
      </p:sp>
      <p:sp>
        <p:nvSpPr>
          <p:cNvPr id="131" name="Rectangle: Rounded Corners 119">
            <a:extLst>
              <a:ext uri="{FF2B5EF4-FFF2-40B4-BE49-F238E27FC236}">
                <a16:creationId xmlns="" xmlns:a16="http://schemas.microsoft.com/office/drawing/2014/main" id="{6033B4AF-5A97-4354-A082-60906A7323AD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05</a:t>
            </a:r>
          </a:p>
        </p:txBody>
      </p:sp>
      <p:sp>
        <p:nvSpPr>
          <p:cNvPr id="132" name="Rectangle: Rounded Corners 120">
            <a:extLst>
              <a:ext uri="{FF2B5EF4-FFF2-40B4-BE49-F238E27FC236}">
                <a16:creationId xmlns="" xmlns:a16="http://schemas.microsoft.com/office/drawing/2014/main" id="{0C47BE9A-3E31-44F9-B8E5-DD96F1D0C95E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04</a:t>
            </a:r>
          </a:p>
        </p:txBody>
      </p:sp>
      <p:sp>
        <p:nvSpPr>
          <p:cNvPr id="133" name="Rectangle: Rounded Corners 121">
            <a:extLst>
              <a:ext uri="{FF2B5EF4-FFF2-40B4-BE49-F238E27FC236}">
                <a16:creationId xmlns="" xmlns:a16="http://schemas.microsoft.com/office/drawing/2014/main" id="{59CF9923-AA2A-4FB9-BC25-3092A2789D2F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03</a:t>
            </a:r>
          </a:p>
        </p:txBody>
      </p:sp>
      <p:sp>
        <p:nvSpPr>
          <p:cNvPr id="134" name="Rectangle: Rounded Corners 122">
            <a:extLst>
              <a:ext uri="{FF2B5EF4-FFF2-40B4-BE49-F238E27FC236}">
                <a16:creationId xmlns="" xmlns:a16="http://schemas.microsoft.com/office/drawing/2014/main" id="{0BB7749A-F808-4666-89F0-2A87378E7FC3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02</a:t>
            </a:r>
          </a:p>
        </p:txBody>
      </p:sp>
      <p:sp>
        <p:nvSpPr>
          <p:cNvPr id="135" name="Rectangle: Rounded Corners 123">
            <a:extLst>
              <a:ext uri="{FF2B5EF4-FFF2-40B4-BE49-F238E27FC236}">
                <a16:creationId xmlns="" xmlns:a16="http://schemas.microsoft.com/office/drawing/2014/main" id="{C745544E-4F5B-4696-8760-C31F052B6CBD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01</a:t>
            </a:r>
          </a:p>
        </p:txBody>
      </p:sp>
      <p:sp>
        <p:nvSpPr>
          <p:cNvPr id="136" name="Rectangle: Rounded Corners 124">
            <a:extLst>
              <a:ext uri="{FF2B5EF4-FFF2-40B4-BE49-F238E27FC236}">
                <a16:creationId xmlns="" xmlns:a16="http://schemas.microsoft.com/office/drawing/2014/main" id="{7CFD3903-C8DA-4B2F-8842-521D41CD86CA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00</a:t>
            </a:r>
          </a:p>
        </p:txBody>
      </p:sp>
      <p:sp>
        <p:nvSpPr>
          <p:cNvPr id="137" name="Rectangle: Rounded Corners 125">
            <a:extLst>
              <a:ext uri="{FF2B5EF4-FFF2-40B4-BE49-F238E27FC236}">
                <a16:creationId xmlns="" xmlns:a16="http://schemas.microsoft.com/office/drawing/2014/main" id="{9469AECA-7C3A-4DAA-A37F-BEC486AB3E10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59</a:t>
            </a:r>
          </a:p>
        </p:txBody>
      </p:sp>
      <p:sp>
        <p:nvSpPr>
          <p:cNvPr id="138" name="Rectangle: Rounded Corners 126">
            <a:extLst>
              <a:ext uri="{FF2B5EF4-FFF2-40B4-BE49-F238E27FC236}">
                <a16:creationId xmlns="" xmlns:a16="http://schemas.microsoft.com/office/drawing/2014/main" id="{2AACBEEA-41FC-449B-9579-7BE8431678FC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58</a:t>
            </a:r>
          </a:p>
        </p:txBody>
      </p:sp>
      <p:sp>
        <p:nvSpPr>
          <p:cNvPr id="139" name="Rectangle: Rounded Corners 127">
            <a:extLst>
              <a:ext uri="{FF2B5EF4-FFF2-40B4-BE49-F238E27FC236}">
                <a16:creationId xmlns="" xmlns:a16="http://schemas.microsoft.com/office/drawing/2014/main" id="{1DA8B4BC-958C-4AC7-A069-A3A5AE75FE5C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57</a:t>
            </a:r>
          </a:p>
        </p:txBody>
      </p:sp>
      <p:sp>
        <p:nvSpPr>
          <p:cNvPr id="140" name="Rectangle: Rounded Corners 128">
            <a:extLst>
              <a:ext uri="{FF2B5EF4-FFF2-40B4-BE49-F238E27FC236}">
                <a16:creationId xmlns="" xmlns:a16="http://schemas.microsoft.com/office/drawing/2014/main" id="{C3435C5A-E89F-4488-8E44-EF960205E485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56</a:t>
            </a:r>
          </a:p>
        </p:txBody>
      </p:sp>
      <p:sp>
        <p:nvSpPr>
          <p:cNvPr id="141" name="Rectangle: Rounded Corners 129">
            <a:extLst>
              <a:ext uri="{FF2B5EF4-FFF2-40B4-BE49-F238E27FC236}">
                <a16:creationId xmlns="" xmlns:a16="http://schemas.microsoft.com/office/drawing/2014/main" id="{C5B7E97D-343D-4290-B5BE-8C0E766B1D0F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55</a:t>
            </a:r>
          </a:p>
        </p:txBody>
      </p:sp>
      <p:sp>
        <p:nvSpPr>
          <p:cNvPr id="142" name="Rectangle: Rounded Corners 130">
            <a:extLst>
              <a:ext uri="{FF2B5EF4-FFF2-40B4-BE49-F238E27FC236}">
                <a16:creationId xmlns="" xmlns:a16="http://schemas.microsoft.com/office/drawing/2014/main" id="{489E9D00-8E24-486A-90EC-5B538BD38C8F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54</a:t>
            </a:r>
          </a:p>
        </p:txBody>
      </p:sp>
      <p:sp>
        <p:nvSpPr>
          <p:cNvPr id="143" name="Rectangle: Rounded Corners 131">
            <a:extLst>
              <a:ext uri="{FF2B5EF4-FFF2-40B4-BE49-F238E27FC236}">
                <a16:creationId xmlns="" xmlns:a16="http://schemas.microsoft.com/office/drawing/2014/main" id="{46A8485B-BB1A-46D4-84D0-8553E186C05B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53</a:t>
            </a:r>
          </a:p>
        </p:txBody>
      </p:sp>
      <p:sp>
        <p:nvSpPr>
          <p:cNvPr id="144" name="Rectangle: Rounded Corners 132">
            <a:extLst>
              <a:ext uri="{FF2B5EF4-FFF2-40B4-BE49-F238E27FC236}">
                <a16:creationId xmlns="" xmlns:a16="http://schemas.microsoft.com/office/drawing/2014/main" id="{BF2506A6-948A-4054-964F-CCECFC2BE50E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52</a:t>
            </a:r>
          </a:p>
        </p:txBody>
      </p:sp>
      <p:sp>
        <p:nvSpPr>
          <p:cNvPr id="145" name="Rectangle: Rounded Corners 133">
            <a:extLst>
              <a:ext uri="{FF2B5EF4-FFF2-40B4-BE49-F238E27FC236}">
                <a16:creationId xmlns="" xmlns:a16="http://schemas.microsoft.com/office/drawing/2014/main" id="{16E25A96-3EF2-4AB4-B74A-0E22026B494A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51</a:t>
            </a:r>
          </a:p>
        </p:txBody>
      </p:sp>
      <p:sp>
        <p:nvSpPr>
          <p:cNvPr id="146" name="Rectangle: Rounded Corners 134">
            <a:extLst>
              <a:ext uri="{FF2B5EF4-FFF2-40B4-BE49-F238E27FC236}">
                <a16:creationId xmlns="" xmlns:a16="http://schemas.microsoft.com/office/drawing/2014/main" id="{9A828F1B-0036-4D71-A052-121100917129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50</a:t>
            </a:r>
          </a:p>
        </p:txBody>
      </p:sp>
      <p:sp>
        <p:nvSpPr>
          <p:cNvPr id="147" name="Rectangle: Rounded Corners 135">
            <a:extLst>
              <a:ext uri="{FF2B5EF4-FFF2-40B4-BE49-F238E27FC236}">
                <a16:creationId xmlns="" xmlns:a16="http://schemas.microsoft.com/office/drawing/2014/main" id="{5C86D274-946D-4BC5-8976-A391DED16B59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49</a:t>
            </a:r>
          </a:p>
        </p:txBody>
      </p:sp>
      <p:sp>
        <p:nvSpPr>
          <p:cNvPr id="148" name="Rectangle: Rounded Corners 136">
            <a:extLst>
              <a:ext uri="{FF2B5EF4-FFF2-40B4-BE49-F238E27FC236}">
                <a16:creationId xmlns="" xmlns:a16="http://schemas.microsoft.com/office/drawing/2014/main" id="{2567616E-784E-4FCC-85C5-C49D60A2AF2F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48</a:t>
            </a:r>
          </a:p>
        </p:txBody>
      </p:sp>
      <p:sp>
        <p:nvSpPr>
          <p:cNvPr id="149" name="Rectangle: Rounded Corners 137">
            <a:extLst>
              <a:ext uri="{FF2B5EF4-FFF2-40B4-BE49-F238E27FC236}">
                <a16:creationId xmlns="" xmlns:a16="http://schemas.microsoft.com/office/drawing/2014/main" id="{830A6B62-21C5-4294-8EDA-7F5A374797A3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47</a:t>
            </a:r>
          </a:p>
        </p:txBody>
      </p:sp>
      <p:sp>
        <p:nvSpPr>
          <p:cNvPr id="150" name="Rectangle: Rounded Corners 138">
            <a:extLst>
              <a:ext uri="{FF2B5EF4-FFF2-40B4-BE49-F238E27FC236}">
                <a16:creationId xmlns="" xmlns:a16="http://schemas.microsoft.com/office/drawing/2014/main" id="{5ECB8C42-A78A-44EC-BAC8-FEC246B57FF5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46</a:t>
            </a:r>
          </a:p>
        </p:txBody>
      </p:sp>
      <p:sp>
        <p:nvSpPr>
          <p:cNvPr id="151" name="Rectangle: Rounded Corners 139">
            <a:extLst>
              <a:ext uri="{FF2B5EF4-FFF2-40B4-BE49-F238E27FC236}">
                <a16:creationId xmlns="" xmlns:a16="http://schemas.microsoft.com/office/drawing/2014/main" id="{7E9FEDD3-D963-4400-8591-5C849A3A78E5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45</a:t>
            </a:r>
          </a:p>
        </p:txBody>
      </p:sp>
      <p:sp>
        <p:nvSpPr>
          <p:cNvPr id="152" name="Rectangle: Rounded Corners 140">
            <a:extLst>
              <a:ext uri="{FF2B5EF4-FFF2-40B4-BE49-F238E27FC236}">
                <a16:creationId xmlns="" xmlns:a16="http://schemas.microsoft.com/office/drawing/2014/main" id="{2E0AE397-4337-4357-9CD2-3CF8B2A39502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44</a:t>
            </a:r>
          </a:p>
        </p:txBody>
      </p:sp>
      <p:sp>
        <p:nvSpPr>
          <p:cNvPr id="153" name="Rectangle: Rounded Corners 141">
            <a:extLst>
              <a:ext uri="{FF2B5EF4-FFF2-40B4-BE49-F238E27FC236}">
                <a16:creationId xmlns="" xmlns:a16="http://schemas.microsoft.com/office/drawing/2014/main" id="{04DC9D4A-2A7F-4FF1-A964-1863D6F42742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154" name="Rectangle: Rounded Corners 142">
            <a:extLst>
              <a:ext uri="{FF2B5EF4-FFF2-40B4-BE49-F238E27FC236}">
                <a16:creationId xmlns="" xmlns:a16="http://schemas.microsoft.com/office/drawing/2014/main" id="{C62DE3EA-2071-4762-BCAA-11F2AE2A359E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42</a:t>
            </a:r>
          </a:p>
        </p:txBody>
      </p:sp>
      <p:sp>
        <p:nvSpPr>
          <p:cNvPr id="155" name="Rectangle: Rounded Corners 143">
            <a:extLst>
              <a:ext uri="{FF2B5EF4-FFF2-40B4-BE49-F238E27FC236}">
                <a16:creationId xmlns="" xmlns:a16="http://schemas.microsoft.com/office/drawing/2014/main" id="{FF98C424-72B7-4270-BE55-875C31C749E6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41</a:t>
            </a:r>
          </a:p>
        </p:txBody>
      </p:sp>
      <p:sp>
        <p:nvSpPr>
          <p:cNvPr id="156" name="Rectangle: Rounded Corners 144">
            <a:extLst>
              <a:ext uri="{FF2B5EF4-FFF2-40B4-BE49-F238E27FC236}">
                <a16:creationId xmlns="" xmlns:a16="http://schemas.microsoft.com/office/drawing/2014/main" id="{EC5557A4-DD93-4F65-903C-3F9FED8FFA69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40</a:t>
            </a:r>
          </a:p>
        </p:txBody>
      </p:sp>
      <p:sp>
        <p:nvSpPr>
          <p:cNvPr id="157" name="Rectangle: Rounded Corners 145">
            <a:extLst>
              <a:ext uri="{FF2B5EF4-FFF2-40B4-BE49-F238E27FC236}">
                <a16:creationId xmlns="" xmlns:a16="http://schemas.microsoft.com/office/drawing/2014/main" id="{920A8483-E618-44CD-A323-AB00AB749BEB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39</a:t>
            </a:r>
          </a:p>
        </p:txBody>
      </p:sp>
      <p:sp>
        <p:nvSpPr>
          <p:cNvPr id="158" name="Rectangle: Rounded Corners 146">
            <a:extLst>
              <a:ext uri="{FF2B5EF4-FFF2-40B4-BE49-F238E27FC236}">
                <a16:creationId xmlns="" xmlns:a16="http://schemas.microsoft.com/office/drawing/2014/main" id="{5347BA59-A685-499B-A3A0-423A8A1FF14B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38</a:t>
            </a:r>
          </a:p>
        </p:txBody>
      </p:sp>
      <p:sp>
        <p:nvSpPr>
          <p:cNvPr id="159" name="Rectangle: Rounded Corners 147">
            <a:extLst>
              <a:ext uri="{FF2B5EF4-FFF2-40B4-BE49-F238E27FC236}">
                <a16:creationId xmlns="" xmlns:a16="http://schemas.microsoft.com/office/drawing/2014/main" id="{0D0F3284-250B-4DB0-BECE-075683084855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37</a:t>
            </a:r>
          </a:p>
        </p:txBody>
      </p:sp>
      <p:sp>
        <p:nvSpPr>
          <p:cNvPr id="160" name="Rectangle: Rounded Corners 148">
            <a:extLst>
              <a:ext uri="{FF2B5EF4-FFF2-40B4-BE49-F238E27FC236}">
                <a16:creationId xmlns="" xmlns:a16="http://schemas.microsoft.com/office/drawing/2014/main" id="{7F7FEBF4-A581-42CC-BE08-C1F563FBCB0F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36</a:t>
            </a:r>
          </a:p>
        </p:txBody>
      </p:sp>
      <p:sp>
        <p:nvSpPr>
          <p:cNvPr id="161" name="Rectangle: Rounded Corners 149">
            <a:extLst>
              <a:ext uri="{FF2B5EF4-FFF2-40B4-BE49-F238E27FC236}">
                <a16:creationId xmlns="" xmlns:a16="http://schemas.microsoft.com/office/drawing/2014/main" id="{D86169BE-2383-48F5-9C09-37D04D4731CB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35</a:t>
            </a:r>
          </a:p>
        </p:txBody>
      </p:sp>
      <p:sp>
        <p:nvSpPr>
          <p:cNvPr id="162" name="Rectangle: Rounded Corners 150">
            <a:extLst>
              <a:ext uri="{FF2B5EF4-FFF2-40B4-BE49-F238E27FC236}">
                <a16:creationId xmlns="" xmlns:a16="http://schemas.microsoft.com/office/drawing/2014/main" id="{BE771E9C-73F2-453E-A9EF-CDFF3076D17E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34</a:t>
            </a:r>
          </a:p>
        </p:txBody>
      </p:sp>
      <p:sp>
        <p:nvSpPr>
          <p:cNvPr id="163" name="Rectangle: Rounded Corners 151">
            <a:extLst>
              <a:ext uri="{FF2B5EF4-FFF2-40B4-BE49-F238E27FC236}">
                <a16:creationId xmlns="" xmlns:a16="http://schemas.microsoft.com/office/drawing/2014/main" id="{968C1B66-28C9-4070-B6AA-4715CBE06B7B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164" name="Rectangle: Rounded Corners 152">
            <a:extLst>
              <a:ext uri="{FF2B5EF4-FFF2-40B4-BE49-F238E27FC236}">
                <a16:creationId xmlns="" xmlns:a16="http://schemas.microsoft.com/office/drawing/2014/main" id="{8A5001A9-7B40-4F56-959D-755EB293FA07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32</a:t>
            </a:r>
          </a:p>
        </p:txBody>
      </p:sp>
      <p:sp>
        <p:nvSpPr>
          <p:cNvPr id="165" name="Rectangle: Rounded Corners 153">
            <a:extLst>
              <a:ext uri="{FF2B5EF4-FFF2-40B4-BE49-F238E27FC236}">
                <a16:creationId xmlns="" xmlns:a16="http://schemas.microsoft.com/office/drawing/2014/main" id="{814FDA04-0BB1-479F-BD6A-6A3C87494CD8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31</a:t>
            </a:r>
          </a:p>
        </p:txBody>
      </p:sp>
      <p:sp>
        <p:nvSpPr>
          <p:cNvPr id="166" name="Rectangle: Rounded Corners 154">
            <a:extLst>
              <a:ext uri="{FF2B5EF4-FFF2-40B4-BE49-F238E27FC236}">
                <a16:creationId xmlns="" xmlns:a16="http://schemas.microsoft.com/office/drawing/2014/main" id="{5DEE4CEB-E13F-4E54-9CAB-8082B7CE536A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30</a:t>
            </a:r>
          </a:p>
        </p:txBody>
      </p:sp>
      <p:sp>
        <p:nvSpPr>
          <p:cNvPr id="167" name="Rectangle: Rounded Corners 155">
            <a:extLst>
              <a:ext uri="{FF2B5EF4-FFF2-40B4-BE49-F238E27FC236}">
                <a16:creationId xmlns="" xmlns:a16="http://schemas.microsoft.com/office/drawing/2014/main" id="{B341448D-0B2C-4AFD-AA4E-8CC6050E422E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29</a:t>
            </a:r>
          </a:p>
        </p:txBody>
      </p:sp>
      <p:sp>
        <p:nvSpPr>
          <p:cNvPr id="168" name="Rectangle: Rounded Corners 156">
            <a:extLst>
              <a:ext uri="{FF2B5EF4-FFF2-40B4-BE49-F238E27FC236}">
                <a16:creationId xmlns="" xmlns:a16="http://schemas.microsoft.com/office/drawing/2014/main" id="{0D7F1BF5-CF44-4984-93AE-4CFF6E886034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28</a:t>
            </a:r>
          </a:p>
        </p:txBody>
      </p:sp>
      <p:sp>
        <p:nvSpPr>
          <p:cNvPr id="169" name="Rectangle: Rounded Corners 157">
            <a:extLst>
              <a:ext uri="{FF2B5EF4-FFF2-40B4-BE49-F238E27FC236}">
                <a16:creationId xmlns="" xmlns:a16="http://schemas.microsoft.com/office/drawing/2014/main" id="{6E3BC4C4-823B-441E-A0BB-9E7E2B272607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27</a:t>
            </a:r>
          </a:p>
        </p:txBody>
      </p:sp>
      <p:sp>
        <p:nvSpPr>
          <p:cNvPr id="170" name="Rectangle: Rounded Corners 158">
            <a:extLst>
              <a:ext uri="{FF2B5EF4-FFF2-40B4-BE49-F238E27FC236}">
                <a16:creationId xmlns="" xmlns:a16="http://schemas.microsoft.com/office/drawing/2014/main" id="{88793236-B96A-4072-BE01-1AD05643F334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26</a:t>
            </a:r>
          </a:p>
        </p:txBody>
      </p:sp>
      <p:sp>
        <p:nvSpPr>
          <p:cNvPr id="171" name="Rectangle: Rounded Corners 159">
            <a:extLst>
              <a:ext uri="{FF2B5EF4-FFF2-40B4-BE49-F238E27FC236}">
                <a16:creationId xmlns="" xmlns:a16="http://schemas.microsoft.com/office/drawing/2014/main" id="{BC8857BE-A132-4784-AC9E-DAF6C404D9CB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25</a:t>
            </a:r>
          </a:p>
        </p:txBody>
      </p:sp>
      <p:sp>
        <p:nvSpPr>
          <p:cNvPr id="172" name="Rectangle: Rounded Corners 160">
            <a:extLst>
              <a:ext uri="{FF2B5EF4-FFF2-40B4-BE49-F238E27FC236}">
                <a16:creationId xmlns="" xmlns:a16="http://schemas.microsoft.com/office/drawing/2014/main" id="{686B9027-29E9-4024-938E-43D222270C95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24</a:t>
            </a:r>
          </a:p>
        </p:txBody>
      </p:sp>
      <p:sp>
        <p:nvSpPr>
          <p:cNvPr id="173" name="Rectangle: Rounded Corners 161">
            <a:extLst>
              <a:ext uri="{FF2B5EF4-FFF2-40B4-BE49-F238E27FC236}">
                <a16:creationId xmlns="" xmlns:a16="http://schemas.microsoft.com/office/drawing/2014/main" id="{113214FA-CCEC-44B9-AB7B-04B9495DBC83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23</a:t>
            </a:r>
          </a:p>
        </p:txBody>
      </p:sp>
      <p:sp>
        <p:nvSpPr>
          <p:cNvPr id="174" name="Rectangle: Rounded Corners 162">
            <a:extLst>
              <a:ext uri="{FF2B5EF4-FFF2-40B4-BE49-F238E27FC236}">
                <a16:creationId xmlns="" xmlns:a16="http://schemas.microsoft.com/office/drawing/2014/main" id="{C0B71CE7-26B1-4AB8-8849-F5D19A608F6B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22</a:t>
            </a:r>
          </a:p>
        </p:txBody>
      </p:sp>
      <p:sp>
        <p:nvSpPr>
          <p:cNvPr id="175" name="Rectangle: Rounded Corners 163">
            <a:extLst>
              <a:ext uri="{FF2B5EF4-FFF2-40B4-BE49-F238E27FC236}">
                <a16:creationId xmlns="" xmlns:a16="http://schemas.microsoft.com/office/drawing/2014/main" id="{4F517DE3-294F-4F4B-B100-095C056E80E3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21</a:t>
            </a:r>
          </a:p>
        </p:txBody>
      </p:sp>
      <p:sp>
        <p:nvSpPr>
          <p:cNvPr id="176" name="Rectangle: Rounded Corners 164">
            <a:extLst>
              <a:ext uri="{FF2B5EF4-FFF2-40B4-BE49-F238E27FC236}">
                <a16:creationId xmlns="" xmlns:a16="http://schemas.microsoft.com/office/drawing/2014/main" id="{56EE57BA-F071-465B-A36D-330D9653E571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20</a:t>
            </a:r>
          </a:p>
        </p:txBody>
      </p:sp>
      <p:sp>
        <p:nvSpPr>
          <p:cNvPr id="177" name="Rectangle: Rounded Corners 165">
            <a:extLst>
              <a:ext uri="{FF2B5EF4-FFF2-40B4-BE49-F238E27FC236}">
                <a16:creationId xmlns="" xmlns:a16="http://schemas.microsoft.com/office/drawing/2014/main" id="{DBA8F11A-01F2-42AE-B4C7-224205CFE01B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19</a:t>
            </a:r>
          </a:p>
        </p:txBody>
      </p:sp>
      <p:sp>
        <p:nvSpPr>
          <p:cNvPr id="178" name="Rectangle: Rounded Corners 166">
            <a:extLst>
              <a:ext uri="{FF2B5EF4-FFF2-40B4-BE49-F238E27FC236}">
                <a16:creationId xmlns="" xmlns:a16="http://schemas.microsoft.com/office/drawing/2014/main" id="{68F97C3A-BC6D-4838-AA2E-B8D4EA0DD163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18</a:t>
            </a:r>
          </a:p>
        </p:txBody>
      </p:sp>
      <p:sp>
        <p:nvSpPr>
          <p:cNvPr id="179" name="Rectangle: Rounded Corners 167">
            <a:extLst>
              <a:ext uri="{FF2B5EF4-FFF2-40B4-BE49-F238E27FC236}">
                <a16:creationId xmlns="" xmlns:a16="http://schemas.microsoft.com/office/drawing/2014/main" id="{499B0D9E-C4E4-46EF-9FE6-463564972FF6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17</a:t>
            </a:r>
          </a:p>
        </p:txBody>
      </p:sp>
      <p:sp>
        <p:nvSpPr>
          <p:cNvPr id="180" name="Rectangle: Rounded Corners 168">
            <a:extLst>
              <a:ext uri="{FF2B5EF4-FFF2-40B4-BE49-F238E27FC236}">
                <a16:creationId xmlns="" xmlns:a16="http://schemas.microsoft.com/office/drawing/2014/main" id="{1231150D-3145-4F76-B57B-BC7C636068D6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16</a:t>
            </a:r>
          </a:p>
        </p:txBody>
      </p:sp>
      <p:sp>
        <p:nvSpPr>
          <p:cNvPr id="181" name="Rectangle: Rounded Corners 169">
            <a:extLst>
              <a:ext uri="{FF2B5EF4-FFF2-40B4-BE49-F238E27FC236}">
                <a16:creationId xmlns="" xmlns:a16="http://schemas.microsoft.com/office/drawing/2014/main" id="{0B91E6A0-8D6E-49C5-B10B-BB1CF37B81AD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15</a:t>
            </a:r>
          </a:p>
        </p:txBody>
      </p:sp>
      <p:sp>
        <p:nvSpPr>
          <p:cNvPr id="182" name="Rectangle: Rounded Corners 170">
            <a:extLst>
              <a:ext uri="{FF2B5EF4-FFF2-40B4-BE49-F238E27FC236}">
                <a16:creationId xmlns="" xmlns:a16="http://schemas.microsoft.com/office/drawing/2014/main" id="{38026127-711B-435B-94DE-DB6E149DC71C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14</a:t>
            </a:r>
          </a:p>
        </p:txBody>
      </p:sp>
      <p:sp>
        <p:nvSpPr>
          <p:cNvPr id="183" name="Rectangle: Rounded Corners 171">
            <a:extLst>
              <a:ext uri="{FF2B5EF4-FFF2-40B4-BE49-F238E27FC236}">
                <a16:creationId xmlns="" xmlns:a16="http://schemas.microsoft.com/office/drawing/2014/main" id="{C14C8319-0B3A-487C-9EE4-F983C356254E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13</a:t>
            </a:r>
          </a:p>
        </p:txBody>
      </p:sp>
      <p:sp>
        <p:nvSpPr>
          <p:cNvPr id="184" name="Rectangle: Rounded Corners 172">
            <a:extLst>
              <a:ext uri="{FF2B5EF4-FFF2-40B4-BE49-F238E27FC236}">
                <a16:creationId xmlns="" xmlns:a16="http://schemas.microsoft.com/office/drawing/2014/main" id="{E9E2E2C0-B1DF-479D-9546-086E854B4CDE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12</a:t>
            </a:r>
          </a:p>
        </p:txBody>
      </p:sp>
      <p:sp>
        <p:nvSpPr>
          <p:cNvPr id="185" name="Rectangle: Rounded Corners 173">
            <a:extLst>
              <a:ext uri="{FF2B5EF4-FFF2-40B4-BE49-F238E27FC236}">
                <a16:creationId xmlns="" xmlns:a16="http://schemas.microsoft.com/office/drawing/2014/main" id="{9C4BF873-A821-4628-97A8-D059937CAAF3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11</a:t>
            </a:r>
          </a:p>
        </p:txBody>
      </p:sp>
      <p:sp>
        <p:nvSpPr>
          <p:cNvPr id="186" name="Rectangle: Rounded Corners 174">
            <a:extLst>
              <a:ext uri="{FF2B5EF4-FFF2-40B4-BE49-F238E27FC236}">
                <a16:creationId xmlns="" xmlns:a16="http://schemas.microsoft.com/office/drawing/2014/main" id="{52691D40-8C0E-4667-A610-1C54EA7D9EE2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187" name="Rectangle: Rounded Corners 175">
            <a:extLst>
              <a:ext uri="{FF2B5EF4-FFF2-40B4-BE49-F238E27FC236}">
                <a16:creationId xmlns="" xmlns:a16="http://schemas.microsoft.com/office/drawing/2014/main" id="{93E9F58F-BEA1-46C8-883A-2E2D092369EB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188" name="Rectangle: Rounded Corners 176">
            <a:extLst>
              <a:ext uri="{FF2B5EF4-FFF2-40B4-BE49-F238E27FC236}">
                <a16:creationId xmlns="" xmlns:a16="http://schemas.microsoft.com/office/drawing/2014/main" id="{23D056EC-DD40-48B3-8FE2-2B7113C71C14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189" name="Rectangle: Rounded Corners 177">
            <a:extLst>
              <a:ext uri="{FF2B5EF4-FFF2-40B4-BE49-F238E27FC236}">
                <a16:creationId xmlns="" xmlns:a16="http://schemas.microsoft.com/office/drawing/2014/main" id="{90370E08-2678-4A2F-B297-15FB23DDD29B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190" name="Rectangle: Rounded Corners 178">
            <a:extLst>
              <a:ext uri="{FF2B5EF4-FFF2-40B4-BE49-F238E27FC236}">
                <a16:creationId xmlns="" xmlns:a16="http://schemas.microsoft.com/office/drawing/2014/main" id="{68B8FE45-45C7-4981-AAA5-E349D81F3027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191" name="Rectangle: Rounded Corners 179">
            <a:extLst>
              <a:ext uri="{FF2B5EF4-FFF2-40B4-BE49-F238E27FC236}">
                <a16:creationId xmlns="" xmlns:a16="http://schemas.microsoft.com/office/drawing/2014/main" id="{3F153729-FDBD-4EB4-AE34-FE8FDA2B9D22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192" name="Rectangle: Rounded Corners 180">
            <a:extLst>
              <a:ext uri="{FF2B5EF4-FFF2-40B4-BE49-F238E27FC236}">
                <a16:creationId xmlns=""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193" name="Rectangle: Rounded Corners 181">
            <a:extLst>
              <a:ext uri="{FF2B5EF4-FFF2-40B4-BE49-F238E27FC236}">
                <a16:creationId xmlns="" xmlns:a16="http://schemas.microsoft.com/office/drawing/2014/main" id="{FA2AE9AA-DF6C-4198-8070-BE28C33BC93B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194" name="Rectangle: Rounded Corners 182">
            <a:extLst>
              <a:ext uri="{FF2B5EF4-FFF2-40B4-BE49-F238E27FC236}">
                <a16:creationId xmlns="" xmlns:a16="http://schemas.microsoft.com/office/drawing/2014/main" id="{5574E918-FCCF-4F5A-8338-F0195D48D322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195" name="Rectangle: Rounded Corners 183">
            <a:extLst>
              <a:ext uri="{FF2B5EF4-FFF2-40B4-BE49-F238E27FC236}">
                <a16:creationId xmlns="" xmlns:a16="http://schemas.microsoft.com/office/drawing/2014/main" id="{84498586-260B-44AC-9119-279CD8106F7A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196" name="Rectangle: Rounded Corners 184">
            <a:extLst>
              <a:ext uri="{FF2B5EF4-FFF2-40B4-BE49-F238E27FC236}">
                <a16:creationId xmlns=""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197" name="Rectangle: Rounded Corners 186">
            <a:extLst>
              <a:ext uri="{FF2B5EF4-FFF2-40B4-BE49-F238E27FC236}">
                <a16:creationId xmlns="" xmlns:a16="http://schemas.microsoft.com/office/drawing/2014/main" id="{09BD8570-F3EE-4550-91DC-3636FF64E440}"/>
              </a:ext>
            </a:extLst>
          </p:cNvPr>
          <p:cNvSpPr/>
          <p:nvPr/>
        </p:nvSpPr>
        <p:spPr>
          <a:xfrm>
            <a:off x="9589851" y="1286926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4527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5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5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5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15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25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35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45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5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65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75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85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95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5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150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250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350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450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5500"/>
                            </p:stCondLst>
                            <p:childTnLst>
                              <p:par>
                                <p:cTn id="1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6500"/>
                            </p:stCondLst>
                            <p:childTnLst>
                              <p:par>
                                <p:cTn id="1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7500"/>
                            </p:stCondLst>
                            <p:childTnLst>
                              <p:par>
                                <p:cTn id="1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8500"/>
                            </p:stCondLst>
                            <p:childTnLst>
                              <p:par>
                                <p:cTn id="1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9500"/>
                            </p:stCondLst>
                            <p:childTnLst>
                              <p:par>
                                <p:cTn id="1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0500"/>
                            </p:stCondLst>
                            <p:childTnLst>
                              <p:par>
                                <p:cTn id="1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1500"/>
                            </p:stCondLst>
                            <p:childTnLst>
                              <p:par>
                                <p:cTn id="1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32500"/>
                            </p:stCondLst>
                            <p:childTnLst>
                              <p:par>
                                <p:cTn id="1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3500"/>
                            </p:stCondLst>
                            <p:childTnLst>
                              <p:par>
                                <p:cTn id="1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4500"/>
                            </p:stCondLst>
                            <p:childTnLst>
                              <p:par>
                                <p:cTn id="1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35500"/>
                            </p:stCondLst>
                            <p:childTnLst>
                              <p:par>
                                <p:cTn id="1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36500"/>
                            </p:stCondLst>
                            <p:childTnLst>
                              <p:par>
                                <p:cTn id="1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7500"/>
                            </p:stCondLst>
                            <p:childTnLst>
                              <p:par>
                                <p:cTn id="1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8500"/>
                            </p:stCondLst>
                            <p:childTnLst>
                              <p:par>
                                <p:cTn id="1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39500"/>
                            </p:stCondLst>
                            <p:childTnLst>
                              <p:par>
                                <p:cTn id="1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0500"/>
                            </p:stCondLst>
                            <p:childTnLst>
                              <p:par>
                                <p:cTn id="1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41500"/>
                            </p:stCondLst>
                            <p:childTnLst>
                              <p:par>
                                <p:cTn id="1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42500"/>
                            </p:stCondLst>
                            <p:childTnLst>
                              <p:par>
                                <p:cTn id="1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43500"/>
                            </p:stCondLst>
                            <p:childTnLst>
                              <p:par>
                                <p:cTn id="1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44500"/>
                            </p:stCondLst>
                            <p:childTnLst>
                              <p:par>
                                <p:cTn id="1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45500"/>
                            </p:stCondLst>
                            <p:childTnLst>
                              <p:par>
                                <p:cTn id="1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46500"/>
                            </p:stCondLst>
                            <p:childTnLst>
                              <p:par>
                                <p:cTn id="1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47500"/>
                            </p:stCondLst>
                            <p:childTnLst>
                              <p:par>
                                <p:cTn id="1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48500"/>
                            </p:stCondLst>
                            <p:childTnLst>
                              <p:par>
                                <p:cTn id="1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49500"/>
                            </p:stCondLst>
                            <p:childTnLst>
                              <p:par>
                                <p:cTn id="1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0500"/>
                            </p:stCondLst>
                            <p:childTnLst>
                              <p:par>
                                <p:cTn id="2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1500"/>
                            </p:stCondLst>
                            <p:childTnLst>
                              <p:par>
                                <p:cTn id="2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2500"/>
                            </p:stCondLst>
                            <p:childTnLst>
                              <p:par>
                                <p:cTn id="2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3500"/>
                            </p:stCondLst>
                            <p:childTnLst>
                              <p:par>
                                <p:cTn id="2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54500"/>
                            </p:stCondLst>
                            <p:childTnLst>
                              <p:par>
                                <p:cTn id="2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55500"/>
                            </p:stCondLst>
                            <p:childTnLst>
                              <p:par>
                                <p:cTn id="2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56500"/>
                            </p:stCondLst>
                            <p:childTnLst>
                              <p:par>
                                <p:cTn id="2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57500"/>
                            </p:stCondLst>
                            <p:childTnLst>
                              <p:par>
                                <p:cTn id="2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8500"/>
                            </p:stCondLst>
                            <p:childTnLst>
                              <p:par>
                                <p:cTn id="2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59500"/>
                            </p:stCondLst>
                            <p:childTnLst>
                              <p:par>
                                <p:cTn id="2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60500"/>
                            </p:stCondLst>
                            <p:childTnLst>
                              <p:par>
                                <p:cTn id="2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61500"/>
                            </p:stCondLst>
                            <p:childTnLst>
                              <p:par>
                                <p:cTn id="2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62500"/>
                            </p:stCondLst>
                            <p:childTnLst>
                              <p:par>
                                <p:cTn id="2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63500"/>
                            </p:stCondLst>
                            <p:childTnLst>
                              <p:par>
                                <p:cTn id="2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64500"/>
                            </p:stCondLst>
                            <p:childTnLst>
                              <p:par>
                                <p:cTn id="2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65500"/>
                            </p:stCondLst>
                            <p:childTnLst>
                              <p:par>
                                <p:cTn id="2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66500"/>
                            </p:stCondLst>
                            <p:childTnLst>
                              <p:par>
                                <p:cTn id="2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67500"/>
                            </p:stCondLst>
                            <p:childTnLst>
                              <p:par>
                                <p:cTn id="2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68500"/>
                            </p:stCondLst>
                            <p:childTnLst>
                              <p:par>
                                <p:cTn id="2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69500"/>
                            </p:stCondLst>
                            <p:childTnLst>
                              <p:par>
                                <p:cTn id="2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70500"/>
                            </p:stCondLst>
                            <p:childTnLst>
                              <p:par>
                                <p:cTn id="2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71500"/>
                            </p:stCondLst>
                            <p:childTnLst>
                              <p:par>
                                <p:cTn id="2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72500"/>
                            </p:stCondLst>
                            <p:childTnLst>
                              <p:par>
                                <p:cTn id="2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73500"/>
                            </p:stCondLst>
                            <p:childTnLst>
                              <p:par>
                                <p:cTn id="2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74500"/>
                            </p:stCondLst>
                            <p:childTnLst>
                              <p:par>
                                <p:cTn id="2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75500"/>
                            </p:stCondLst>
                            <p:childTnLst>
                              <p:par>
                                <p:cTn id="2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76500"/>
                            </p:stCondLst>
                            <p:childTnLst>
                              <p:par>
                                <p:cTn id="2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77500"/>
                            </p:stCondLst>
                            <p:childTnLst>
                              <p:par>
                                <p:cTn id="2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78500"/>
                            </p:stCondLst>
                            <p:childTnLst>
                              <p:par>
                                <p:cTn id="2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79500"/>
                            </p:stCondLst>
                            <p:childTnLst>
                              <p:par>
                                <p:cTn id="2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80500"/>
                            </p:stCondLst>
                            <p:childTnLst>
                              <p:par>
                                <p:cTn id="2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81500"/>
                            </p:stCondLst>
                            <p:childTnLst>
                              <p:par>
                                <p:cTn id="2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82500"/>
                            </p:stCondLst>
                            <p:childTnLst>
                              <p:par>
                                <p:cTn id="2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83500"/>
                            </p:stCondLst>
                            <p:childTnLst>
                              <p:par>
                                <p:cTn id="2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84500"/>
                            </p:stCondLst>
                            <p:childTnLst>
                              <p:par>
                                <p:cTn id="3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85500"/>
                            </p:stCondLst>
                            <p:childTnLst>
                              <p:par>
                                <p:cTn id="3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86500"/>
                            </p:stCondLst>
                            <p:childTnLst>
                              <p:par>
                                <p:cTn id="3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87500"/>
                            </p:stCondLst>
                            <p:childTnLst>
                              <p:par>
                                <p:cTn id="3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88500"/>
                            </p:stCondLst>
                            <p:childTnLst>
                              <p:par>
                                <p:cTn id="3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89500"/>
                            </p:stCondLst>
                            <p:childTnLst>
                              <p:par>
                                <p:cTn id="3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90500"/>
                            </p:stCondLst>
                            <p:childTnLst>
                              <p:par>
                                <p:cTn id="3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91500"/>
                            </p:stCondLst>
                            <p:childTnLst>
                              <p:par>
                                <p:cTn id="3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92500"/>
                            </p:stCondLst>
                            <p:childTnLst>
                              <p:par>
                                <p:cTn id="3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93500"/>
                            </p:stCondLst>
                            <p:childTnLst>
                              <p:par>
                                <p:cTn id="3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94500"/>
                            </p:stCondLst>
                            <p:childTnLst>
                              <p:par>
                                <p:cTn id="3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95500"/>
                            </p:stCondLst>
                            <p:childTnLst>
                              <p:par>
                                <p:cTn id="3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96500"/>
                            </p:stCondLst>
                            <p:childTnLst>
                              <p:par>
                                <p:cTn id="3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97500"/>
                            </p:stCondLst>
                            <p:childTnLst>
                              <p:par>
                                <p:cTn id="3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98500"/>
                            </p:stCondLst>
                            <p:childTnLst>
                              <p:par>
                                <p:cTn id="3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99500"/>
                            </p:stCondLst>
                            <p:childTnLst>
                              <p:par>
                                <p:cTn id="3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00500"/>
                            </p:stCondLst>
                            <p:childTnLst>
                              <p:par>
                                <p:cTn id="3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01500"/>
                            </p:stCondLst>
                            <p:childTnLst>
                              <p:par>
                                <p:cTn id="3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02500"/>
                            </p:stCondLst>
                            <p:childTnLst>
                              <p:par>
                                <p:cTn id="3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03500"/>
                            </p:stCondLst>
                            <p:childTnLst>
                              <p:par>
                                <p:cTn id="3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04500"/>
                            </p:stCondLst>
                            <p:childTnLst>
                              <p:par>
                                <p:cTn id="3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05500"/>
                            </p:stCondLst>
                            <p:childTnLst>
                              <p:par>
                                <p:cTn id="3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06500"/>
                            </p:stCondLst>
                            <p:childTnLst>
                              <p:par>
                                <p:cTn id="3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107500"/>
                            </p:stCondLst>
                            <p:childTnLst>
                              <p:par>
                                <p:cTn id="3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08500"/>
                            </p:stCondLst>
                            <p:childTnLst>
                              <p:par>
                                <p:cTn id="3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109500"/>
                            </p:stCondLst>
                            <p:childTnLst>
                              <p:par>
                                <p:cTn id="3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110500"/>
                            </p:stCondLst>
                            <p:childTnLst>
                              <p:par>
                                <p:cTn id="3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111500"/>
                            </p:stCondLst>
                            <p:childTnLst>
                              <p:par>
                                <p:cTn id="3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112500"/>
                            </p:stCondLst>
                            <p:childTnLst>
                              <p:par>
                                <p:cTn id="3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113500"/>
                            </p:stCondLst>
                            <p:childTnLst>
                              <p:par>
                                <p:cTn id="3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114500"/>
                            </p:stCondLst>
                            <p:childTnLst>
                              <p:par>
                                <p:cTn id="3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115500"/>
                            </p:stCondLst>
                            <p:childTnLst>
                              <p:par>
                                <p:cTn id="3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116500"/>
                            </p:stCondLst>
                            <p:childTnLst>
                              <p:par>
                                <p:cTn id="3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117500"/>
                            </p:stCondLst>
                            <p:childTnLst>
                              <p:par>
                                <p:cTn id="4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118500"/>
                            </p:stCondLst>
                            <p:childTnLst>
                              <p:par>
                                <p:cTn id="4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119500"/>
                            </p:stCondLst>
                            <p:childTnLst>
                              <p:par>
                                <p:cTn id="4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120500"/>
                            </p:stCondLst>
                            <p:childTnLst>
                              <p:par>
                                <p:cTn id="4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121500"/>
                            </p:stCondLst>
                            <p:childTnLst>
                              <p:par>
                                <p:cTn id="4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122500"/>
                            </p:stCondLst>
                            <p:childTnLst>
                              <p:par>
                                <p:cTn id="4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123500"/>
                            </p:stCondLst>
                            <p:childTnLst>
                              <p:par>
                                <p:cTn id="4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24500"/>
                            </p:stCondLst>
                            <p:childTnLst>
                              <p:par>
                                <p:cTn id="4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125500"/>
                            </p:stCondLst>
                            <p:childTnLst>
                              <p:par>
                                <p:cTn id="4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126500"/>
                            </p:stCondLst>
                            <p:childTnLst>
                              <p:par>
                                <p:cTn id="4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127500"/>
                            </p:stCondLst>
                            <p:childTnLst>
                              <p:par>
                                <p:cTn id="4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128500"/>
                            </p:stCondLst>
                            <p:childTnLst>
                              <p:par>
                                <p:cTn id="4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129500"/>
                            </p:stCondLst>
                            <p:childTnLst>
                              <p:par>
                                <p:cTn id="4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130500"/>
                            </p:stCondLst>
                            <p:childTnLst>
                              <p:par>
                                <p:cTn id="4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131500"/>
                            </p:stCondLst>
                            <p:childTnLst>
                              <p:par>
                                <p:cTn id="4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132500"/>
                            </p:stCondLst>
                            <p:childTnLst>
                              <p:par>
                                <p:cTn id="4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133500"/>
                            </p:stCondLst>
                            <p:childTnLst>
                              <p:par>
                                <p:cTn id="4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134500"/>
                            </p:stCondLst>
                            <p:childTnLst>
                              <p:par>
                                <p:cTn id="4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>
                            <p:stCondLst>
                              <p:cond delay="135500"/>
                            </p:stCondLst>
                            <p:childTnLst>
                              <p:par>
                                <p:cTn id="4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136500"/>
                            </p:stCondLst>
                            <p:childTnLst>
                              <p:par>
                                <p:cTn id="4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137500"/>
                            </p:stCondLst>
                            <p:childTnLst>
                              <p:par>
                                <p:cTn id="4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138500"/>
                            </p:stCondLst>
                            <p:childTnLst>
                              <p:par>
                                <p:cTn id="4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139500"/>
                            </p:stCondLst>
                            <p:childTnLst>
                              <p:par>
                                <p:cTn id="4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140500"/>
                            </p:stCondLst>
                            <p:childTnLst>
                              <p:par>
                                <p:cTn id="4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141500"/>
                            </p:stCondLst>
                            <p:childTnLst>
                              <p:par>
                                <p:cTn id="4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142500"/>
                            </p:stCondLst>
                            <p:childTnLst>
                              <p:par>
                                <p:cTn id="4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143500"/>
                            </p:stCondLst>
                            <p:childTnLst>
                              <p:par>
                                <p:cTn id="4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1" fill="hold">
                            <p:stCondLst>
                              <p:cond delay="144500"/>
                            </p:stCondLst>
                            <p:childTnLst>
                              <p:par>
                                <p:cTn id="4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145500"/>
                            </p:stCondLst>
                            <p:childTnLst>
                              <p:par>
                                <p:cTn id="4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>
                            <p:stCondLst>
                              <p:cond delay="146500"/>
                            </p:stCondLst>
                            <p:childTnLst>
                              <p:par>
                                <p:cTn id="4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147500"/>
                            </p:stCondLst>
                            <p:childTnLst>
                              <p:par>
                                <p:cTn id="4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148500"/>
                            </p:stCondLst>
                            <p:childTnLst>
                              <p:par>
                                <p:cTn id="4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>
                            <p:stCondLst>
                              <p:cond delay="149500"/>
                            </p:stCondLst>
                            <p:childTnLst>
                              <p:par>
                                <p:cTn id="4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150500"/>
                            </p:stCondLst>
                            <p:childTnLst>
                              <p:par>
                                <p:cTn id="5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151500"/>
                            </p:stCondLst>
                            <p:childTnLst>
                              <p:par>
                                <p:cTn id="5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152500"/>
                            </p:stCondLst>
                            <p:childTnLst>
                              <p:par>
                                <p:cTn id="5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>
                            <p:stCondLst>
                              <p:cond delay="153500"/>
                            </p:stCondLst>
                            <p:childTnLst>
                              <p:par>
                                <p:cTn id="5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>
                            <p:stCondLst>
                              <p:cond delay="154500"/>
                            </p:stCondLst>
                            <p:childTnLst>
                              <p:par>
                                <p:cTn id="5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155500"/>
                            </p:stCondLst>
                            <p:childTnLst>
                              <p:par>
                                <p:cTn id="5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7" fill="hold">
                            <p:stCondLst>
                              <p:cond delay="156500"/>
                            </p:stCondLst>
                            <p:childTnLst>
                              <p:par>
                                <p:cTn id="5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>
                            <p:stCondLst>
                              <p:cond delay="157500"/>
                            </p:stCondLst>
                            <p:childTnLst>
                              <p:par>
                                <p:cTn id="5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>
                            <p:stCondLst>
                              <p:cond delay="158500"/>
                            </p:stCondLst>
                            <p:childTnLst>
                              <p:par>
                                <p:cTn id="5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6" fill="hold">
                            <p:stCondLst>
                              <p:cond delay="159500"/>
                            </p:stCondLst>
                            <p:childTnLst>
                              <p:par>
                                <p:cTn id="5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160500"/>
                            </p:stCondLst>
                            <p:childTnLst>
                              <p:par>
                                <p:cTn id="5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161500"/>
                            </p:stCondLst>
                            <p:childTnLst>
                              <p:par>
                                <p:cTn id="5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>
                            <p:stCondLst>
                              <p:cond delay="162500"/>
                            </p:stCondLst>
                            <p:childTnLst>
                              <p:par>
                                <p:cTn id="5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8" fill="hold">
                            <p:stCondLst>
                              <p:cond delay="163500"/>
                            </p:stCondLst>
                            <p:childTnLst>
                              <p:par>
                                <p:cTn id="5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>
                            <p:stCondLst>
                              <p:cond delay="164500"/>
                            </p:stCondLst>
                            <p:childTnLst>
                              <p:par>
                                <p:cTn id="5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65500"/>
                            </p:stCondLst>
                            <p:childTnLst>
                              <p:par>
                                <p:cTn id="5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7" fill="hold">
                            <p:stCondLst>
                              <p:cond delay="166500"/>
                            </p:stCondLst>
                            <p:childTnLst>
                              <p:par>
                                <p:cTn id="5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167500"/>
                            </p:stCondLst>
                            <p:childTnLst>
                              <p:par>
                                <p:cTn id="5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3" fill="hold">
                            <p:stCondLst>
                              <p:cond delay="168500"/>
                            </p:stCondLst>
                            <p:childTnLst>
                              <p:par>
                                <p:cTn id="5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>
                            <p:stCondLst>
                              <p:cond delay="169500"/>
                            </p:stCondLst>
                            <p:childTnLst>
                              <p:par>
                                <p:cTn id="5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9" fill="hold">
                            <p:stCondLst>
                              <p:cond delay="170500"/>
                            </p:stCondLst>
                            <p:childTnLst>
                              <p:par>
                                <p:cTn id="5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2" fill="hold">
                            <p:stCondLst>
                              <p:cond delay="171500"/>
                            </p:stCondLst>
                            <p:childTnLst>
                              <p:par>
                                <p:cTn id="5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5" fill="hold">
                            <p:stCondLst>
                              <p:cond delay="172500"/>
                            </p:stCondLst>
                            <p:childTnLst>
                              <p:par>
                                <p:cTn id="5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8" fill="hold">
                            <p:stCondLst>
                              <p:cond delay="173500"/>
                            </p:stCondLst>
                            <p:childTnLst>
                              <p:par>
                                <p:cTn id="5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1" fill="hold">
                            <p:stCondLst>
                              <p:cond delay="174500"/>
                            </p:stCondLst>
                            <p:childTnLst>
                              <p:par>
                                <p:cTn id="5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4" fill="hold">
                            <p:stCondLst>
                              <p:cond delay="175500"/>
                            </p:stCondLst>
                            <p:childTnLst>
                              <p:par>
                                <p:cTn id="5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7" fill="hold">
                            <p:stCondLst>
                              <p:cond delay="176500"/>
                            </p:stCondLst>
                            <p:childTnLst>
                              <p:par>
                                <p:cTn id="5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0" fill="hold">
                            <p:stCondLst>
                              <p:cond delay="177500"/>
                            </p:stCondLst>
                            <p:childTnLst>
                              <p:par>
                                <p:cTn id="5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3" fill="hold">
                            <p:stCondLst>
                              <p:cond delay="178500"/>
                            </p:stCondLst>
                            <p:childTnLst>
                              <p:par>
                                <p:cTn id="5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6" fill="hold">
                            <p:stCondLst>
                              <p:cond delay="179500"/>
                            </p:stCondLst>
                            <p:childTnLst>
                              <p:par>
                                <p:cTn id="5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9" fill="hold">
                            <p:stCondLst>
                              <p:cond delay="180500"/>
                            </p:stCondLst>
                            <p:childTnLst>
                              <p:par>
                                <p:cTn id="5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2" fill="hold">
                            <p:stCondLst>
                              <p:cond delay="181500"/>
                            </p:stCondLst>
                            <p:childTnLst>
                              <p:par>
                                <p:cTn id="5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" grpId="0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23792" y="49269"/>
            <a:ext cx="45365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Kêt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02525" y="634917"/>
            <a:ext cx="56735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Hs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33561" y="1844824"/>
            <a:ext cx="12068794" cy="1337663"/>
          </a:xfrm>
        </p:spPr>
        <p:txBody>
          <a:bodyPr/>
          <a:lstStyle/>
          <a:p>
            <a:pPr marL="57150" indent="62865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55687" y="3501008"/>
            <a:ext cx="12068794" cy="1440159"/>
          </a:xfrm>
          <a:prstGeom prst="rect">
            <a:avLst/>
          </a:prstGeom>
        </p:spPr>
        <p:txBody>
          <a:bodyPr lIns="121917" tIns="60958" rIns="121917" bIns="60958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57150" indent="62865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19h, tin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covid_19,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camera…..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5731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596" y="2348880"/>
            <a:ext cx="11972403" cy="3697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Camera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giám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in,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… .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tin: Tin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tức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Covid_19,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trực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online, …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63352" y="1409838"/>
            <a:ext cx="6858000" cy="514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4000" tIns="10800" rIns="54000" bIns="10800" anchor="ctr">
            <a:spAutoFit/>
          </a:bodyPr>
          <a:lstStyle/>
          <a:p>
            <a:r>
              <a:rPr lang="en-US" alt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endParaRPr lang="en-US" altLang="en-US" sz="3200" b="1" u="sng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52530" y="285728"/>
            <a:ext cx="9358378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vi-VN" sz="2800" b="1" kern="1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Bài 1: KHÁI NIỆM VÀ LỢI </a:t>
            </a:r>
            <a:r>
              <a:rPr lang="vi-VN" sz="2800" b="1" kern="1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ÍCH CỦA </a:t>
            </a:r>
            <a:r>
              <a:rPr lang="vi-VN" sz="2800" b="1" kern="1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MẠNG MÁY TÍNH</a:t>
            </a:r>
          </a:p>
        </p:txBody>
      </p:sp>
    </p:spTree>
    <p:extLst>
      <p:ext uri="{BB962C8B-B14F-4D97-AF65-F5344CB8AC3E}">
        <p14:creationId xmlns:p14="http://schemas.microsoft.com/office/powerpoint/2010/main" val="3852299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415480" y="260648"/>
            <a:ext cx="92170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3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CẤU TRÚC BÀI GIẢNG</a:t>
            </a:r>
          </a:p>
        </p:txBody>
      </p:sp>
      <p:sp>
        <p:nvSpPr>
          <p:cNvPr id="9220" name="Slide Number Placeholder 6"/>
          <p:cNvSpPr txBox="1">
            <a:spLocks noGrp="1"/>
          </p:cNvSpPr>
          <p:nvPr/>
        </p:nvSpPr>
        <p:spPr bwMode="auto">
          <a:xfrm>
            <a:off x="2999656" y="4684055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C839AE15-9027-4325-B643-7ADA105C8F18}" type="slidenum">
              <a:rPr lang="en-US" altLang="en-US" sz="1200">
                <a:solidFill>
                  <a:srgbClr val="898989"/>
                </a:solidFill>
                <a:latin typeface="Calibri" pitchFamily="34" charset="0"/>
              </a:rPr>
              <a:pPr algn="r"/>
              <a:t>2</a:t>
            </a:fld>
            <a:endParaRPr lang="en-US" altLang="en-US" sz="1200">
              <a:solidFill>
                <a:srgbClr val="898989"/>
              </a:solidFill>
              <a:latin typeface="Calibri" pitchFamily="34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778801653"/>
              </p:ext>
            </p:extLst>
          </p:nvPr>
        </p:nvGraphicFramePr>
        <p:xfrm>
          <a:off x="0" y="1214422"/>
          <a:ext cx="8128000" cy="59091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8" name="Oval 17"/>
          <p:cNvSpPr/>
          <p:nvPr/>
        </p:nvSpPr>
        <p:spPr>
          <a:xfrm>
            <a:off x="595274" y="2928934"/>
            <a:ext cx="983432" cy="1008112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</a:p>
        </p:txBody>
      </p:sp>
      <p:sp>
        <p:nvSpPr>
          <p:cNvPr id="19" name="Oval 18"/>
          <p:cNvSpPr/>
          <p:nvPr/>
        </p:nvSpPr>
        <p:spPr>
          <a:xfrm>
            <a:off x="523836" y="4214818"/>
            <a:ext cx="1061129" cy="1008112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309522" y="5500702"/>
            <a:ext cx="1000132" cy="1000132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30550" y="1583644"/>
            <a:ext cx="964790" cy="1008112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8638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37424EE-11FC-4540-A92F-37799732F8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graphicEl>
                                              <a:dgm id="{037424EE-11FC-4540-A92F-37799732F8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graphicEl>
                                              <a:dgm id="{037424EE-11FC-4540-A92F-37799732F8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EAD4700-BB28-4B57-8A8F-195360CC65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graphicEl>
                                              <a:dgm id="{FEAD4700-BB28-4B57-8A8F-195360CC65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graphicEl>
                                              <a:dgm id="{FEAD4700-BB28-4B57-8A8F-195360CC65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7026253-F921-4CB6-B4AE-0349D2F46D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graphicEl>
                                              <a:dgm id="{97026253-F921-4CB6-B4AE-0349D2F46D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graphicEl>
                                              <a:dgm id="{97026253-F921-4CB6-B4AE-0349D2F46D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623A0E4-84F0-48FB-8BB9-011E718B02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graphicEl>
                                              <a:dgm id="{1623A0E4-84F0-48FB-8BB9-011E718B02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graphicEl>
                                              <a:dgm id="{1623A0E4-84F0-48FB-8BB9-011E718B02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2D39B9E-1EBA-4D0F-A008-44E1E037F4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graphicEl>
                                              <a:dgm id="{62D39B9E-1EBA-4D0F-A008-44E1E037F4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graphicEl>
                                              <a:dgm id="{62D39B9E-1EBA-4D0F-A008-44E1E037F4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E1FBA50-5E37-469A-8572-3FBFE6D15C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graphicEl>
                                              <a:dgm id="{EE1FBA50-5E37-469A-8572-3FBFE6D15C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graphicEl>
                                              <a:dgm id="{EE1FBA50-5E37-469A-8572-3FBFE6D15C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23305F1-D962-4926-9575-72C2FDECE6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>
                                            <p:graphicEl>
                                              <a:dgm id="{C23305F1-D962-4926-9575-72C2FDECE6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>
                                            <p:graphicEl>
                                              <a:dgm id="{C23305F1-D962-4926-9575-72C2FDECE6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669EBB5-0BF7-48AD-AAC0-0228CCBA10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2669EBB5-0BF7-48AD-AAC0-0228CCBA10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2669EBB5-0BF7-48AD-AAC0-0228CCBA10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25377D7-A968-475C-84F8-B78295BBAC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">
                                            <p:graphicEl>
                                              <a:dgm id="{E25377D7-A968-475C-84F8-B78295BBAC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E25377D7-A968-475C-84F8-B78295BBAC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Dgm bld="one"/>
        </p:bldSub>
      </p:bldGraphic>
      <p:bldP spid="18" grpId="0" animBg="1"/>
      <p:bldP spid="19" grpId="0" animBg="1"/>
      <p:bldP spid="20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9522" y="2571744"/>
            <a:ext cx="742955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</a:p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Internet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</a:p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Internet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07368" y="1504528"/>
            <a:ext cx="6858000" cy="514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4000" tIns="10800" rIns="54000" bIns="10800" anchor="ctr">
            <a:spAutoFit/>
          </a:bodyPr>
          <a:lstStyle/>
          <a:p>
            <a:r>
              <a:rPr lang="en-US" alt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Internet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52530" y="285728"/>
            <a:ext cx="9358378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vi-VN" sz="2800" b="1" kern="1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Bài 1: KHÁI NIỆM VÀ LỢI </a:t>
            </a:r>
            <a:r>
              <a:rPr lang="vi-VN" sz="2800" b="1" kern="1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ÍCH CỦA </a:t>
            </a:r>
            <a:r>
              <a:rPr lang="vi-VN" sz="2800" b="1" kern="1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MẠNG MÁY TÍNH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24826" y="2857496"/>
            <a:ext cx="3889721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: Rounded Corners 3">
            <a:extLst>
              <a:ext uri="{FF2B5EF4-FFF2-40B4-BE49-F238E27FC236}">
                <a16:creationId xmlns="" xmlns:a16="http://schemas.microsoft.com/office/drawing/2014/main" id="{4303BB96-E468-4FF9-973A-AD6A9412E807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8" name="Rectangle: Rounded Corners 4">
            <a:extLst>
              <a:ext uri="{FF2B5EF4-FFF2-40B4-BE49-F238E27FC236}">
                <a16:creationId xmlns="" xmlns:a16="http://schemas.microsoft.com/office/drawing/2014/main" id="{E79F4EBB-0073-4010-B3C4-119E813FE84E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3 : 00</a:t>
            </a:r>
          </a:p>
        </p:txBody>
      </p:sp>
      <p:sp>
        <p:nvSpPr>
          <p:cNvPr id="9" name="Rectangle: Rounded Corners 5">
            <a:extLst>
              <a:ext uri="{FF2B5EF4-FFF2-40B4-BE49-F238E27FC236}">
                <a16:creationId xmlns="" xmlns:a16="http://schemas.microsoft.com/office/drawing/2014/main" id="{A1079E4D-0C54-4CD5-BDFD-51133071ECD7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59</a:t>
            </a:r>
          </a:p>
        </p:txBody>
      </p:sp>
      <p:sp>
        <p:nvSpPr>
          <p:cNvPr id="10" name="Rectangle: Rounded Corners 6">
            <a:extLst>
              <a:ext uri="{FF2B5EF4-FFF2-40B4-BE49-F238E27FC236}">
                <a16:creationId xmlns="" xmlns:a16="http://schemas.microsoft.com/office/drawing/2014/main" id="{84CEB1CA-51DF-430A-B071-3D3A40A3A768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58</a:t>
            </a:r>
          </a:p>
        </p:txBody>
      </p:sp>
      <p:sp>
        <p:nvSpPr>
          <p:cNvPr id="11" name="Rectangle: Rounded Corners 7">
            <a:extLst>
              <a:ext uri="{FF2B5EF4-FFF2-40B4-BE49-F238E27FC236}">
                <a16:creationId xmlns="" xmlns:a16="http://schemas.microsoft.com/office/drawing/2014/main" id="{7839CB1A-6491-470B-A66F-824A62FC628F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57</a:t>
            </a:r>
          </a:p>
        </p:txBody>
      </p:sp>
      <p:sp>
        <p:nvSpPr>
          <p:cNvPr id="12" name="Rectangle: Rounded Corners 8">
            <a:extLst>
              <a:ext uri="{FF2B5EF4-FFF2-40B4-BE49-F238E27FC236}">
                <a16:creationId xmlns="" xmlns:a16="http://schemas.microsoft.com/office/drawing/2014/main" id="{04DA1610-745E-438A-B4A8-7F07298AA4B5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56</a:t>
            </a:r>
          </a:p>
        </p:txBody>
      </p:sp>
      <p:sp>
        <p:nvSpPr>
          <p:cNvPr id="13" name="Rectangle: Rounded Corners 9">
            <a:extLst>
              <a:ext uri="{FF2B5EF4-FFF2-40B4-BE49-F238E27FC236}">
                <a16:creationId xmlns="" xmlns:a16="http://schemas.microsoft.com/office/drawing/2014/main" id="{8003A147-A1F1-4192-A52C-FC4E45734A97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55</a:t>
            </a:r>
          </a:p>
        </p:txBody>
      </p:sp>
      <p:sp>
        <p:nvSpPr>
          <p:cNvPr id="14" name="Rectangle: Rounded Corners 10">
            <a:extLst>
              <a:ext uri="{FF2B5EF4-FFF2-40B4-BE49-F238E27FC236}">
                <a16:creationId xmlns="" xmlns:a16="http://schemas.microsoft.com/office/drawing/2014/main" id="{3377B584-E84F-4BAF-A318-7CCA72C1F3B7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54</a:t>
            </a:r>
          </a:p>
        </p:txBody>
      </p:sp>
      <p:sp>
        <p:nvSpPr>
          <p:cNvPr id="15" name="Rectangle: Rounded Corners 11">
            <a:extLst>
              <a:ext uri="{FF2B5EF4-FFF2-40B4-BE49-F238E27FC236}">
                <a16:creationId xmlns="" xmlns:a16="http://schemas.microsoft.com/office/drawing/2014/main" id="{130A73BE-A3B2-4033-92BB-14E5241D6D9E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53</a:t>
            </a:r>
          </a:p>
        </p:txBody>
      </p:sp>
      <p:sp>
        <p:nvSpPr>
          <p:cNvPr id="16" name="Rectangle: Rounded Corners 12">
            <a:extLst>
              <a:ext uri="{FF2B5EF4-FFF2-40B4-BE49-F238E27FC236}">
                <a16:creationId xmlns="" xmlns:a16="http://schemas.microsoft.com/office/drawing/2014/main" id="{9D68A425-5A38-4265-A37E-525D18C47962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52</a:t>
            </a:r>
          </a:p>
        </p:txBody>
      </p:sp>
      <p:sp>
        <p:nvSpPr>
          <p:cNvPr id="17" name="Rectangle: Rounded Corners 13">
            <a:extLst>
              <a:ext uri="{FF2B5EF4-FFF2-40B4-BE49-F238E27FC236}">
                <a16:creationId xmlns="" xmlns:a16="http://schemas.microsoft.com/office/drawing/2014/main" id="{118BC643-AC02-4FC3-8AFC-7AD08089A131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51</a:t>
            </a:r>
          </a:p>
        </p:txBody>
      </p:sp>
      <p:sp>
        <p:nvSpPr>
          <p:cNvPr id="18" name="Rectangle: Rounded Corners 14">
            <a:extLst>
              <a:ext uri="{FF2B5EF4-FFF2-40B4-BE49-F238E27FC236}">
                <a16:creationId xmlns="" xmlns:a16="http://schemas.microsoft.com/office/drawing/2014/main" id="{E0376578-7023-480B-AA1A-CA7A3C0A580A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50</a:t>
            </a:r>
          </a:p>
        </p:txBody>
      </p:sp>
      <p:sp>
        <p:nvSpPr>
          <p:cNvPr id="19" name="Rectangle: Rounded Corners 15">
            <a:extLst>
              <a:ext uri="{FF2B5EF4-FFF2-40B4-BE49-F238E27FC236}">
                <a16:creationId xmlns="" xmlns:a16="http://schemas.microsoft.com/office/drawing/2014/main" id="{5C6BCC16-F474-4382-8093-BD9673D5A9B3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49</a:t>
            </a:r>
          </a:p>
        </p:txBody>
      </p:sp>
      <p:sp>
        <p:nvSpPr>
          <p:cNvPr id="20" name="Rectangle: Rounded Corners 16">
            <a:extLst>
              <a:ext uri="{FF2B5EF4-FFF2-40B4-BE49-F238E27FC236}">
                <a16:creationId xmlns="" xmlns:a16="http://schemas.microsoft.com/office/drawing/2014/main" id="{B1639DDC-E393-420C-83DC-65E86EE25932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48</a:t>
            </a:r>
          </a:p>
        </p:txBody>
      </p:sp>
      <p:sp>
        <p:nvSpPr>
          <p:cNvPr id="21" name="Rectangle: Rounded Corners 17">
            <a:extLst>
              <a:ext uri="{FF2B5EF4-FFF2-40B4-BE49-F238E27FC236}">
                <a16:creationId xmlns="" xmlns:a16="http://schemas.microsoft.com/office/drawing/2014/main" id="{23F5F057-567B-4CE7-9431-5FDE6B1857E5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47</a:t>
            </a:r>
          </a:p>
        </p:txBody>
      </p:sp>
      <p:sp>
        <p:nvSpPr>
          <p:cNvPr id="22" name="Rectangle: Rounded Corners 18">
            <a:extLst>
              <a:ext uri="{FF2B5EF4-FFF2-40B4-BE49-F238E27FC236}">
                <a16:creationId xmlns="" xmlns:a16="http://schemas.microsoft.com/office/drawing/2014/main" id="{81995952-35BB-4C59-B33E-9C9EC3CBD84A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46</a:t>
            </a:r>
          </a:p>
        </p:txBody>
      </p:sp>
      <p:sp>
        <p:nvSpPr>
          <p:cNvPr id="23" name="Rectangle: Rounded Corners 19">
            <a:extLst>
              <a:ext uri="{FF2B5EF4-FFF2-40B4-BE49-F238E27FC236}">
                <a16:creationId xmlns="" xmlns:a16="http://schemas.microsoft.com/office/drawing/2014/main" id="{D1672D6D-FA6A-46F6-8F37-D8A8CB276FFC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45</a:t>
            </a:r>
          </a:p>
        </p:txBody>
      </p:sp>
      <p:sp>
        <p:nvSpPr>
          <p:cNvPr id="24" name="Rectangle: Rounded Corners 20">
            <a:extLst>
              <a:ext uri="{FF2B5EF4-FFF2-40B4-BE49-F238E27FC236}">
                <a16:creationId xmlns="" xmlns:a16="http://schemas.microsoft.com/office/drawing/2014/main" id="{6F945539-E4C5-4587-9DAE-DEFCD68E267E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44</a:t>
            </a:r>
          </a:p>
        </p:txBody>
      </p:sp>
      <p:sp>
        <p:nvSpPr>
          <p:cNvPr id="25" name="Rectangle: Rounded Corners 21">
            <a:extLst>
              <a:ext uri="{FF2B5EF4-FFF2-40B4-BE49-F238E27FC236}">
                <a16:creationId xmlns="" xmlns:a16="http://schemas.microsoft.com/office/drawing/2014/main" id="{73E6785C-BFB2-47FA-876F-21C270B291DF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43</a:t>
            </a:r>
          </a:p>
        </p:txBody>
      </p:sp>
      <p:sp>
        <p:nvSpPr>
          <p:cNvPr id="26" name="Rectangle: Rounded Corners 22">
            <a:extLst>
              <a:ext uri="{FF2B5EF4-FFF2-40B4-BE49-F238E27FC236}">
                <a16:creationId xmlns="" xmlns:a16="http://schemas.microsoft.com/office/drawing/2014/main" id="{4B6AAD2B-5ABF-40B5-8B7C-38A0E5A45CF1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42</a:t>
            </a:r>
          </a:p>
        </p:txBody>
      </p:sp>
      <p:sp>
        <p:nvSpPr>
          <p:cNvPr id="27" name="Rectangle: Rounded Corners 23">
            <a:extLst>
              <a:ext uri="{FF2B5EF4-FFF2-40B4-BE49-F238E27FC236}">
                <a16:creationId xmlns="" xmlns:a16="http://schemas.microsoft.com/office/drawing/2014/main" id="{3FB03384-0C0C-4766-B715-FEECE35AB48F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41</a:t>
            </a:r>
          </a:p>
        </p:txBody>
      </p:sp>
      <p:sp>
        <p:nvSpPr>
          <p:cNvPr id="28" name="Rectangle: Rounded Corners 24">
            <a:extLst>
              <a:ext uri="{FF2B5EF4-FFF2-40B4-BE49-F238E27FC236}">
                <a16:creationId xmlns="" xmlns:a16="http://schemas.microsoft.com/office/drawing/2014/main" id="{FE5755F3-12E4-4B24-B6F1-2F224732298E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40</a:t>
            </a:r>
          </a:p>
        </p:txBody>
      </p:sp>
      <p:sp>
        <p:nvSpPr>
          <p:cNvPr id="29" name="Rectangle: Rounded Corners 25">
            <a:extLst>
              <a:ext uri="{FF2B5EF4-FFF2-40B4-BE49-F238E27FC236}">
                <a16:creationId xmlns="" xmlns:a16="http://schemas.microsoft.com/office/drawing/2014/main" id="{F21D6146-CE51-4E66-9EC9-C6A5BCA73FD3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39</a:t>
            </a:r>
          </a:p>
        </p:txBody>
      </p:sp>
      <p:sp>
        <p:nvSpPr>
          <p:cNvPr id="30" name="Rectangle: Rounded Corners 26">
            <a:extLst>
              <a:ext uri="{FF2B5EF4-FFF2-40B4-BE49-F238E27FC236}">
                <a16:creationId xmlns="" xmlns:a16="http://schemas.microsoft.com/office/drawing/2014/main" id="{BC607689-1E2F-42AB-8999-6AE59E262751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38</a:t>
            </a:r>
          </a:p>
        </p:txBody>
      </p:sp>
      <p:sp>
        <p:nvSpPr>
          <p:cNvPr id="31" name="Rectangle: Rounded Corners 27">
            <a:extLst>
              <a:ext uri="{FF2B5EF4-FFF2-40B4-BE49-F238E27FC236}">
                <a16:creationId xmlns="" xmlns:a16="http://schemas.microsoft.com/office/drawing/2014/main" id="{1D1A52C2-882F-496D-B055-518B1F94D937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37</a:t>
            </a:r>
          </a:p>
        </p:txBody>
      </p:sp>
      <p:sp>
        <p:nvSpPr>
          <p:cNvPr id="32" name="Rectangle: Rounded Corners 28">
            <a:extLst>
              <a:ext uri="{FF2B5EF4-FFF2-40B4-BE49-F238E27FC236}">
                <a16:creationId xmlns="" xmlns:a16="http://schemas.microsoft.com/office/drawing/2014/main" id="{C5E81D2A-4E23-466E-8962-FDDDEFBAF6AE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36</a:t>
            </a:r>
          </a:p>
        </p:txBody>
      </p:sp>
      <p:sp>
        <p:nvSpPr>
          <p:cNvPr id="33" name="Rectangle: Rounded Corners 29">
            <a:extLst>
              <a:ext uri="{FF2B5EF4-FFF2-40B4-BE49-F238E27FC236}">
                <a16:creationId xmlns="" xmlns:a16="http://schemas.microsoft.com/office/drawing/2014/main" id="{4FF7426F-B567-4F5A-8A1C-BE35901DC4C1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35</a:t>
            </a:r>
          </a:p>
        </p:txBody>
      </p:sp>
      <p:sp>
        <p:nvSpPr>
          <p:cNvPr id="34" name="Rectangle: Rounded Corners 30">
            <a:extLst>
              <a:ext uri="{FF2B5EF4-FFF2-40B4-BE49-F238E27FC236}">
                <a16:creationId xmlns="" xmlns:a16="http://schemas.microsoft.com/office/drawing/2014/main" id="{4ACE2B46-860A-4AFC-B6C7-C1D8B417B84B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34</a:t>
            </a:r>
          </a:p>
        </p:txBody>
      </p:sp>
      <p:sp>
        <p:nvSpPr>
          <p:cNvPr id="35" name="Rectangle: Rounded Corners 31">
            <a:extLst>
              <a:ext uri="{FF2B5EF4-FFF2-40B4-BE49-F238E27FC236}">
                <a16:creationId xmlns="" xmlns:a16="http://schemas.microsoft.com/office/drawing/2014/main" id="{B3F29373-C379-4789-87A1-C700F1D94AF4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43</a:t>
            </a:r>
          </a:p>
        </p:txBody>
      </p:sp>
      <p:sp>
        <p:nvSpPr>
          <p:cNvPr id="36" name="Rectangle: Rounded Corners 32">
            <a:extLst>
              <a:ext uri="{FF2B5EF4-FFF2-40B4-BE49-F238E27FC236}">
                <a16:creationId xmlns="" xmlns:a16="http://schemas.microsoft.com/office/drawing/2014/main" id="{93DF765C-11E0-45C9-84AA-1FB3BDC35E1C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32</a:t>
            </a:r>
          </a:p>
        </p:txBody>
      </p:sp>
      <p:sp>
        <p:nvSpPr>
          <p:cNvPr id="37" name="Rectangle: Rounded Corners 33">
            <a:extLst>
              <a:ext uri="{FF2B5EF4-FFF2-40B4-BE49-F238E27FC236}">
                <a16:creationId xmlns="" xmlns:a16="http://schemas.microsoft.com/office/drawing/2014/main" id="{C56F2A80-FC7E-48C6-A6DD-A158DB92ECB6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31</a:t>
            </a:r>
          </a:p>
        </p:txBody>
      </p:sp>
      <p:sp>
        <p:nvSpPr>
          <p:cNvPr id="38" name="Rectangle: Rounded Corners 34">
            <a:extLst>
              <a:ext uri="{FF2B5EF4-FFF2-40B4-BE49-F238E27FC236}">
                <a16:creationId xmlns="" xmlns:a16="http://schemas.microsoft.com/office/drawing/2014/main" id="{0154261C-3B76-409C-ACBB-0611C8A8B6B2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30</a:t>
            </a:r>
          </a:p>
        </p:txBody>
      </p:sp>
      <p:sp>
        <p:nvSpPr>
          <p:cNvPr id="39" name="Rectangle: Rounded Corners 35">
            <a:extLst>
              <a:ext uri="{FF2B5EF4-FFF2-40B4-BE49-F238E27FC236}">
                <a16:creationId xmlns="" xmlns:a16="http://schemas.microsoft.com/office/drawing/2014/main" id="{C952DA2C-09E8-476C-B99F-E8168004D9CA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29</a:t>
            </a:r>
          </a:p>
        </p:txBody>
      </p:sp>
      <p:sp>
        <p:nvSpPr>
          <p:cNvPr id="40" name="Rectangle: Rounded Corners 36">
            <a:extLst>
              <a:ext uri="{FF2B5EF4-FFF2-40B4-BE49-F238E27FC236}">
                <a16:creationId xmlns="" xmlns:a16="http://schemas.microsoft.com/office/drawing/2014/main" id="{3DA37226-FD0D-47D7-BA75-A812A80A54CC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28</a:t>
            </a:r>
          </a:p>
        </p:txBody>
      </p:sp>
      <p:sp>
        <p:nvSpPr>
          <p:cNvPr id="41" name="Rectangle: Rounded Corners 37">
            <a:extLst>
              <a:ext uri="{FF2B5EF4-FFF2-40B4-BE49-F238E27FC236}">
                <a16:creationId xmlns="" xmlns:a16="http://schemas.microsoft.com/office/drawing/2014/main" id="{A01B6D1C-6C94-4EBB-BC2F-F97ECD48DF4B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27</a:t>
            </a:r>
          </a:p>
        </p:txBody>
      </p:sp>
      <p:sp>
        <p:nvSpPr>
          <p:cNvPr id="42" name="Rectangle: Rounded Corners 38">
            <a:extLst>
              <a:ext uri="{FF2B5EF4-FFF2-40B4-BE49-F238E27FC236}">
                <a16:creationId xmlns="" xmlns:a16="http://schemas.microsoft.com/office/drawing/2014/main" id="{F163AEE1-A868-4384-B315-17A00ED92BE8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26</a:t>
            </a:r>
          </a:p>
        </p:txBody>
      </p:sp>
      <p:sp>
        <p:nvSpPr>
          <p:cNvPr id="43" name="Rectangle: Rounded Corners 39">
            <a:extLst>
              <a:ext uri="{FF2B5EF4-FFF2-40B4-BE49-F238E27FC236}">
                <a16:creationId xmlns="" xmlns:a16="http://schemas.microsoft.com/office/drawing/2014/main" id="{674A5960-4145-4D29-B3BE-FD8A89F25F41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25</a:t>
            </a:r>
          </a:p>
        </p:txBody>
      </p:sp>
      <p:sp>
        <p:nvSpPr>
          <p:cNvPr id="44" name="Rectangle: Rounded Corners 40">
            <a:extLst>
              <a:ext uri="{FF2B5EF4-FFF2-40B4-BE49-F238E27FC236}">
                <a16:creationId xmlns="" xmlns:a16="http://schemas.microsoft.com/office/drawing/2014/main" id="{174495D0-884A-4B06-BB3A-8301A59B082C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24</a:t>
            </a:r>
          </a:p>
        </p:txBody>
      </p:sp>
      <p:sp>
        <p:nvSpPr>
          <p:cNvPr id="45" name="Rectangle: Rounded Corners 41">
            <a:extLst>
              <a:ext uri="{FF2B5EF4-FFF2-40B4-BE49-F238E27FC236}">
                <a16:creationId xmlns="" xmlns:a16="http://schemas.microsoft.com/office/drawing/2014/main" id="{9D910EF1-0E6D-46DB-B80A-C401846842F8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23</a:t>
            </a:r>
          </a:p>
        </p:txBody>
      </p:sp>
      <p:sp>
        <p:nvSpPr>
          <p:cNvPr id="46" name="Rectangle: Rounded Corners 42">
            <a:extLst>
              <a:ext uri="{FF2B5EF4-FFF2-40B4-BE49-F238E27FC236}">
                <a16:creationId xmlns="" xmlns:a16="http://schemas.microsoft.com/office/drawing/2014/main" id="{9EDE2903-DD65-4AF0-850A-06250385EC18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22</a:t>
            </a:r>
          </a:p>
        </p:txBody>
      </p:sp>
      <p:sp>
        <p:nvSpPr>
          <p:cNvPr id="47" name="Rectangle: Rounded Corners 43">
            <a:extLst>
              <a:ext uri="{FF2B5EF4-FFF2-40B4-BE49-F238E27FC236}">
                <a16:creationId xmlns="" xmlns:a16="http://schemas.microsoft.com/office/drawing/2014/main" id="{C5715AA8-76FA-4021-ADB9-CBF2AAB06372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21</a:t>
            </a:r>
          </a:p>
        </p:txBody>
      </p:sp>
      <p:sp>
        <p:nvSpPr>
          <p:cNvPr id="48" name="Rectangle: Rounded Corners 44">
            <a:extLst>
              <a:ext uri="{FF2B5EF4-FFF2-40B4-BE49-F238E27FC236}">
                <a16:creationId xmlns="" xmlns:a16="http://schemas.microsoft.com/office/drawing/2014/main" id="{911945F6-A9A0-434B-813E-62D3BA2139F1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20</a:t>
            </a:r>
          </a:p>
        </p:txBody>
      </p:sp>
      <p:sp>
        <p:nvSpPr>
          <p:cNvPr id="49" name="Rectangle: Rounded Corners 45">
            <a:extLst>
              <a:ext uri="{FF2B5EF4-FFF2-40B4-BE49-F238E27FC236}">
                <a16:creationId xmlns="" xmlns:a16="http://schemas.microsoft.com/office/drawing/2014/main" id="{91866033-ED23-4E8C-A601-E9EBFD4E505A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19</a:t>
            </a:r>
          </a:p>
        </p:txBody>
      </p:sp>
      <p:sp>
        <p:nvSpPr>
          <p:cNvPr id="50" name="Rectangle: Rounded Corners 46">
            <a:extLst>
              <a:ext uri="{FF2B5EF4-FFF2-40B4-BE49-F238E27FC236}">
                <a16:creationId xmlns="" xmlns:a16="http://schemas.microsoft.com/office/drawing/2014/main" id="{593555A8-2E8A-4554-B1C7-1779D9F6874F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18</a:t>
            </a:r>
          </a:p>
        </p:txBody>
      </p:sp>
      <p:sp>
        <p:nvSpPr>
          <p:cNvPr id="51" name="Rectangle: Rounded Corners 47">
            <a:extLst>
              <a:ext uri="{FF2B5EF4-FFF2-40B4-BE49-F238E27FC236}">
                <a16:creationId xmlns="" xmlns:a16="http://schemas.microsoft.com/office/drawing/2014/main" id="{84022D71-505D-4FA7-8185-7EDCFB7FCAE2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17</a:t>
            </a:r>
          </a:p>
        </p:txBody>
      </p:sp>
      <p:sp>
        <p:nvSpPr>
          <p:cNvPr id="52" name="Rectangle: Rounded Corners 48">
            <a:extLst>
              <a:ext uri="{FF2B5EF4-FFF2-40B4-BE49-F238E27FC236}">
                <a16:creationId xmlns="" xmlns:a16="http://schemas.microsoft.com/office/drawing/2014/main" id="{EA4ADCA6-2A0F-47FE-84B4-8CCCE3B5FA23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16</a:t>
            </a:r>
          </a:p>
        </p:txBody>
      </p:sp>
      <p:sp>
        <p:nvSpPr>
          <p:cNvPr id="53" name="Rectangle: Rounded Corners 49">
            <a:extLst>
              <a:ext uri="{FF2B5EF4-FFF2-40B4-BE49-F238E27FC236}">
                <a16:creationId xmlns="" xmlns:a16="http://schemas.microsoft.com/office/drawing/2014/main" id="{193134E0-A875-49D1-9F3B-02CF9056EAF7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15</a:t>
            </a:r>
          </a:p>
        </p:txBody>
      </p:sp>
      <p:sp>
        <p:nvSpPr>
          <p:cNvPr id="54" name="Rectangle: Rounded Corners 50">
            <a:extLst>
              <a:ext uri="{FF2B5EF4-FFF2-40B4-BE49-F238E27FC236}">
                <a16:creationId xmlns="" xmlns:a16="http://schemas.microsoft.com/office/drawing/2014/main" id="{E3A04A43-518D-42B5-834D-766DB3ABFC44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14</a:t>
            </a:r>
          </a:p>
        </p:txBody>
      </p:sp>
      <p:sp>
        <p:nvSpPr>
          <p:cNvPr id="55" name="Rectangle: Rounded Corners 51">
            <a:extLst>
              <a:ext uri="{FF2B5EF4-FFF2-40B4-BE49-F238E27FC236}">
                <a16:creationId xmlns="" xmlns:a16="http://schemas.microsoft.com/office/drawing/2014/main" id="{90AABA55-84D8-42C0-9A81-E85564EDFCC5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13</a:t>
            </a:r>
          </a:p>
        </p:txBody>
      </p:sp>
      <p:sp>
        <p:nvSpPr>
          <p:cNvPr id="56" name="Rectangle: Rounded Corners 52">
            <a:extLst>
              <a:ext uri="{FF2B5EF4-FFF2-40B4-BE49-F238E27FC236}">
                <a16:creationId xmlns="" xmlns:a16="http://schemas.microsoft.com/office/drawing/2014/main" id="{0E08BD61-7D06-4AE1-B10B-30FB2AE46CD1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12</a:t>
            </a:r>
          </a:p>
        </p:txBody>
      </p:sp>
      <p:sp>
        <p:nvSpPr>
          <p:cNvPr id="57" name="Rectangle: Rounded Corners 53">
            <a:extLst>
              <a:ext uri="{FF2B5EF4-FFF2-40B4-BE49-F238E27FC236}">
                <a16:creationId xmlns="" xmlns:a16="http://schemas.microsoft.com/office/drawing/2014/main" id="{E063C502-CA0A-470F-A073-1EBD53ACAE35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11</a:t>
            </a:r>
          </a:p>
        </p:txBody>
      </p:sp>
      <p:sp>
        <p:nvSpPr>
          <p:cNvPr id="58" name="Rectangle: Rounded Corners 54">
            <a:extLst>
              <a:ext uri="{FF2B5EF4-FFF2-40B4-BE49-F238E27FC236}">
                <a16:creationId xmlns="" xmlns:a16="http://schemas.microsoft.com/office/drawing/2014/main" id="{E21F0227-42DA-4B70-801F-87615814AA35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10</a:t>
            </a:r>
          </a:p>
        </p:txBody>
      </p:sp>
      <p:sp>
        <p:nvSpPr>
          <p:cNvPr id="59" name="Rectangle: Rounded Corners 55">
            <a:extLst>
              <a:ext uri="{FF2B5EF4-FFF2-40B4-BE49-F238E27FC236}">
                <a16:creationId xmlns="" xmlns:a16="http://schemas.microsoft.com/office/drawing/2014/main" id="{25F14F28-4843-4D7D-95EA-F5EE5686EE06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09</a:t>
            </a:r>
          </a:p>
        </p:txBody>
      </p:sp>
      <p:sp>
        <p:nvSpPr>
          <p:cNvPr id="60" name="Rectangle: Rounded Corners 56">
            <a:extLst>
              <a:ext uri="{FF2B5EF4-FFF2-40B4-BE49-F238E27FC236}">
                <a16:creationId xmlns="" xmlns:a16="http://schemas.microsoft.com/office/drawing/2014/main" id="{E1F8214C-7426-4AD6-919E-532283B1018C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08</a:t>
            </a:r>
          </a:p>
        </p:txBody>
      </p:sp>
      <p:sp>
        <p:nvSpPr>
          <p:cNvPr id="61" name="Rectangle: Rounded Corners 57">
            <a:extLst>
              <a:ext uri="{FF2B5EF4-FFF2-40B4-BE49-F238E27FC236}">
                <a16:creationId xmlns="" xmlns:a16="http://schemas.microsoft.com/office/drawing/2014/main" id="{A24AF0D4-7F74-479B-93FD-11C020926659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07</a:t>
            </a:r>
          </a:p>
        </p:txBody>
      </p:sp>
      <p:sp>
        <p:nvSpPr>
          <p:cNvPr id="62" name="Rectangle: Rounded Corners 58">
            <a:extLst>
              <a:ext uri="{FF2B5EF4-FFF2-40B4-BE49-F238E27FC236}">
                <a16:creationId xmlns="" xmlns:a16="http://schemas.microsoft.com/office/drawing/2014/main" id="{8F4CA04D-F046-4366-B5C6-C1C25208482B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06</a:t>
            </a:r>
          </a:p>
        </p:txBody>
      </p:sp>
      <p:sp>
        <p:nvSpPr>
          <p:cNvPr id="63" name="Rectangle: Rounded Corners 59">
            <a:extLst>
              <a:ext uri="{FF2B5EF4-FFF2-40B4-BE49-F238E27FC236}">
                <a16:creationId xmlns="" xmlns:a16="http://schemas.microsoft.com/office/drawing/2014/main" id="{801948C3-720A-4236-A493-C8453FA4417A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05</a:t>
            </a:r>
          </a:p>
        </p:txBody>
      </p:sp>
      <p:sp>
        <p:nvSpPr>
          <p:cNvPr id="64" name="Rectangle: Rounded Corners 60">
            <a:extLst>
              <a:ext uri="{FF2B5EF4-FFF2-40B4-BE49-F238E27FC236}">
                <a16:creationId xmlns="" xmlns:a16="http://schemas.microsoft.com/office/drawing/2014/main" id="{E0409599-545F-45D9-8161-6BBC4CA03D46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04</a:t>
            </a:r>
          </a:p>
        </p:txBody>
      </p:sp>
      <p:sp>
        <p:nvSpPr>
          <p:cNvPr id="65" name="Rectangle: Rounded Corners 61">
            <a:extLst>
              <a:ext uri="{FF2B5EF4-FFF2-40B4-BE49-F238E27FC236}">
                <a16:creationId xmlns="" xmlns:a16="http://schemas.microsoft.com/office/drawing/2014/main" id="{32074099-AD00-4B66-A0D5-F019C1AF5D80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03</a:t>
            </a:r>
          </a:p>
        </p:txBody>
      </p:sp>
      <p:sp>
        <p:nvSpPr>
          <p:cNvPr id="66" name="Rectangle: Rounded Corners 62">
            <a:extLst>
              <a:ext uri="{FF2B5EF4-FFF2-40B4-BE49-F238E27FC236}">
                <a16:creationId xmlns="" xmlns:a16="http://schemas.microsoft.com/office/drawing/2014/main" id="{F0D54F0D-1F1E-4EE1-A1B8-03A7994BA735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02</a:t>
            </a:r>
          </a:p>
        </p:txBody>
      </p:sp>
      <p:sp>
        <p:nvSpPr>
          <p:cNvPr id="67" name="Rectangle: Rounded Corners 63">
            <a:extLst>
              <a:ext uri="{FF2B5EF4-FFF2-40B4-BE49-F238E27FC236}">
                <a16:creationId xmlns="" xmlns:a16="http://schemas.microsoft.com/office/drawing/2014/main" id="{84284F80-CE4A-4377-9690-51F37C3BD4E1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01</a:t>
            </a:r>
          </a:p>
        </p:txBody>
      </p:sp>
      <p:sp>
        <p:nvSpPr>
          <p:cNvPr id="68" name="Rectangle: Rounded Corners 64">
            <a:extLst>
              <a:ext uri="{FF2B5EF4-FFF2-40B4-BE49-F238E27FC236}">
                <a16:creationId xmlns="" xmlns:a16="http://schemas.microsoft.com/office/drawing/2014/main" id="{7A5B0E33-3262-4457-AA6D-BF58D4E5BC34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00</a:t>
            </a:r>
          </a:p>
        </p:txBody>
      </p:sp>
      <p:sp>
        <p:nvSpPr>
          <p:cNvPr id="69" name="Rectangle: Rounded Corners 65">
            <a:extLst>
              <a:ext uri="{FF2B5EF4-FFF2-40B4-BE49-F238E27FC236}">
                <a16:creationId xmlns="" xmlns:a16="http://schemas.microsoft.com/office/drawing/2014/main" id="{2714492A-1420-4772-A683-7D92EBD9669B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59</a:t>
            </a:r>
          </a:p>
        </p:txBody>
      </p:sp>
      <p:sp>
        <p:nvSpPr>
          <p:cNvPr id="70" name="Rectangle: Rounded Corners 66">
            <a:extLst>
              <a:ext uri="{FF2B5EF4-FFF2-40B4-BE49-F238E27FC236}">
                <a16:creationId xmlns="" xmlns:a16="http://schemas.microsoft.com/office/drawing/2014/main" id="{340B2935-9CE3-49E3-BFDA-0C250EE081F6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58</a:t>
            </a:r>
          </a:p>
        </p:txBody>
      </p:sp>
      <p:sp>
        <p:nvSpPr>
          <p:cNvPr id="71" name="Rectangle: Rounded Corners 67">
            <a:extLst>
              <a:ext uri="{FF2B5EF4-FFF2-40B4-BE49-F238E27FC236}">
                <a16:creationId xmlns="" xmlns:a16="http://schemas.microsoft.com/office/drawing/2014/main" id="{1FCE88C4-E661-48BB-BAE3-469B0922E6FA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57</a:t>
            </a:r>
          </a:p>
        </p:txBody>
      </p:sp>
      <p:sp>
        <p:nvSpPr>
          <p:cNvPr id="72" name="Rectangle: Rounded Corners 68">
            <a:extLst>
              <a:ext uri="{FF2B5EF4-FFF2-40B4-BE49-F238E27FC236}">
                <a16:creationId xmlns="" xmlns:a16="http://schemas.microsoft.com/office/drawing/2014/main" id="{720AE6EC-FEF0-4B42-897D-D7FCA6EDE0C9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56</a:t>
            </a:r>
          </a:p>
        </p:txBody>
      </p:sp>
      <p:sp>
        <p:nvSpPr>
          <p:cNvPr id="73" name="Rectangle: Rounded Corners 69">
            <a:extLst>
              <a:ext uri="{FF2B5EF4-FFF2-40B4-BE49-F238E27FC236}">
                <a16:creationId xmlns="" xmlns:a16="http://schemas.microsoft.com/office/drawing/2014/main" id="{19428F19-7DEA-4B42-813A-48B6DAC0D8E5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55</a:t>
            </a:r>
          </a:p>
        </p:txBody>
      </p:sp>
      <p:sp>
        <p:nvSpPr>
          <p:cNvPr id="74" name="Rectangle: Rounded Corners 70">
            <a:extLst>
              <a:ext uri="{FF2B5EF4-FFF2-40B4-BE49-F238E27FC236}">
                <a16:creationId xmlns="" xmlns:a16="http://schemas.microsoft.com/office/drawing/2014/main" id="{275AC1DB-1F5C-4F5C-9F66-E5A0A602F81D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54</a:t>
            </a:r>
          </a:p>
        </p:txBody>
      </p:sp>
      <p:sp>
        <p:nvSpPr>
          <p:cNvPr id="75" name="Rectangle: Rounded Corners 71">
            <a:extLst>
              <a:ext uri="{FF2B5EF4-FFF2-40B4-BE49-F238E27FC236}">
                <a16:creationId xmlns="" xmlns:a16="http://schemas.microsoft.com/office/drawing/2014/main" id="{DDD7923C-F91D-4B7D-9BFE-C9F382647393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53</a:t>
            </a:r>
          </a:p>
        </p:txBody>
      </p:sp>
      <p:sp>
        <p:nvSpPr>
          <p:cNvPr id="76" name="Rectangle: Rounded Corners 72">
            <a:extLst>
              <a:ext uri="{FF2B5EF4-FFF2-40B4-BE49-F238E27FC236}">
                <a16:creationId xmlns="" xmlns:a16="http://schemas.microsoft.com/office/drawing/2014/main" id="{5291E4A7-3B12-4B5F-B8F4-2B01C4F449A9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52</a:t>
            </a:r>
          </a:p>
        </p:txBody>
      </p:sp>
      <p:sp>
        <p:nvSpPr>
          <p:cNvPr id="77" name="Rectangle: Rounded Corners 73">
            <a:extLst>
              <a:ext uri="{FF2B5EF4-FFF2-40B4-BE49-F238E27FC236}">
                <a16:creationId xmlns="" xmlns:a16="http://schemas.microsoft.com/office/drawing/2014/main" id="{0DD2865F-99BC-4A41-AC04-0EB534084D04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51</a:t>
            </a:r>
          </a:p>
        </p:txBody>
      </p:sp>
      <p:sp>
        <p:nvSpPr>
          <p:cNvPr id="78" name="Rectangle: Rounded Corners 74">
            <a:extLst>
              <a:ext uri="{FF2B5EF4-FFF2-40B4-BE49-F238E27FC236}">
                <a16:creationId xmlns="" xmlns:a16="http://schemas.microsoft.com/office/drawing/2014/main" id="{F94F86B1-1ABD-446F-B4A2-FB34F803862F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50</a:t>
            </a:r>
          </a:p>
        </p:txBody>
      </p:sp>
      <p:sp>
        <p:nvSpPr>
          <p:cNvPr id="79" name="Rectangle: Rounded Corners 75">
            <a:extLst>
              <a:ext uri="{FF2B5EF4-FFF2-40B4-BE49-F238E27FC236}">
                <a16:creationId xmlns="" xmlns:a16="http://schemas.microsoft.com/office/drawing/2014/main" id="{E17E13E0-31FF-460A-80C1-88C95976B170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49</a:t>
            </a:r>
          </a:p>
        </p:txBody>
      </p:sp>
      <p:sp>
        <p:nvSpPr>
          <p:cNvPr id="80" name="Rectangle: Rounded Corners 76">
            <a:extLst>
              <a:ext uri="{FF2B5EF4-FFF2-40B4-BE49-F238E27FC236}">
                <a16:creationId xmlns="" xmlns:a16="http://schemas.microsoft.com/office/drawing/2014/main" id="{0E8834AE-AB54-442E-B75A-649F89D6DBDE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48</a:t>
            </a:r>
          </a:p>
        </p:txBody>
      </p:sp>
      <p:sp>
        <p:nvSpPr>
          <p:cNvPr id="81" name="Rectangle: Rounded Corners 77">
            <a:extLst>
              <a:ext uri="{FF2B5EF4-FFF2-40B4-BE49-F238E27FC236}">
                <a16:creationId xmlns="" xmlns:a16="http://schemas.microsoft.com/office/drawing/2014/main" id="{EF961AA6-B693-4367-B2CB-C5A0E7DC0AEA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47</a:t>
            </a:r>
          </a:p>
        </p:txBody>
      </p:sp>
      <p:sp>
        <p:nvSpPr>
          <p:cNvPr id="82" name="Rectangle: Rounded Corners 78">
            <a:extLst>
              <a:ext uri="{FF2B5EF4-FFF2-40B4-BE49-F238E27FC236}">
                <a16:creationId xmlns="" xmlns:a16="http://schemas.microsoft.com/office/drawing/2014/main" id="{7F600EF4-4543-4C6C-8374-EE1F646BD33D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46</a:t>
            </a:r>
          </a:p>
        </p:txBody>
      </p:sp>
      <p:sp>
        <p:nvSpPr>
          <p:cNvPr id="83" name="Rectangle: Rounded Corners 79">
            <a:extLst>
              <a:ext uri="{FF2B5EF4-FFF2-40B4-BE49-F238E27FC236}">
                <a16:creationId xmlns="" xmlns:a16="http://schemas.microsoft.com/office/drawing/2014/main" id="{AFCB6EC1-25F9-4A78-9639-2D746F1A1E70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45</a:t>
            </a:r>
          </a:p>
        </p:txBody>
      </p:sp>
      <p:sp>
        <p:nvSpPr>
          <p:cNvPr id="84" name="Rectangle: Rounded Corners 80">
            <a:extLst>
              <a:ext uri="{FF2B5EF4-FFF2-40B4-BE49-F238E27FC236}">
                <a16:creationId xmlns="" xmlns:a16="http://schemas.microsoft.com/office/drawing/2014/main" id="{E39CD754-0F77-4266-90C5-DF5EB86620D0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44</a:t>
            </a:r>
          </a:p>
        </p:txBody>
      </p:sp>
      <p:sp>
        <p:nvSpPr>
          <p:cNvPr id="85" name="Rectangle: Rounded Corners 81">
            <a:extLst>
              <a:ext uri="{FF2B5EF4-FFF2-40B4-BE49-F238E27FC236}">
                <a16:creationId xmlns="" xmlns:a16="http://schemas.microsoft.com/office/drawing/2014/main" id="{83B89D81-8EC1-4EFB-9A7F-93D0B9ECAF9C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43</a:t>
            </a:r>
          </a:p>
        </p:txBody>
      </p:sp>
      <p:sp>
        <p:nvSpPr>
          <p:cNvPr id="86" name="Rectangle: Rounded Corners 82">
            <a:extLst>
              <a:ext uri="{FF2B5EF4-FFF2-40B4-BE49-F238E27FC236}">
                <a16:creationId xmlns="" xmlns:a16="http://schemas.microsoft.com/office/drawing/2014/main" id="{98EE7F9B-4FA1-4FCC-8515-B8E1AF68FBBB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42</a:t>
            </a:r>
          </a:p>
        </p:txBody>
      </p:sp>
      <p:sp>
        <p:nvSpPr>
          <p:cNvPr id="87" name="Rectangle: Rounded Corners 83">
            <a:extLst>
              <a:ext uri="{FF2B5EF4-FFF2-40B4-BE49-F238E27FC236}">
                <a16:creationId xmlns="" xmlns:a16="http://schemas.microsoft.com/office/drawing/2014/main" id="{5A13486C-058F-4660-B696-6EA0B6E4C107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41</a:t>
            </a:r>
          </a:p>
        </p:txBody>
      </p:sp>
      <p:sp>
        <p:nvSpPr>
          <p:cNvPr id="88" name="Rectangle: Rounded Corners 84">
            <a:extLst>
              <a:ext uri="{FF2B5EF4-FFF2-40B4-BE49-F238E27FC236}">
                <a16:creationId xmlns="" xmlns:a16="http://schemas.microsoft.com/office/drawing/2014/main" id="{A4C944CD-3A33-4CF6-813F-762A23F58C37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40</a:t>
            </a:r>
          </a:p>
        </p:txBody>
      </p:sp>
      <p:sp>
        <p:nvSpPr>
          <p:cNvPr id="89" name="Rectangle: Rounded Corners 85">
            <a:extLst>
              <a:ext uri="{FF2B5EF4-FFF2-40B4-BE49-F238E27FC236}">
                <a16:creationId xmlns="" xmlns:a16="http://schemas.microsoft.com/office/drawing/2014/main" id="{16462FB6-4297-4F0B-985C-A20A20FFA6C3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39</a:t>
            </a:r>
          </a:p>
        </p:txBody>
      </p:sp>
      <p:sp>
        <p:nvSpPr>
          <p:cNvPr id="90" name="Rectangle: Rounded Corners 86">
            <a:extLst>
              <a:ext uri="{FF2B5EF4-FFF2-40B4-BE49-F238E27FC236}">
                <a16:creationId xmlns="" xmlns:a16="http://schemas.microsoft.com/office/drawing/2014/main" id="{2C5A4AE4-75DE-48F0-AEBA-00899F139D84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38</a:t>
            </a:r>
          </a:p>
        </p:txBody>
      </p:sp>
      <p:sp>
        <p:nvSpPr>
          <p:cNvPr id="91" name="Rectangle: Rounded Corners 87">
            <a:extLst>
              <a:ext uri="{FF2B5EF4-FFF2-40B4-BE49-F238E27FC236}">
                <a16:creationId xmlns="" xmlns:a16="http://schemas.microsoft.com/office/drawing/2014/main" id="{0EEC99C7-F0C3-49F7-B147-E88E3ADBE6BE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37</a:t>
            </a:r>
          </a:p>
        </p:txBody>
      </p:sp>
      <p:sp>
        <p:nvSpPr>
          <p:cNvPr id="92" name="Rectangle: Rounded Corners 88">
            <a:extLst>
              <a:ext uri="{FF2B5EF4-FFF2-40B4-BE49-F238E27FC236}">
                <a16:creationId xmlns="" xmlns:a16="http://schemas.microsoft.com/office/drawing/2014/main" id="{CC742F3F-A637-46F7-8CFC-BB76860A34C1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36</a:t>
            </a:r>
          </a:p>
        </p:txBody>
      </p:sp>
      <p:sp>
        <p:nvSpPr>
          <p:cNvPr id="93" name="Rectangle: Rounded Corners 89">
            <a:extLst>
              <a:ext uri="{FF2B5EF4-FFF2-40B4-BE49-F238E27FC236}">
                <a16:creationId xmlns="" xmlns:a16="http://schemas.microsoft.com/office/drawing/2014/main" id="{C9D01B6E-0E1D-4B85-A587-CE51D6FB6D16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35</a:t>
            </a:r>
          </a:p>
        </p:txBody>
      </p:sp>
      <p:sp>
        <p:nvSpPr>
          <p:cNvPr id="94" name="Rectangle: Rounded Corners 90">
            <a:extLst>
              <a:ext uri="{FF2B5EF4-FFF2-40B4-BE49-F238E27FC236}">
                <a16:creationId xmlns="" xmlns:a16="http://schemas.microsoft.com/office/drawing/2014/main" id="{EBF1371E-9F15-4FCB-9430-EE2AFA3C8D13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34</a:t>
            </a:r>
          </a:p>
        </p:txBody>
      </p:sp>
      <p:sp>
        <p:nvSpPr>
          <p:cNvPr id="95" name="Rectangle: Rounded Corners 91">
            <a:extLst>
              <a:ext uri="{FF2B5EF4-FFF2-40B4-BE49-F238E27FC236}">
                <a16:creationId xmlns="" xmlns:a16="http://schemas.microsoft.com/office/drawing/2014/main" id="{1235F28E-1FE9-4609-9197-BDB44E34AA77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33</a:t>
            </a:r>
          </a:p>
        </p:txBody>
      </p:sp>
      <p:sp>
        <p:nvSpPr>
          <p:cNvPr id="96" name="Rectangle: Rounded Corners 92">
            <a:extLst>
              <a:ext uri="{FF2B5EF4-FFF2-40B4-BE49-F238E27FC236}">
                <a16:creationId xmlns="" xmlns:a16="http://schemas.microsoft.com/office/drawing/2014/main" id="{7663402F-F095-4CB0-8E55-C8911D07D1EA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32</a:t>
            </a:r>
          </a:p>
        </p:txBody>
      </p:sp>
      <p:sp>
        <p:nvSpPr>
          <p:cNvPr id="97" name="Rectangle: Rounded Corners 93">
            <a:extLst>
              <a:ext uri="{FF2B5EF4-FFF2-40B4-BE49-F238E27FC236}">
                <a16:creationId xmlns="" xmlns:a16="http://schemas.microsoft.com/office/drawing/2014/main" id="{6AAAE16D-A965-46F2-9469-32FFD35CCC6E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31</a:t>
            </a:r>
          </a:p>
        </p:txBody>
      </p:sp>
      <p:sp>
        <p:nvSpPr>
          <p:cNvPr id="98" name="Rectangle: Rounded Corners 94">
            <a:extLst>
              <a:ext uri="{FF2B5EF4-FFF2-40B4-BE49-F238E27FC236}">
                <a16:creationId xmlns="" xmlns:a16="http://schemas.microsoft.com/office/drawing/2014/main" id="{56B66775-BAD0-4F02-8BF5-011B33BC01F5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30</a:t>
            </a:r>
          </a:p>
        </p:txBody>
      </p:sp>
      <p:sp>
        <p:nvSpPr>
          <p:cNvPr id="99" name="Rectangle: Rounded Corners 95">
            <a:extLst>
              <a:ext uri="{FF2B5EF4-FFF2-40B4-BE49-F238E27FC236}">
                <a16:creationId xmlns="" xmlns:a16="http://schemas.microsoft.com/office/drawing/2014/main" id="{2DD28BD2-70EF-4140-9EE0-7A88BAD177FC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29</a:t>
            </a:r>
          </a:p>
        </p:txBody>
      </p:sp>
      <p:sp>
        <p:nvSpPr>
          <p:cNvPr id="100" name="Rectangle: Rounded Corners 96">
            <a:extLst>
              <a:ext uri="{FF2B5EF4-FFF2-40B4-BE49-F238E27FC236}">
                <a16:creationId xmlns="" xmlns:a16="http://schemas.microsoft.com/office/drawing/2014/main" id="{4BCD449D-ADEC-46B7-A749-B10C07CB9C84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28</a:t>
            </a:r>
          </a:p>
        </p:txBody>
      </p:sp>
      <p:sp>
        <p:nvSpPr>
          <p:cNvPr id="101" name="Rectangle: Rounded Corners 97">
            <a:extLst>
              <a:ext uri="{FF2B5EF4-FFF2-40B4-BE49-F238E27FC236}">
                <a16:creationId xmlns="" xmlns:a16="http://schemas.microsoft.com/office/drawing/2014/main" id="{8BFD0B61-3A69-4A69-B6A3-92533F7A5BC6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27</a:t>
            </a:r>
          </a:p>
        </p:txBody>
      </p:sp>
      <p:sp>
        <p:nvSpPr>
          <p:cNvPr id="102" name="Rectangle: Rounded Corners 98">
            <a:extLst>
              <a:ext uri="{FF2B5EF4-FFF2-40B4-BE49-F238E27FC236}">
                <a16:creationId xmlns="" xmlns:a16="http://schemas.microsoft.com/office/drawing/2014/main" id="{DADC6DA3-036B-42E4-B4DC-70BC0A5BBE9A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26</a:t>
            </a:r>
          </a:p>
        </p:txBody>
      </p:sp>
      <p:sp>
        <p:nvSpPr>
          <p:cNvPr id="103" name="Rectangle: Rounded Corners 99">
            <a:extLst>
              <a:ext uri="{FF2B5EF4-FFF2-40B4-BE49-F238E27FC236}">
                <a16:creationId xmlns="" xmlns:a16="http://schemas.microsoft.com/office/drawing/2014/main" id="{425B2372-7157-4333-B60D-07DED6F9C5CB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25</a:t>
            </a:r>
          </a:p>
        </p:txBody>
      </p:sp>
      <p:sp>
        <p:nvSpPr>
          <p:cNvPr id="104" name="Rectangle: Rounded Corners 100">
            <a:extLst>
              <a:ext uri="{FF2B5EF4-FFF2-40B4-BE49-F238E27FC236}">
                <a16:creationId xmlns="" xmlns:a16="http://schemas.microsoft.com/office/drawing/2014/main" id="{979AC170-B0A5-4475-961E-7F567EDF0FFA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24</a:t>
            </a:r>
          </a:p>
        </p:txBody>
      </p:sp>
      <p:sp>
        <p:nvSpPr>
          <p:cNvPr id="105" name="Rectangle: Rounded Corners 101">
            <a:extLst>
              <a:ext uri="{FF2B5EF4-FFF2-40B4-BE49-F238E27FC236}">
                <a16:creationId xmlns="" xmlns:a16="http://schemas.microsoft.com/office/drawing/2014/main" id="{B93A3DBD-A6B8-464F-8225-A5F69424D56D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23</a:t>
            </a:r>
          </a:p>
        </p:txBody>
      </p:sp>
      <p:sp>
        <p:nvSpPr>
          <p:cNvPr id="106" name="Rectangle: Rounded Corners 102">
            <a:extLst>
              <a:ext uri="{FF2B5EF4-FFF2-40B4-BE49-F238E27FC236}">
                <a16:creationId xmlns="" xmlns:a16="http://schemas.microsoft.com/office/drawing/2014/main" id="{6DBBCA6F-8B92-47B1-A4EC-A73AC72249FA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22</a:t>
            </a:r>
          </a:p>
        </p:txBody>
      </p:sp>
      <p:sp>
        <p:nvSpPr>
          <p:cNvPr id="107" name="Rectangle: Rounded Corners 103">
            <a:extLst>
              <a:ext uri="{FF2B5EF4-FFF2-40B4-BE49-F238E27FC236}">
                <a16:creationId xmlns="" xmlns:a16="http://schemas.microsoft.com/office/drawing/2014/main" id="{6F16E111-ED6D-4B2C-804C-61091CB2B529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21</a:t>
            </a:r>
          </a:p>
        </p:txBody>
      </p:sp>
      <p:sp>
        <p:nvSpPr>
          <p:cNvPr id="108" name="Rectangle: Rounded Corners 104">
            <a:extLst>
              <a:ext uri="{FF2B5EF4-FFF2-40B4-BE49-F238E27FC236}">
                <a16:creationId xmlns="" xmlns:a16="http://schemas.microsoft.com/office/drawing/2014/main" id="{581AFCFC-4478-46B5-8467-3239E5480F90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20</a:t>
            </a:r>
          </a:p>
        </p:txBody>
      </p:sp>
      <p:sp>
        <p:nvSpPr>
          <p:cNvPr id="109" name="Rectangle: Rounded Corners 105">
            <a:extLst>
              <a:ext uri="{FF2B5EF4-FFF2-40B4-BE49-F238E27FC236}">
                <a16:creationId xmlns="" xmlns:a16="http://schemas.microsoft.com/office/drawing/2014/main" id="{E7D6436C-14D6-48D7-A5E6-C56563FFC26B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19</a:t>
            </a:r>
          </a:p>
        </p:txBody>
      </p:sp>
      <p:sp>
        <p:nvSpPr>
          <p:cNvPr id="110" name="Rectangle: Rounded Corners 106">
            <a:extLst>
              <a:ext uri="{FF2B5EF4-FFF2-40B4-BE49-F238E27FC236}">
                <a16:creationId xmlns="" xmlns:a16="http://schemas.microsoft.com/office/drawing/2014/main" id="{0A6832B7-5DE1-41CA-A9CF-792249944CA4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18</a:t>
            </a:r>
          </a:p>
        </p:txBody>
      </p:sp>
      <p:sp>
        <p:nvSpPr>
          <p:cNvPr id="111" name="Rectangle: Rounded Corners 107">
            <a:extLst>
              <a:ext uri="{FF2B5EF4-FFF2-40B4-BE49-F238E27FC236}">
                <a16:creationId xmlns="" xmlns:a16="http://schemas.microsoft.com/office/drawing/2014/main" id="{9520D2E0-738F-4D09-91E2-6BFECF7D39B2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17</a:t>
            </a:r>
          </a:p>
        </p:txBody>
      </p:sp>
      <p:sp>
        <p:nvSpPr>
          <p:cNvPr id="112" name="Rectangle: Rounded Corners 108">
            <a:extLst>
              <a:ext uri="{FF2B5EF4-FFF2-40B4-BE49-F238E27FC236}">
                <a16:creationId xmlns="" xmlns:a16="http://schemas.microsoft.com/office/drawing/2014/main" id="{9854B76B-FE58-41E1-8FC8-EEC39A8425B2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16</a:t>
            </a:r>
          </a:p>
        </p:txBody>
      </p:sp>
      <p:sp>
        <p:nvSpPr>
          <p:cNvPr id="113" name="Rectangle: Rounded Corners 109">
            <a:extLst>
              <a:ext uri="{FF2B5EF4-FFF2-40B4-BE49-F238E27FC236}">
                <a16:creationId xmlns="" xmlns:a16="http://schemas.microsoft.com/office/drawing/2014/main" id="{6EF475BF-1F06-4F35-A10F-F23234CB8976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15</a:t>
            </a:r>
          </a:p>
        </p:txBody>
      </p:sp>
      <p:sp>
        <p:nvSpPr>
          <p:cNvPr id="114" name="Rectangle: Rounded Corners 110">
            <a:extLst>
              <a:ext uri="{FF2B5EF4-FFF2-40B4-BE49-F238E27FC236}">
                <a16:creationId xmlns="" xmlns:a16="http://schemas.microsoft.com/office/drawing/2014/main" id="{F38CAC2B-0FBD-49DA-9A8A-6031CA567B4B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14</a:t>
            </a:r>
          </a:p>
        </p:txBody>
      </p:sp>
      <p:sp>
        <p:nvSpPr>
          <p:cNvPr id="115" name="Rectangle: Rounded Corners 111">
            <a:extLst>
              <a:ext uri="{FF2B5EF4-FFF2-40B4-BE49-F238E27FC236}">
                <a16:creationId xmlns="" xmlns:a16="http://schemas.microsoft.com/office/drawing/2014/main" id="{7ABE033D-126B-41C1-B1E5-FE94F28DD935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13</a:t>
            </a:r>
          </a:p>
        </p:txBody>
      </p:sp>
      <p:sp>
        <p:nvSpPr>
          <p:cNvPr id="116" name="Rectangle: Rounded Corners 112">
            <a:extLst>
              <a:ext uri="{FF2B5EF4-FFF2-40B4-BE49-F238E27FC236}">
                <a16:creationId xmlns="" xmlns:a16="http://schemas.microsoft.com/office/drawing/2014/main" id="{5AD3546E-39F9-4CCF-87BD-E03C83359FAC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12</a:t>
            </a:r>
          </a:p>
        </p:txBody>
      </p:sp>
      <p:sp>
        <p:nvSpPr>
          <p:cNvPr id="117" name="Rectangle: Rounded Corners 113">
            <a:extLst>
              <a:ext uri="{FF2B5EF4-FFF2-40B4-BE49-F238E27FC236}">
                <a16:creationId xmlns="" xmlns:a16="http://schemas.microsoft.com/office/drawing/2014/main" id="{E36FCB8F-D24C-4BE6-8BA0-7C2AB472C0E6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11</a:t>
            </a:r>
          </a:p>
        </p:txBody>
      </p:sp>
      <p:sp>
        <p:nvSpPr>
          <p:cNvPr id="118" name="Rectangle: Rounded Corners 114">
            <a:extLst>
              <a:ext uri="{FF2B5EF4-FFF2-40B4-BE49-F238E27FC236}">
                <a16:creationId xmlns="" xmlns:a16="http://schemas.microsoft.com/office/drawing/2014/main" id="{47850E9D-0D34-4F37-A117-24B164992AFF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10</a:t>
            </a:r>
          </a:p>
        </p:txBody>
      </p:sp>
      <p:sp>
        <p:nvSpPr>
          <p:cNvPr id="119" name="Rectangle: Rounded Corners 115">
            <a:extLst>
              <a:ext uri="{FF2B5EF4-FFF2-40B4-BE49-F238E27FC236}">
                <a16:creationId xmlns="" xmlns:a16="http://schemas.microsoft.com/office/drawing/2014/main" id="{0C839A7C-BFD7-48F1-9E84-D79F865810A8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09</a:t>
            </a:r>
          </a:p>
        </p:txBody>
      </p:sp>
      <p:sp>
        <p:nvSpPr>
          <p:cNvPr id="120" name="Rectangle: Rounded Corners 116">
            <a:extLst>
              <a:ext uri="{FF2B5EF4-FFF2-40B4-BE49-F238E27FC236}">
                <a16:creationId xmlns="" xmlns:a16="http://schemas.microsoft.com/office/drawing/2014/main" id="{D09F946D-26C7-4C0C-A9EF-379011192D64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08</a:t>
            </a:r>
          </a:p>
        </p:txBody>
      </p:sp>
      <p:sp>
        <p:nvSpPr>
          <p:cNvPr id="121" name="Rectangle: Rounded Corners 117">
            <a:extLst>
              <a:ext uri="{FF2B5EF4-FFF2-40B4-BE49-F238E27FC236}">
                <a16:creationId xmlns="" xmlns:a16="http://schemas.microsoft.com/office/drawing/2014/main" id="{D8B5A074-3E9E-413D-A5EE-4191B4AFCE19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07</a:t>
            </a:r>
          </a:p>
        </p:txBody>
      </p:sp>
      <p:sp>
        <p:nvSpPr>
          <p:cNvPr id="122" name="Rectangle: Rounded Corners 118">
            <a:extLst>
              <a:ext uri="{FF2B5EF4-FFF2-40B4-BE49-F238E27FC236}">
                <a16:creationId xmlns="" xmlns:a16="http://schemas.microsoft.com/office/drawing/2014/main" id="{045F8BD9-09FC-4F31-8615-DF70AA70DEC1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06</a:t>
            </a:r>
          </a:p>
        </p:txBody>
      </p:sp>
      <p:sp>
        <p:nvSpPr>
          <p:cNvPr id="123" name="Rectangle: Rounded Corners 119">
            <a:extLst>
              <a:ext uri="{FF2B5EF4-FFF2-40B4-BE49-F238E27FC236}">
                <a16:creationId xmlns="" xmlns:a16="http://schemas.microsoft.com/office/drawing/2014/main" id="{6033B4AF-5A97-4354-A082-60906A7323AD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05</a:t>
            </a:r>
          </a:p>
        </p:txBody>
      </p:sp>
      <p:sp>
        <p:nvSpPr>
          <p:cNvPr id="124" name="Rectangle: Rounded Corners 120">
            <a:extLst>
              <a:ext uri="{FF2B5EF4-FFF2-40B4-BE49-F238E27FC236}">
                <a16:creationId xmlns="" xmlns:a16="http://schemas.microsoft.com/office/drawing/2014/main" id="{0C47BE9A-3E31-44F9-B8E5-DD96F1D0C95E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04</a:t>
            </a:r>
          </a:p>
        </p:txBody>
      </p:sp>
      <p:sp>
        <p:nvSpPr>
          <p:cNvPr id="125" name="Rectangle: Rounded Corners 121">
            <a:extLst>
              <a:ext uri="{FF2B5EF4-FFF2-40B4-BE49-F238E27FC236}">
                <a16:creationId xmlns="" xmlns:a16="http://schemas.microsoft.com/office/drawing/2014/main" id="{59CF9923-AA2A-4FB9-BC25-3092A2789D2F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03</a:t>
            </a:r>
          </a:p>
        </p:txBody>
      </p:sp>
      <p:sp>
        <p:nvSpPr>
          <p:cNvPr id="126" name="Rectangle: Rounded Corners 122">
            <a:extLst>
              <a:ext uri="{FF2B5EF4-FFF2-40B4-BE49-F238E27FC236}">
                <a16:creationId xmlns="" xmlns:a16="http://schemas.microsoft.com/office/drawing/2014/main" id="{0BB7749A-F808-4666-89F0-2A87378E7FC3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02</a:t>
            </a:r>
          </a:p>
        </p:txBody>
      </p:sp>
      <p:sp>
        <p:nvSpPr>
          <p:cNvPr id="127" name="Rectangle: Rounded Corners 123">
            <a:extLst>
              <a:ext uri="{FF2B5EF4-FFF2-40B4-BE49-F238E27FC236}">
                <a16:creationId xmlns="" xmlns:a16="http://schemas.microsoft.com/office/drawing/2014/main" id="{C745544E-4F5B-4696-8760-C31F052B6CBD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01</a:t>
            </a:r>
          </a:p>
        </p:txBody>
      </p:sp>
      <p:sp>
        <p:nvSpPr>
          <p:cNvPr id="128" name="Rectangle: Rounded Corners 124">
            <a:extLst>
              <a:ext uri="{FF2B5EF4-FFF2-40B4-BE49-F238E27FC236}">
                <a16:creationId xmlns="" xmlns:a16="http://schemas.microsoft.com/office/drawing/2014/main" id="{7CFD3903-C8DA-4B2F-8842-521D41CD86CA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00</a:t>
            </a:r>
          </a:p>
        </p:txBody>
      </p:sp>
      <p:sp>
        <p:nvSpPr>
          <p:cNvPr id="129" name="Rectangle: Rounded Corners 125">
            <a:extLst>
              <a:ext uri="{FF2B5EF4-FFF2-40B4-BE49-F238E27FC236}">
                <a16:creationId xmlns="" xmlns:a16="http://schemas.microsoft.com/office/drawing/2014/main" id="{9469AECA-7C3A-4DAA-A37F-BEC486AB3E10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59</a:t>
            </a:r>
          </a:p>
        </p:txBody>
      </p:sp>
      <p:sp>
        <p:nvSpPr>
          <p:cNvPr id="130" name="Rectangle: Rounded Corners 126">
            <a:extLst>
              <a:ext uri="{FF2B5EF4-FFF2-40B4-BE49-F238E27FC236}">
                <a16:creationId xmlns="" xmlns:a16="http://schemas.microsoft.com/office/drawing/2014/main" id="{2AACBEEA-41FC-449B-9579-7BE8431678FC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58</a:t>
            </a:r>
          </a:p>
        </p:txBody>
      </p:sp>
      <p:sp>
        <p:nvSpPr>
          <p:cNvPr id="131" name="Rectangle: Rounded Corners 127">
            <a:extLst>
              <a:ext uri="{FF2B5EF4-FFF2-40B4-BE49-F238E27FC236}">
                <a16:creationId xmlns="" xmlns:a16="http://schemas.microsoft.com/office/drawing/2014/main" id="{1DA8B4BC-958C-4AC7-A069-A3A5AE75FE5C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57</a:t>
            </a:r>
          </a:p>
        </p:txBody>
      </p:sp>
      <p:sp>
        <p:nvSpPr>
          <p:cNvPr id="132" name="Rectangle: Rounded Corners 128">
            <a:extLst>
              <a:ext uri="{FF2B5EF4-FFF2-40B4-BE49-F238E27FC236}">
                <a16:creationId xmlns="" xmlns:a16="http://schemas.microsoft.com/office/drawing/2014/main" id="{C3435C5A-E89F-4488-8E44-EF960205E485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56</a:t>
            </a:r>
          </a:p>
        </p:txBody>
      </p:sp>
      <p:sp>
        <p:nvSpPr>
          <p:cNvPr id="133" name="Rectangle: Rounded Corners 129">
            <a:extLst>
              <a:ext uri="{FF2B5EF4-FFF2-40B4-BE49-F238E27FC236}">
                <a16:creationId xmlns="" xmlns:a16="http://schemas.microsoft.com/office/drawing/2014/main" id="{C5B7E97D-343D-4290-B5BE-8C0E766B1D0F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55</a:t>
            </a:r>
          </a:p>
        </p:txBody>
      </p:sp>
      <p:sp>
        <p:nvSpPr>
          <p:cNvPr id="134" name="Rectangle: Rounded Corners 130">
            <a:extLst>
              <a:ext uri="{FF2B5EF4-FFF2-40B4-BE49-F238E27FC236}">
                <a16:creationId xmlns="" xmlns:a16="http://schemas.microsoft.com/office/drawing/2014/main" id="{489E9D00-8E24-486A-90EC-5B538BD38C8F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54</a:t>
            </a:r>
          </a:p>
        </p:txBody>
      </p:sp>
      <p:sp>
        <p:nvSpPr>
          <p:cNvPr id="135" name="Rectangle: Rounded Corners 131">
            <a:extLst>
              <a:ext uri="{FF2B5EF4-FFF2-40B4-BE49-F238E27FC236}">
                <a16:creationId xmlns="" xmlns:a16="http://schemas.microsoft.com/office/drawing/2014/main" id="{46A8485B-BB1A-46D4-84D0-8553E186C05B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53</a:t>
            </a:r>
          </a:p>
        </p:txBody>
      </p:sp>
      <p:sp>
        <p:nvSpPr>
          <p:cNvPr id="136" name="Rectangle: Rounded Corners 132">
            <a:extLst>
              <a:ext uri="{FF2B5EF4-FFF2-40B4-BE49-F238E27FC236}">
                <a16:creationId xmlns="" xmlns:a16="http://schemas.microsoft.com/office/drawing/2014/main" id="{BF2506A6-948A-4054-964F-CCECFC2BE50E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52</a:t>
            </a:r>
          </a:p>
        </p:txBody>
      </p:sp>
      <p:sp>
        <p:nvSpPr>
          <p:cNvPr id="137" name="Rectangle: Rounded Corners 133">
            <a:extLst>
              <a:ext uri="{FF2B5EF4-FFF2-40B4-BE49-F238E27FC236}">
                <a16:creationId xmlns="" xmlns:a16="http://schemas.microsoft.com/office/drawing/2014/main" id="{16E25A96-3EF2-4AB4-B74A-0E22026B494A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51</a:t>
            </a:r>
          </a:p>
        </p:txBody>
      </p:sp>
      <p:sp>
        <p:nvSpPr>
          <p:cNvPr id="138" name="Rectangle: Rounded Corners 134">
            <a:extLst>
              <a:ext uri="{FF2B5EF4-FFF2-40B4-BE49-F238E27FC236}">
                <a16:creationId xmlns="" xmlns:a16="http://schemas.microsoft.com/office/drawing/2014/main" id="{9A828F1B-0036-4D71-A052-121100917129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50</a:t>
            </a:r>
          </a:p>
        </p:txBody>
      </p:sp>
      <p:sp>
        <p:nvSpPr>
          <p:cNvPr id="139" name="Rectangle: Rounded Corners 135">
            <a:extLst>
              <a:ext uri="{FF2B5EF4-FFF2-40B4-BE49-F238E27FC236}">
                <a16:creationId xmlns="" xmlns:a16="http://schemas.microsoft.com/office/drawing/2014/main" id="{5C86D274-946D-4BC5-8976-A391DED16B59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49</a:t>
            </a:r>
          </a:p>
        </p:txBody>
      </p:sp>
      <p:sp>
        <p:nvSpPr>
          <p:cNvPr id="140" name="Rectangle: Rounded Corners 136">
            <a:extLst>
              <a:ext uri="{FF2B5EF4-FFF2-40B4-BE49-F238E27FC236}">
                <a16:creationId xmlns="" xmlns:a16="http://schemas.microsoft.com/office/drawing/2014/main" id="{2567616E-784E-4FCC-85C5-C49D60A2AF2F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48</a:t>
            </a:r>
          </a:p>
        </p:txBody>
      </p:sp>
      <p:sp>
        <p:nvSpPr>
          <p:cNvPr id="141" name="Rectangle: Rounded Corners 137">
            <a:extLst>
              <a:ext uri="{FF2B5EF4-FFF2-40B4-BE49-F238E27FC236}">
                <a16:creationId xmlns="" xmlns:a16="http://schemas.microsoft.com/office/drawing/2014/main" id="{830A6B62-21C5-4294-8EDA-7F5A374797A3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47</a:t>
            </a:r>
          </a:p>
        </p:txBody>
      </p:sp>
      <p:sp>
        <p:nvSpPr>
          <p:cNvPr id="142" name="Rectangle: Rounded Corners 138">
            <a:extLst>
              <a:ext uri="{FF2B5EF4-FFF2-40B4-BE49-F238E27FC236}">
                <a16:creationId xmlns="" xmlns:a16="http://schemas.microsoft.com/office/drawing/2014/main" id="{5ECB8C42-A78A-44EC-BAC8-FEC246B57FF5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46</a:t>
            </a:r>
          </a:p>
        </p:txBody>
      </p:sp>
      <p:sp>
        <p:nvSpPr>
          <p:cNvPr id="143" name="Rectangle: Rounded Corners 139">
            <a:extLst>
              <a:ext uri="{FF2B5EF4-FFF2-40B4-BE49-F238E27FC236}">
                <a16:creationId xmlns="" xmlns:a16="http://schemas.microsoft.com/office/drawing/2014/main" id="{7E9FEDD3-D963-4400-8591-5C849A3A78E5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45</a:t>
            </a:r>
          </a:p>
        </p:txBody>
      </p:sp>
      <p:sp>
        <p:nvSpPr>
          <p:cNvPr id="144" name="Rectangle: Rounded Corners 140">
            <a:extLst>
              <a:ext uri="{FF2B5EF4-FFF2-40B4-BE49-F238E27FC236}">
                <a16:creationId xmlns="" xmlns:a16="http://schemas.microsoft.com/office/drawing/2014/main" id="{2E0AE397-4337-4357-9CD2-3CF8B2A39502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44</a:t>
            </a:r>
          </a:p>
        </p:txBody>
      </p:sp>
      <p:sp>
        <p:nvSpPr>
          <p:cNvPr id="145" name="Rectangle: Rounded Corners 141">
            <a:extLst>
              <a:ext uri="{FF2B5EF4-FFF2-40B4-BE49-F238E27FC236}">
                <a16:creationId xmlns="" xmlns:a16="http://schemas.microsoft.com/office/drawing/2014/main" id="{04DC9D4A-2A7F-4FF1-A964-1863D6F42742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146" name="Rectangle: Rounded Corners 142">
            <a:extLst>
              <a:ext uri="{FF2B5EF4-FFF2-40B4-BE49-F238E27FC236}">
                <a16:creationId xmlns="" xmlns:a16="http://schemas.microsoft.com/office/drawing/2014/main" id="{C62DE3EA-2071-4762-BCAA-11F2AE2A359E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42</a:t>
            </a:r>
          </a:p>
        </p:txBody>
      </p:sp>
      <p:sp>
        <p:nvSpPr>
          <p:cNvPr id="147" name="Rectangle: Rounded Corners 143">
            <a:extLst>
              <a:ext uri="{FF2B5EF4-FFF2-40B4-BE49-F238E27FC236}">
                <a16:creationId xmlns="" xmlns:a16="http://schemas.microsoft.com/office/drawing/2014/main" id="{FF98C424-72B7-4270-BE55-875C31C749E6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41</a:t>
            </a:r>
          </a:p>
        </p:txBody>
      </p:sp>
      <p:sp>
        <p:nvSpPr>
          <p:cNvPr id="148" name="Rectangle: Rounded Corners 144">
            <a:extLst>
              <a:ext uri="{FF2B5EF4-FFF2-40B4-BE49-F238E27FC236}">
                <a16:creationId xmlns="" xmlns:a16="http://schemas.microsoft.com/office/drawing/2014/main" id="{EC5557A4-DD93-4F65-903C-3F9FED8FFA69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40</a:t>
            </a:r>
          </a:p>
        </p:txBody>
      </p:sp>
      <p:sp>
        <p:nvSpPr>
          <p:cNvPr id="149" name="Rectangle: Rounded Corners 145">
            <a:extLst>
              <a:ext uri="{FF2B5EF4-FFF2-40B4-BE49-F238E27FC236}">
                <a16:creationId xmlns="" xmlns:a16="http://schemas.microsoft.com/office/drawing/2014/main" id="{920A8483-E618-44CD-A323-AB00AB749BEB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39</a:t>
            </a:r>
          </a:p>
        </p:txBody>
      </p:sp>
      <p:sp>
        <p:nvSpPr>
          <p:cNvPr id="150" name="Rectangle: Rounded Corners 146">
            <a:extLst>
              <a:ext uri="{FF2B5EF4-FFF2-40B4-BE49-F238E27FC236}">
                <a16:creationId xmlns="" xmlns:a16="http://schemas.microsoft.com/office/drawing/2014/main" id="{5347BA59-A685-499B-A3A0-423A8A1FF14B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38</a:t>
            </a:r>
          </a:p>
        </p:txBody>
      </p:sp>
      <p:sp>
        <p:nvSpPr>
          <p:cNvPr id="151" name="Rectangle: Rounded Corners 147">
            <a:extLst>
              <a:ext uri="{FF2B5EF4-FFF2-40B4-BE49-F238E27FC236}">
                <a16:creationId xmlns="" xmlns:a16="http://schemas.microsoft.com/office/drawing/2014/main" id="{0D0F3284-250B-4DB0-BECE-075683084855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37</a:t>
            </a:r>
          </a:p>
        </p:txBody>
      </p:sp>
      <p:sp>
        <p:nvSpPr>
          <p:cNvPr id="152" name="Rectangle: Rounded Corners 148">
            <a:extLst>
              <a:ext uri="{FF2B5EF4-FFF2-40B4-BE49-F238E27FC236}">
                <a16:creationId xmlns="" xmlns:a16="http://schemas.microsoft.com/office/drawing/2014/main" id="{7F7FEBF4-A581-42CC-BE08-C1F563FBCB0F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36</a:t>
            </a:r>
          </a:p>
        </p:txBody>
      </p:sp>
      <p:sp>
        <p:nvSpPr>
          <p:cNvPr id="153" name="Rectangle: Rounded Corners 149">
            <a:extLst>
              <a:ext uri="{FF2B5EF4-FFF2-40B4-BE49-F238E27FC236}">
                <a16:creationId xmlns="" xmlns:a16="http://schemas.microsoft.com/office/drawing/2014/main" id="{D86169BE-2383-48F5-9C09-37D04D4731CB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35</a:t>
            </a:r>
          </a:p>
        </p:txBody>
      </p:sp>
      <p:sp>
        <p:nvSpPr>
          <p:cNvPr id="154" name="Rectangle: Rounded Corners 150">
            <a:extLst>
              <a:ext uri="{FF2B5EF4-FFF2-40B4-BE49-F238E27FC236}">
                <a16:creationId xmlns="" xmlns:a16="http://schemas.microsoft.com/office/drawing/2014/main" id="{BE771E9C-73F2-453E-A9EF-CDFF3076D17E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34</a:t>
            </a:r>
          </a:p>
        </p:txBody>
      </p:sp>
      <p:sp>
        <p:nvSpPr>
          <p:cNvPr id="155" name="Rectangle: Rounded Corners 151">
            <a:extLst>
              <a:ext uri="{FF2B5EF4-FFF2-40B4-BE49-F238E27FC236}">
                <a16:creationId xmlns="" xmlns:a16="http://schemas.microsoft.com/office/drawing/2014/main" id="{968C1B66-28C9-4070-B6AA-4715CBE06B7B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156" name="Rectangle: Rounded Corners 152">
            <a:extLst>
              <a:ext uri="{FF2B5EF4-FFF2-40B4-BE49-F238E27FC236}">
                <a16:creationId xmlns="" xmlns:a16="http://schemas.microsoft.com/office/drawing/2014/main" id="{8A5001A9-7B40-4F56-959D-755EB293FA07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32</a:t>
            </a:r>
          </a:p>
        </p:txBody>
      </p:sp>
      <p:sp>
        <p:nvSpPr>
          <p:cNvPr id="157" name="Rectangle: Rounded Corners 153">
            <a:extLst>
              <a:ext uri="{FF2B5EF4-FFF2-40B4-BE49-F238E27FC236}">
                <a16:creationId xmlns="" xmlns:a16="http://schemas.microsoft.com/office/drawing/2014/main" id="{814FDA04-0BB1-479F-BD6A-6A3C87494CD8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31</a:t>
            </a:r>
          </a:p>
        </p:txBody>
      </p:sp>
      <p:sp>
        <p:nvSpPr>
          <p:cNvPr id="158" name="Rectangle: Rounded Corners 154">
            <a:extLst>
              <a:ext uri="{FF2B5EF4-FFF2-40B4-BE49-F238E27FC236}">
                <a16:creationId xmlns="" xmlns:a16="http://schemas.microsoft.com/office/drawing/2014/main" id="{5DEE4CEB-E13F-4E54-9CAB-8082B7CE536A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30</a:t>
            </a:r>
          </a:p>
        </p:txBody>
      </p:sp>
      <p:sp>
        <p:nvSpPr>
          <p:cNvPr id="159" name="Rectangle: Rounded Corners 155">
            <a:extLst>
              <a:ext uri="{FF2B5EF4-FFF2-40B4-BE49-F238E27FC236}">
                <a16:creationId xmlns="" xmlns:a16="http://schemas.microsoft.com/office/drawing/2014/main" id="{B341448D-0B2C-4AFD-AA4E-8CC6050E422E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29</a:t>
            </a:r>
          </a:p>
        </p:txBody>
      </p:sp>
      <p:sp>
        <p:nvSpPr>
          <p:cNvPr id="160" name="Rectangle: Rounded Corners 156">
            <a:extLst>
              <a:ext uri="{FF2B5EF4-FFF2-40B4-BE49-F238E27FC236}">
                <a16:creationId xmlns="" xmlns:a16="http://schemas.microsoft.com/office/drawing/2014/main" id="{0D7F1BF5-CF44-4984-93AE-4CFF6E886034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28</a:t>
            </a:r>
          </a:p>
        </p:txBody>
      </p:sp>
      <p:sp>
        <p:nvSpPr>
          <p:cNvPr id="161" name="Rectangle: Rounded Corners 157">
            <a:extLst>
              <a:ext uri="{FF2B5EF4-FFF2-40B4-BE49-F238E27FC236}">
                <a16:creationId xmlns="" xmlns:a16="http://schemas.microsoft.com/office/drawing/2014/main" id="{6E3BC4C4-823B-441E-A0BB-9E7E2B272607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27</a:t>
            </a:r>
          </a:p>
        </p:txBody>
      </p:sp>
      <p:sp>
        <p:nvSpPr>
          <p:cNvPr id="162" name="Rectangle: Rounded Corners 158">
            <a:extLst>
              <a:ext uri="{FF2B5EF4-FFF2-40B4-BE49-F238E27FC236}">
                <a16:creationId xmlns="" xmlns:a16="http://schemas.microsoft.com/office/drawing/2014/main" id="{88793236-B96A-4072-BE01-1AD05643F334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26</a:t>
            </a:r>
          </a:p>
        </p:txBody>
      </p:sp>
      <p:sp>
        <p:nvSpPr>
          <p:cNvPr id="163" name="Rectangle: Rounded Corners 159">
            <a:extLst>
              <a:ext uri="{FF2B5EF4-FFF2-40B4-BE49-F238E27FC236}">
                <a16:creationId xmlns="" xmlns:a16="http://schemas.microsoft.com/office/drawing/2014/main" id="{BC8857BE-A132-4784-AC9E-DAF6C404D9CB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25</a:t>
            </a:r>
          </a:p>
        </p:txBody>
      </p:sp>
      <p:sp>
        <p:nvSpPr>
          <p:cNvPr id="164" name="Rectangle: Rounded Corners 160">
            <a:extLst>
              <a:ext uri="{FF2B5EF4-FFF2-40B4-BE49-F238E27FC236}">
                <a16:creationId xmlns="" xmlns:a16="http://schemas.microsoft.com/office/drawing/2014/main" id="{686B9027-29E9-4024-938E-43D222270C95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24</a:t>
            </a:r>
          </a:p>
        </p:txBody>
      </p:sp>
      <p:sp>
        <p:nvSpPr>
          <p:cNvPr id="165" name="Rectangle: Rounded Corners 161">
            <a:extLst>
              <a:ext uri="{FF2B5EF4-FFF2-40B4-BE49-F238E27FC236}">
                <a16:creationId xmlns="" xmlns:a16="http://schemas.microsoft.com/office/drawing/2014/main" id="{113214FA-CCEC-44B9-AB7B-04B9495DBC83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23</a:t>
            </a:r>
          </a:p>
        </p:txBody>
      </p:sp>
      <p:sp>
        <p:nvSpPr>
          <p:cNvPr id="166" name="Rectangle: Rounded Corners 162">
            <a:extLst>
              <a:ext uri="{FF2B5EF4-FFF2-40B4-BE49-F238E27FC236}">
                <a16:creationId xmlns="" xmlns:a16="http://schemas.microsoft.com/office/drawing/2014/main" id="{C0B71CE7-26B1-4AB8-8849-F5D19A608F6B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22</a:t>
            </a:r>
          </a:p>
        </p:txBody>
      </p:sp>
      <p:sp>
        <p:nvSpPr>
          <p:cNvPr id="167" name="Rectangle: Rounded Corners 163">
            <a:extLst>
              <a:ext uri="{FF2B5EF4-FFF2-40B4-BE49-F238E27FC236}">
                <a16:creationId xmlns="" xmlns:a16="http://schemas.microsoft.com/office/drawing/2014/main" id="{4F517DE3-294F-4F4B-B100-095C056E80E3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21</a:t>
            </a:r>
          </a:p>
        </p:txBody>
      </p:sp>
      <p:sp>
        <p:nvSpPr>
          <p:cNvPr id="168" name="Rectangle: Rounded Corners 164">
            <a:extLst>
              <a:ext uri="{FF2B5EF4-FFF2-40B4-BE49-F238E27FC236}">
                <a16:creationId xmlns="" xmlns:a16="http://schemas.microsoft.com/office/drawing/2014/main" id="{56EE57BA-F071-465B-A36D-330D9653E571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20</a:t>
            </a:r>
          </a:p>
        </p:txBody>
      </p:sp>
      <p:sp>
        <p:nvSpPr>
          <p:cNvPr id="169" name="Rectangle: Rounded Corners 165">
            <a:extLst>
              <a:ext uri="{FF2B5EF4-FFF2-40B4-BE49-F238E27FC236}">
                <a16:creationId xmlns="" xmlns:a16="http://schemas.microsoft.com/office/drawing/2014/main" id="{DBA8F11A-01F2-42AE-B4C7-224205CFE01B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19</a:t>
            </a:r>
          </a:p>
        </p:txBody>
      </p:sp>
      <p:sp>
        <p:nvSpPr>
          <p:cNvPr id="170" name="Rectangle: Rounded Corners 166">
            <a:extLst>
              <a:ext uri="{FF2B5EF4-FFF2-40B4-BE49-F238E27FC236}">
                <a16:creationId xmlns="" xmlns:a16="http://schemas.microsoft.com/office/drawing/2014/main" id="{68F97C3A-BC6D-4838-AA2E-B8D4EA0DD163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18</a:t>
            </a:r>
          </a:p>
        </p:txBody>
      </p:sp>
      <p:sp>
        <p:nvSpPr>
          <p:cNvPr id="171" name="Rectangle: Rounded Corners 167">
            <a:extLst>
              <a:ext uri="{FF2B5EF4-FFF2-40B4-BE49-F238E27FC236}">
                <a16:creationId xmlns="" xmlns:a16="http://schemas.microsoft.com/office/drawing/2014/main" id="{499B0D9E-C4E4-46EF-9FE6-463564972FF6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17</a:t>
            </a:r>
          </a:p>
        </p:txBody>
      </p:sp>
      <p:sp>
        <p:nvSpPr>
          <p:cNvPr id="172" name="Rectangle: Rounded Corners 168">
            <a:extLst>
              <a:ext uri="{FF2B5EF4-FFF2-40B4-BE49-F238E27FC236}">
                <a16:creationId xmlns="" xmlns:a16="http://schemas.microsoft.com/office/drawing/2014/main" id="{1231150D-3145-4F76-B57B-BC7C636068D6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16</a:t>
            </a:r>
          </a:p>
        </p:txBody>
      </p:sp>
      <p:sp>
        <p:nvSpPr>
          <p:cNvPr id="173" name="Rectangle: Rounded Corners 169">
            <a:extLst>
              <a:ext uri="{FF2B5EF4-FFF2-40B4-BE49-F238E27FC236}">
                <a16:creationId xmlns="" xmlns:a16="http://schemas.microsoft.com/office/drawing/2014/main" id="{0B91E6A0-8D6E-49C5-B10B-BB1CF37B81AD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15</a:t>
            </a:r>
          </a:p>
        </p:txBody>
      </p:sp>
      <p:sp>
        <p:nvSpPr>
          <p:cNvPr id="174" name="Rectangle: Rounded Corners 170">
            <a:extLst>
              <a:ext uri="{FF2B5EF4-FFF2-40B4-BE49-F238E27FC236}">
                <a16:creationId xmlns="" xmlns:a16="http://schemas.microsoft.com/office/drawing/2014/main" id="{38026127-711B-435B-94DE-DB6E149DC71C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14</a:t>
            </a:r>
          </a:p>
        </p:txBody>
      </p:sp>
      <p:sp>
        <p:nvSpPr>
          <p:cNvPr id="175" name="Rectangle: Rounded Corners 171">
            <a:extLst>
              <a:ext uri="{FF2B5EF4-FFF2-40B4-BE49-F238E27FC236}">
                <a16:creationId xmlns="" xmlns:a16="http://schemas.microsoft.com/office/drawing/2014/main" id="{C14C8319-0B3A-487C-9EE4-F983C356254E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13</a:t>
            </a:r>
          </a:p>
        </p:txBody>
      </p:sp>
      <p:sp>
        <p:nvSpPr>
          <p:cNvPr id="176" name="Rectangle: Rounded Corners 172">
            <a:extLst>
              <a:ext uri="{FF2B5EF4-FFF2-40B4-BE49-F238E27FC236}">
                <a16:creationId xmlns="" xmlns:a16="http://schemas.microsoft.com/office/drawing/2014/main" id="{E9E2E2C0-B1DF-479D-9546-086E854B4CDE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12</a:t>
            </a:r>
          </a:p>
        </p:txBody>
      </p:sp>
      <p:sp>
        <p:nvSpPr>
          <p:cNvPr id="177" name="Rectangle: Rounded Corners 173">
            <a:extLst>
              <a:ext uri="{FF2B5EF4-FFF2-40B4-BE49-F238E27FC236}">
                <a16:creationId xmlns="" xmlns:a16="http://schemas.microsoft.com/office/drawing/2014/main" id="{9C4BF873-A821-4628-97A8-D059937CAAF3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11</a:t>
            </a:r>
          </a:p>
        </p:txBody>
      </p:sp>
      <p:sp>
        <p:nvSpPr>
          <p:cNvPr id="178" name="Rectangle: Rounded Corners 174">
            <a:extLst>
              <a:ext uri="{FF2B5EF4-FFF2-40B4-BE49-F238E27FC236}">
                <a16:creationId xmlns="" xmlns:a16="http://schemas.microsoft.com/office/drawing/2014/main" id="{52691D40-8C0E-4667-A610-1C54EA7D9EE2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179" name="Rectangle: Rounded Corners 175">
            <a:extLst>
              <a:ext uri="{FF2B5EF4-FFF2-40B4-BE49-F238E27FC236}">
                <a16:creationId xmlns="" xmlns:a16="http://schemas.microsoft.com/office/drawing/2014/main" id="{93E9F58F-BEA1-46C8-883A-2E2D092369EB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180" name="Rectangle: Rounded Corners 176">
            <a:extLst>
              <a:ext uri="{FF2B5EF4-FFF2-40B4-BE49-F238E27FC236}">
                <a16:creationId xmlns="" xmlns:a16="http://schemas.microsoft.com/office/drawing/2014/main" id="{23D056EC-DD40-48B3-8FE2-2B7113C71C14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181" name="Rectangle: Rounded Corners 177">
            <a:extLst>
              <a:ext uri="{FF2B5EF4-FFF2-40B4-BE49-F238E27FC236}">
                <a16:creationId xmlns="" xmlns:a16="http://schemas.microsoft.com/office/drawing/2014/main" id="{90370E08-2678-4A2F-B297-15FB23DDD29B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182" name="Rectangle: Rounded Corners 178">
            <a:extLst>
              <a:ext uri="{FF2B5EF4-FFF2-40B4-BE49-F238E27FC236}">
                <a16:creationId xmlns="" xmlns:a16="http://schemas.microsoft.com/office/drawing/2014/main" id="{68B8FE45-45C7-4981-AAA5-E349D81F3027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183" name="Rectangle: Rounded Corners 179">
            <a:extLst>
              <a:ext uri="{FF2B5EF4-FFF2-40B4-BE49-F238E27FC236}">
                <a16:creationId xmlns="" xmlns:a16="http://schemas.microsoft.com/office/drawing/2014/main" id="{3F153729-FDBD-4EB4-AE34-FE8FDA2B9D22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184" name="Rectangle: Rounded Corners 180">
            <a:extLst>
              <a:ext uri="{FF2B5EF4-FFF2-40B4-BE49-F238E27FC236}">
                <a16:creationId xmlns=""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185" name="Rectangle: Rounded Corners 181">
            <a:extLst>
              <a:ext uri="{FF2B5EF4-FFF2-40B4-BE49-F238E27FC236}">
                <a16:creationId xmlns="" xmlns:a16="http://schemas.microsoft.com/office/drawing/2014/main" id="{FA2AE9AA-DF6C-4198-8070-BE28C33BC93B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186" name="Rectangle: Rounded Corners 182">
            <a:extLst>
              <a:ext uri="{FF2B5EF4-FFF2-40B4-BE49-F238E27FC236}">
                <a16:creationId xmlns="" xmlns:a16="http://schemas.microsoft.com/office/drawing/2014/main" id="{5574E918-FCCF-4F5A-8338-F0195D48D322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187" name="Rectangle: Rounded Corners 183">
            <a:extLst>
              <a:ext uri="{FF2B5EF4-FFF2-40B4-BE49-F238E27FC236}">
                <a16:creationId xmlns="" xmlns:a16="http://schemas.microsoft.com/office/drawing/2014/main" id="{84498586-260B-44AC-9119-279CD8106F7A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188" name="Rectangle: Rounded Corners 184">
            <a:extLst>
              <a:ext uri="{FF2B5EF4-FFF2-40B4-BE49-F238E27FC236}">
                <a16:creationId xmlns=""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189" name="Rectangle: Rounded Corners 186">
            <a:extLst>
              <a:ext uri="{FF2B5EF4-FFF2-40B4-BE49-F238E27FC236}">
                <a16:creationId xmlns="" xmlns:a16="http://schemas.microsoft.com/office/drawing/2014/main" id="{09BD8570-F3EE-4550-91DC-3636FF64E440}"/>
              </a:ext>
            </a:extLst>
          </p:cNvPr>
          <p:cNvSpPr/>
          <p:nvPr/>
        </p:nvSpPr>
        <p:spPr>
          <a:xfrm>
            <a:off x="9664594" y="1401404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881016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15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5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45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5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65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75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5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95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5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15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25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35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45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5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65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75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85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95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050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150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250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350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4500"/>
                            </p:stCondLst>
                            <p:childTnLst>
                              <p:par>
                                <p:cTn id="1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5500"/>
                            </p:stCondLst>
                            <p:childTnLst>
                              <p:par>
                                <p:cTn id="1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6500"/>
                            </p:stCondLst>
                            <p:childTnLst>
                              <p:par>
                                <p:cTn id="1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7500"/>
                            </p:stCondLst>
                            <p:childTnLst>
                              <p:par>
                                <p:cTn id="1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8500"/>
                            </p:stCondLst>
                            <p:childTnLst>
                              <p:par>
                                <p:cTn id="1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9500"/>
                            </p:stCondLst>
                            <p:childTnLst>
                              <p:par>
                                <p:cTn id="1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0500"/>
                            </p:stCondLst>
                            <p:childTnLst>
                              <p:par>
                                <p:cTn id="1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1500"/>
                            </p:stCondLst>
                            <p:childTnLst>
                              <p:par>
                                <p:cTn id="1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2500"/>
                            </p:stCondLst>
                            <p:childTnLst>
                              <p:par>
                                <p:cTn id="1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3500"/>
                            </p:stCondLst>
                            <p:childTnLst>
                              <p:par>
                                <p:cTn id="1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4500"/>
                            </p:stCondLst>
                            <p:childTnLst>
                              <p:par>
                                <p:cTn id="1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5500"/>
                            </p:stCondLst>
                            <p:childTnLst>
                              <p:par>
                                <p:cTn id="1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6500"/>
                            </p:stCondLst>
                            <p:childTnLst>
                              <p:par>
                                <p:cTn id="1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47500"/>
                            </p:stCondLst>
                            <p:childTnLst>
                              <p:par>
                                <p:cTn id="1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48500"/>
                            </p:stCondLst>
                            <p:childTnLst>
                              <p:par>
                                <p:cTn id="1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9500"/>
                            </p:stCondLst>
                            <p:childTnLst>
                              <p:par>
                                <p:cTn id="1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0500"/>
                            </p:stCondLst>
                            <p:childTnLst>
                              <p:par>
                                <p:cTn id="1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1500"/>
                            </p:stCondLst>
                            <p:childTnLst>
                              <p:par>
                                <p:cTn id="1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2500"/>
                            </p:stCondLst>
                            <p:childTnLst>
                              <p:par>
                                <p:cTn id="1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3500"/>
                            </p:stCondLst>
                            <p:childTnLst>
                              <p:par>
                                <p:cTn id="1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4500"/>
                            </p:stCondLst>
                            <p:childTnLst>
                              <p:par>
                                <p:cTn id="1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5500"/>
                            </p:stCondLst>
                            <p:childTnLst>
                              <p:par>
                                <p:cTn id="1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6500"/>
                            </p:stCondLst>
                            <p:childTnLst>
                              <p:par>
                                <p:cTn id="1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7500"/>
                            </p:stCondLst>
                            <p:childTnLst>
                              <p:par>
                                <p:cTn id="1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8500"/>
                            </p:stCondLst>
                            <p:childTnLst>
                              <p:par>
                                <p:cTn id="1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9500"/>
                            </p:stCondLst>
                            <p:childTnLst>
                              <p:par>
                                <p:cTn id="2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0500"/>
                            </p:stCondLst>
                            <p:childTnLst>
                              <p:par>
                                <p:cTn id="2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61500"/>
                            </p:stCondLst>
                            <p:childTnLst>
                              <p:par>
                                <p:cTn id="2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62500"/>
                            </p:stCondLst>
                            <p:childTnLst>
                              <p:par>
                                <p:cTn id="2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3500"/>
                            </p:stCondLst>
                            <p:childTnLst>
                              <p:par>
                                <p:cTn id="2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64500"/>
                            </p:stCondLst>
                            <p:childTnLst>
                              <p:par>
                                <p:cTn id="2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65500"/>
                            </p:stCondLst>
                            <p:childTnLst>
                              <p:par>
                                <p:cTn id="2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66500"/>
                            </p:stCondLst>
                            <p:childTnLst>
                              <p:par>
                                <p:cTn id="2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67500"/>
                            </p:stCondLst>
                            <p:childTnLst>
                              <p:par>
                                <p:cTn id="2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68500"/>
                            </p:stCondLst>
                            <p:childTnLst>
                              <p:par>
                                <p:cTn id="2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69500"/>
                            </p:stCondLst>
                            <p:childTnLst>
                              <p:par>
                                <p:cTn id="2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70500"/>
                            </p:stCondLst>
                            <p:childTnLst>
                              <p:par>
                                <p:cTn id="2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71500"/>
                            </p:stCondLst>
                            <p:childTnLst>
                              <p:par>
                                <p:cTn id="2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72500"/>
                            </p:stCondLst>
                            <p:childTnLst>
                              <p:par>
                                <p:cTn id="2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73500"/>
                            </p:stCondLst>
                            <p:childTnLst>
                              <p:par>
                                <p:cTn id="2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74500"/>
                            </p:stCondLst>
                            <p:childTnLst>
                              <p:par>
                                <p:cTn id="2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75500"/>
                            </p:stCondLst>
                            <p:childTnLst>
                              <p:par>
                                <p:cTn id="2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76500"/>
                            </p:stCondLst>
                            <p:childTnLst>
                              <p:par>
                                <p:cTn id="2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77500"/>
                            </p:stCondLst>
                            <p:childTnLst>
                              <p:par>
                                <p:cTn id="2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78500"/>
                            </p:stCondLst>
                            <p:childTnLst>
                              <p:par>
                                <p:cTn id="2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79500"/>
                            </p:stCondLst>
                            <p:childTnLst>
                              <p:par>
                                <p:cTn id="2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80500"/>
                            </p:stCondLst>
                            <p:childTnLst>
                              <p:par>
                                <p:cTn id="2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81500"/>
                            </p:stCondLst>
                            <p:childTnLst>
                              <p:par>
                                <p:cTn id="2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82500"/>
                            </p:stCondLst>
                            <p:childTnLst>
                              <p:par>
                                <p:cTn id="2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83500"/>
                            </p:stCondLst>
                            <p:childTnLst>
                              <p:par>
                                <p:cTn id="2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84500"/>
                            </p:stCondLst>
                            <p:childTnLst>
                              <p:par>
                                <p:cTn id="2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85500"/>
                            </p:stCondLst>
                            <p:childTnLst>
                              <p:par>
                                <p:cTn id="2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86500"/>
                            </p:stCondLst>
                            <p:childTnLst>
                              <p:par>
                                <p:cTn id="2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87500"/>
                            </p:stCondLst>
                            <p:childTnLst>
                              <p:par>
                                <p:cTn id="2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88500"/>
                            </p:stCondLst>
                            <p:childTnLst>
                              <p:par>
                                <p:cTn id="2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89500"/>
                            </p:stCondLst>
                            <p:childTnLst>
                              <p:par>
                                <p:cTn id="2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90500"/>
                            </p:stCondLst>
                            <p:childTnLst>
                              <p:par>
                                <p:cTn id="2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91500"/>
                            </p:stCondLst>
                            <p:childTnLst>
                              <p:par>
                                <p:cTn id="2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92500"/>
                            </p:stCondLst>
                            <p:childTnLst>
                              <p:par>
                                <p:cTn id="2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93500"/>
                            </p:stCondLst>
                            <p:childTnLst>
                              <p:par>
                                <p:cTn id="3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94500"/>
                            </p:stCondLst>
                            <p:childTnLst>
                              <p:par>
                                <p:cTn id="3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5500"/>
                            </p:stCondLst>
                            <p:childTnLst>
                              <p:par>
                                <p:cTn id="3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96500"/>
                            </p:stCondLst>
                            <p:childTnLst>
                              <p:par>
                                <p:cTn id="3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97500"/>
                            </p:stCondLst>
                            <p:childTnLst>
                              <p:par>
                                <p:cTn id="3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98500"/>
                            </p:stCondLst>
                            <p:childTnLst>
                              <p:par>
                                <p:cTn id="3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99500"/>
                            </p:stCondLst>
                            <p:childTnLst>
                              <p:par>
                                <p:cTn id="3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100500"/>
                            </p:stCondLst>
                            <p:childTnLst>
                              <p:par>
                                <p:cTn id="3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101500"/>
                            </p:stCondLst>
                            <p:childTnLst>
                              <p:par>
                                <p:cTn id="3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102500"/>
                            </p:stCondLst>
                            <p:childTnLst>
                              <p:par>
                                <p:cTn id="3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03500"/>
                            </p:stCondLst>
                            <p:childTnLst>
                              <p:par>
                                <p:cTn id="3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04500"/>
                            </p:stCondLst>
                            <p:childTnLst>
                              <p:par>
                                <p:cTn id="3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05500"/>
                            </p:stCondLst>
                            <p:childTnLst>
                              <p:par>
                                <p:cTn id="3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06500"/>
                            </p:stCondLst>
                            <p:childTnLst>
                              <p:par>
                                <p:cTn id="3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07500"/>
                            </p:stCondLst>
                            <p:childTnLst>
                              <p:par>
                                <p:cTn id="3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08500"/>
                            </p:stCondLst>
                            <p:childTnLst>
                              <p:par>
                                <p:cTn id="3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09500"/>
                            </p:stCondLst>
                            <p:childTnLst>
                              <p:par>
                                <p:cTn id="3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10500"/>
                            </p:stCondLst>
                            <p:childTnLst>
                              <p:par>
                                <p:cTn id="3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11500"/>
                            </p:stCondLst>
                            <p:childTnLst>
                              <p:par>
                                <p:cTn id="3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12500"/>
                            </p:stCondLst>
                            <p:childTnLst>
                              <p:par>
                                <p:cTn id="3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13500"/>
                            </p:stCondLst>
                            <p:childTnLst>
                              <p:par>
                                <p:cTn id="3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14500"/>
                            </p:stCondLst>
                            <p:childTnLst>
                              <p:par>
                                <p:cTn id="3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15500"/>
                            </p:stCondLst>
                            <p:childTnLst>
                              <p:par>
                                <p:cTn id="3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116500"/>
                            </p:stCondLst>
                            <p:childTnLst>
                              <p:par>
                                <p:cTn id="3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17500"/>
                            </p:stCondLst>
                            <p:childTnLst>
                              <p:par>
                                <p:cTn id="3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118500"/>
                            </p:stCondLst>
                            <p:childTnLst>
                              <p:par>
                                <p:cTn id="3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119500"/>
                            </p:stCondLst>
                            <p:childTnLst>
                              <p:par>
                                <p:cTn id="3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120500"/>
                            </p:stCondLst>
                            <p:childTnLst>
                              <p:par>
                                <p:cTn id="3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121500"/>
                            </p:stCondLst>
                            <p:childTnLst>
                              <p:par>
                                <p:cTn id="3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122500"/>
                            </p:stCondLst>
                            <p:childTnLst>
                              <p:par>
                                <p:cTn id="3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123500"/>
                            </p:stCondLst>
                            <p:childTnLst>
                              <p:par>
                                <p:cTn id="3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124500"/>
                            </p:stCondLst>
                            <p:childTnLst>
                              <p:par>
                                <p:cTn id="3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125500"/>
                            </p:stCondLst>
                            <p:childTnLst>
                              <p:par>
                                <p:cTn id="3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126500"/>
                            </p:stCondLst>
                            <p:childTnLst>
                              <p:par>
                                <p:cTn id="4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127500"/>
                            </p:stCondLst>
                            <p:childTnLst>
                              <p:par>
                                <p:cTn id="4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128500"/>
                            </p:stCondLst>
                            <p:childTnLst>
                              <p:par>
                                <p:cTn id="4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129500"/>
                            </p:stCondLst>
                            <p:childTnLst>
                              <p:par>
                                <p:cTn id="4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130500"/>
                            </p:stCondLst>
                            <p:childTnLst>
                              <p:par>
                                <p:cTn id="4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131500"/>
                            </p:stCondLst>
                            <p:childTnLst>
                              <p:par>
                                <p:cTn id="4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132500"/>
                            </p:stCondLst>
                            <p:childTnLst>
                              <p:par>
                                <p:cTn id="4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33500"/>
                            </p:stCondLst>
                            <p:childTnLst>
                              <p:par>
                                <p:cTn id="4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134500"/>
                            </p:stCondLst>
                            <p:childTnLst>
                              <p:par>
                                <p:cTn id="4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135500"/>
                            </p:stCondLst>
                            <p:childTnLst>
                              <p:par>
                                <p:cTn id="4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136500"/>
                            </p:stCondLst>
                            <p:childTnLst>
                              <p:par>
                                <p:cTn id="4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137500"/>
                            </p:stCondLst>
                            <p:childTnLst>
                              <p:par>
                                <p:cTn id="4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138500"/>
                            </p:stCondLst>
                            <p:childTnLst>
                              <p:par>
                                <p:cTn id="4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139500"/>
                            </p:stCondLst>
                            <p:childTnLst>
                              <p:par>
                                <p:cTn id="4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140500"/>
                            </p:stCondLst>
                            <p:childTnLst>
                              <p:par>
                                <p:cTn id="4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141500"/>
                            </p:stCondLst>
                            <p:childTnLst>
                              <p:par>
                                <p:cTn id="4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142500"/>
                            </p:stCondLst>
                            <p:childTnLst>
                              <p:par>
                                <p:cTn id="4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143500"/>
                            </p:stCondLst>
                            <p:childTnLst>
                              <p:par>
                                <p:cTn id="4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>
                            <p:stCondLst>
                              <p:cond delay="144500"/>
                            </p:stCondLst>
                            <p:childTnLst>
                              <p:par>
                                <p:cTn id="4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145500"/>
                            </p:stCondLst>
                            <p:childTnLst>
                              <p:par>
                                <p:cTn id="4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146500"/>
                            </p:stCondLst>
                            <p:childTnLst>
                              <p:par>
                                <p:cTn id="4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147500"/>
                            </p:stCondLst>
                            <p:childTnLst>
                              <p:par>
                                <p:cTn id="4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148500"/>
                            </p:stCondLst>
                            <p:childTnLst>
                              <p:par>
                                <p:cTn id="4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149500"/>
                            </p:stCondLst>
                            <p:childTnLst>
                              <p:par>
                                <p:cTn id="4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150500"/>
                            </p:stCondLst>
                            <p:childTnLst>
                              <p:par>
                                <p:cTn id="4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151500"/>
                            </p:stCondLst>
                            <p:childTnLst>
                              <p:par>
                                <p:cTn id="4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152500"/>
                            </p:stCondLst>
                            <p:childTnLst>
                              <p:par>
                                <p:cTn id="4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1" fill="hold">
                            <p:stCondLst>
                              <p:cond delay="153500"/>
                            </p:stCondLst>
                            <p:childTnLst>
                              <p:par>
                                <p:cTn id="4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154500"/>
                            </p:stCondLst>
                            <p:childTnLst>
                              <p:par>
                                <p:cTn id="4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>
                            <p:stCondLst>
                              <p:cond delay="155500"/>
                            </p:stCondLst>
                            <p:childTnLst>
                              <p:par>
                                <p:cTn id="4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156500"/>
                            </p:stCondLst>
                            <p:childTnLst>
                              <p:par>
                                <p:cTn id="4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157500"/>
                            </p:stCondLst>
                            <p:childTnLst>
                              <p:par>
                                <p:cTn id="4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>
                            <p:stCondLst>
                              <p:cond delay="158500"/>
                            </p:stCondLst>
                            <p:childTnLst>
                              <p:par>
                                <p:cTn id="4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159500"/>
                            </p:stCondLst>
                            <p:childTnLst>
                              <p:par>
                                <p:cTn id="5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160500"/>
                            </p:stCondLst>
                            <p:childTnLst>
                              <p:par>
                                <p:cTn id="5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161500"/>
                            </p:stCondLst>
                            <p:childTnLst>
                              <p:par>
                                <p:cTn id="5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>
                            <p:stCondLst>
                              <p:cond delay="162500"/>
                            </p:stCondLst>
                            <p:childTnLst>
                              <p:par>
                                <p:cTn id="5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>
                            <p:stCondLst>
                              <p:cond delay="163500"/>
                            </p:stCondLst>
                            <p:childTnLst>
                              <p:par>
                                <p:cTn id="5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164500"/>
                            </p:stCondLst>
                            <p:childTnLst>
                              <p:par>
                                <p:cTn id="5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7" fill="hold">
                            <p:stCondLst>
                              <p:cond delay="165500"/>
                            </p:stCondLst>
                            <p:childTnLst>
                              <p:par>
                                <p:cTn id="5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>
                            <p:stCondLst>
                              <p:cond delay="166500"/>
                            </p:stCondLst>
                            <p:childTnLst>
                              <p:par>
                                <p:cTn id="5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>
                            <p:stCondLst>
                              <p:cond delay="167500"/>
                            </p:stCondLst>
                            <p:childTnLst>
                              <p:par>
                                <p:cTn id="5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6" fill="hold">
                            <p:stCondLst>
                              <p:cond delay="168500"/>
                            </p:stCondLst>
                            <p:childTnLst>
                              <p:par>
                                <p:cTn id="5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169500"/>
                            </p:stCondLst>
                            <p:childTnLst>
                              <p:par>
                                <p:cTn id="5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170500"/>
                            </p:stCondLst>
                            <p:childTnLst>
                              <p:par>
                                <p:cTn id="5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>
                            <p:stCondLst>
                              <p:cond delay="171500"/>
                            </p:stCondLst>
                            <p:childTnLst>
                              <p:par>
                                <p:cTn id="5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8" fill="hold">
                            <p:stCondLst>
                              <p:cond delay="172500"/>
                            </p:stCondLst>
                            <p:childTnLst>
                              <p:par>
                                <p:cTn id="5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>
                            <p:stCondLst>
                              <p:cond delay="173500"/>
                            </p:stCondLst>
                            <p:childTnLst>
                              <p:par>
                                <p:cTn id="5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74500"/>
                            </p:stCondLst>
                            <p:childTnLst>
                              <p:par>
                                <p:cTn id="5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7" fill="hold">
                            <p:stCondLst>
                              <p:cond delay="175500"/>
                            </p:stCondLst>
                            <p:childTnLst>
                              <p:par>
                                <p:cTn id="5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176500"/>
                            </p:stCondLst>
                            <p:childTnLst>
                              <p:par>
                                <p:cTn id="5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3" fill="hold">
                            <p:stCondLst>
                              <p:cond delay="177500"/>
                            </p:stCondLst>
                            <p:childTnLst>
                              <p:par>
                                <p:cTn id="5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>
                            <p:stCondLst>
                              <p:cond delay="178500"/>
                            </p:stCondLst>
                            <p:childTnLst>
                              <p:par>
                                <p:cTn id="5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9" fill="hold">
                            <p:stCondLst>
                              <p:cond delay="179500"/>
                            </p:stCondLst>
                            <p:childTnLst>
                              <p:par>
                                <p:cTn id="5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2" fill="hold">
                            <p:stCondLst>
                              <p:cond delay="180500"/>
                            </p:stCondLst>
                            <p:childTnLst>
                              <p:par>
                                <p:cTn id="5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5" fill="hold">
                            <p:stCondLst>
                              <p:cond delay="181500"/>
                            </p:stCondLst>
                            <p:childTnLst>
                              <p:par>
                                <p:cTn id="5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1344" y="2132856"/>
            <a:ext cx="1188131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điểm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	Internet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	Internet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hửu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vi-VN" sz="3200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1344" y="3933834"/>
            <a:ext cx="1200065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Internet:</a:t>
            </a:r>
          </a:p>
          <a:p>
            <a:pPr algn="just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nhiếu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y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thao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…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vi-VN" sz="3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91344" y="1431643"/>
            <a:ext cx="6858000" cy="514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4000" tIns="10800" rIns="54000" bIns="10800" anchor="ctr">
            <a:spAutoFit/>
          </a:bodyPr>
          <a:lstStyle/>
          <a:p>
            <a:r>
              <a:rPr lang="en-US" alt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Internet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52530" y="285728"/>
            <a:ext cx="9358378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vi-VN" sz="2800" b="1" kern="1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Bài 1: KHÁI NIỆM VÀ LỢI </a:t>
            </a:r>
            <a:r>
              <a:rPr lang="vi-VN" sz="2800" b="1" kern="1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ÍCH CỦA </a:t>
            </a:r>
            <a:r>
              <a:rPr lang="vi-VN" sz="2800" b="1" kern="1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MẠNG MÁY TÍNH</a:t>
            </a:r>
          </a:p>
        </p:txBody>
      </p:sp>
    </p:spTree>
    <p:extLst>
      <p:ext uri="{BB962C8B-B14F-4D97-AF65-F5344CB8AC3E}">
        <p14:creationId xmlns:p14="http://schemas.microsoft.com/office/powerpoint/2010/main" val="548567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1720" y="-11956"/>
            <a:ext cx="8138120" cy="620688"/>
          </a:xfrm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Covid_19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0" y="1268760"/>
            <a:ext cx="12192000" cy="5589240"/>
            <a:chOff x="0" y="1268760"/>
            <a:chExt cx="12192000" cy="5589240"/>
          </a:xfrm>
        </p:grpSpPr>
        <p:sp>
          <p:nvSpPr>
            <p:cNvPr id="4" name="Rectangle 3"/>
            <p:cNvSpPr/>
            <p:nvPr/>
          </p:nvSpPr>
          <p:spPr>
            <a:xfrm>
              <a:off x="0" y="1484784"/>
              <a:ext cx="12192000" cy="5373216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119336" y="1484784"/>
              <a:ext cx="12072664" cy="5373216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263352" y="1484784"/>
              <a:ext cx="11928648" cy="5373216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704120" y="1268760"/>
              <a:ext cx="8424936" cy="504056"/>
            </a:xfrm>
            <a:prstGeom prst="rect">
              <a:avLst/>
            </a:prstGeom>
            <a:blipFill>
              <a:blip r:embed="rId4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HD PHÒNG CHỐNG COVID- 19 TẠI CHUNG CƯ DÀNH CHO NGƯỜI DÂ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9194" y="1484784"/>
            <a:ext cx="11892805" cy="5373216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487488" y="571909"/>
            <a:ext cx="7208576" cy="62068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183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23333" y="3062967"/>
            <a:ext cx="2835296" cy="3735564"/>
            <a:chOff x="571502" y="104775"/>
            <a:chExt cx="2209800" cy="291145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502" y="104775"/>
              <a:ext cx="2209800" cy="2911459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600200" y="1123950"/>
              <a:ext cx="533400" cy="779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900" b="1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9194800" y="3038393"/>
            <a:ext cx="2835296" cy="3735564"/>
            <a:chOff x="6439693" y="-120014"/>
            <a:chExt cx="2209800" cy="291145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9693" y="-120014"/>
              <a:ext cx="2209800" cy="2911459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7467600" y="1156733"/>
              <a:ext cx="533400" cy="779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900" b="1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pic>
        <p:nvPicPr>
          <p:cNvPr id="2052" name="Picture 4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534" y="3650793"/>
            <a:ext cx="1954741" cy="1803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 descr="Trash and garbage set in cartoon Royalty Free Vector Image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614" b="74205" l="9000" r="34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00" t="61309" r="64834" b="24788"/>
          <a:stretch/>
        </p:blipFill>
        <p:spPr bwMode="auto">
          <a:xfrm rot="17601873">
            <a:off x="3263015" y="5469218"/>
            <a:ext cx="1699416" cy="921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186" y="5241616"/>
            <a:ext cx="1669613" cy="1387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loud 1"/>
          <p:cNvSpPr/>
          <p:nvPr/>
        </p:nvSpPr>
        <p:spPr>
          <a:xfrm>
            <a:off x="3505201" y="1196752"/>
            <a:ext cx="8469238" cy="1983676"/>
          </a:xfrm>
          <a:prstGeom prst="cloud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53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TRÒ CHƠI PHÂN LOẠI RÁC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09" y="439266"/>
            <a:ext cx="3088592" cy="303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3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33" b="89908" l="9804" r="946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0000" y="3318246"/>
            <a:ext cx="1703961" cy="1840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960905" y="315238"/>
            <a:ext cx="7992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kern="1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LUYỆN TẬP</a:t>
            </a:r>
            <a:endParaRPr lang="vi-VN" sz="3600" b="1" kern="1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4698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755655" y="1577843"/>
            <a:ext cx="2946400" cy="3881945"/>
            <a:chOff x="571502" y="104775"/>
            <a:chExt cx="2209800" cy="291145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502" y="104775"/>
              <a:ext cx="2209800" cy="2911459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600200" y="1123950"/>
              <a:ext cx="5334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900" b="1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739874" y="1608012"/>
            <a:ext cx="2946400" cy="3881945"/>
            <a:chOff x="6439693" y="104775"/>
            <a:chExt cx="2209800" cy="291145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9693" y="104775"/>
              <a:ext cx="2209800" cy="2911459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7467600" y="1156733"/>
              <a:ext cx="5334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900" b="1">
                  <a:solidFill>
                    <a:schemeClr val="bg1"/>
                  </a:solidFill>
                </a:rPr>
                <a:t>2</a:t>
              </a:r>
            </a:p>
          </p:txBody>
        </p:sp>
      </p:grpSp>
      <p:pic>
        <p:nvPicPr>
          <p:cNvPr id="2051" name="Picture 3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33" b="89908" l="9804" r="946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70225" y="3912283"/>
            <a:ext cx="1121048" cy="1210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331" y="3616119"/>
            <a:ext cx="1954741" cy="1803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 descr="Trash and garbage set in cartoon Royalty Free Vector Image">
            <a:hlinkClick r:id="rId10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2614" b="74205" l="9000" r="34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00" t="61309" r="64834" b="24788"/>
          <a:stretch/>
        </p:blipFill>
        <p:spPr bwMode="auto">
          <a:xfrm rot="17601873">
            <a:off x="3192435" y="5959011"/>
            <a:ext cx="1477876" cy="622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554539"/>
            <a:ext cx="1108604" cy="1241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76488" y="548680"/>
            <a:ext cx="11987969" cy="6860117"/>
            <a:chOff x="25400" y="-286818"/>
            <a:chExt cx="8990977" cy="5145088"/>
          </a:xfrm>
        </p:grpSpPr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8609" y="-286818"/>
              <a:ext cx="5145087" cy="51450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8" name="Group 17"/>
            <p:cNvGrpSpPr/>
            <p:nvPr/>
          </p:nvGrpSpPr>
          <p:grpSpPr>
            <a:xfrm>
              <a:off x="6565699" y="1865445"/>
              <a:ext cx="2450678" cy="1917689"/>
              <a:chOff x="6403574" y="2387426"/>
              <a:chExt cx="2450678" cy="1917689"/>
            </a:xfrm>
          </p:grpSpPr>
          <p:sp>
            <p:nvSpPr>
              <p:cNvPr id="16" name="Cloud Callout 15"/>
              <p:cNvSpPr/>
              <p:nvPr/>
            </p:nvSpPr>
            <p:spPr>
              <a:xfrm>
                <a:off x="6403574" y="2387426"/>
                <a:ext cx="2450678" cy="1917689"/>
              </a:xfrm>
              <a:prstGeom prst="cloudCallout">
                <a:avLst>
                  <a:gd name="adj1" fmla="val -86243"/>
                  <a:gd name="adj2" fmla="val -19639"/>
                </a:avLst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3" name="Picture 9" descr="Trash and garbage set in cartoon Royalty Free Vector Image">
                <a:hlinkClick r:id="rId16" action="ppaction://hlinksldjump"/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62614" b="74205" l="9000" r="348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00" t="61309" r="64834" b="24788"/>
              <a:stretch/>
            </p:blipFill>
            <p:spPr bwMode="auto">
              <a:xfrm rot="17601873">
                <a:off x="7507400" y="3530269"/>
                <a:ext cx="554203" cy="2332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Picture 6"/>
              <p:cNvPicPr>
                <a:picLocks noChangeAspect="1" noChangeArrowheads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79858" y="2521771"/>
                <a:ext cx="629757" cy="84875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5" name="Picture 5">
                <a:hlinkClick r:id="rId20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76000" y="2723788"/>
                <a:ext cx="288131" cy="5848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6" name="Picture 7">
                <a:hlinkClick r:id="rId22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48405" y="3164904"/>
                <a:ext cx="831453" cy="9310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2" name="Group 1"/>
            <p:cNvGrpSpPr/>
            <p:nvPr/>
          </p:nvGrpSpPr>
          <p:grpSpPr>
            <a:xfrm>
              <a:off x="25400" y="1977910"/>
              <a:ext cx="2209800" cy="1692755"/>
              <a:chOff x="25400" y="1977910"/>
              <a:chExt cx="2209800" cy="1692755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25400" y="1977910"/>
                <a:ext cx="2209800" cy="1692755"/>
                <a:chOff x="212528" y="1874805"/>
                <a:chExt cx="2209800" cy="1692755"/>
              </a:xfrm>
            </p:grpSpPr>
            <p:sp>
              <p:nvSpPr>
                <p:cNvPr id="20" name="Cloud Callout 19"/>
                <p:cNvSpPr/>
                <p:nvPr/>
              </p:nvSpPr>
              <p:spPr>
                <a:xfrm>
                  <a:off x="212528" y="1874805"/>
                  <a:ext cx="2209800" cy="1692755"/>
                </a:xfrm>
                <a:prstGeom prst="cloudCallout">
                  <a:avLst>
                    <a:gd name="adj1" fmla="val 85212"/>
                    <a:gd name="adj2" fmla="val -33325"/>
                  </a:avLst>
                </a:prstGeom>
                <a:solidFill>
                  <a:schemeClr val="bg1">
                    <a:lumMod val="9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9" name="Picture 4">
                  <a:hlinkClick r:id="rId23" action="ppaction://hlinksldjump"/>
                </p:cNvPr>
                <p:cNvPicPr>
                  <a:picLocks noChangeAspect="1" noChangeArrowheads="1"/>
                </p:cNvPicPr>
                <p:nvPr/>
              </p:nvPicPr>
              <p:blipFill>
                <a:blip r:embed="rId2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20528" y="2283460"/>
                  <a:ext cx="627376" cy="57869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27" name="Picture 3">
                <a:hlinkClick r:id="rId25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633" b="89908" l="9804" r="9460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026114" y="2332673"/>
                <a:ext cx="840786" cy="9080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8" name="Picture 2">
                <a:hlinkClick r:id="rId26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0672" y="2848549"/>
                <a:ext cx="482806" cy="4028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31" name="Right Arrow 30">
            <a:hlinkClick r:id="rId28" action="ppaction://hlinksldjump"/>
          </p:cNvPr>
          <p:cNvSpPr/>
          <p:nvPr/>
        </p:nvSpPr>
        <p:spPr>
          <a:xfrm>
            <a:off x="10875815" y="6165304"/>
            <a:ext cx="1304544" cy="6461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2037517" y="188640"/>
            <a:ext cx="7992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kern="1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LUYỆN TẬP</a:t>
            </a:r>
            <a:endParaRPr lang="vi-VN" sz="3600" b="1" kern="1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6426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448 -0.40416 L -0.20872 -0.43564 L -0.19466 -0.45671 L -0.15195 -0.46712 C -0.09219 -0.45393 -0.11588 -0.44907 -0.08906 -0.425 C -0.07331 -0.39884 -0.06719 -0.34421 -0.06237 -0.31666 C -0.05599 -0.28981 -0.05859 -0.32685 -0.0513 -0.26134 L -0.0181 0.07663 " pathEditMode="relative" rAng="0" ptsTypes="AAAAAAAA">
                                      <p:cBhvr>
                                        <p:cTn id="12" dur="2000" spd="-100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12" y="208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672 -0.40047 L -0.34088 -0.43264 L -0.28529 -0.44491 L -0.24219 -0.43264 L -0.19779 -0.39306 C -0.18112 -0.38565 -0.15469 -0.33635 -0.13255 -0.30672 C -0.09922 -0.25741 -0.05338 -0.12894 -0.04779 -0.10417 L -0.01914 0.11342 " pathEditMode="relative" rAng="0" ptsTypes="AAAAAAAA">
                                      <p:cBhvr>
                                        <p:cTn id="23" dur="2000" spd="-100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72" y="234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0.00023 L 0.04922 -0.44166 C 0.05196 -0.47569 0.06172 -0.54352 0.07214 -0.58402 C 0.08529 -0.62222 0.09922 -0.6669 0.10964 -0.68402 L 0.13047 -0.71157 L 0.15052 -0.71342 L 0.19375 -0.67106 " pathEditMode="relative" rAng="0" ptsTypes="AAAAAAA">
                                      <p:cBhvr>
                                        <p:cTn id="34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87" y="-3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91 0.08611 L 0.06184 -0.05833 L 0.09388 -0.15162 C 0.10794 -0.15995 0.17708 -0.50532 0.19934 -0.54491 C 0.22851 -0.58935 0.28541 -0.68032 0.29948 -0.67199 L 0.39948 -0.68426 L 0.49948 -0.63495 " pathEditMode="relative" rAng="0" ptsTypes="AAAAAAA">
                                      <p:cBhvr>
                                        <p:cTn id="45" dur="2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72" y="-3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7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96" y="-890074"/>
            <a:ext cx="11529484" cy="3978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639616" y="1657804"/>
            <a:ext cx="8513264" cy="666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0" hangingPunct="0">
              <a:defRPr/>
            </a:pP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hãy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chọn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phương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án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đúng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:</a:t>
            </a:r>
          </a:p>
        </p:txBody>
      </p:sp>
      <p:pic>
        <p:nvPicPr>
          <p:cNvPr id="9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33" b="89908" l="9804" r="946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20400" y="5430736"/>
            <a:ext cx="1270877" cy="142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Oval 10"/>
          <p:cNvSpPr/>
          <p:nvPr/>
        </p:nvSpPr>
        <p:spPr>
          <a:xfrm>
            <a:off x="1127453" y="3962400"/>
            <a:ext cx="578580" cy="497883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solidFill>
                <a:srgbClr val="FF0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127453" y="5334000"/>
            <a:ext cx="578580" cy="497883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143001" y="2971800"/>
            <a:ext cx="982980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eaLnBrk="0" hangingPunct="0">
              <a:lnSpc>
                <a:spcPct val="150000"/>
              </a:lnSpc>
            </a:pP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A. Chia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bị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lnSpc>
                <a:spcPct val="150000"/>
              </a:lnSpc>
            </a:pP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kiệm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điện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lnSpc>
                <a:spcPct val="150000"/>
              </a:lnSpc>
            </a:pP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dữ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liệu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lnSpc>
                <a:spcPct val="150000"/>
              </a:lnSpc>
            </a:pP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Thuận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chữa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41983" y="203142"/>
            <a:ext cx="3031835" cy="666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altLang="en-US" sz="3733" b="1" dirty="0">
                <a:solidFill>
                  <a:schemeClr val="bg1"/>
                </a:solidFill>
                <a:latin typeface="Times New Roman" panose="02020603050405020304" pitchFamily="18" charset="0"/>
              </a:rPr>
              <a:t>CÂU 1</a:t>
            </a:r>
          </a:p>
        </p:txBody>
      </p:sp>
    </p:spTree>
    <p:extLst>
      <p:ext uri="{BB962C8B-B14F-4D97-AF65-F5344CB8AC3E}">
        <p14:creationId xmlns:p14="http://schemas.microsoft.com/office/powerpoint/2010/main" val="3525730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 animBg="1"/>
      <p:bldP spid="12" grpId="0" animBg="1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84" y="-1179512"/>
            <a:ext cx="11379200" cy="4444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828801" y="1703388"/>
            <a:ext cx="8261351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0" hangingPunct="0">
              <a:defRPr/>
            </a:pP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Internet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9" descr="Trash and garbage set in cartoon Royalty Free Vector Image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614" b="74205" l="9000" r="34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00" t="61309" r="64834" b="24788"/>
          <a:stretch/>
        </p:blipFill>
        <p:spPr bwMode="auto">
          <a:xfrm rot="17601873">
            <a:off x="11031683" y="5967362"/>
            <a:ext cx="1204783" cy="50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/>
          <p:cNvSpPr/>
          <p:nvPr/>
        </p:nvSpPr>
        <p:spPr>
          <a:xfrm>
            <a:off x="695400" y="5523405"/>
            <a:ext cx="578580" cy="497883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762000" y="3417948"/>
            <a:ext cx="10125456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eaLnBrk="0" hangingPunct="0">
              <a:lnSpc>
                <a:spcPct val="150000"/>
              </a:lnSpc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>
              <a:lnSpc>
                <a:spcPct val="150000"/>
              </a:lnSpc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>
              <a:lnSpc>
                <a:spcPct val="150000"/>
              </a:lnSpc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>
              <a:lnSpc>
                <a:spcPct val="150000"/>
              </a:lnSpc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41983" y="203142"/>
            <a:ext cx="3031835" cy="666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altLang="en-US" sz="3733" b="1" dirty="0">
                <a:solidFill>
                  <a:schemeClr val="bg1"/>
                </a:solidFill>
                <a:latin typeface="Times New Roman" panose="02020603050405020304" pitchFamily="18" charset="0"/>
              </a:rPr>
              <a:t>CÂU 2</a:t>
            </a:r>
          </a:p>
        </p:txBody>
      </p:sp>
    </p:spTree>
    <p:extLst>
      <p:ext uri="{BB962C8B-B14F-4D97-AF65-F5344CB8AC3E}">
        <p14:creationId xmlns:p14="http://schemas.microsoft.com/office/powerpoint/2010/main" val="240817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95" y="-1405405"/>
            <a:ext cx="113792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221316" y="1432003"/>
            <a:ext cx="9673167" cy="180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0" hangingPunct="0"/>
            <a:r>
              <a:rPr lang="en-US" altLang="en-US" sz="37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7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37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sz="37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altLang="en-US" sz="37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altLang="en-US" sz="37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altLang="en-US" sz="37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altLang="en-US" sz="37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altLang="en-US" sz="37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7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altLang="en-US" sz="37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37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altLang="en-US" sz="37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altLang="en-US" sz="37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37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altLang="en-US" sz="37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altLang="en-US" sz="37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altLang="en-US" sz="37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 eaLnBrk="0" hangingPunct="0"/>
            <a:endParaRPr lang="en-US" altLang="en-US" sz="3700" b="1" dirty="0">
              <a:solidFill>
                <a:srgbClr val="FFFF00"/>
              </a:solidFill>
            </a:endParaRPr>
          </a:p>
        </p:txBody>
      </p:sp>
      <p:pic>
        <p:nvPicPr>
          <p:cNvPr id="10" name="Picture 4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1429" y="5325860"/>
            <a:ext cx="1596501" cy="1472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Oval 10"/>
          <p:cNvSpPr/>
          <p:nvPr/>
        </p:nvSpPr>
        <p:spPr>
          <a:xfrm>
            <a:off x="806539" y="5955453"/>
            <a:ext cx="578580" cy="497883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813796" y="3550364"/>
            <a:ext cx="10744199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nhau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lnSpc>
                <a:spcPct val="150000"/>
              </a:lnSpc>
            </a:pP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sắt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mạng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lnSpc>
                <a:spcPct val="150000"/>
              </a:lnSpc>
            </a:pP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dùng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lnSpc>
                <a:spcPct val="150000"/>
              </a:lnSpc>
            </a:pP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41983" y="203142"/>
            <a:ext cx="3031835" cy="666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altLang="en-US" sz="3733" b="1" dirty="0">
                <a:solidFill>
                  <a:schemeClr val="bg1"/>
                </a:solidFill>
                <a:latin typeface="Times New Roman" panose="02020603050405020304" pitchFamily="18" charset="0"/>
              </a:rPr>
              <a:t>CÂU 3</a:t>
            </a:r>
          </a:p>
        </p:txBody>
      </p:sp>
    </p:spTree>
    <p:extLst>
      <p:ext uri="{BB962C8B-B14F-4D97-AF65-F5344CB8AC3E}">
        <p14:creationId xmlns:p14="http://schemas.microsoft.com/office/powerpoint/2010/main" val="3366179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37" y="-1361301"/>
            <a:ext cx="113792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025724" y="1816426"/>
            <a:ext cx="432682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0" hangingPunct="0"/>
            <a:r>
              <a:rPr lang="en-US" alt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alt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alt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alt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11" name="Picture 7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7420" y="5677930"/>
            <a:ext cx="884616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Oval 11"/>
          <p:cNvSpPr/>
          <p:nvPr/>
        </p:nvSpPr>
        <p:spPr>
          <a:xfrm>
            <a:off x="1144725" y="5955453"/>
            <a:ext cx="578580" cy="497883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214279" y="3556448"/>
            <a:ext cx="9687242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phòng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lnSpc>
                <a:spcPct val="150000"/>
              </a:lnSpc>
            </a:pP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tay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lnSpc>
                <a:spcPct val="150000"/>
              </a:lnSpc>
            </a:pP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tay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lnSpc>
                <a:spcPct val="150000"/>
              </a:lnSpc>
            </a:pP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nhau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41983" y="203142"/>
            <a:ext cx="3031835" cy="666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altLang="en-US" sz="3733" b="1" dirty="0">
                <a:solidFill>
                  <a:schemeClr val="bg1"/>
                </a:solidFill>
                <a:latin typeface="Times New Roman" panose="02020603050405020304" pitchFamily="18" charset="0"/>
              </a:rPr>
              <a:t>CÂU 4</a:t>
            </a:r>
          </a:p>
        </p:txBody>
      </p:sp>
    </p:spTree>
    <p:extLst>
      <p:ext uri="{BB962C8B-B14F-4D97-AF65-F5344CB8AC3E}">
        <p14:creationId xmlns:p14="http://schemas.microsoft.com/office/powerpoint/2010/main" val="3307393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8640"/>
            <a:ext cx="10515600" cy="864096"/>
          </a:xfrm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43472" y="4212376"/>
            <a:ext cx="105239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Internet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864" y="2069251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18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392" y="103464"/>
            <a:ext cx="10972800" cy="1143000"/>
          </a:xfrm>
        </p:spPr>
        <p:txBody>
          <a:bodyPr/>
          <a:lstStyle/>
          <a:p>
            <a:r>
              <a:rPr lang="en-US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 ĐẦU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7896" descr="1-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587" y="2697137"/>
            <a:ext cx="4735373" cy="3529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37893" descr="1-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313" y="4089647"/>
            <a:ext cx="3184985" cy="2867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3789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112" y="1340768"/>
            <a:ext cx="7452568" cy="54942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37895" descr="1-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9646" y="1118499"/>
            <a:ext cx="2990033" cy="2647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矩形 5"/>
          <p:cNvSpPr/>
          <p:nvPr/>
        </p:nvSpPr>
        <p:spPr>
          <a:xfrm>
            <a:off x="5238744" y="2666670"/>
            <a:ext cx="5929354" cy="1544323"/>
          </a:xfrm>
          <a:prstGeom prst="rect">
            <a:avLst/>
          </a:prstGeom>
        </p:spPr>
        <p:txBody>
          <a:bodyPr wrap="square" lIns="66349" tIns="33174" rIns="66349" bIns="33174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PLAY GAME </a:t>
            </a:r>
          </a:p>
          <a:p>
            <a:pPr algn="ctr"/>
            <a:r>
              <a:rPr lang="en-US" altLang="zh-CN" sz="32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LẬT MẢNH GHÉP: </a:t>
            </a:r>
          </a:p>
          <a:p>
            <a:pPr algn="ctr"/>
            <a:r>
              <a:rPr lang="en-US" altLang="zh-CN" sz="32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TIÊU DIỆT VIRUS CORONA</a:t>
            </a:r>
            <a:endParaRPr lang="zh-CN" altLang="en-US" sz="3200" b="1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409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13540">
            <a:off x="3169828" y="1720407"/>
            <a:ext cx="1392602" cy="679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857239">
            <a:off x="690462" y="3556086"/>
            <a:ext cx="3310601" cy="2331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24" y="785794"/>
            <a:ext cx="2357454" cy="1846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1228">
            <a:off x="9073222" y="2863016"/>
            <a:ext cx="2286016" cy="1402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39633">
            <a:off x="8502805" y="5264723"/>
            <a:ext cx="2096351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84" y="2428868"/>
            <a:ext cx="1143008" cy="717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24053">
            <a:off x="854377" y="314344"/>
            <a:ext cx="2680147" cy="2313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9780">
            <a:off x="4259634" y="2522436"/>
            <a:ext cx="1878581" cy="617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0738">
            <a:off x="8325403" y="1652222"/>
            <a:ext cx="1285884" cy="836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54" y="2643182"/>
            <a:ext cx="659107" cy="857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4690">
            <a:off x="7166342" y="4343643"/>
            <a:ext cx="1622530" cy="1000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5738810" y="2857496"/>
            <a:ext cx="1785950" cy="13573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3333FF"/>
                </a:solidFill>
              </a:rPr>
              <a:t>MẠNG</a:t>
            </a:r>
          </a:p>
          <a:p>
            <a:pPr algn="ctr"/>
            <a:r>
              <a:rPr lang="en-US" sz="2000" b="1" dirty="0">
                <a:solidFill>
                  <a:srgbClr val="3333FF"/>
                </a:solidFill>
              </a:rPr>
              <a:t> MÁY TÍNH (MT)</a:t>
            </a:r>
            <a:endParaRPr lang="vi-VN" sz="2000" b="1" dirty="0">
              <a:solidFill>
                <a:srgbClr val="3333FF"/>
              </a:solidFill>
            </a:endParaRPr>
          </a:p>
        </p:txBody>
      </p:sp>
      <p:sp>
        <p:nvSpPr>
          <p:cNvPr id="16" name="Rectangle 28"/>
          <p:cNvSpPr>
            <a:spLocks noChangeArrowheads="1"/>
          </p:cNvSpPr>
          <p:nvPr/>
        </p:nvSpPr>
        <p:spPr bwMode="auto">
          <a:xfrm>
            <a:off x="3881422" y="285728"/>
            <a:ext cx="4714908" cy="500066"/>
          </a:xfrm>
          <a:prstGeom prst="rect">
            <a:avLst/>
          </a:prstGeom>
          <a:solidFill>
            <a:srgbClr val="808000"/>
          </a:solidFill>
          <a:ln>
            <a:noFill/>
          </a:ln>
          <a:effectLst>
            <a:prstShdw prst="shdw17" dist="17961" dir="13500000">
              <a:srgbClr val="4D4D00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SƠ ĐỒ TƯ DUY BÀI HỌC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22810">
            <a:off x="2759534" y="2249274"/>
            <a:ext cx="1265065" cy="918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0800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15680" y="260648"/>
            <a:ext cx="49677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71464" y="2636912"/>
            <a:ext cx="10523998" cy="762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nb-NO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 và làm phần câu hỏi tự kiểm tra, trang 23 SGK 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778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1133426gsfxbpjp44">
            <a:extLst>
              <a:ext uri="{FF2B5EF4-FFF2-40B4-BE49-F238E27FC236}">
                <a16:creationId xmlns="" xmlns:a16="http://schemas.microsoft.com/office/drawing/2014/main" id="{610E6CF2-ACAB-4585-B1E5-047EE679B6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9522" y="2924944"/>
            <a:ext cx="565150" cy="356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1133426gsfxbpjp44">
            <a:extLst>
              <a:ext uri="{FF2B5EF4-FFF2-40B4-BE49-F238E27FC236}">
                <a16:creationId xmlns="" xmlns:a16="http://schemas.microsoft.com/office/drawing/2014/main" id="{9EFF5396-AA59-418E-B34F-30CDCA7290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82" y="68674"/>
            <a:ext cx="566738" cy="306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2" descr="1707962tj3hg7yh59">
            <a:extLst>
              <a:ext uri="{FF2B5EF4-FFF2-40B4-BE49-F238E27FC236}">
                <a16:creationId xmlns="" xmlns:a16="http://schemas.microsoft.com/office/drawing/2014/main" id="{AE9A3396-C74C-4B98-9A5E-4DB224C3707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758112" y="4396723"/>
            <a:ext cx="1714500" cy="298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8" descr="1181071cimzwdep76">
            <a:extLst>
              <a:ext uri="{FF2B5EF4-FFF2-40B4-BE49-F238E27FC236}">
                <a16:creationId xmlns="" xmlns:a16="http://schemas.microsoft.com/office/drawing/2014/main" id="{4219D9DF-CA71-4C88-8AA1-8EDC8801FBF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0" y="36512"/>
            <a:ext cx="8572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8" descr="1181071cimzwdep76">
            <a:extLst>
              <a:ext uri="{FF2B5EF4-FFF2-40B4-BE49-F238E27FC236}">
                <a16:creationId xmlns="" xmlns:a16="http://schemas.microsoft.com/office/drawing/2014/main" id="{66A86C2A-936D-4F20-A2BA-080902E3C1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1" y="4000500"/>
            <a:ext cx="8572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0" descr="1228827kvwbhhiily">
            <a:extLst>
              <a:ext uri="{FF2B5EF4-FFF2-40B4-BE49-F238E27FC236}">
                <a16:creationId xmlns="" xmlns:a16="http://schemas.microsoft.com/office/drawing/2014/main" id="{84AF4A43-59E6-42EC-B471-82BF8C5923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981298" y="-600097"/>
            <a:ext cx="762000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="" xmlns:a16="http://schemas.microsoft.com/office/drawing/2014/main" id="{3C8756FD-2D2A-423D-AD8F-39CE3C5C674F}"/>
              </a:ext>
            </a:extLst>
          </p:cNvPr>
          <p:cNvSpPr/>
          <p:nvPr/>
        </p:nvSpPr>
        <p:spPr>
          <a:xfrm>
            <a:off x="452398" y="2786058"/>
            <a:ext cx="11001452" cy="206210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altLang="vi-VN" sz="3200" b="1">
                <a:ln w="12700">
                  <a:solidFill>
                    <a:srgbClr val="C0504D">
                      <a:lumMod val="75000"/>
                    </a:srgbClr>
                  </a:solidFill>
                  <a:prstDash val="solid"/>
                </a:ln>
                <a:solidFill>
                  <a:srgbClr val="0000EE"/>
                </a:solidFill>
                <a:latin typeface="Times New Roman" panose="02020603050405020304" pitchFamily="18" charset="0"/>
              </a:rPr>
              <a:t>XIN CHÂN THÀNH CẢM ƠN CÁC EM ĐÃ THEO DÕI!</a:t>
            </a:r>
            <a:endParaRPr lang="en-US" altLang="vi-VN" sz="3200" b="1" dirty="0">
              <a:ln w="12700">
                <a:solidFill>
                  <a:srgbClr val="C0504D">
                    <a:lumMod val="75000"/>
                  </a:srgbClr>
                </a:solidFill>
                <a:prstDash val="solid"/>
              </a:ln>
              <a:solidFill>
                <a:srgbClr val="0000EE"/>
              </a:solidFill>
              <a:latin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altLang="vi-VN" sz="3200" b="1" dirty="0">
                <a:ln w="12700">
                  <a:solidFill>
                    <a:srgbClr val="C0504D">
                      <a:lumMod val="75000"/>
                    </a:srgbClr>
                  </a:solidFill>
                  <a:prstDash val="solid"/>
                </a:ln>
                <a:solidFill>
                  <a:srgbClr val="0000EE"/>
                </a:solidFill>
                <a:latin typeface="Times New Roman" panose="02020603050405020304" pitchFamily="18" charset="0"/>
                <a:cs typeface="Times New Roman" pitchFamily="18" charset="0"/>
              </a:rPr>
              <a:t>CHÚC </a:t>
            </a:r>
            <a:r>
              <a:rPr lang="en-US" altLang="vi-VN" sz="3200" b="1">
                <a:ln w="12700">
                  <a:solidFill>
                    <a:srgbClr val="C0504D">
                      <a:lumMod val="75000"/>
                    </a:srgbClr>
                  </a:solidFill>
                  <a:prstDash val="solid"/>
                </a:ln>
                <a:solidFill>
                  <a:srgbClr val="0000EE"/>
                </a:solidFill>
                <a:latin typeface="Times New Roman" panose="02020603050405020304" pitchFamily="18" charset="0"/>
                <a:cs typeface="Times New Roman" pitchFamily="18" charset="0"/>
              </a:rPr>
              <a:t>CÁC EM  SỨC KHỎE VÀ HỌC TÔT!</a:t>
            </a:r>
            <a:endParaRPr lang="en-US" altLang="vi-VN" sz="3200" b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3200" b="1" dirty="0">
              <a:ln w="12700">
                <a:solidFill>
                  <a:srgbClr val="C0504D">
                    <a:lumMod val="75000"/>
                  </a:srgbClr>
                </a:solidFill>
                <a:prstDash val="solid"/>
              </a:ln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3200" b="1" dirty="0">
              <a:ln w="12700">
                <a:solidFill>
                  <a:srgbClr val="C0504D">
                    <a:lumMod val="75000"/>
                  </a:srgbClr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30" descr="1228827kvwbhhiily">
            <a:extLst>
              <a:ext uri="{FF2B5EF4-FFF2-40B4-BE49-F238E27FC236}">
                <a16:creationId xmlns="" xmlns:a16="http://schemas.microsoft.com/office/drawing/2014/main" id="{84AF4A43-59E6-42EC-B471-82BF8C5923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696206" y="-671535"/>
            <a:ext cx="762000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2369016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1" t="5923" r="15913" b="13419"/>
          <a:stretch/>
        </p:blipFill>
        <p:spPr>
          <a:xfrm>
            <a:off x="3223702" y="1349158"/>
            <a:ext cx="1897953" cy="17260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36"/>
          <a:stretch/>
        </p:blipFill>
        <p:spPr>
          <a:xfrm>
            <a:off x="6220449" y="1340768"/>
            <a:ext cx="2255917" cy="15926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737" y="5852363"/>
            <a:ext cx="1743361" cy="938486"/>
          </a:xfrm>
          <a:prstGeom prst="rect">
            <a:avLst/>
          </a:prstGeom>
        </p:spPr>
      </p:pic>
      <p:pic>
        <p:nvPicPr>
          <p:cNvPr id="8" name="Picture 10" descr="Sách giáo khoa lớp 1 - Kết nối tri thức và cuộc sống - Times School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184" y="4940226"/>
            <a:ext cx="2983375" cy="187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BÚT THIÊN LONG-GEL 08 TÍM - 893500185346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010" y="3228673"/>
            <a:ext cx="2079515" cy="159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Vở 4 Ô ly 80 trang School Ami 0515 (lốc 10 quyển) | Tiki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2" t="12966" r="23648" b="10650"/>
          <a:stretch/>
        </p:blipFill>
        <p:spPr bwMode="auto">
          <a:xfrm>
            <a:off x="6323103" y="3284750"/>
            <a:ext cx="2922138" cy="135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" descr="Ruler Straight Edge Maths - Free vector graphic on Pixabay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585" y="5186341"/>
            <a:ext cx="2163323" cy="906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720" y="1261253"/>
            <a:ext cx="3532193" cy="1861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5913" y="1256618"/>
            <a:ext cx="3532193" cy="1834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853" y="3068960"/>
            <a:ext cx="3532193" cy="1817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6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990" y="3068960"/>
            <a:ext cx="3563378" cy="1817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7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833" y="4869160"/>
            <a:ext cx="3537156" cy="2135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8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5662" y="4865805"/>
            <a:ext cx="3563379" cy="2158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Hieu-ung-am-thanh-oh-nooo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 cstate="print"/>
          <a:stretch>
            <a:fillRect/>
          </a:stretch>
        </p:blipFill>
        <p:spPr>
          <a:xfrm>
            <a:off x="13866625" y="622696"/>
            <a:ext cx="364909" cy="363445"/>
          </a:xfrm>
          <a:prstGeom prst="rect">
            <a:avLst/>
          </a:prstGeom>
        </p:spPr>
      </p:pic>
      <p:pic>
        <p:nvPicPr>
          <p:cNvPr id="19" name="Hieu-ung-am-thanh-oh-nooo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 cstate="print"/>
          <a:stretch>
            <a:fillRect/>
          </a:stretch>
        </p:blipFill>
        <p:spPr>
          <a:xfrm>
            <a:off x="14088109" y="2196556"/>
            <a:ext cx="364909" cy="363445"/>
          </a:xfrm>
          <a:prstGeom prst="rect">
            <a:avLst/>
          </a:prstGeom>
        </p:spPr>
      </p:pic>
      <p:pic>
        <p:nvPicPr>
          <p:cNvPr id="20" name="Hieu-ung-am-thanh-oh-nooo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 cstate="print"/>
          <a:stretch>
            <a:fillRect/>
          </a:stretch>
        </p:blipFill>
        <p:spPr>
          <a:xfrm>
            <a:off x="13977745" y="3683417"/>
            <a:ext cx="364909" cy="363445"/>
          </a:xfrm>
          <a:prstGeom prst="rect">
            <a:avLst/>
          </a:prstGeom>
        </p:spPr>
      </p:pic>
      <p:pic>
        <p:nvPicPr>
          <p:cNvPr id="21" name="Hieu-ung-am-thanh-oh-nooo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 cstate="print"/>
          <a:stretch>
            <a:fillRect/>
          </a:stretch>
        </p:blipFill>
        <p:spPr>
          <a:xfrm>
            <a:off x="13964658" y="5214402"/>
            <a:ext cx="364909" cy="363445"/>
          </a:xfrm>
          <a:prstGeom prst="rect">
            <a:avLst/>
          </a:prstGeom>
        </p:spPr>
      </p:pic>
      <p:pic>
        <p:nvPicPr>
          <p:cNvPr id="22" name="Hieu-ung-am-thanh-oh-nooo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 cstate="print"/>
          <a:stretch>
            <a:fillRect/>
          </a:stretch>
        </p:blipFill>
        <p:spPr>
          <a:xfrm>
            <a:off x="13993099" y="6882998"/>
            <a:ext cx="364909" cy="363445"/>
          </a:xfrm>
          <a:prstGeom prst="rect">
            <a:avLst/>
          </a:prstGeom>
        </p:spPr>
      </p:pic>
      <p:pic>
        <p:nvPicPr>
          <p:cNvPr id="23" name="Hieu-ung-am-thanh-oh-nooo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 cstate="print"/>
          <a:stretch>
            <a:fillRect/>
          </a:stretch>
        </p:blipFill>
        <p:spPr>
          <a:xfrm>
            <a:off x="13793891" y="7547985"/>
            <a:ext cx="364909" cy="363445"/>
          </a:xfrm>
          <a:prstGeom prst="rect">
            <a:avLst/>
          </a:prstGeom>
        </p:spPr>
      </p:pic>
      <p:sp>
        <p:nvSpPr>
          <p:cNvPr id="25" name="Right Arrow 24">
            <a:hlinkClick r:id="rId26" action="ppaction://hlinksldjump"/>
          </p:cNvPr>
          <p:cNvSpPr/>
          <p:nvPr/>
        </p:nvSpPr>
        <p:spPr>
          <a:xfrm>
            <a:off x="10560496" y="6425110"/>
            <a:ext cx="1127933" cy="3854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017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40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140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140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140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140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140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349" tIns="33174" rIns="66349" bIns="33174" rtlCol="0" anchor="ctr"/>
          <a:lstStyle/>
          <a:p>
            <a:pPr algn="ctr"/>
            <a:endParaRPr lang="en-US"/>
          </a:p>
        </p:txBody>
      </p:sp>
      <p:pic>
        <p:nvPicPr>
          <p:cNvPr id="20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59043" y="4013234"/>
            <a:ext cx="14127677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0" y="-2298"/>
            <a:ext cx="9220200" cy="63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图片 4108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044" y="1292554"/>
            <a:ext cx="1978360" cy="998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Picture 2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20" y="3741689"/>
            <a:ext cx="3341092" cy="2861232"/>
          </a:xfrm>
          <a:prstGeom prst="rect">
            <a:avLst/>
          </a:prstGeom>
        </p:spPr>
      </p:pic>
      <p:sp>
        <p:nvSpPr>
          <p:cNvPr id="9" name="文本框 4102"/>
          <p:cNvSpPr txBox="1"/>
          <p:nvPr/>
        </p:nvSpPr>
        <p:spPr>
          <a:xfrm>
            <a:off x="3733800" y="3429000"/>
            <a:ext cx="67818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B. Là âm thanh phát ra từ máy tính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10" name="文本框 4102"/>
          <p:cNvSpPr txBox="1"/>
          <p:nvPr/>
        </p:nvSpPr>
        <p:spPr>
          <a:xfrm>
            <a:off x="3733800" y="3988438"/>
            <a:ext cx="67818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C.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Là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một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dãy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chỉ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gồm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chữ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số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2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11" name="文本框 4102"/>
          <p:cNvSpPr txBox="1"/>
          <p:nvPr/>
        </p:nvSpPr>
        <p:spPr>
          <a:xfrm>
            <a:off x="3733800" y="4538266"/>
            <a:ext cx="7086600" cy="928770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D.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Là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dãy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các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chữ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số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từ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0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đến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9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  <a:p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597639" y="2942802"/>
            <a:ext cx="578580" cy="497883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solidFill>
                <a:srgbClr val="FF0000"/>
              </a:solidFill>
            </a:endParaRPr>
          </a:p>
        </p:txBody>
      </p:sp>
      <p:sp>
        <p:nvSpPr>
          <p:cNvPr id="13" name="文本框 4102"/>
          <p:cNvSpPr txBox="1"/>
          <p:nvPr/>
        </p:nvSpPr>
        <p:spPr>
          <a:xfrm>
            <a:off x="4312380" y="2163660"/>
            <a:ext cx="5824738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pPr algn="ctr"/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Dãy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bit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là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gì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?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8" name="文本框 4102"/>
          <p:cNvSpPr txBox="1"/>
          <p:nvPr/>
        </p:nvSpPr>
        <p:spPr>
          <a:xfrm>
            <a:off x="3733800" y="2917776"/>
            <a:ext cx="6781800" cy="928770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A.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Là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dãy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gồm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những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kí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hiệu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0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và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1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  <a:p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pic>
        <p:nvPicPr>
          <p:cNvPr id="15" name="Picture 4" descr="C:\Users\ADMIN\Desktop\Tai nguyen thiet ke tro choi\Bảng gỗ\1a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599" y="1"/>
            <a:ext cx="1672167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8591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4" grpId="0" animBg="1"/>
      <p:bldP spid="13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349" tIns="33174" rIns="66349" bIns="33174" rtlCol="0" anchor="ctr"/>
          <a:lstStyle/>
          <a:p>
            <a:pPr algn="ctr"/>
            <a:endParaRPr lang="en-US"/>
          </a:p>
        </p:txBody>
      </p:sp>
      <p:pic>
        <p:nvPicPr>
          <p:cNvPr id="20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59043" y="4013234"/>
            <a:ext cx="14127677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0" y="-2298"/>
            <a:ext cx="9220200" cy="63880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" name="文本框 4102"/>
          <p:cNvSpPr txBox="1"/>
          <p:nvPr/>
        </p:nvSpPr>
        <p:spPr>
          <a:xfrm>
            <a:off x="4159980" y="2011260"/>
            <a:ext cx="5824738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pPr algn="ctr"/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Máy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tính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sử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dụng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dãy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bit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để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làm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gì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?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pic>
        <p:nvPicPr>
          <p:cNvPr id="23" name="图片 4108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044" y="1292554"/>
            <a:ext cx="1978360" cy="998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Picture 2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20" y="3741689"/>
            <a:ext cx="3341092" cy="2861232"/>
          </a:xfrm>
          <a:prstGeom prst="rect">
            <a:avLst/>
          </a:prstGeom>
        </p:spPr>
      </p:pic>
      <p:sp>
        <p:nvSpPr>
          <p:cNvPr id="8" name="文本框 4102"/>
          <p:cNvSpPr txBox="1"/>
          <p:nvPr/>
        </p:nvSpPr>
        <p:spPr>
          <a:xfrm>
            <a:off x="3733800" y="2917776"/>
            <a:ext cx="67818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A.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Biểu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diễn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các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số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9" name="文本框 4102"/>
          <p:cNvSpPr txBox="1"/>
          <p:nvPr/>
        </p:nvSpPr>
        <p:spPr>
          <a:xfrm>
            <a:off x="3733800" y="3429000"/>
            <a:ext cx="67818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B.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Biểu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diễn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văn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bản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10" name="文本框 4102"/>
          <p:cNvSpPr txBox="1"/>
          <p:nvPr/>
        </p:nvSpPr>
        <p:spPr>
          <a:xfrm>
            <a:off x="3733800" y="3988438"/>
            <a:ext cx="67818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C.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Biểu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diễn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hình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ảnh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,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âm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thanh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597639" y="4538265"/>
            <a:ext cx="578580" cy="497883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solidFill>
                <a:srgbClr val="FF0000"/>
              </a:solidFill>
            </a:endParaRPr>
          </a:p>
        </p:txBody>
      </p:sp>
      <p:sp>
        <p:nvSpPr>
          <p:cNvPr id="11" name="文本框 4102"/>
          <p:cNvSpPr txBox="1"/>
          <p:nvPr/>
        </p:nvSpPr>
        <p:spPr>
          <a:xfrm>
            <a:off x="3733800" y="4538266"/>
            <a:ext cx="70866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D.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Biểu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diễn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số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,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văn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bản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,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hình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ảnh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,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âm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thanh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pic>
        <p:nvPicPr>
          <p:cNvPr id="13" name="Picture 4" descr="C:\Users\ADMIN\Desktop\Tai nguyen thiet ke tro choi\Bảng gỗ\1a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599" y="1"/>
            <a:ext cx="1672167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8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8" grpId="0"/>
      <p:bldP spid="9" grpId="0"/>
      <p:bldP spid="10" grpId="0"/>
      <p:bldP spid="12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349" tIns="33174" rIns="66349" bIns="33174" rtlCol="0" anchor="ctr"/>
          <a:lstStyle/>
          <a:p>
            <a:pPr algn="ctr"/>
            <a:endParaRPr lang="en-US"/>
          </a:p>
        </p:txBody>
      </p:sp>
      <p:pic>
        <p:nvPicPr>
          <p:cNvPr id="20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59043" y="4013234"/>
            <a:ext cx="14127677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0" y="-2298"/>
            <a:ext cx="9220200" cy="63880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" name="文本框 4102"/>
          <p:cNvSpPr txBox="1"/>
          <p:nvPr/>
        </p:nvSpPr>
        <p:spPr>
          <a:xfrm>
            <a:off x="4159980" y="2011260"/>
            <a:ext cx="5824738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pPr algn="ctr"/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Một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GB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xấp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xỉ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bao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nhiêu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byte?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pic>
        <p:nvPicPr>
          <p:cNvPr id="23" name="图片 4108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044" y="1292554"/>
            <a:ext cx="1978360" cy="998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Picture 2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20" y="3741689"/>
            <a:ext cx="3341092" cy="2861232"/>
          </a:xfrm>
          <a:prstGeom prst="rect">
            <a:avLst/>
          </a:prstGeom>
        </p:spPr>
      </p:pic>
      <p:sp>
        <p:nvSpPr>
          <p:cNvPr id="8" name="文本框 4102"/>
          <p:cNvSpPr txBox="1"/>
          <p:nvPr/>
        </p:nvSpPr>
        <p:spPr>
          <a:xfrm>
            <a:off x="3733800" y="2917776"/>
            <a:ext cx="67818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A.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Một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nghìn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byte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9" name="文本框 4102"/>
          <p:cNvSpPr txBox="1"/>
          <p:nvPr/>
        </p:nvSpPr>
        <p:spPr>
          <a:xfrm>
            <a:off x="3733800" y="3429000"/>
            <a:ext cx="67818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B.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Một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triệu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byte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11" name="文本框 4102"/>
          <p:cNvSpPr txBox="1"/>
          <p:nvPr/>
        </p:nvSpPr>
        <p:spPr>
          <a:xfrm>
            <a:off x="3733800" y="4538266"/>
            <a:ext cx="67818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D. Một nghìn tỉ byte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705069" y="3988437"/>
            <a:ext cx="578580" cy="497883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solidFill>
                <a:srgbClr val="FF0000"/>
              </a:solidFill>
            </a:endParaRPr>
          </a:p>
        </p:txBody>
      </p:sp>
      <p:sp>
        <p:nvSpPr>
          <p:cNvPr id="10" name="文本框 4102"/>
          <p:cNvSpPr txBox="1"/>
          <p:nvPr/>
        </p:nvSpPr>
        <p:spPr>
          <a:xfrm>
            <a:off x="3733800" y="3988438"/>
            <a:ext cx="67818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C.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Một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tỉ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byte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pic>
        <p:nvPicPr>
          <p:cNvPr id="13" name="Picture 4" descr="C:\Users\ADMIN\Desktop\Tai nguyen thiet ke tro choi\Bảng gỗ\1a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599" y="1"/>
            <a:ext cx="1672167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1167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8" grpId="0"/>
      <p:bldP spid="9" grpId="0"/>
      <p:bldP spid="11" grpId="0"/>
      <p:bldP spid="12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349" tIns="33174" rIns="66349" bIns="33174" rtlCol="0" anchor="ctr"/>
          <a:lstStyle/>
          <a:p>
            <a:pPr algn="ctr"/>
            <a:endParaRPr lang="en-US"/>
          </a:p>
        </p:txBody>
      </p:sp>
      <p:pic>
        <p:nvPicPr>
          <p:cNvPr id="20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59043" y="4013234"/>
            <a:ext cx="14127677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0" y="-2298"/>
            <a:ext cx="9220200" cy="63880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" name="文本框 4102"/>
          <p:cNvSpPr txBox="1"/>
          <p:nvPr/>
        </p:nvSpPr>
        <p:spPr>
          <a:xfrm>
            <a:off x="3733800" y="2011260"/>
            <a:ext cx="6250918" cy="928770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pPr algn="ctr"/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Khả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năng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lưu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trữ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của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các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thiết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bị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nhớ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được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gọi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là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gì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?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pic>
        <p:nvPicPr>
          <p:cNvPr id="23" name="图片 4108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044" y="1292554"/>
            <a:ext cx="1978360" cy="998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Picture 2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20" y="3741689"/>
            <a:ext cx="3341092" cy="2861232"/>
          </a:xfrm>
          <a:prstGeom prst="rect">
            <a:avLst/>
          </a:prstGeom>
        </p:spPr>
      </p:pic>
      <p:sp>
        <p:nvSpPr>
          <p:cNvPr id="8" name="文本框 4102"/>
          <p:cNvSpPr txBox="1"/>
          <p:nvPr/>
        </p:nvSpPr>
        <p:spPr>
          <a:xfrm>
            <a:off x="3733800" y="3243806"/>
            <a:ext cx="67818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A.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Thẻ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nhớ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10" name="文本框 4102"/>
          <p:cNvSpPr txBox="1"/>
          <p:nvPr/>
        </p:nvSpPr>
        <p:spPr>
          <a:xfrm>
            <a:off x="3733800" y="4314468"/>
            <a:ext cx="67818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C.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Dãy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bit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11" name="文本框 4102"/>
          <p:cNvSpPr txBox="1"/>
          <p:nvPr/>
        </p:nvSpPr>
        <p:spPr>
          <a:xfrm>
            <a:off x="3733800" y="4864296"/>
            <a:ext cx="67818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D.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Đơn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vị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đo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dữ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liệu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597639" y="3741689"/>
            <a:ext cx="578580" cy="497883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solidFill>
                <a:srgbClr val="FF0000"/>
              </a:solidFill>
            </a:endParaRPr>
          </a:p>
        </p:txBody>
      </p:sp>
      <p:sp>
        <p:nvSpPr>
          <p:cNvPr id="9" name="文本框 4102"/>
          <p:cNvSpPr txBox="1"/>
          <p:nvPr/>
        </p:nvSpPr>
        <p:spPr>
          <a:xfrm>
            <a:off x="3733800" y="3755030"/>
            <a:ext cx="67818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B. Dung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lượng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lưu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trữ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pic>
        <p:nvPicPr>
          <p:cNvPr id="13" name="Picture 4" descr="C:\Users\ADMIN\Desktop\Tai nguyen thiet ke tro choi\Bảng gỗ\1a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599" y="1"/>
            <a:ext cx="1672167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9450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8" grpId="0"/>
      <p:bldP spid="10" grpId="0"/>
      <p:bldP spid="11" grpId="0"/>
      <p:bldP spid="12" grpId="0" animBg="1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349" tIns="33174" rIns="66349" bIns="33174" rtlCol="0" anchor="ctr"/>
          <a:lstStyle/>
          <a:p>
            <a:pPr algn="ctr"/>
            <a:endParaRPr lang="en-US"/>
          </a:p>
        </p:txBody>
      </p:sp>
      <p:pic>
        <p:nvPicPr>
          <p:cNvPr id="20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59043" y="4013234"/>
            <a:ext cx="14127677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0" y="-2298"/>
            <a:ext cx="9220200" cy="63880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" name="文本框 4102"/>
          <p:cNvSpPr txBox="1"/>
          <p:nvPr/>
        </p:nvSpPr>
        <p:spPr>
          <a:xfrm>
            <a:off x="3733800" y="2011260"/>
            <a:ext cx="6250918" cy="928770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pPr algn="ctr"/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Xử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lí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thông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tin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của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máy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tính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gồm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các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bước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nào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?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pic>
        <p:nvPicPr>
          <p:cNvPr id="23" name="图片 4108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044" y="1292554"/>
            <a:ext cx="1978360" cy="998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Picture 2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20" y="3741689"/>
            <a:ext cx="3341092" cy="2861232"/>
          </a:xfrm>
          <a:prstGeom prst="rect">
            <a:avLst/>
          </a:prstGeom>
        </p:spPr>
      </p:pic>
      <p:sp>
        <p:nvSpPr>
          <p:cNvPr id="8" name="文本框 4102"/>
          <p:cNvSpPr txBox="1"/>
          <p:nvPr/>
        </p:nvSpPr>
        <p:spPr>
          <a:xfrm>
            <a:off x="3733800" y="3243806"/>
            <a:ext cx="67818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A.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Xử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lí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đầu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vào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,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xử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lí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đầu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ra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9" name="文本框 4102"/>
          <p:cNvSpPr txBox="1"/>
          <p:nvPr/>
        </p:nvSpPr>
        <p:spPr>
          <a:xfrm>
            <a:off x="3733800" y="3755030"/>
            <a:ext cx="67818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B.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Xử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lí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đầu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vào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,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xử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lí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dữ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liệu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10" name="文本框 4102"/>
          <p:cNvSpPr txBox="1"/>
          <p:nvPr/>
        </p:nvSpPr>
        <p:spPr>
          <a:xfrm>
            <a:off x="3733800" y="4314468"/>
            <a:ext cx="67818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C.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Xử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lí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dữ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liệu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,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xử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lí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đầu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ra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597639" y="4881244"/>
            <a:ext cx="578580" cy="497883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solidFill>
                <a:srgbClr val="FF0000"/>
              </a:solidFill>
            </a:endParaRPr>
          </a:p>
        </p:txBody>
      </p:sp>
      <p:sp>
        <p:nvSpPr>
          <p:cNvPr id="11" name="文本框 4102"/>
          <p:cNvSpPr txBox="1"/>
          <p:nvPr/>
        </p:nvSpPr>
        <p:spPr>
          <a:xfrm>
            <a:off x="3733800" y="4864296"/>
            <a:ext cx="6781800" cy="49788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D.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Xử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lí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đầu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vào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,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xử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lí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dữ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liệu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,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xử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lí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đầu</a:t>
            </a: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ra.</a:t>
            </a:r>
            <a:endParaRPr lang="zh-CN" altLang="en-US" sz="28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pic>
        <p:nvPicPr>
          <p:cNvPr id="13" name="Picture 4" descr="C:\Users\ADMIN\Desktop\Tai nguyen thiet ke tro choi\Bảng gỗ\1a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599" y="1"/>
            <a:ext cx="1672167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2051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8" grpId="0"/>
      <p:bldP spid="9" grpId="0"/>
      <p:bldP spid="10" grpId="0"/>
      <p:bldP spid="12" grpId="0" animBg="1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5&quot;&gt;&lt;property id=&quot;20148&quot; value=&quot;5&quot;/&gt;&lt;property id=&quot;20300&quot; value=&quot;Slide 7&quot;/&gt;&lt;property id=&quot;20307&quot; value=&quot;401&quot;/&gt;&lt;/object&gt;&lt;object type=&quot;3&quot; unique_id=&quot;10006&quot;&gt;&lt;property id=&quot;20148&quot; value=&quot;5&quot;/&gt;&lt;property id=&quot;20300&quot; value=&quot;Slide 8&quot;/&gt;&lt;property id=&quot;20307&quot; value=&quot;389&quot;/&gt;&lt;/object&gt;&lt;object type=&quot;3&quot; unique_id=&quot;10007&quot;&gt;&lt;property id=&quot;20148&quot; value=&quot;5&quot;/&gt;&lt;property id=&quot;20300&quot; value=&quot;Slide 9&quot;/&gt;&lt;property id=&quot;20307&quot; value=&quot;390&quot;/&gt;&lt;/object&gt;&lt;object type=&quot;3&quot; unique_id=&quot;10008&quot;&gt;&lt;property id=&quot;20148&quot; value=&quot;5&quot;/&gt;&lt;property id=&quot;20300&quot; value=&quot;Slide 10&quot;/&gt;&lt;property id=&quot;20307&quot; value=&quot;391&quot;/&gt;&lt;/object&gt;&lt;object type=&quot;3&quot; unique_id=&quot;10009&quot;&gt;&lt;property id=&quot;20148&quot; value=&quot;5&quot;/&gt;&lt;property id=&quot;20300&quot; value=&quot;Slide 11&quot;/&gt;&lt;property id=&quot;20307&quot; value=&quot;392&quot;/&gt;&lt;/object&gt;&lt;object type=&quot;3&quot; unique_id=&quot;10010&quot;&gt;&lt;property id=&quot;20148&quot; value=&quot;5&quot;/&gt;&lt;property id=&quot;20300&quot; value=&quot;Slide 12&quot;/&gt;&lt;property id=&quot;20307&quot; value=&quot;393&quot;/&gt;&lt;/object&gt;&lt;object type=&quot;3&quot; unique_id=&quot;10011&quot;&gt;&lt;property id=&quot;20148&quot; value=&quot;5&quot;/&gt;&lt;property id=&quot;20300&quot; value=&quot;Slide 13 - &amp;quot;&amp;amp;#x09;Quan sát các hình sau và cho biết các mạng lưới sau là mạng lưới gì?&amp;quot;&quot;/&gt;&lt;property id=&quot;20307&quot; value=&quot;394&quot;/&gt;&lt;/object&gt;&lt;object type=&quot;3&quot; unique_id=&quot;10012&quot;&gt;&lt;property id=&quot;20148&quot; value=&quot;5&quot;/&gt;&lt;property id=&quot;20300&quot; value=&quot;Slide 14 - &amp;quot;&amp;amp;#x09;Quan sát các hình sau và cho biết các mạng lưới sau là mạng lưới gì?&amp;quot;&quot;/&gt;&lt;property id=&quot;20307&quot; value=&quot;395&quot;/&gt;&lt;/object&gt;&lt;object type=&quot;3&quot; unique_id=&quot;10015&quot;&gt;&lt;property id=&quot;20148&quot; value=&quot;5&quot;/&gt;&lt;property id=&quot;20300&quot; value=&quot;Slide 15&quot;/&gt;&lt;property id=&quot;20307&quot; value=&quot;265&quot;/&gt;&lt;/object&gt;&lt;object type=&quot;3&quot; unique_id=&quot;10016&quot;&gt;&lt;property id=&quot;20148&quot; value=&quot;5&quot;/&gt;&lt;property id=&quot;20300&quot; value=&quot;Slide 18&quot;/&gt;&lt;property id=&quot;20307&quot; value=&quot;396&quot;/&gt;&lt;/object&gt;&lt;object type=&quot;3&quot; unique_id=&quot;10017&quot;&gt;&lt;property id=&quot;20148&quot; value=&quot;5&quot;/&gt;&lt;property id=&quot;20300&quot; value=&quot;Slide 19&quot;/&gt;&lt;property id=&quot;20307&quot; value=&quot;397&quot;/&gt;&lt;/object&gt;&lt;object type=&quot;3&quot; unique_id=&quot;10018&quot;&gt;&lt;property id=&quot;20148&quot; value=&quot;5&quot;/&gt;&lt;property id=&quot;20300&quot; value=&quot;Slide 21&quot;/&gt;&lt;property id=&quot;20307&quot; value=&quot;398&quot;/&gt;&lt;/object&gt;&lt;object type=&quot;3&quot; unique_id=&quot;10019&quot;&gt;&lt;property id=&quot;20148&quot; value=&quot;5&quot;/&gt;&lt;property id=&quot;20300&quot; value=&quot;Slide 22&quot;/&gt;&lt;property id=&quot;20307&quot; value=&quot;399&quot;/&gt;&lt;/object&gt;&lt;object type=&quot;3&quot; unique_id=&quot;10020&quot;&gt;&lt;property id=&quot;20148&quot; value=&quot;5&quot;/&gt;&lt;property id=&quot;20300&quot; value=&quot;Slide 23&quot;/&gt;&lt;property id=&quot;20307&quot; value=&quot;400&quot;/&gt;&lt;/object&gt;&lt;object type=&quot;3&quot; unique_id=&quot;10022&quot;&gt;&lt;property id=&quot;20148&quot; value=&quot;5&quot;/&gt;&lt;property id=&quot;20300&quot; value=&quot;Slide 25&quot;/&gt;&lt;property id=&quot;20307&quot; value=&quot;402&quot;/&gt;&lt;/object&gt;&lt;object type=&quot;3&quot; unique_id=&quot;10023&quot;&gt;&lt;property id=&quot;20148&quot; value=&quot;5&quot;/&gt;&lt;property id=&quot;20300&quot; value=&quot;Slide 26&quot;/&gt;&lt;property id=&quot;20307&quot; value=&quot;403&quot;/&gt;&lt;/object&gt;&lt;object type=&quot;3&quot; unique_id=&quot;10024&quot;&gt;&lt;property id=&quot;20148&quot; value=&quot;5&quot;/&gt;&lt;property id=&quot;20300&quot; value=&quot;Slide 27&quot;/&gt;&lt;property id=&quot;20307&quot; value=&quot;372&quot;/&gt;&lt;/object&gt;&lt;object type=&quot;3&quot; unique_id=&quot;10025&quot;&gt;&lt;property id=&quot;20148&quot; value=&quot;5&quot;/&gt;&lt;property id=&quot;20300&quot; value=&quot;Slide 28&quot;/&gt;&lt;property id=&quot;20307&quot; value=&quot;373&quot;/&gt;&lt;/object&gt;&lt;object type=&quot;3&quot; unique_id=&quot;10026&quot;&gt;&lt;property id=&quot;20148&quot; value=&quot;5&quot;/&gt;&lt;property id=&quot;20300&quot; value=&quot;Slide 29&quot;/&gt;&lt;property id=&quot;20307&quot; value=&quot;374&quot;/&gt;&lt;/object&gt;&lt;object type=&quot;3&quot; unique_id=&quot;10027&quot;&gt;&lt;property id=&quot;20148&quot; value=&quot;5&quot;/&gt;&lt;property id=&quot;20300&quot; value=&quot;Slide 30&quot;/&gt;&lt;property id=&quot;20307&quot; value=&quot;375&quot;/&gt;&lt;/object&gt;&lt;object type=&quot;3&quot; unique_id=&quot;10233&quot;&gt;&lt;property id=&quot;20148&quot; value=&quot;5&quot;/&gt;&lt;property id=&quot;20300&quot; value=&quot;Slide 1 - &amp;quot;PHÒNG GIÁO DỤC &amp;amp; ĐÀO TẠO…. TRƯỜNG THCS&amp;quot;&quot;/&gt;&lt;property id=&quot;20307&quot; value=&quot;407&quot;/&gt;&lt;/object&gt;&lt;object type=&quot;3&quot; unique_id=&quot;10234&quot;&gt;&lt;property id=&quot;20148&quot; value=&quot;5&quot;/&gt;&lt;property id=&quot;20300&quot; value=&quot;Slide 5 - &amp;quot;MỞ ĐẦU&amp;quot;&quot;/&gt;&lt;property id=&quot;20307&quot; value=&quot;408&quot;/&gt;&lt;/object&gt;&lt;object type=&quot;3&quot; unique_id=&quot;10235&quot;&gt;&lt;property id=&quot;20148&quot; value=&quot;5&quot;/&gt;&lt;property id=&quot;20300&quot; value=&quot;Slide 6 - &amp;quot;TIÊU DIỆT VIRUS CORONA&amp;quot;&quot;/&gt;&lt;property id=&quot;20307&quot; value=&quot;409&quot;/&gt;&lt;/object&gt;&lt;object type=&quot;3&quot; unique_id=&quot;10450&quot;&gt;&lt;property id=&quot;20148&quot; value=&quot;5&quot;/&gt;&lt;property id=&quot;20300&quot; value=&quot;Slide 3 - &amp;quot;MỤC TIÊU BÀI HỌC&amp;quot;&quot;/&gt;&lt;property id=&quot;20307&quot; value=&quot;410&quot;/&gt;&lt;/object&gt;&lt;object type=&quot;3&quot; unique_id=&quot;10454&quot;&gt;&lt;property id=&quot;20148&quot; value=&quot;5&quot;/&gt;&lt;property id=&quot;20300&quot; value=&quot;Slide 2 - &amp;quot;PHÒNG GIÁO DỤC &amp;amp; ĐÀO TẠO…. TRƯỜNG THCS&amp;quot;&quot;/&gt;&lt;property id=&quot;20307&quot; value=&quot;418&quot;/&gt;&lt;/object&gt;&lt;object type=&quot;3&quot; unique_id=&quot;10455&quot;&gt;&lt;property id=&quot;20148&quot; value=&quot;5&quot;/&gt;&lt;property id=&quot;20300&quot; value=&quot;Slide 4&quot;/&gt;&lt;property id=&quot;20307&quot; value=&quot;415&quot;/&gt;&lt;/object&gt;&lt;object type=&quot;3&quot; unique_id=&quot;10456&quot;&gt;&lt;property id=&quot;20148&quot; value=&quot;5&quot;/&gt;&lt;property id=&quot;20300&quot; value=&quot;Slide 32&quot;/&gt;&lt;property id=&quot;20307&quot; value=&quot;417&quot;/&gt;&lt;/object&gt;&lt;object type=&quot;3&quot; unique_id=&quot;10457&quot;&gt;&lt;property id=&quot;20148&quot; value=&quot;5&quot;/&gt;&lt;property id=&quot;20300&quot; value=&quot;Slide 34&quot;/&gt;&lt;property id=&quot;20307&quot; value=&quot;414&quot;/&gt;&lt;/object&gt;&lt;object type=&quot;3&quot; unique_id=&quot;10559&quot;&gt;&lt;property id=&quot;20148&quot; value=&quot;5&quot;/&gt;&lt;property id=&quot;20300&quot; value=&quot;Slide 31 - &amp;quot;VẬN DỤNG&amp;quot;&quot;/&gt;&lt;property id=&quot;20307&quot; value=&quot;419&quot;/&gt;&lt;/object&gt;&lt;object type=&quot;3&quot; unique_id=&quot;10561&quot;&gt;&lt;property id=&quot;20148&quot; value=&quot;5&quot;/&gt;&lt;property id=&quot;20300&quot; value=&quot;Slide 16&quot;/&gt;&lt;property id=&quot;20307&quot; value=&quot;422&quot;/&gt;&lt;/object&gt;&lt;object type=&quot;3&quot; unique_id=&quot;37670&quot;&gt;&lt;property id=&quot;20148&quot; value=&quot;5&quot;/&gt;&lt;property id=&quot;20300&quot; value=&quot;Slide 17&quot;/&gt;&lt;property id=&quot;20307&quot; value=&quot;424&quot;/&gt;&lt;/object&gt;&lt;object type=&quot;3&quot; unique_id=&quot;37671&quot;&gt;&lt;property id=&quot;20148&quot; value=&quot;5&quot;/&gt;&lt;property id=&quot;20300&quot; value=&quot;Slide 20 - &amp;quot;Mạng máy tính giúp người dùng chia sẽ tài nguyên bao gồm thông tin và các thiết bị với nhau.&amp;quot;&quot;/&gt;&lt;property id=&quot;20307&quot; value=&quot;425&quot;/&gt;&lt;/object&gt;&lt;object type=&quot;3&quot; unique_id=&quot;37672&quot;&gt;&lt;property id=&quot;20148&quot; value=&quot;5&quot;/&gt;&lt;property id=&quot;20300&quot; value=&quot;Slide 24 - &amp;quot;Covid_19 hiện nay&amp;quot;&quot;/&gt;&lt;property id=&quot;20307&quot; value=&quot;426&quot;/&gt;&lt;/object&gt;&lt;object type=&quot;3&quot; unique_id=&quot;37673&quot;&gt;&lt;property id=&quot;20148&quot; value=&quot;5&quot;/&gt;&lt;property id=&quot;20300&quot; value=&quot;Slide 33&quot;/&gt;&lt;property id=&quot;20307&quot; value=&quot;427&quot;/&gt;&lt;/object&gt;&lt;/object&gt;&lt;object type=&quot;8&quot; unique_id=&quot;10058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Default Design">
  <a:themeElements>
    <a:clrScheme name="4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4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3_Custom Design">
  <a:themeElements>
    <a:clrScheme name="5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5_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5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4_Custom Design">
  <a:themeElements>
    <a:clrScheme name="6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6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1788</TotalTime>
  <Words>3138</Words>
  <Application>Microsoft Office PowerPoint</Application>
  <PresentationFormat>Custom</PresentationFormat>
  <Paragraphs>718</Paragraphs>
  <Slides>32</Slides>
  <Notes>7</Notes>
  <HiddenSlides>0</HiddenSlides>
  <MMClips>7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1_Default Design</vt:lpstr>
      <vt:lpstr>Custom Design</vt:lpstr>
      <vt:lpstr>1_Custom Design</vt:lpstr>
      <vt:lpstr>5_Default Design</vt:lpstr>
      <vt:lpstr>2_Default Design</vt:lpstr>
      <vt:lpstr>13_Custom Design</vt:lpstr>
      <vt:lpstr>14_Custom Design</vt:lpstr>
      <vt:lpstr>PHÒNG GIÁO DỤC &amp; ĐÀO TẠO…. TRƯỜNG THCS</vt:lpstr>
      <vt:lpstr>PowerPoint Presentation</vt:lpstr>
      <vt:lpstr>MỞ ĐẦU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Quan sát các hình sau và cho biết các mạng lưới sau là mạng lưới gì?</vt:lpstr>
      <vt:lpstr> Quan sát các hình sau và cho biết các mạng lưới sau là mạng lưới gì?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Mạng máy tính giúp người dùng chia sẽ tài nguyên bao gồm thông tin và các thiết bị với nhau.</vt:lpstr>
      <vt:lpstr>PowerPoint Presentation</vt:lpstr>
      <vt:lpstr>PowerPoint Presentation</vt:lpstr>
      <vt:lpstr>PowerPoint Presentation</vt:lpstr>
      <vt:lpstr>Covid_19 hiện nay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NỘI DUNG BÀI HỌC</dc:title>
  <dc:creator>HuyBao</dc:creator>
  <cp:lastModifiedBy>Admin</cp:lastModifiedBy>
  <cp:revision>316</cp:revision>
  <dcterms:created xsi:type="dcterms:W3CDTF">2018-03-19T17:50:48Z</dcterms:created>
  <dcterms:modified xsi:type="dcterms:W3CDTF">2023-10-04T08:59:01Z</dcterms:modified>
</cp:coreProperties>
</file>