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11"/>
  </p:notesMasterIdLst>
  <p:sldIdLst>
    <p:sldId id="258" r:id="rId2"/>
    <p:sldId id="260" r:id="rId3"/>
    <p:sldId id="262" r:id="rId4"/>
    <p:sldId id="265" r:id="rId5"/>
    <p:sldId id="271" r:id="rId6"/>
    <p:sldId id="292" r:id="rId7"/>
    <p:sldId id="269" r:id="rId8"/>
    <p:sldId id="291" r:id="rId9"/>
    <p:sldId id="268" r:id="rId10"/>
  </p:sldIdLst>
  <p:sldSz cx="18288000" cy="10287000"/>
  <p:notesSz cx="6858000" cy="9144000"/>
  <p:embeddedFontLst>
    <p:embeddedFont>
      <p:font typeface="Cambria Math" panose="02040503050406030204" pitchFamily="18" charset="0"/>
      <p:regular r:id="rId12"/>
    </p:embeddedFont>
    <p:embeddedFont>
      <p:font typeface="Gill Sans MT" panose="020B0502020104020203" pitchFamily="34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5050"/>
    <a:srgbClr val="EE8A4F"/>
    <a:srgbClr val="99CCFF"/>
    <a:srgbClr val="F9B3A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73" autoAdjust="0"/>
    <p:restoredTop sz="94622" autoAdjust="0"/>
  </p:normalViewPr>
  <p:slideViewPr>
    <p:cSldViewPr>
      <p:cViewPr varScale="1">
        <p:scale>
          <a:sx n="37" d="100"/>
          <a:sy n="37" d="100"/>
        </p:scale>
        <p:origin x="932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D0617-DC62-4E96-943A-B9B4DB80A789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60DD9-A77B-4411-9A67-A5CAD61C1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39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26669" y="1203448"/>
            <a:ext cx="12955610" cy="3812147"/>
          </a:xfrm>
        </p:spPr>
        <p:txBody>
          <a:bodyPr bIns="0" anchor="b">
            <a:normAutofit/>
          </a:bodyPr>
          <a:lstStyle>
            <a:lvl1pPr algn="l">
              <a:defRPr sz="9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26670" y="5296807"/>
            <a:ext cx="12955608" cy="1466432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2700" b="0" cap="all" baseline="0">
                <a:solidFill>
                  <a:schemeClr val="tx1"/>
                </a:solidFill>
              </a:defRPr>
            </a:lvl1pPr>
            <a:lvl2pPr marL="685800" indent="0" algn="ctr">
              <a:buNone/>
              <a:defRPr sz="27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4751" y="493961"/>
            <a:ext cx="7460873" cy="46380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56497" y="1198460"/>
            <a:ext cx="1216529" cy="75536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3626670" y="5292813"/>
            <a:ext cx="1295560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2699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2180844" y="2770632"/>
            <a:ext cx="1441128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08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158667" y="1198460"/>
            <a:ext cx="2423613" cy="6989834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67008" y="1198460"/>
            <a:ext cx="11743245" cy="69898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158667" y="1198460"/>
            <a:ext cx="0" cy="6989834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89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2180844" y="2770632"/>
            <a:ext cx="1441128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475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359" y="2634195"/>
            <a:ext cx="12964731" cy="2831925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81359" y="5709293"/>
            <a:ext cx="12945669" cy="1519394"/>
          </a:xfrm>
        </p:spPr>
        <p:txBody>
          <a:bodyPr tIns="91440">
            <a:norm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181359" y="5707478"/>
            <a:ext cx="1294566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950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3826" y="1207334"/>
            <a:ext cx="14408453" cy="15889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0997" y="3016318"/>
            <a:ext cx="6967728" cy="51728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20657" y="3026015"/>
            <a:ext cx="6967728" cy="5162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2180844" y="2770632"/>
            <a:ext cx="1441128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099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0787" y="1206245"/>
            <a:ext cx="14411492" cy="158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787" y="3029324"/>
            <a:ext cx="6967728" cy="1202915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3300" b="0" cap="all" baseline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0787" y="4236404"/>
            <a:ext cx="6967728" cy="39666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618543" y="3034505"/>
            <a:ext cx="6967728" cy="12033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3300" b="0" cap="all" baseline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618543" y="4232237"/>
            <a:ext cx="6967728" cy="39560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2180844" y="2770632"/>
            <a:ext cx="1441128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19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2180844" y="2770632"/>
            <a:ext cx="1441128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130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117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007" y="1198460"/>
            <a:ext cx="4909649" cy="3370676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65571" y="1198461"/>
            <a:ext cx="9018705" cy="6988239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67007" y="4808237"/>
            <a:ext cx="4912520" cy="3372272"/>
          </a:xfrm>
        </p:spPr>
        <p:txBody>
          <a:bodyPr/>
          <a:lstStyle>
            <a:lvl1pPr marL="0" indent="0" algn="l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2172420" y="4808237"/>
            <a:ext cx="490423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825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216081" y="723256"/>
            <a:ext cx="6111800" cy="7723652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6809" y="1694270"/>
            <a:ext cx="8298492" cy="2745876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186584" y="1683814"/>
            <a:ext cx="4186757" cy="5799491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75494" y="4718988"/>
            <a:ext cx="8286606" cy="3005613"/>
          </a:xfrm>
        </p:spPr>
        <p:txBody>
          <a:bodyPr>
            <a:normAutofit/>
          </a:bodyPr>
          <a:lstStyle>
            <a:lvl1pPr marL="0" indent="0" algn="l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71074" y="8204785"/>
            <a:ext cx="8291027" cy="480185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71073" y="477961"/>
            <a:ext cx="8311506" cy="481397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2171074" y="4715408"/>
            <a:ext cx="829102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4807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029215"/>
            <a:ext cx="18288000" cy="615891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9189720"/>
            <a:ext cx="18288000" cy="111442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7369" y="1206779"/>
            <a:ext cx="14404913" cy="15738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7369" y="3023599"/>
            <a:ext cx="14404913" cy="5175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331208" y="495555"/>
            <a:ext cx="5251073" cy="4638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7369" y="493961"/>
            <a:ext cx="8908254" cy="4638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091" y="1198460"/>
            <a:ext cx="1216529" cy="75536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42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9192620"/>
            <a:ext cx="18288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859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48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3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7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1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69.png"/><Relationship Id="rId3" Type="http://schemas.openxmlformats.org/officeDocument/2006/relationships/video" Target="../media/media2.mp4"/><Relationship Id="rId7" Type="http://schemas.openxmlformats.org/officeDocument/2006/relationships/image" Target="../media/image5.svg"/><Relationship Id="rId2" Type="http://schemas.microsoft.com/office/2007/relationships/media" Target="../media/media2.mp4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svg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9.png"/><Relationship Id="rId3" Type="http://schemas.openxmlformats.org/officeDocument/2006/relationships/video" Target="../media/media3.mp4"/><Relationship Id="rId17" Type="http://schemas.openxmlformats.org/officeDocument/2006/relationships/image" Target="../media/image80.png"/><Relationship Id="rId2" Type="http://schemas.microsoft.com/office/2007/relationships/media" Target="../media/media3.mp4"/><Relationship Id="rId16" Type="http://schemas.openxmlformats.org/officeDocument/2006/relationships/image" Target="../media/image82.png"/><Relationship Id="rId1" Type="http://schemas.openxmlformats.org/officeDocument/2006/relationships/tags" Target="../tags/tag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0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2" Type="http://schemas.openxmlformats.org/officeDocument/2006/relationships/image" Target="../media/image12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.svg"/><Relationship Id="rId1" Type="http://schemas.openxmlformats.org/officeDocument/2006/relationships/tags" Target="../tags/tag5.xml"/><Relationship Id="rId15" Type="http://schemas.openxmlformats.org/officeDocument/2006/relationships/image" Target="../media/image12.png"/><Relationship Id="rId14" Type="http://schemas.openxmlformats.org/officeDocument/2006/relationships/image" Target="../media/image1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image" Target="../media/image110.png"/></Relationships>
</file>

<file path=ppt/slides/_rels/slide7.xml.rels><?xml version="1.0" encoding="UTF-8" standalone="yes"?>
<Relationships xmlns="http://schemas.openxmlformats.org/package/2006/relationships"><Relationship Id="rId21" Type="http://schemas.openxmlformats.org/officeDocument/2006/relationships/image" Target="../media/image130.png"/><Relationship Id="rId2" Type="http://schemas.openxmlformats.org/officeDocument/2006/relationships/slideLayout" Target="../slideLayouts/slideLayout7.xml"/><Relationship Id="rId20" Type="http://schemas.openxmlformats.org/officeDocument/2006/relationships/image" Target="../media/image129.png"/><Relationship Id="rId1" Type="http://schemas.openxmlformats.org/officeDocument/2006/relationships/tags" Target="../tags/tag7.xml"/><Relationship Id="rId23" Type="http://schemas.openxmlformats.org/officeDocument/2006/relationships/image" Target="../media/image13.svg"/><Relationship Id="rId2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33.png"/><Relationship Id="rId21" Type="http://schemas.openxmlformats.org/officeDocument/2006/relationships/image" Target="../media/image13.svg"/><Relationship Id="rId2" Type="http://schemas.openxmlformats.org/officeDocument/2006/relationships/slideLayout" Target="../slideLayouts/slideLayout7.xml"/><Relationship Id="rId20" Type="http://schemas.openxmlformats.org/officeDocument/2006/relationships/image" Target="../media/image12.png"/><Relationship Id="rId1" Type="http://schemas.openxmlformats.org/officeDocument/2006/relationships/tags" Target="../tags/tag9.xml"/><Relationship Id="rId19" Type="http://schemas.openxmlformats.org/officeDocument/2006/relationships/image" Target="../media/image1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D60596E-7E11-59AE-02C0-421596906B62}"/>
              </a:ext>
            </a:extLst>
          </p:cNvPr>
          <p:cNvSpPr txBox="1"/>
          <p:nvPr/>
        </p:nvSpPr>
        <p:spPr>
          <a:xfrm>
            <a:off x="2743200" y="3243331"/>
            <a:ext cx="1247031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3: HAI TAM GIÁC BẰNG NHAU. </a:t>
            </a: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FA96A7D6-E802-604D-6424-BB059F8F525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934">
        <p:circle/>
      </p:transition>
    </mc:Choice>
    <mc:Fallback>
      <p:transition spd="slow" advTm="593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835CE0-8426-8926-1F18-475634E7E8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" t="26897" r="3805" b="40162"/>
          <a:stretch/>
        </p:blipFill>
        <p:spPr>
          <a:xfrm>
            <a:off x="99936" y="6145610"/>
            <a:ext cx="18088128" cy="30725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7112340" y="8476178"/>
            <a:ext cx="865419" cy="78212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46979">
            <a:off x="860987" y="9453326"/>
            <a:ext cx="3059459" cy="784334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6E74C61-D0FE-E511-DCD9-46B40B814E22}"/>
              </a:ext>
            </a:extLst>
          </p:cNvPr>
          <p:cNvSpPr txBox="1"/>
          <p:nvPr/>
        </p:nvSpPr>
        <p:spPr>
          <a:xfrm>
            <a:off x="983226" y="884347"/>
            <a:ext cx="9027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HAI TAM GIÁC BẰNG NHAU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7EE05374-0484-FCCC-CDB5-CDAF6F59CFC2}"/>
              </a:ext>
            </a:extLst>
          </p:cNvPr>
          <p:cNvSpPr/>
          <p:nvPr/>
        </p:nvSpPr>
        <p:spPr>
          <a:xfrm>
            <a:off x="1012723" y="3018351"/>
            <a:ext cx="1645485" cy="1066800"/>
          </a:xfrm>
          <a:prstGeom prst="roundRect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13A14685-719C-DC15-1BAB-6DD116F98FAD}"/>
                  </a:ext>
                </a:extLst>
              </p:cNvPr>
              <p:cNvSpPr txBox="1"/>
              <p:nvPr/>
            </p:nvSpPr>
            <p:spPr>
              <a:xfrm>
                <a:off x="2891094" y="2318795"/>
                <a:ext cx="15086665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kéo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13A14685-719C-DC15-1BAB-6DD116F98F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094" y="2318795"/>
                <a:ext cx="15086665" cy="2748253"/>
              </a:xfrm>
              <a:prstGeom prst="rect">
                <a:avLst/>
              </a:prstGeom>
              <a:blipFill>
                <a:blip r:embed="rId13"/>
                <a:stretch>
                  <a:fillRect l="-1414" r="-1455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A424423D-9304-B86D-A44A-339E7337E37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4"/>
          <a:srcRect l="21875" r="2187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p:transition spd="slow" advTm="2149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FB93497-7057-B149-EEFC-405ADED5BA82}"/>
                  </a:ext>
                </a:extLst>
              </p:cNvPr>
              <p:cNvSpPr txBox="1"/>
              <p:nvPr/>
            </p:nvSpPr>
            <p:spPr>
              <a:xfrm>
                <a:off x="2281395" y="1464437"/>
                <a:ext cx="13801410" cy="3747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Sau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chồng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khít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FB93497-7057-B149-EEFC-405ADED5B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1395" y="1464437"/>
                <a:ext cx="13801410" cy="3747051"/>
              </a:xfrm>
              <a:prstGeom prst="rect">
                <a:avLst/>
              </a:prstGeom>
              <a:blipFill>
                <a:blip r:embed="rId16"/>
                <a:stretch>
                  <a:fillRect l="-1546" r="-1590" b="-6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C9DD847A-DCEA-6DE2-12EF-569428571D47}"/>
                  </a:ext>
                </a:extLst>
              </p:cNvPr>
              <p:cNvSpPr txBox="1"/>
              <p:nvPr/>
            </p:nvSpPr>
            <p:spPr>
              <a:xfrm>
                <a:off x="4800600" y="5524500"/>
                <a:ext cx="8183258" cy="19003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vi-VN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vi-VN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endParaRPr lang="en-US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; 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; </m:t>
                    </m:r>
                  </m:oMath>
                </a14:m>
                <a:r>
                  <a:rPr lang="vi-VN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endParaRPr lang="en-US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C9DD847A-DCEA-6DE2-12EF-569428571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5524500"/>
                <a:ext cx="8183258" cy="1900392"/>
              </a:xfrm>
              <a:prstGeom prst="rect">
                <a:avLst/>
              </a:prstGeom>
              <a:blipFill>
                <a:blip r:embed="rId17"/>
                <a:stretch>
                  <a:fillRect l="-2683" b="-1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ED2EFA5F-186A-6279-B848-1E2B8D5D806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8"/>
          <a:srcRect l="21875" r="2187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394"/>
    </mc:Choice>
    <mc:Fallback>
      <p:transition spd="slow" advTm="36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3141F6C-7495-F516-81AD-E62F5A81A692}"/>
                  </a:ext>
                </a:extLst>
              </p:cNvPr>
              <p:cNvSpPr txBox="1"/>
              <p:nvPr/>
            </p:nvSpPr>
            <p:spPr>
              <a:xfrm>
                <a:off x="4267200" y="2628900"/>
                <a:ext cx="11712934" cy="39644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lvl="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vi-VN" sz="4000" dirty="0"/>
                  <a:t>Nếu: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vi-VN" sz="4000" i="0" dirty="0">
                    <a:latin typeface="+mj-lt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vi-VN" sz="4000" i="0" dirty="0"/>
                  <a:t>;</a:t>
                </a:r>
                <a:r>
                  <a:rPr lang="vi-VN" sz="4000" i="0" dirty="0">
                    <a:latin typeface="+mj-lt"/>
                  </a:rPr>
                  <a:t> </a:t>
                </a:r>
                <a:r>
                  <a:rPr lang="vi-VN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000" dirty="0"/>
                  <a:t>thì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</a:rPr>
                      <m:t>∆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=∆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4000" dirty="0"/>
                  <a:t>.</a:t>
                </a:r>
              </a:p>
              <a:p>
                <a:pPr marL="571500" lvl="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vi-VN" sz="4000" dirty="0"/>
                  <a:t>Nếu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</a:rPr>
                      <m:t>∆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=∆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vi-VN" sz="4000" dirty="0"/>
                  <a:t> thì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; 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; </m:t>
                    </m:r>
                  </m:oMath>
                </a14:m>
                <a:r>
                  <a:rPr lang="vi-VN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000" dirty="0"/>
                  <a:t>.</a:t>
                </a: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3141F6C-7495-F516-81AD-E62F5A81A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2628900"/>
                <a:ext cx="11712934" cy="3964419"/>
              </a:xfrm>
              <a:prstGeom prst="rect">
                <a:avLst/>
              </a:prstGeom>
              <a:blipFill>
                <a:blip r:embed="rId5"/>
                <a:stretch>
                  <a:fillRect l="-1666" r="-1822" b="-5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CE573D4-32E4-F2FA-4726-25B27E589E46}"/>
              </a:ext>
            </a:extLst>
          </p:cNvPr>
          <p:cNvSpPr txBox="1"/>
          <p:nvPr/>
        </p:nvSpPr>
        <p:spPr>
          <a:xfrm>
            <a:off x="7168952" y="1645151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C788E3B4-0FFF-3DE2-9F12-F1AD861D0E8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p:transition spd="slow" advTm="11967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E470CC45-6A10-3E73-E44C-8E68440389DC}"/>
              </a:ext>
            </a:extLst>
          </p:cNvPr>
          <p:cNvSpPr/>
          <p:nvPr/>
        </p:nvSpPr>
        <p:spPr>
          <a:xfrm>
            <a:off x="1925398" y="1435524"/>
            <a:ext cx="1645485" cy="1066800"/>
          </a:xfrm>
          <a:prstGeom prst="roundRect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E6EDB5E-7202-0EDB-5E0B-D4F4E36EB4DE}"/>
                  </a:ext>
                </a:extLst>
              </p:cNvPr>
              <p:cNvSpPr txBox="1"/>
              <p:nvPr/>
            </p:nvSpPr>
            <p:spPr>
              <a:xfrm>
                <a:off x="3962400" y="948381"/>
                <a:ext cx="12649201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kẻ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ô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30).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E6EDB5E-7202-0EDB-5E0B-D4F4E36EB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948381"/>
                <a:ext cx="12649201" cy="1824923"/>
              </a:xfrm>
              <a:prstGeom prst="rect">
                <a:avLst/>
              </a:prstGeom>
              <a:blipFill>
                <a:blip r:embed="rId12"/>
                <a:stretch>
                  <a:fillRect l="-1687" r="-1687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B8FFF323-897F-93F8-F832-C8295866E86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7" t="7289" r="7331" b="14947"/>
          <a:stretch/>
        </p:blipFill>
        <p:spPr>
          <a:xfrm>
            <a:off x="12035677" y="2299189"/>
            <a:ext cx="4884599" cy="76008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06032B4-F2AB-139F-DDE4-2D06FC1BDE11}"/>
                  </a:ext>
                </a:extLst>
              </p:cNvPr>
              <p:cNvSpPr txBox="1"/>
              <p:nvPr/>
            </p:nvSpPr>
            <p:spPr>
              <a:xfrm>
                <a:off x="2061298" y="3298144"/>
                <a:ext cx="9368702" cy="5518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Hai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06032B4-F2AB-139F-DDE4-2D06FC1BDE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1298" y="3298144"/>
                <a:ext cx="9368702" cy="5518242"/>
              </a:xfrm>
              <a:prstGeom prst="rect">
                <a:avLst/>
              </a:prstGeom>
              <a:blipFill>
                <a:blip r:embed="rId14"/>
                <a:stretch>
                  <a:fillRect l="-2342" r="-2342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Graphic 1">
            <a:extLst>
              <a:ext uri="{FF2B5EF4-FFF2-40B4-BE49-F238E27FC236}">
                <a16:creationId xmlns:a16="http://schemas.microsoft.com/office/drawing/2014/main" id="{2B541A87-DACA-BF70-45ED-95ED4A295604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21875" r="2187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86502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B4A46C4B-6614-AAF5-6042-8E327151406C}"/>
              </a:ext>
            </a:extLst>
          </p:cNvPr>
          <p:cNvSpPr/>
          <p:nvPr/>
        </p:nvSpPr>
        <p:spPr>
          <a:xfrm>
            <a:off x="7315199" y="364948"/>
            <a:ext cx="3657600" cy="1259496"/>
          </a:xfrm>
          <a:prstGeom prst="roundRect">
            <a:avLst/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7846D8B-599B-51C2-B882-877D6A051270}"/>
                  </a:ext>
                </a:extLst>
              </p:cNvPr>
              <p:cNvSpPr txBox="1"/>
              <p:nvPr/>
            </p:nvSpPr>
            <p:spPr>
              <a:xfrm>
                <a:off x="5410200" y="7200900"/>
                <a:ext cx="9601201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m:rPr>
                        <m:sty m:val="p"/>
                      </m:rPr>
                      <a:rPr lang="en-US" sz="40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GHK</m:t>
                    </m:r>
                    <m:r>
                      <a:rPr lang="en-US" sz="4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RST  và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m:rPr>
                        <m:sty m:val="p"/>
                      </m:rPr>
                      <a:rPr lang="en-US" sz="40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MNP</m:t>
                    </m:r>
                    <m:r>
                      <a:rPr lang="en-US" sz="4000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XYZ 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7846D8B-599B-51C2-B882-877D6A0512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200" y="7200900"/>
                <a:ext cx="9601201" cy="901593"/>
              </a:xfrm>
              <a:prstGeom prst="rect">
                <a:avLst/>
              </a:prstGeom>
              <a:blipFill>
                <a:blip r:embed="rId5"/>
                <a:stretch>
                  <a:fillRect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5FCB7B5-FCFA-FFA4-1184-7B1E597A78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0" y="2153596"/>
            <a:ext cx="11439525" cy="4953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A669D302-C086-BA8E-5992-48CBF73BDF33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1875" r="2187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049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B4A46C4B-6614-AAF5-6042-8E327151406C}"/>
              </a:ext>
            </a:extLst>
          </p:cNvPr>
          <p:cNvSpPr/>
          <p:nvPr/>
        </p:nvSpPr>
        <p:spPr>
          <a:xfrm>
            <a:off x="7315200" y="1061123"/>
            <a:ext cx="3657600" cy="1259496"/>
          </a:xfrm>
          <a:prstGeom prst="roundRect">
            <a:avLst/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0355081-E016-EF27-B658-A3056E93AD6A}"/>
                  </a:ext>
                </a:extLst>
              </p:cNvPr>
              <p:cNvSpPr txBox="1"/>
              <p:nvPr/>
            </p:nvSpPr>
            <p:spPr>
              <a:xfrm>
                <a:off x="3462918" y="2521601"/>
                <a:ext cx="11362164" cy="1849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en-US" sz="4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𝑀𝑃𝑁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=45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Tính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0355081-E016-EF27-B658-A3056E93AD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2918" y="2521601"/>
                <a:ext cx="11362164" cy="1849865"/>
              </a:xfrm>
              <a:prstGeom prst="rect">
                <a:avLst/>
              </a:prstGeom>
              <a:blipFill>
                <a:blip r:embed="rId20"/>
                <a:stretch>
                  <a:fillRect l="-1878" r="-1931" b="-13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Hộp Văn bản 18">
            <a:extLst>
              <a:ext uri="{FF2B5EF4-FFF2-40B4-BE49-F238E27FC236}">
                <a16:creationId xmlns:a16="http://schemas.microsoft.com/office/drawing/2014/main" id="{E10B93EA-12A3-634C-6589-3F6895AE66F7}"/>
              </a:ext>
            </a:extLst>
          </p:cNvPr>
          <p:cNvSpPr txBox="1"/>
          <p:nvPr/>
        </p:nvSpPr>
        <p:spPr>
          <a:xfrm>
            <a:off x="6858000" y="4991100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7846D8B-599B-51C2-B882-877D6A051270}"/>
                  </a:ext>
                </a:extLst>
              </p:cNvPr>
              <p:cNvSpPr txBox="1"/>
              <p:nvPr/>
            </p:nvSpPr>
            <p:spPr>
              <a:xfrm>
                <a:off x="6324600" y="6011609"/>
                <a:ext cx="5638800" cy="27710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en-US" sz="4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𝑀𝑃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𝐴𝐶𝐵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𝑀𝑃𝑁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=45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7846D8B-599B-51C2-B882-877D6A0512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6011609"/>
                <a:ext cx="5638800" cy="2771015"/>
              </a:xfrm>
              <a:prstGeom prst="rect">
                <a:avLst/>
              </a:prstGeom>
              <a:blipFill>
                <a:blip r:embed="rId21"/>
                <a:stretch>
                  <a:fillRect l="-3892" b="-8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raphic 2">
            <a:extLst>
              <a:ext uri="{FF2B5EF4-FFF2-40B4-BE49-F238E27FC236}">
                <a16:creationId xmlns:a16="http://schemas.microsoft.com/office/drawing/2014/main" id="{2B51F2C7-7927-B966-642E-1AC473745CC0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 l="21875" r="2187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44000" y="9024851"/>
            <a:ext cx="2131341" cy="54639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32DC5A0-3320-20D0-06E1-5EDD775B42DC}"/>
              </a:ext>
            </a:extLst>
          </p:cNvPr>
          <p:cNvSpPr txBox="1"/>
          <p:nvPr/>
        </p:nvSpPr>
        <p:spPr>
          <a:xfrm>
            <a:off x="3057307" y="3218244"/>
            <a:ext cx="12173385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14B9294-C66A-CF05-2D65-C075861145A3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1875" r="2187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0942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FE0949-522F-1CB9-E0D0-B56C4A365ABC}"/>
                  </a:ext>
                </a:extLst>
              </p:cNvPr>
              <p:cNvSpPr txBox="1"/>
              <p:nvPr/>
            </p:nvSpPr>
            <p:spPr>
              <a:xfrm>
                <a:off x="2630437" y="849706"/>
                <a:ext cx="13027123" cy="1872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2 (SGK – tr.79)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𝑃𝑄𝑅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𝐼𝐻𝐾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=71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=49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𝐼𝐻𝐾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FE0949-522F-1CB9-E0D0-B56C4A365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437" y="849706"/>
                <a:ext cx="13027123" cy="1872629"/>
              </a:xfrm>
              <a:prstGeom prst="rect">
                <a:avLst/>
              </a:prstGeom>
              <a:blipFill>
                <a:blip r:embed="rId18"/>
                <a:stretch>
                  <a:fillRect l="-1685" r="-1685" b="-12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C0BC463-DABA-B662-85B6-E85AB28FAB87}"/>
              </a:ext>
            </a:extLst>
          </p:cNvPr>
          <p:cNvSpPr txBox="1"/>
          <p:nvPr/>
        </p:nvSpPr>
        <p:spPr>
          <a:xfrm>
            <a:off x="7353299" y="3058450"/>
            <a:ext cx="358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7C326F-7128-D7DD-CAA2-08592E841AD7}"/>
                  </a:ext>
                </a:extLst>
              </p:cNvPr>
              <p:cNvSpPr txBox="1"/>
              <p:nvPr/>
            </p:nvSpPr>
            <p:spPr>
              <a:xfrm>
                <a:off x="3569109" y="3595419"/>
                <a:ext cx="11149780" cy="64014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𝑃𝑄𝑅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có: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3 góc trong tam giác) 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71°+49°+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=180°−120°=60°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Lại có: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𝑃𝑄𝑅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i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𝐼𝐻𝐾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(gt)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(2 góc tương ứng bằng nhau)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7C326F-7128-D7DD-CAA2-08592E841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109" y="3595419"/>
                <a:ext cx="11149780" cy="6401496"/>
              </a:xfrm>
              <a:prstGeom prst="rect">
                <a:avLst/>
              </a:prstGeom>
              <a:blipFill>
                <a:blip r:embed="rId19"/>
                <a:stretch>
                  <a:fillRect l="-1913" b="-32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phic 3">
            <a:extLst>
              <a:ext uri="{FF2B5EF4-FFF2-40B4-BE49-F238E27FC236}">
                <a16:creationId xmlns:a16="http://schemas.microsoft.com/office/drawing/2014/main" id="{F0EE759C-E6C3-5BBE-94F2-19F38A6A1B0C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1|16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5.7|6.5|5.6|1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7.5|6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4|5.8|1.2|6.9|5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5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7|13.9|2.5|5|8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.3|1.9|1.2|1.4|1.1|0.9|0.9"/>
</p:tagLst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502</TotalTime>
  <Words>516</Words>
  <Application>Microsoft Office PowerPoint</Application>
  <PresentationFormat>Custom</PresentationFormat>
  <Paragraphs>35</Paragraphs>
  <Slides>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Cambria Math</vt:lpstr>
      <vt:lpstr>Arial</vt:lpstr>
      <vt:lpstr>Wingdings</vt:lpstr>
      <vt:lpstr>Symbol</vt:lpstr>
      <vt:lpstr>Calibri</vt:lpstr>
      <vt:lpstr>Gill Sans MT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Orange Minimal Kids English Lesson Presentation</dc:title>
  <dc:creator>Lê Thảo</dc:creator>
  <cp:lastModifiedBy>HP</cp:lastModifiedBy>
  <cp:revision>18</cp:revision>
  <dcterms:created xsi:type="dcterms:W3CDTF">2006-08-16T00:00:00Z</dcterms:created>
  <dcterms:modified xsi:type="dcterms:W3CDTF">2024-02-01T16:25:30Z</dcterms:modified>
  <dc:identifier>DAFO_vq2ktk</dc:identifier>
</cp:coreProperties>
</file>