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2" r:id="rId2"/>
    <p:sldId id="263" r:id="rId3"/>
    <p:sldId id="266" r:id="rId4"/>
    <p:sldId id="261" r:id="rId5"/>
    <p:sldId id="264" r:id="rId6"/>
    <p:sldId id="273" r:id="rId7"/>
    <p:sldId id="272" r:id="rId8"/>
    <p:sldId id="301" r:id="rId9"/>
  </p:sldIdLst>
  <p:sldSz cx="18288000" cy="10287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Gill Sans MT" panose="020B05020201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2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1314450" y="1926661"/>
            <a:ext cx="156591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QUAN HỆ GIỮA GÓC VÀ CẠNH ĐỐI DIỆN.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BẤT ĐẲNG THỨC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F633EB66-2DF5-8B19-4E25-FE1E32B9A8CB}"/>
              </a:ext>
            </a:extLst>
          </p:cNvPr>
          <p:cNvSpPr/>
          <p:nvPr/>
        </p:nvSpPr>
        <p:spPr>
          <a:xfrm>
            <a:off x="2585256" y="1548479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blipFill>
                <a:blip r:embed="rId6"/>
                <a:stretch>
                  <a:fillRect l="-215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/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blipFill>
                <a:blip r:embed="rId7"/>
                <a:stretch>
                  <a:fillRect l="-1563" r="-15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6EEADD2-69D2-445E-96F0-EB7CF7107A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t="10278" r="3776" b="4682"/>
          <a:stretch/>
        </p:blipFill>
        <p:spPr>
          <a:xfrm>
            <a:off x="11125200" y="4984542"/>
            <a:ext cx="4768993" cy="443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/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blipFill>
                <a:blip r:embed="rId9"/>
                <a:stretch>
                  <a:fillRect l="-71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9FFC59A5-2A77-06A6-ECC7-AEC6DDAB3265}"/>
              </a:ext>
            </a:extLst>
          </p:cNvPr>
          <p:cNvSpPr/>
          <p:nvPr/>
        </p:nvSpPr>
        <p:spPr>
          <a:xfrm>
            <a:off x="3361543" y="6949479"/>
            <a:ext cx="1882660" cy="8896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169411" y="1648729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blipFill>
                <a:blip r:embed="rId14"/>
                <a:stretch>
                  <a:fillRect l="-2685" r="-26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7731373" y="382783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/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blipFill>
                <a:blip r:embed="rId15"/>
                <a:stretch>
                  <a:fillRect l="-2831" b="-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F6848-0672-A78E-75B4-A18288726186}"/>
              </a:ext>
            </a:extLst>
          </p:cNvPr>
          <p:cNvSpPr txBox="1"/>
          <p:nvPr/>
        </p:nvSpPr>
        <p:spPr>
          <a:xfrm>
            <a:off x="2486647" y="182635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/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được gọi là </a:t>
                </a:r>
                <a:r>
                  <a:rPr lang="vi-VN" sz="4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cạnh đối diện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blipFill>
                <a:blip r:embed="rId8"/>
                <a:stretch>
                  <a:fillRect l="-1622" r="-1577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A73F14-3526-E96B-7B02-A3247E2B4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8" t="9619" r="4041" b="9619"/>
          <a:stretch/>
        </p:blipFill>
        <p:spPr>
          <a:xfrm>
            <a:off x="6084258" y="4457700"/>
            <a:ext cx="6119483" cy="430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blipFill>
                <a:blip r:embed="rId8"/>
                <a:stretch>
                  <a:fillRect l="-2628" r="-270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0A63F7-F439-25B8-9AE4-B0857DF329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8896" r="3750" b="5788"/>
          <a:stretch/>
        </p:blipFill>
        <p:spPr>
          <a:xfrm>
            <a:off x="10820400" y="2806548"/>
            <a:ext cx="4967988" cy="487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/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blipFill>
                <a:blip r:embed="rId10"/>
                <a:stretch>
                  <a:fillRect l="-2173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1790700" y="280221"/>
            <a:ext cx="1004881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BẤT ĐẲNG THỨC TAM GIÁC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920162" y="2408883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C08EF3-535B-E30F-FC8C-14D4E7B518F9}"/>
              </a:ext>
            </a:extLst>
          </p:cNvPr>
          <p:cNvSpPr txBox="1"/>
          <p:nvPr/>
        </p:nvSpPr>
        <p:spPr>
          <a:xfrm>
            <a:off x="3624262" y="3552585"/>
            <a:ext cx="12115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20).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29237" y="2710505"/>
            <a:ext cx="8928230" cy="4857802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D3E3E1-D6BE-5D19-19BF-CB988C7A1D5A}"/>
              </a:ext>
            </a:extLst>
          </p:cNvPr>
          <p:cNvSpPr txBox="1"/>
          <p:nvPr/>
        </p:nvSpPr>
        <p:spPr>
          <a:xfrm>
            <a:off x="9656720" y="4132238"/>
            <a:ext cx="7396377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i="1" dirty="0"/>
              <a:t>Dự đoán:</a:t>
            </a:r>
            <a:r>
              <a:rPr lang="vi-VN" sz="4400" dirty="0"/>
              <a:t> bạn An đi thẳng từ nhà đến trường sẽ gần hơn.</a:t>
            </a:r>
            <a:endParaRPr lang="en-US" sz="4400" dirty="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1328E8-FCE9-162B-5CF8-86FADE240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 t="12769" r="4665" b="9223"/>
          <a:stretch/>
        </p:blipFill>
        <p:spPr>
          <a:xfrm>
            <a:off x="1552434" y="3652509"/>
            <a:ext cx="6318672" cy="3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515</TotalTime>
  <Words>310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Cambria Math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HP</cp:lastModifiedBy>
  <cp:revision>12</cp:revision>
  <dcterms:created xsi:type="dcterms:W3CDTF">2006-08-16T00:00:00Z</dcterms:created>
  <dcterms:modified xsi:type="dcterms:W3CDTF">2024-01-19T03:54:28Z</dcterms:modified>
  <dc:identifier>DAFPFOmgWxw</dc:identifier>
</cp:coreProperties>
</file>