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63" r:id="rId4"/>
    <p:sldId id="266" r:id="rId5"/>
    <p:sldId id="301" r:id="rId6"/>
    <p:sldId id="290" r:id="rId7"/>
  </p:sldIdLst>
  <p:sldSz cx="18288000" cy="10287000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Gill Sans MT" panose="020B0502020104020203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B82"/>
    <a:srgbClr val="FDECDB"/>
    <a:srgbClr val="F6A04D"/>
    <a:srgbClr val="000229"/>
    <a:srgbClr val="F3D321"/>
    <a:srgbClr val="00BC7B"/>
    <a:srgbClr val="F9423A"/>
    <a:srgbClr val="FADA3B"/>
    <a:srgbClr val="FF5E41"/>
    <a:srgbClr val="EB6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40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00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31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49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80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1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30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72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3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4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85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25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8.png"/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2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EF4B98FB-3693-2528-3DB7-39FA229C6023}"/>
              </a:ext>
            </a:extLst>
          </p:cNvPr>
          <p:cNvSpPr txBox="1"/>
          <p:nvPr/>
        </p:nvSpPr>
        <p:spPr>
          <a:xfrm>
            <a:off x="3682181" y="3434363"/>
            <a:ext cx="11600986" cy="3557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CHÀO MỪNG CÁC EM ĐẾN VỚI MÔN TOÁN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1525999" y="400175"/>
            <a:ext cx="3436673" cy="35977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endParaRPr/>
          </a:p>
        </p:txBody>
      </p:sp>
      <p:sp>
        <p:nvSpPr>
          <p:cNvPr id="38" name="Hộp Văn bản 37">
            <a:extLst>
              <a:ext uri="{FF2B5EF4-FFF2-40B4-BE49-F238E27FC236}">
                <a16:creationId xmlns:a16="http://schemas.microsoft.com/office/drawing/2014/main" id="{87F277FD-4655-F17B-DFCE-185DB532A732}"/>
              </a:ext>
            </a:extLst>
          </p:cNvPr>
          <p:cNvSpPr txBox="1"/>
          <p:nvPr/>
        </p:nvSpPr>
        <p:spPr>
          <a:xfrm>
            <a:off x="3316437" y="3269717"/>
            <a:ext cx="11950959" cy="4250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BÀI TẬP CUỐI CHƯƠNG V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525999" y="532096"/>
            <a:ext cx="3436673" cy="35977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F4F22E-3439-B70B-4164-3F96BFD56B4F}"/>
              </a:ext>
            </a:extLst>
          </p:cNvPr>
          <p:cNvSpPr txBox="1"/>
          <p:nvPr/>
        </p:nvSpPr>
        <p:spPr>
          <a:xfrm>
            <a:off x="2356048" y="2133223"/>
            <a:ext cx="14382539" cy="736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(SGK – tr.34)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cột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33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2016, 2017, 2018, 2019, 2020.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a) Kim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2020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2016?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2020,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508394">
            <a:off x="1468371" y="2425901"/>
            <a:ext cx="733937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237867E-3835-D8C9-A3CB-A0C5C78C2EBF}"/>
                  </a:ext>
                </a:extLst>
              </p:cNvPr>
              <p:cNvSpPr txBox="1"/>
              <p:nvPr/>
            </p:nvSpPr>
            <p:spPr>
              <a:xfrm>
                <a:off x="2358590" y="2686149"/>
                <a:ext cx="13978689" cy="55227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nl-NL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a) Tỉ số phần trăm kim ngạch xuất khẩu hàng hóa năm 2020 và kim ngạch xuất khẩu hàng hóa năm 2016 là: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27,755.100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19,257</m:t>
                          </m:r>
                        </m:den>
                      </m:f>
                      <m:r>
                        <a:rPr lang="fr-FR" sz="4000" i="1">
                          <a:latin typeface="Cambria Math" panose="02040503050406030204" pitchFamily="18" charset="0"/>
                        </a:rPr>
                        <m:t>%=144,129%=144,13%</m:t>
                      </m:r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ngạch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xuất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khẩu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hàng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hóa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2020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Bình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Dương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tăng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144,13%</m:t>
                    </m:r>
                  </m:oMath>
                </a14:m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2016.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237867E-3835-D8C9-A3CB-A0C5C78C2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590" y="2686149"/>
                <a:ext cx="13978689" cy="5522794"/>
              </a:xfrm>
              <a:prstGeom prst="rect">
                <a:avLst/>
              </a:prstGeom>
              <a:blipFill>
                <a:blip r:embed="rId18"/>
                <a:stretch>
                  <a:fillRect l="-1570" r="-1526" b="-3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Speech Bubble: Oval 34">
            <a:extLst>
              <a:ext uri="{FF2B5EF4-FFF2-40B4-BE49-F238E27FC236}">
                <a16:creationId xmlns:a16="http://schemas.microsoft.com/office/drawing/2014/main" id="{E8BD7D35-CB49-7C27-F339-AACEF259F275}"/>
              </a:ext>
            </a:extLst>
          </p:cNvPr>
          <p:cNvSpPr/>
          <p:nvPr/>
        </p:nvSpPr>
        <p:spPr>
          <a:xfrm>
            <a:off x="7953457" y="1030217"/>
            <a:ext cx="2341630" cy="1318905"/>
          </a:xfrm>
          <a:prstGeom prst="wedgeEllipse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380087-D8A8-8254-A12B-41C73D4F9014}"/>
                  </a:ext>
                </a:extLst>
              </p:cNvPr>
              <p:cNvSpPr txBox="1"/>
              <p:nvPr/>
            </p:nvSpPr>
            <p:spPr>
              <a:xfrm>
                <a:off x="3082336" y="2031162"/>
                <a:ext cx="12124742" cy="6441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b) Ta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5 868 748,024&lt;12 507 167,92&lt;17 317 617,12 &lt;17 798 662,04&lt;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20 203 886,64&lt;22 512 902,26 </m:t>
                      </m:r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xã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hội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Tây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Nguyên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mô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nhỏ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(5 868 748,024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xã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hội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Đồng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sông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Hồng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mô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(22 512 902,26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380087-D8A8-8254-A12B-41C73D4F90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336" y="2031162"/>
                <a:ext cx="12124742" cy="6441572"/>
              </a:xfrm>
              <a:prstGeom prst="rect">
                <a:avLst/>
              </a:prstGeom>
              <a:blipFill>
                <a:blip r:embed="rId22"/>
                <a:stretch>
                  <a:fillRect l="-1810" r="-1760" b="-2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791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6459985">
            <a:off x="2527797" y="5107847"/>
            <a:ext cx="626645" cy="626645"/>
          </a:xfrm>
          <a:prstGeom prst="rect">
            <a:avLst/>
          </a:prstGeom>
        </p:spPr>
      </p:pic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1AE71998-A6CD-74F3-D2C6-C481CCC3F895}"/>
              </a:ext>
            </a:extLst>
          </p:cNvPr>
          <p:cNvSpPr txBox="1"/>
          <p:nvPr/>
        </p:nvSpPr>
        <p:spPr>
          <a:xfrm>
            <a:off x="2601092" y="3096960"/>
            <a:ext cx="13104401" cy="3557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HẸN GẶP LẠI CÁC EM TRONG BUỔI HỌC SAU!</a:t>
            </a:r>
          </a:p>
        </p:txBody>
      </p:sp>
    </p:spTree>
    <p:extLst>
      <p:ext uri="{BB962C8B-B14F-4D97-AF65-F5344CB8AC3E}">
        <p14:creationId xmlns:p14="http://schemas.microsoft.com/office/powerpoint/2010/main" val="2186156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611</TotalTime>
  <Words>246</Words>
  <Application>Microsoft Office PowerPoint</Application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Cambria Math</vt:lpstr>
      <vt:lpstr>Gill Sans MT</vt:lpstr>
      <vt:lpstr>Arial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Orange Playful Illustration Memory Game Presentation</dc:title>
  <dc:creator>Lê Thảo</dc:creator>
  <cp:lastModifiedBy>Trần Bích Hà</cp:lastModifiedBy>
  <cp:revision>16</cp:revision>
  <dcterms:created xsi:type="dcterms:W3CDTF">2006-08-16T00:00:00Z</dcterms:created>
  <dcterms:modified xsi:type="dcterms:W3CDTF">2022-11-26T04:39:57Z</dcterms:modified>
  <dc:identifier>DAFNlNsXVmE</dc:identifier>
</cp:coreProperties>
</file>