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6" autoAdjust="0"/>
    <p:restoredTop sz="94249" autoAdjust="0"/>
  </p:normalViewPr>
  <p:slideViewPr>
    <p:cSldViewPr snapToGrid="0">
      <p:cViewPr varScale="1">
        <p:scale>
          <a:sx n="67" d="100"/>
          <a:sy n="67" d="100"/>
        </p:scale>
        <p:origin x="16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6/26/2023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6/26/2023</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6/26/2023</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3148913" y="5121768"/>
            <a:ext cx="6696740" cy="761350"/>
          </a:xfrm>
        </p:spPr>
        <p:txBody>
          <a:bodyPr>
            <a:normAutofit/>
          </a:bodyPr>
          <a:lstStyle/>
          <a:p>
            <a:pPr algn="l"/>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p>
        </p:txBody>
      </p:sp>
      <p:sp>
        <p:nvSpPr>
          <p:cNvPr id="6" name="Rectangle 5"/>
          <p:cNvSpPr/>
          <p:nvPr/>
        </p:nvSpPr>
        <p:spPr>
          <a:xfrm>
            <a:off x="-119814" y="2362173"/>
            <a:ext cx="12192000" cy="2062103"/>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1 (</a:t>
            </a:r>
            <a:r>
              <a:rPr lang="en-US" altLang="en-US" sz="2800" dirty="0">
                <a:solidFill>
                  <a:srgbClr val="00B0F0"/>
                </a:solidFill>
                <a:latin typeface="+mj-lt"/>
                <a:ea typeface="Times New Roman" panose="02020603050405020304" pitchFamily="18" charset="0"/>
              </a:rPr>
              <a:t>C</a:t>
            </a:r>
            <a:r>
              <a:rPr lang="vi-VN" altLang="en-US" sz="2800" dirty="0">
                <a:solidFill>
                  <a:srgbClr val="00B0F0"/>
                </a:solidFill>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3 (B</a:t>
            </a:r>
            <a:r>
              <a:rPr lang="en-US" altLang="en-US" sz="2800" dirty="0">
                <a:solidFill>
                  <a:srgbClr val="00B0F0"/>
                </a:solidFill>
                <a:latin typeface="+mj-lt"/>
                <a:ea typeface="Times New Roman" panose="02020603050405020304" pitchFamily="18" charset="0"/>
              </a:rPr>
              <a:t>ò</a:t>
            </a:r>
            <a:r>
              <a:rPr lang="vi-VN" altLang="en-US" sz="2800" dirty="0">
                <a:solidFill>
                  <a:srgbClr val="00B0F0"/>
                </a:solidFill>
                <a:latin typeface="+mj-lt"/>
                <a:ea typeface="Times New Roman" panose="02020603050405020304" pitchFamily="18" charset="0"/>
              </a:rPr>
              <a:t> sát): </a:t>
            </a:r>
            <a:r>
              <a:rPr lang="en-US" altLang="en-US" sz="2800" dirty="0">
                <a:solidFill>
                  <a:srgbClr val="00B0F0"/>
                </a:solidFill>
                <a:latin typeface="+mj-lt"/>
                <a:ea typeface="Times New Roman" panose="02020603050405020304" pitchFamily="18" charset="0"/>
              </a:rPr>
              <a:t>E</a:t>
            </a:r>
            <a:r>
              <a:rPr lang="vi-VN" altLang="en-US" sz="2800" dirty="0">
                <a:solidFill>
                  <a:srgbClr val="00B0F0"/>
                </a:solidFill>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5 (Động vật c</a:t>
            </a:r>
            <a:r>
              <a:rPr lang="en-US" altLang="en-US" sz="2800" dirty="0">
                <a:solidFill>
                  <a:srgbClr val="00B0F0"/>
                </a:solidFill>
                <a:latin typeface="+mj-lt"/>
                <a:ea typeface="Times New Roman" panose="02020603050405020304" pitchFamily="18" charset="0"/>
              </a:rPr>
              <a:t>ó</a:t>
            </a:r>
            <a:r>
              <a:rPr lang="vi-VN" altLang="en-US" sz="2800" dirty="0">
                <a:solidFill>
                  <a:srgbClr val="00B0F0"/>
                </a:solidFill>
                <a:latin typeface="+mj-lt"/>
                <a:ea typeface="Times New Roman" panose="02020603050405020304" pitchFamily="18" charset="0"/>
              </a:rPr>
              <a:t> vú): trâu, m</a:t>
            </a:r>
            <a:r>
              <a:rPr lang="en-US" altLang="en-US" sz="2800" dirty="0">
                <a:solidFill>
                  <a:srgbClr val="00B0F0"/>
                </a:solidFill>
                <a:latin typeface="+mj-lt"/>
                <a:ea typeface="Times New Roman" panose="02020603050405020304" pitchFamily="18" charset="0"/>
              </a:rPr>
              <a:t>è</a:t>
            </a:r>
            <a:r>
              <a:rPr lang="vi-VN" altLang="en-US" sz="2800" dirty="0">
                <a:solidFill>
                  <a:srgbClr val="00B0F0"/>
                </a:solidFill>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0">
        <p159:morph option="byObject"/>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35428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val="1119886559"/>
                    </a:ext>
                  </a:extLst>
                </a:gridCol>
                <a:gridCol w="3835074">
                  <a:extLst>
                    <a:ext uri="{9D8B030D-6E8A-4147-A177-3AD203B41FA5}">
                      <a16:colId xmlns:a16="http://schemas.microsoft.com/office/drawing/2014/main"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601159"/>
                  </a:ext>
                </a:extLst>
              </a:tr>
            </a:tbl>
          </a:graphicData>
        </a:graphic>
      </p:graphicFrame>
    </p:spTree>
    <p:extLst>
      <p:ext uri="{BB962C8B-B14F-4D97-AF65-F5344CB8AC3E}">
        <p14:creationId xmlns:p14="http://schemas.microsoft.com/office/powerpoint/2010/main" val="41161386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val="1217471492"/>
                    </a:ext>
                  </a:extLst>
                </a:gridCol>
                <a:gridCol w="3616903">
                  <a:extLst>
                    <a:ext uri="{9D8B030D-6E8A-4147-A177-3AD203B41FA5}">
                      <a16:colId xmlns:a16="http://schemas.microsoft.com/office/drawing/2014/main"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087763940"/>
                  </a:ext>
                </a:extLst>
              </a:tr>
            </a:tbl>
          </a:graphicData>
        </a:graphic>
      </p:graphicFrame>
    </p:spTree>
    <p:extLst>
      <p:ext uri="{BB962C8B-B14F-4D97-AF65-F5344CB8AC3E}">
        <p14:creationId xmlns:p14="http://schemas.microsoft.com/office/powerpoint/2010/main" val="270509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1465</TotalTime>
  <Words>1515</Words>
  <Application>Microsoft Office PowerPoint</Application>
  <PresentationFormat>Widescreen</PresentationFormat>
  <Paragraphs>117</Paragraphs>
  <Slides>17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.VnTime</vt:lpstr>
      <vt:lpstr>Arial</vt:lpstr>
      <vt:lpstr>Calibri</vt:lpstr>
      <vt:lpstr>Calibri Light</vt:lpstr>
      <vt:lpstr>Rockwell</vt:lpstr>
      <vt:lpstr>Tahoma</vt:lpstr>
      <vt:lpstr>Times New Roman</vt: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Phương Đặng</cp:lastModifiedBy>
  <cp:revision>76</cp:revision>
  <dcterms:created xsi:type="dcterms:W3CDTF">2021-06-07T13:44:30Z</dcterms:created>
  <dcterms:modified xsi:type="dcterms:W3CDTF">2023-06-26T08:22:24Z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