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15" r:id="rId2"/>
  </p:sldMasterIdLst>
  <p:notesMasterIdLst>
    <p:notesMasterId r:id="rId29"/>
  </p:notesMasterIdLst>
  <p:sldIdLst>
    <p:sldId id="570" r:id="rId3"/>
    <p:sldId id="376" r:id="rId4"/>
    <p:sldId id="375" r:id="rId5"/>
    <p:sldId id="374" r:id="rId6"/>
    <p:sldId id="302" r:id="rId7"/>
    <p:sldId id="356" r:id="rId8"/>
    <p:sldId id="347" r:id="rId9"/>
    <p:sldId id="369" r:id="rId10"/>
    <p:sldId id="370" r:id="rId11"/>
    <p:sldId id="371" r:id="rId12"/>
    <p:sldId id="372" r:id="rId13"/>
    <p:sldId id="312" r:id="rId14"/>
    <p:sldId id="377" r:id="rId15"/>
    <p:sldId id="385" r:id="rId16"/>
    <p:sldId id="275" r:id="rId17"/>
    <p:sldId id="1146" r:id="rId18"/>
    <p:sldId id="280" r:id="rId19"/>
    <p:sldId id="263" r:id="rId20"/>
    <p:sldId id="381" r:id="rId21"/>
    <p:sldId id="330" r:id="rId22"/>
    <p:sldId id="1142" r:id="rId23"/>
    <p:sldId id="1143" r:id="rId24"/>
    <p:sldId id="361" r:id="rId25"/>
    <p:sldId id="1145" r:id="rId26"/>
    <p:sldId id="1140" r:id="rId27"/>
    <p:sldId id="1141" r:id="rId28"/>
  </p:sldIdLst>
  <p:sldSz cx="9144000" cy="6858000" type="screen4x3"/>
  <p:notesSz cx="6735763" cy="9867900"/>
  <p:defaultTextStyle>
    <a:defPPr>
      <a:defRPr lang="en-GB"/>
    </a:defPPr>
    <a:lvl1pPr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0"/>
  </p:normalViewPr>
  <p:slideViewPr>
    <p:cSldViewPr>
      <p:cViewPr varScale="1">
        <p:scale>
          <a:sx n="73" d="100"/>
          <a:sy n="73" d="100"/>
        </p:scale>
        <p:origin x="1553" y="55"/>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AutoShape 1"/>
          <p:cNvSpPr>
            <a:spLocks noChangeArrowheads="1"/>
          </p:cNvSpPr>
          <p:nvPr/>
        </p:nvSpPr>
        <p:spPr bwMode="auto">
          <a:xfrm>
            <a:off x="0" y="0"/>
            <a:ext cx="6735763" cy="98679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3" name="Text Box 2"/>
          <p:cNvSpPr txBox="1">
            <a:spLocks noChangeArrowheads="1"/>
          </p:cNvSpPr>
          <p:nvPr/>
        </p:nvSpPr>
        <p:spPr bwMode="auto">
          <a:xfrm>
            <a:off x="0" y="0"/>
            <a:ext cx="2919413"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4" name="Text Box 3"/>
          <p:cNvSpPr txBox="1">
            <a:spLocks noChangeArrowheads="1"/>
          </p:cNvSpPr>
          <p:nvPr/>
        </p:nvSpPr>
        <p:spPr bwMode="auto">
          <a:xfrm>
            <a:off x="3814763" y="0"/>
            <a:ext cx="2919412"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5" name="Rectangle 4"/>
          <p:cNvSpPr>
            <a:spLocks noGrp="1" noRot="1" noChangeAspect="1" noChangeArrowheads="1"/>
          </p:cNvSpPr>
          <p:nvPr>
            <p:ph type="sldImg"/>
          </p:nvPr>
        </p:nvSpPr>
        <p:spPr bwMode="auto">
          <a:xfrm>
            <a:off x="901700" y="739775"/>
            <a:ext cx="4930775" cy="3698875"/>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5">
            <a:extLst>
              <a:ext uri="{FF2B5EF4-FFF2-40B4-BE49-F238E27FC236}">
                <a16:creationId xmlns:a16="http://schemas.microsoft.com/office/drawing/2014/main" id="{6849E5A7-07E2-4AEC-ADA0-AA138BD870E0}"/>
              </a:ext>
            </a:extLst>
          </p:cNvPr>
          <p:cNvSpPr>
            <a:spLocks noGrp="1" noChangeArrowheads="1"/>
          </p:cNvSpPr>
          <p:nvPr>
            <p:ph type="body"/>
          </p:nvPr>
        </p:nvSpPr>
        <p:spPr bwMode="auto">
          <a:xfrm>
            <a:off x="673100" y="4686300"/>
            <a:ext cx="5387975" cy="443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altLang="en-US" noProof="0"/>
          </a:p>
        </p:txBody>
      </p:sp>
      <p:sp>
        <p:nvSpPr>
          <p:cNvPr id="5127" name="Text Box 6"/>
          <p:cNvSpPr txBox="1">
            <a:spLocks noChangeArrowheads="1"/>
          </p:cNvSpPr>
          <p:nvPr/>
        </p:nvSpPr>
        <p:spPr bwMode="auto">
          <a:xfrm>
            <a:off x="0" y="9371013"/>
            <a:ext cx="2919413" cy="49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 name="Rectangle 7">
            <a:extLst>
              <a:ext uri="{FF2B5EF4-FFF2-40B4-BE49-F238E27FC236}">
                <a16:creationId xmlns:a16="http://schemas.microsoft.com/office/drawing/2014/main" id="{1D82517F-B870-41F4-A4D6-2245911F67AC}"/>
              </a:ext>
            </a:extLst>
          </p:cNvPr>
          <p:cNvSpPr>
            <a:spLocks noGrp="1" noChangeArrowheads="1"/>
          </p:cNvSpPr>
          <p:nvPr>
            <p:ph type="sldNum"/>
          </p:nvPr>
        </p:nvSpPr>
        <p:spPr bwMode="auto">
          <a:xfrm>
            <a:off x="3814763" y="9371013"/>
            <a:ext cx="29178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pPr>
              <a:defRPr/>
            </a:pPr>
            <a:fld id="{2FB6403E-9F96-439D-B0DA-BA3D8A4E667E}" type="slidenum">
              <a:rPr lang="en-US" altLang="en-US"/>
              <a:pPr>
                <a:defRPr/>
              </a:pPr>
              <a:t>‹#›</a:t>
            </a:fld>
            <a:endParaRPr lang="en-US" altLang="en-US"/>
          </a:p>
        </p:txBody>
      </p:sp>
    </p:spTree>
    <p:extLst>
      <p:ext uri="{BB962C8B-B14F-4D97-AF65-F5344CB8AC3E}">
        <p14:creationId xmlns:p14="http://schemas.microsoft.com/office/powerpoint/2010/main" val="2096593922"/>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a:ln/>
        </p:spPr>
      </p:sp>
      <p:sp>
        <p:nvSpPr>
          <p:cNvPr id="13315"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13316"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D9E3919A-94A4-43F3-ADFB-CFF532386540}" type="slidenum">
              <a:rPr lang="en-US" altLang="vi-VN" sz="1200" smtClean="0">
                <a:solidFill>
                  <a:srgbClr val="000000"/>
                </a:solidFill>
              </a:rPr>
              <a:pPr/>
              <a:t>5</a:t>
            </a:fld>
            <a:endParaRPr lang="en-US" altLang="vi-VN"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19AB7-AA8A-44EE-A564-2A9113FE44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0334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Arial" panose="020B0604020202020204" pitchFamily="34" charset="0"/>
                <a:cs typeface="Arial" panose="020B0604020202020204" pitchFamily="34" charset="0"/>
              </a:rPr>
              <a:t>Xem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lại</a:t>
            </a:r>
            <a:r>
              <a:rPr lang="en-US" altLang="en-US" baseline="0" dirty="0">
                <a:latin typeface="Arial" panose="020B0604020202020204" pitchFamily="34" charset="0"/>
                <a:cs typeface="Arial" panose="020B0604020202020204" pitchFamily="34" charset="0"/>
              </a:rPr>
              <a:t> </a:t>
            </a:r>
            <a:r>
              <a:rPr lang="en-US" altLang="en-US" baseline="0" dirty="0" err="1">
                <a:latin typeface="Arial" panose="020B0604020202020204" pitchFamily="34" charset="0"/>
                <a:cs typeface="Arial" panose="020B0604020202020204" pitchFamily="34" charset="0"/>
              </a:rPr>
              <a:t>trình</a:t>
            </a:r>
            <a:r>
              <a:rPr lang="en-US" altLang="en-US" baseline="0" dirty="0">
                <a:latin typeface="Arial" panose="020B0604020202020204" pitchFamily="34" charset="0"/>
                <a:cs typeface="Arial" panose="020B0604020202020204" pitchFamily="34" charset="0"/>
              </a:rPr>
              <a:t> </a:t>
            </a:r>
            <a:r>
              <a:rPr lang="en-US" altLang="en-US" baseline="0" dirty="0" err="1">
                <a:latin typeface="Arial" panose="020B0604020202020204" pitchFamily="34" charset="0"/>
                <a:cs typeface="Arial" panose="020B0604020202020204" pitchFamily="34" charset="0"/>
              </a:rPr>
              <a:t>chiếu</a:t>
            </a:r>
            <a:endParaRPr lang="en-US" altLang="en-US" dirty="0">
              <a:latin typeface="Arial" panose="020B0604020202020204" pitchFamily="34" charset="0"/>
              <a:cs typeface="Arial" panose="020B0604020202020204" pitchFamily="34"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4EA6EBB3-5928-42B0-9878-3AE2F00CDDA0}" type="slidenum">
              <a:rPr lang="en-US" altLang="en-US"/>
              <a:pPr eaLnBrk="1" hangingPunct="1">
                <a:spcBef>
                  <a:spcPct val="0"/>
                </a:spcBef>
              </a:pPr>
              <a:t>23</a:t>
            </a:fld>
            <a:endParaRPr lang="en-US" altLang="en-US"/>
          </a:p>
        </p:txBody>
      </p:sp>
    </p:spTree>
    <p:extLst>
      <p:ext uri="{BB962C8B-B14F-4D97-AF65-F5344CB8AC3E}">
        <p14:creationId xmlns:p14="http://schemas.microsoft.com/office/powerpoint/2010/main" val="479848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F7E9574-301D-464E-B648-0ECE58792E23}" type="slidenum">
              <a:rPr lang="en-US" altLang="en-US" smtClean="0">
                <a:latin typeface="Arial" panose="020B0604020202020204" pitchFamily="34" charset="0"/>
              </a:rPr>
              <a:pPr>
                <a:spcBef>
                  <a:spcPct val="0"/>
                </a:spcBef>
                <a:buClrTx/>
                <a:buFontTx/>
                <a:buNone/>
              </a:pPr>
              <a:t>24</a:t>
            </a:fld>
            <a:endParaRPr lang="en-US" altLang="en-US">
              <a:latin typeface="Arial" panose="020B0604020202020204" pitchFamily="34" charset="0"/>
            </a:endParaRPr>
          </a:p>
        </p:txBody>
      </p:sp>
      <p:sp>
        <p:nvSpPr>
          <p:cNvPr id="17411"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49191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Học sinh tự lựa chọn miếng ghép bất kì, click vào miếng ghép để đến câu hỏi tương ứng.</a:t>
            </a:r>
          </a:p>
          <a:p>
            <a:r>
              <a:rPr lang="en-US" altLang="en-US"/>
              <a:t>Sau khi hs trả lời xong nếu đúng thì click 2 lần vào ô số màu xanh lá tương ứng với câu hỏi vừa chọn để mở miếng ghép. Nếu sai click 2 lần vào ô số màu đỏ tương ứng</a:t>
            </a:r>
          </a:p>
          <a:p>
            <a:r>
              <a:rPr lang="en-US" altLang="en-US"/>
              <a:t>Hết trò chơi ấn vào nút màu vàng góc dưới bên phải để tiếp tục bài.</a:t>
            </a:r>
          </a:p>
          <a:p>
            <a:r>
              <a:rPr lang="en-US" altLang="en-US"/>
              <a:t>Nếu hs không đoán được hình thì gv sẽ dùng hình đó để giới thiệu sang phần 2</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9A2D10D-D150-407F-973D-0C4948C7E8C6}" type="slidenum">
              <a:rPr lang="en-US" altLang="en-US">
                <a:latin typeface="Calibri" panose="020F0502020204030204" pitchFamily="34" charset="0"/>
              </a:rPr>
              <a:pPr eaLnBrk="1" hangingPunct="1"/>
              <a:t>7</a:t>
            </a:fld>
            <a:endParaRPr lang="en-US" altLang="en-US">
              <a:latin typeface="Calibri" panose="020F0502020204030204" pitchFamily="34" charset="0"/>
            </a:endParaRPr>
          </a:p>
        </p:txBody>
      </p:sp>
    </p:spTree>
    <p:extLst>
      <p:ext uri="{BB962C8B-B14F-4D97-AF65-F5344CB8AC3E}">
        <p14:creationId xmlns:p14="http://schemas.microsoft.com/office/powerpoint/2010/main" val="191324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Không</a:t>
            </a:r>
            <a:r>
              <a:rPr lang="en-US" baseline="0" dirty="0"/>
              <a:t> </a:t>
            </a:r>
            <a:r>
              <a:rPr lang="en-US" baseline="0" dirty="0" err="1"/>
              <a:t>chọn</a:t>
            </a:r>
            <a:r>
              <a:rPr lang="en-US" baseline="0" dirty="0"/>
              <a:t> </a:t>
            </a:r>
            <a:r>
              <a:rPr lang="en-US" baseline="0" dirty="0" err="1"/>
              <a:t>đc</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idx="10"/>
          </p:nvPr>
        </p:nvSpPr>
        <p:spPr/>
        <p:txBody>
          <a:bodyPr/>
          <a:lstStyle/>
          <a:p>
            <a:pPr>
              <a:defRPr/>
            </a:pPr>
            <a:fld id="{2FB6403E-9F96-439D-B0DA-BA3D8A4E667E}" type="slidenum">
              <a:rPr lang="en-US" altLang="en-US" smtClean="0"/>
              <a:pPr>
                <a:defRPr/>
              </a:pPr>
              <a:t>8</a:t>
            </a:fld>
            <a:endParaRPr lang="en-US" altLang="en-US"/>
          </a:p>
        </p:txBody>
      </p:sp>
    </p:spTree>
    <p:extLst>
      <p:ext uri="{BB962C8B-B14F-4D97-AF65-F5344CB8AC3E}">
        <p14:creationId xmlns:p14="http://schemas.microsoft.com/office/powerpoint/2010/main" val="2414453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a:ln/>
        </p:spPr>
      </p:sp>
      <p:sp>
        <p:nvSpPr>
          <p:cNvPr id="19459"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19460"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7C2AB8D9-992F-48DE-A4CC-38404C322F3D}" type="slidenum">
              <a:rPr lang="en-US" altLang="vi-VN" sz="1200" smtClean="0">
                <a:solidFill>
                  <a:srgbClr val="000000"/>
                </a:solidFill>
              </a:rPr>
              <a:pPr/>
              <a:t>12</a:t>
            </a:fld>
            <a:endParaRPr lang="en-US" altLang="vi-VN" sz="12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F7E9574-301D-464E-B648-0ECE58792E23}" type="slidenum">
              <a:rPr lang="en-US" altLang="en-US" smtClean="0">
                <a:latin typeface="Arial" panose="020B0604020202020204" pitchFamily="34" charset="0"/>
              </a:rPr>
              <a:pPr>
                <a:spcBef>
                  <a:spcPct val="0"/>
                </a:spcBef>
                <a:buClrTx/>
                <a:buFontTx/>
                <a:buNone/>
              </a:pPr>
              <a:t>14</a:t>
            </a:fld>
            <a:endParaRPr lang="en-US" altLang="en-US">
              <a:latin typeface="Arial" panose="020B0604020202020204" pitchFamily="34" charset="0"/>
            </a:endParaRPr>
          </a:p>
        </p:txBody>
      </p:sp>
      <p:sp>
        <p:nvSpPr>
          <p:cNvPr id="17411"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365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2FB6403E-9F96-439D-B0DA-BA3D8A4E667E}" type="slidenum">
              <a:rPr lang="en-US" altLang="en-US" smtClean="0"/>
              <a:pPr>
                <a:defRPr/>
              </a:pPr>
              <a:t>15</a:t>
            </a:fld>
            <a:endParaRPr lang="en-US" altLang="en-US"/>
          </a:p>
        </p:txBody>
      </p:sp>
    </p:spTree>
    <p:extLst>
      <p:ext uri="{BB962C8B-B14F-4D97-AF65-F5344CB8AC3E}">
        <p14:creationId xmlns:p14="http://schemas.microsoft.com/office/powerpoint/2010/main" val="3743254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A6233F9-F517-4E71-BDEB-AB73BBC8921B}" type="slidenum">
              <a:rPr lang="en-US" altLang="en-US" smtClean="0">
                <a:latin typeface="Arial" panose="020B0604020202020204" pitchFamily="34" charset="0"/>
              </a:rPr>
              <a:pPr>
                <a:spcBef>
                  <a:spcPct val="0"/>
                </a:spcBef>
                <a:buClrTx/>
                <a:buFontTx/>
                <a:buNone/>
              </a:pPr>
              <a:t>18</a:t>
            </a:fld>
            <a:endParaRPr lang="en-US" altLang="en-US">
              <a:latin typeface="Arial" panose="020B0604020202020204" pitchFamily="34" charset="0"/>
            </a:endParaRPr>
          </a:p>
        </p:txBody>
      </p:sp>
      <p:sp>
        <p:nvSpPr>
          <p:cNvPr id="31747"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8"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A6233F9-F517-4E71-BDEB-AB73BBC8921B}" type="slidenum">
              <a:rPr lang="en-US" altLang="en-US" smtClean="0">
                <a:latin typeface="Arial" panose="020B0604020202020204" pitchFamily="34" charset="0"/>
              </a:rPr>
              <a:pPr>
                <a:spcBef>
                  <a:spcPct val="0"/>
                </a:spcBef>
                <a:buClrTx/>
                <a:buFontTx/>
                <a:buNone/>
              </a:pPr>
              <a:t>19</a:t>
            </a:fld>
            <a:endParaRPr lang="en-US" altLang="en-US">
              <a:latin typeface="Arial" panose="020B0604020202020204" pitchFamily="34" charset="0"/>
            </a:endParaRPr>
          </a:p>
        </p:txBody>
      </p:sp>
      <p:sp>
        <p:nvSpPr>
          <p:cNvPr id="31747"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8"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14175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D7B6F-E65C-42E7-86A5-0A01C6C952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719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AADFD6E3-8993-48B1-BE71-2DB0DD8786C5}" type="slidenum">
              <a:rPr lang="vi-VN" altLang="en-US"/>
              <a:pPr>
                <a:defRPr/>
              </a:pPr>
              <a:t>‹#›</a:t>
            </a:fld>
            <a:endParaRPr lang="vi-VN" altLang="en-US"/>
          </a:p>
        </p:txBody>
      </p:sp>
    </p:spTree>
    <p:extLst>
      <p:ext uri="{BB962C8B-B14F-4D97-AF65-F5344CB8AC3E}">
        <p14:creationId xmlns:p14="http://schemas.microsoft.com/office/powerpoint/2010/main" val="1280027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D07902C3-57F3-4D82-B692-51235C5B6AF4}" type="slidenum">
              <a:rPr lang="vi-VN" altLang="en-US"/>
              <a:pPr>
                <a:defRPr/>
              </a:pPr>
              <a:t>‹#›</a:t>
            </a:fld>
            <a:endParaRPr lang="vi-VN" altLang="en-US"/>
          </a:p>
        </p:txBody>
      </p:sp>
    </p:spTree>
    <p:extLst>
      <p:ext uri="{BB962C8B-B14F-4D97-AF65-F5344CB8AC3E}">
        <p14:creationId xmlns:p14="http://schemas.microsoft.com/office/powerpoint/2010/main" val="3462175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CD11426C-A180-4726-AE76-91241B4BE4C4}" type="slidenum">
              <a:rPr lang="vi-VN" altLang="en-US"/>
              <a:pPr>
                <a:defRPr/>
              </a:pPr>
              <a:t>‹#›</a:t>
            </a:fld>
            <a:endParaRPr lang="vi-VN" altLang="en-US"/>
          </a:p>
        </p:txBody>
      </p:sp>
    </p:spTree>
    <p:extLst>
      <p:ext uri="{BB962C8B-B14F-4D97-AF65-F5344CB8AC3E}">
        <p14:creationId xmlns:p14="http://schemas.microsoft.com/office/powerpoint/2010/main" val="3474680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矩形: 圆角 9">
            <a:extLst>
              <a:ext uri="{FF2B5EF4-FFF2-40B4-BE49-F238E27FC236}">
                <a16:creationId xmlns:a16="http://schemas.microsoft.com/office/drawing/2014/main" id="{36897CF3-11BE-4512-AA99-EE25F203610C}"/>
              </a:ext>
            </a:extLst>
          </p:cNvPr>
          <p:cNvSpPr/>
          <p:nvPr userDrawn="1"/>
        </p:nvSpPr>
        <p:spPr>
          <a:xfrm>
            <a:off x="355600" y="266700"/>
            <a:ext cx="8432800"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矩形: 圆角 11">
            <a:extLst>
              <a:ext uri="{FF2B5EF4-FFF2-40B4-BE49-F238E27FC236}">
                <a16:creationId xmlns:a16="http://schemas.microsoft.com/office/drawing/2014/main" id="{8E4BE134-8026-4303-A827-F60BE4ADB22F}"/>
              </a:ext>
            </a:extLst>
          </p:cNvPr>
          <p:cNvSpPr/>
          <p:nvPr userDrawn="1"/>
        </p:nvSpPr>
        <p:spPr>
          <a:xfrm>
            <a:off x="484188" y="404813"/>
            <a:ext cx="8139112"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矩形: 圆角 59">
            <a:extLst>
              <a:ext uri="{FF2B5EF4-FFF2-40B4-BE49-F238E27FC236}">
                <a16:creationId xmlns:a16="http://schemas.microsoft.com/office/drawing/2014/main" id="{58A72C8C-C9A6-4067-9234-D3DC9D1DD073}"/>
              </a:ext>
            </a:extLst>
          </p:cNvPr>
          <p:cNvSpPr/>
          <p:nvPr userDrawn="1"/>
        </p:nvSpPr>
        <p:spPr>
          <a:xfrm>
            <a:off x="530225" y="457200"/>
            <a:ext cx="8045450"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nvGrpSpPr>
          <p:cNvPr id="5" name="组合 10"/>
          <p:cNvGrpSpPr>
            <a:grpSpLocks/>
          </p:cNvGrpSpPr>
          <p:nvPr userDrawn="1"/>
        </p:nvGrpSpPr>
        <p:grpSpPr bwMode="auto">
          <a:xfrm>
            <a:off x="719138" y="133350"/>
            <a:ext cx="7612062" cy="615950"/>
            <a:chOff x="1509" y="211"/>
            <a:chExt cx="15984" cy="968"/>
          </a:xfrm>
        </p:grpSpPr>
        <p:sp>
          <p:nvSpPr>
            <p:cNvPr id="6" name="流程图: 接点 41">
              <a:extLst>
                <a:ext uri="{FF2B5EF4-FFF2-40B4-BE49-F238E27FC236}">
                  <a16:creationId xmlns:a16="http://schemas.microsoft.com/office/drawing/2014/main" id="{C66B73D5-A234-491D-B457-AB4E03322609}"/>
                </a:ext>
              </a:extLst>
            </p:cNvPr>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7" name="空心弧 18">
              <a:extLst>
                <a:ext uri="{FF2B5EF4-FFF2-40B4-BE49-F238E27FC236}">
                  <a16:creationId xmlns:a16="http://schemas.microsoft.com/office/drawing/2014/main" id="{BDD92473-7DC8-40CF-BDCF-A08F50C1C22E}"/>
                </a:ext>
              </a:extLst>
            </p:cNvPr>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8" name="流程图: 接点 43">
              <a:extLst>
                <a:ext uri="{FF2B5EF4-FFF2-40B4-BE49-F238E27FC236}">
                  <a16:creationId xmlns:a16="http://schemas.microsoft.com/office/drawing/2014/main" id="{513B9BC2-229E-429B-AE20-135B7DE31816}"/>
                </a:ext>
              </a:extLst>
            </p:cNvPr>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9" name="空心弧 18">
              <a:extLst>
                <a:ext uri="{FF2B5EF4-FFF2-40B4-BE49-F238E27FC236}">
                  <a16:creationId xmlns:a16="http://schemas.microsoft.com/office/drawing/2014/main" id="{1D077795-96BE-4886-9653-4B9EEBBAC446}"/>
                </a:ext>
              </a:extLst>
            </p:cNvPr>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0" name="流程图: 接点 45">
              <a:extLst>
                <a:ext uri="{FF2B5EF4-FFF2-40B4-BE49-F238E27FC236}">
                  <a16:creationId xmlns:a16="http://schemas.microsoft.com/office/drawing/2014/main" id="{E3B2EBEF-7EC3-4EA6-A3C7-540665C6A759}"/>
                </a:ext>
              </a:extLst>
            </p:cNvPr>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1" name="空心弧 18">
              <a:extLst>
                <a:ext uri="{FF2B5EF4-FFF2-40B4-BE49-F238E27FC236}">
                  <a16:creationId xmlns:a16="http://schemas.microsoft.com/office/drawing/2014/main" id="{414D9220-EBAF-46C4-8B49-CF6385DE1584}"/>
                </a:ext>
              </a:extLst>
            </p:cNvPr>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2" name="流程图: 接点 47">
              <a:extLst>
                <a:ext uri="{FF2B5EF4-FFF2-40B4-BE49-F238E27FC236}">
                  <a16:creationId xmlns:a16="http://schemas.microsoft.com/office/drawing/2014/main" id="{0FDE2A53-031E-4558-B449-788B51B3A59F}"/>
                </a:ext>
              </a:extLst>
            </p:cNvPr>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3" name="空心弧 18">
              <a:extLst>
                <a:ext uri="{FF2B5EF4-FFF2-40B4-BE49-F238E27FC236}">
                  <a16:creationId xmlns:a16="http://schemas.microsoft.com/office/drawing/2014/main" id="{834FB50E-1A7E-44B0-9E43-AD857B372D9E}"/>
                </a:ext>
              </a:extLst>
            </p:cNvPr>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4" name="流程图: 接点 49">
              <a:extLst>
                <a:ext uri="{FF2B5EF4-FFF2-40B4-BE49-F238E27FC236}">
                  <a16:creationId xmlns:a16="http://schemas.microsoft.com/office/drawing/2014/main" id="{D1F3E250-CE3D-407A-BFBF-8C2E9B51B548}"/>
                </a:ext>
              </a:extLst>
            </p:cNvPr>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5" name="空心弧 18">
              <a:extLst>
                <a:ext uri="{FF2B5EF4-FFF2-40B4-BE49-F238E27FC236}">
                  <a16:creationId xmlns:a16="http://schemas.microsoft.com/office/drawing/2014/main" id="{1F7D6524-74D4-4CAA-8FFC-4FA872F803B8}"/>
                </a:ext>
              </a:extLst>
            </p:cNvPr>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6" name="流程图: 接点 51">
              <a:extLst>
                <a:ext uri="{FF2B5EF4-FFF2-40B4-BE49-F238E27FC236}">
                  <a16:creationId xmlns:a16="http://schemas.microsoft.com/office/drawing/2014/main" id="{FC22D20F-ABED-4CB8-9A57-AEA4AE1239B6}"/>
                </a:ext>
              </a:extLst>
            </p:cNvPr>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7" name="空心弧 18">
              <a:extLst>
                <a:ext uri="{FF2B5EF4-FFF2-40B4-BE49-F238E27FC236}">
                  <a16:creationId xmlns:a16="http://schemas.microsoft.com/office/drawing/2014/main" id="{A9BD3D5A-F361-4507-B976-3A7F47DA6C30}"/>
                </a:ext>
              </a:extLst>
            </p:cNvPr>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8" name="流程图: 接点 53">
              <a:extLst>
                <a:ext uri="{FF2B5EF4-FFF2-40B4-BE49-F238E27FC236}">
                  <a16:creationId xmlns:a16="http://schemas.microsoft.com/office/drawing/2014/main" id="{5A2E72AE-1279-4426-9DCF-0705B84F18EB}"/>
                </a:ext>
              </a:extLst>
            </p:cNvPr>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9" name="空心弧 18">
              <a:extLst>
                <a:ext uri="{FF2B5EF4-FFF2-40B4-BE49-F238E27FC236}">
                  <a16:creationId xmlns:a16="http://schemas.microsoft.com/office/drawing/2014/main" id="{00562496-799C-40B6-B7F3-F8D5897BC76C}"/>
                </a:ext>
              </a:extLst>
            </p:cNvPr>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0" name="流程图: 接点 55">
              <a:extLst>
                <a:ext uri="{FF2B5EF4-FFF2-40B4-BE49-F238E27FC236}">
                  <a16:creationId xmlns:a16="http://schemas.microsoft.com/office/drawing/2014/main" id="{0894953F-9B0C-4BEC-98F4-891CC00399F5}"/>
                </a:ext>
              </a:extLst>
            </p:cNvPr>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1" name="空心弧 18">
              <a:extLst>
                <a:ext uri="{FF2B5EF4-FFF2-40B4-BE49-F238E27FC236}">
                  <a16:creationId xmlns:a16="http://schemas.microsoft.com/office/drawing/2014/main" id="{076F691E-9E27-4DB3-B026-ADC617881B84}"/>
                </a:ext>
              </a:extLst>
            </p:cNvPr>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2" name="流程图: 接点 57">
              <a:extLst>
                <a:ext uri="{FF2B5EF4-FFF2-40B4-BE49-F238E27FC236}">
                  <a16:creationId xmlns:a16="http://schemas.microsoft.com/office/drawing/2014/main" id="{7AD4DE19-A9D8-4DCB-8FF3-CBC6C6BD5610}"/>
                </a:ext>
              </a:extLst>
            </p:cNvPr>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3" name="空心弧 18">
              <a:extLst>
                <a:ext uri="{FF2B5EF4-FFF2-40B4-BE49-F238E27FC236}">
                  <a16:creationId xmlns:a16="http://schemas.microsoft.com/office/drawing/2014/main" id="{D22480E9-DF2D-48FF-BED9-40D68547755A}"/>
                </a:ext>
              </a:extLst>
            </p:cNvPr>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grpSp>
      <p:sp>
        <p:nvSpPr>
          <p:cNvPr id="24" name="矩形: 一个圆顶角，剪去另一个顶角 64">
            <a:extLst>
              <a:ext uri="{FF2B5EF4-FFF2-40B4-BE49-F238E27FC236}">
                <a16:creationId xmlns:a16="http://schemas.microsoft.com/office/drawing/2014/main" id="{B42707BF-D891-4445-9104-BE76512461A3}"/>
              </a:ext>
            </a:extLst>
          </p:cNvPr>
          <p:cNvSpPr/>
          <p:nvPr userDrawn="1"/>
        </p:nvSpPr>
        <p:spPr>
          <a:xfrm rot="16200000" flipV="1">
            <a:off x="8287544" y="1823244"/>
            <a:ext cx="900112" cy="32385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a:extLst>
              <a:ext uri="{FF2B5EF4-FFF2-40B4-BE49-F238E27FC236}">
                <a16:creationId xmlns:a16="http://schemas.microsoft.com/office/drawing/2014/main" id="{EC3DD975-C3F0-4976-AA4D-C6206FD6AAE4}"/>
              </a:ext>
            </a:extLst>
          </p:cNvPr>
          <p:cNvSpPr/>
          <p:nvPr userDrawn="1"/>
        </p:nvSpPr>
        <p:spPr>
          <a:xfrm rot="16200000" flipV="1">
            <a:off x="8260556" y="2801144"/>
            <a:ext cx="900113" cy="2698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a:extLst>
              <a:ext uri="{FF2B5EF4-FFF2-40B4-BE49-F238E27FC236}">
                <a16:creationId xmlns:a16="http://schemas.microsoft.com/office/drawing/2014/main" id="{5950FA41-6859-4082-B8B2-BB6ADB543518}"/>
              </a:ext>
            </a:extLst>
          </p:cNvPr>
          <p:cNvSpPr/>
          <p:nvPr userDrawn="1"/>
        </p:nvSpPr>
        <p:spPr>
          <a:xfrm rot="16200000" flipV="1">
            <a:off x="8260556" y="3753644"/>
            <a:ext cx="900113" cy="2698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a:extLst>
              <a:ext uri="{FF2B5EF4-FFF2-40B4-BE49-F238E27FC236}">
                <a16:creationId xmlns:a16="http://schemas.microsoft.com/office/drawing/2014/main" id="{3451B09A-07F7-469D-9230-4749C356AC15}"/>
              </a:ext>
            </a:extLst>
          </p:cNvPr>
          <p:cNvSpPr/>
          <p:nvPr userDrawn="1"/>
        </p:nvSpPr>
        <p:spPr>
          <a:xfrm rot="16200000" flipV="1">
            <a:off x="8260557" y="4704556"/>
            <a:ext cx="900112" cy="269875"/>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a:extLst>
              <a:ext uri="{FF2B5EF4-FFF2-40B4-BE49-F238E27FC236}">
                <a16:creationId xmlns:a16="http://schemas.microsoft.com/office/drawing/2014/main" id="{F7A9E059-06C7-4EE0-8B8E-B88B2A214EFE}"/>
              </a:ext>
            </a:extLst>
          </p:cNvPr>
          <p:cNvSpPr/>
          <p:nvPr userDrawn="1"/>
        </p:nvSpPr>
        <p:spPr>
          <a:xfrm rot="16200000" flipV="1">
            <a:off x="8260557" y="5657056"/>
            <a:ext cx="900112" cy="2698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a:extLst>
              <a:ext uri="{FF2B5EF4-FFF2-40B4-BE49-F238E27FC236}">
                <a16:creationId xmlns:a16="http://schemas.microsoft.com/office/drawing/2014/main" id="{0C0163F4-8F8C-4ED1-9D3B-62A9A26CDE6E}"/>
              </a:ext>
            </a:extLst>
          </p:cNvPr>
          <p:cNvSpPr/>
          <p:nvPr userDrawn="1"/>
        </p:nvSpPr>
        <p:spPr>
          <a:xfrm rot="5400000" flipV="1">
            <a:off x="-57150" y="920750"/>
            <a:ext cx="898525" cy="2698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7939966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5/27/2025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0739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54514E9-597B-4432-8F85-23EF71760EAE}"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3F20E-A286-43F7-ABEA-182A70E54243}" type="slidenum">
              <a:rPr lang="en-US" smtClean="0"/>
              <a:t>‹#›</a:t>
            </a:fld>
            <a:endParaRPr lang="en-US"/>
          </a:p>
        </p:txBody>
      </p:sp>
    </p:spTree>
    <p:extLst>
      <p:ext uri="{BB962C8B-B14F-4D97-AF65-F5344CB8AC3E}">
        <p14:creationId xmlns:p14="http://schemas.microsoft.com/office/powerpoint/2010/main" val="893957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7"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8"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9"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0"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1"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2"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3"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4"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402962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7"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8"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9"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0"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1"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2"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3"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4"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402340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noProof="0"/>
              <a:t>MM.DD.20XX</a:t>
            </a:r>
            <a:endParaRPr lang="en-US" noProof="0" dirty="0"/>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8"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9"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1"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2"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3"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4"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5"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546150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noProof="0"/>
              <a:t>MM.DD.20XX</a:t>
            </a:r>
            <a:endParaRPr lang="en-US" noProof="0" dirty="0"/>
          </a:p>
        </p:txBody>
      </p:sp>
      <p:sp>
        <p:nvSpPr>
          <p:cNvPr id="8" name="Footer Placeholder 7"/>
          <p:cNvSpPr>
            <a:spLocks noGrp="1"/>
          </p:cNvSpPr>
          <p:nvPr>
            <p:ph type="ftr" sz="quarter" idx="11"/>
          </p:nvPr>
        </p:nvSpPr>
        <p:spPr/>
        <p:txBody>
          <a:bodyPr/>
          <a:lstStyle/>
          <a:p>
            <a:r>
              <a:rPr lang="en-US" noProof="0"/>
              <a:t>ADD A FOOTER</a:t>
            </a:r>
            <a:endParaRPr lang="en-US" noProof="0" dirty="0"/>
          </a:p>
        </p:txBody>
      </p:sp>
      <p:sp>
        <p:nvSpPr>
          <p:cNvPr id="9" name="Slide Number Placeholder 8"/>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0"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11"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2"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3"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4"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5"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6"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7"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3705897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noProof="0"/>
              <a:t>MM.DD.20XX</a:t>
            </a:r>
            <a:endParaRPr lang="en-US" noProof="0" dirty="0"/>
          </a:p>
        </p:txBody>
      </p:sp>
      <p:sp>
        <p:nvSpPr>
          <p:cNvPr id="4" name="Footer Placeholder 3"/>
          <p:cNvSpPr>
            <a:spLocks noGrp="1"/>
          </p:cNvSpPr>
          <p:nvPr>
            <p:ph type="ftr" sz="quarter" idx="11"/>
          </p:nvPr>
        </p:nvSpPr>
        <p:spPr/>
        <p:txBody>
          <a:bodyPr/>
          <a:lstStyle/>
          <a:p>
            <a:r>
              <a:rPr lang="en-US" noProof="0"/>
              <a:t>ADD A FOOTER</a:t>
            </a:r>
            <a:endParaRPr lang="en-US" noProof="0" dirty="0"/>
          </a:p>
        </p:txBody>
      </p:sp>
      <p:sp>
        <p:nvSpPr>
          <p:cNvPr id="5" name="Slide Number Placeholder 4"/>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6"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7"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8"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9"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0"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1"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2"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3"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286487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3EC5FD02-4070-460D-B6B2-D5648D1FF89B}" type="slidenum">
              <a:rPr lang="vi-VN" altLang="en-US"/>
              <a:pPr>
                <a:defRPr/>
              </a:pPr>
              <a:t>‹#›</a:t>
            </a:fld>
            <a:endParaRPr lang="vi-VN" altLang="en-US"/>
          </a:p>
        </p:txBody>
      </p:sp>
    </p:spTree>
    <p:extLst>
      <p:ext uri="{BB962C8B-B14F-4D97-AF65-F5344CB8AC3E}">
        <p14:creationId xmlns:p14="http://schemas.microsoft.com/office/powerpoint/2010/main" val="242735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a:t>MM.DD.20XX</a:t>
            </a:r>
            <a:endParaRPr lang="en-US" noProof="0" dirty="0"/>
          </a:p>
        </p:txBody>
      </p:sp>
      <p:sp>
        <p:nvSpPr>
          <p:cNvPr id="3" name="Footer Placeholder 2"/>
          <p:cNvSpPr>
            <a:spLocks noGrp="1"/>
          </p:cNvSpPr>
          <p:nvPr>
            <p:ph type="ftr" sz="quarter" idx="11"/>
          </p:nvPr>
        </p:nvSpPr>
        <p:spPr/>
        <p:txBody>
          <a:bodyPr/>
          <a:lstStyle/>
          <a:p>
            <a:r>
              <a:rPr lang="en-US" noProof="0"/>
              <a:t>ADD A FOOTER</a:t>
            </a:r>
            <a:endParaRPr lang="en-US" noProof="0" dirty="0"/>
          </a:p>
        </p:txBody>
      </p:sp>
      <p:sp>
        <p:nvSpPr>
          <p:cNvPr id="4" name="Slide Number Placeholder 3"/>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5"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6"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7"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8"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9"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0"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1"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2"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3163940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a:t>MM.DD.20XX</a:t>
            </a:r>
            <a:endParaRPr lang="en-US" noProof="0" dirty="0"/>
          </a:p>
        </p:txBody>
      </p:sp>
      <p:sp>
        <p:nvSpPr>
          <p:cNvPr id="3" name="Footer Placeholder 2"/>
          <p:cNvSpPr>
            <a:spLocks noGrp="1"/>
          </p:cNvSpPr>
          <p:nvPr>
            <p:ph type="ftr" sz="quarter" idx="11"/>
          </p:nvPr>
        </p:nvSpPr>
        <p:spPr/>
        <p:txBody>
          <a:bodyPr/>
          <a:lstStyle/>
          <a:p>
            <a:r>
              <a:rPr lang="en-US" noProof="0"/>
              <a:t>ADD A FOOTER</a:t>
            </a:r>
            <a:endParaRPr lang="en-US" noProof="0" dirty="0"/>
          </a:p>
        </p:txBody>
      </p:sp>
      <p:sp>
        <p:nvSpPr>
          <p:cNvPr id="4" name="Slide Number Placeholder 3"/>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5"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6"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7"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8"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9"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0"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1"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2"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1592304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54514E9-597B-4432-8F85-23EF71760EAE}" type="datetimeFigureOut">
              <a:rPr lang="en-US" smtClean="0"/>
              <a:t>5/27/2025</a:t>
            </a:fld>
            <a:endParaRPr lang="en-US"/>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8"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9"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11"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2"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13" name="Freeform: Shape 26">
            <a:extLst>
              <a:ext uri="{FF2B5EF4-FFF2-40B4-BE49-F238E27FC236}">
                <a16:creationId xmlns:a16="http://schemas.microsoft.com/office/drawing/2014/main" id="{03C64755-C745-46B0-9138-E2CBBA34A3C4}"/>
              </a:ext>
            </a:extLst>
          </p:cNvPr>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14" name="Freeform: Shape 27">
            <a:extLst>
              <a:ext uri="{FF2B5EF4-FFF2-40B4-BE49-F238E27FC236}">
                <a16:creationId xmlns:a16="http://schemas.microsoft.com/office/drawing/2014/main" id="{771E749E-DB7E-4267-A674-AD413276E1A7}"/>
              </a:ext>
            </a:extLst>
          </p:cNvPr>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949251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54514E9-597B-4432-8F85-23EF71760EAE}" type="datetimeFigureOut">
              <a:rPr lang="en-US" smtClean="0"/>
              <a:t>5/27/2025</a:t>
            </a:fld>
            <a:endParaRPr lang="en-US"/>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8" name="Graphic 16">
            <a:extLst>
              <a:ext uri="{FF2B5EF4-FFF2-40B4-BE49-F238E27FC236}">
                <a16:creationId xmlns:a16="http://schemas.microsoft.com/office/drawing/2014/main" id="{A6C11E25-2AF0-4EBF-905C-81BDCFB5E4C8}"/>
              </a:ext>
            </a:extLst>
          </p:cNvPr>
          <p:cNvGrpSpPr/>
          <p:nvPr userDrawn="1"/>
        </p:nvGrpSpPr>
        <p:grpSpPr>
          <a:xfrm>
            <a:off x="8221934" y="5678327"/>
            <a:ext cx="926100" cy="1051200"/>
            <a:chOff x="5626893" y="3026568"/>
            <a:chExt cx="937260" cy="800760"/>
          </a:xfrm>
        </p:grpSpPr>
        <p:sp>
          <p:nvSpPr>
            <p:cNvPr id="9"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2739711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3326592261"/>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3740561328"/>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805268"/>
      </p:ext>
    </p:extLst>
  </p:cSld>
  <p:clrMapOvr>
    <a:masterClrMapping/>
  </p:clrMapOvr>
  <p:transition spd="slow" advTm="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232752"/>
      </p:ext>
    </p:extLst>
  </p:cSld>
  <p:clrMapOvr>
    <a:masterClrMapping/>
  </p:clrMapOvr>
  <p:transition spd="slow" advTm="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356937"/>
      </p:ext>
    </p:extLst>
  </p:cSld>
  <p:clrMapOvr>
    <a:masterClrMapping/>
  </p:clrMapOvr>
  <p:transition spd="slow" advTm="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947425"/>
      </p:ext>
    </p:extLst>
  </p:cSld>
  <p:clrMapOvr>
    <a:masterClrMapping/>
  </p:clrMapOvr>
  <p:transition spd="slow" advTm="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E66B1126-6EB7-4B2A-8F94-F6307957A143}" type="slidenum">
              <a:rPr lang="vi-VN" altLang="en-US"/>
              <a:pPr>
                <a:defRPr/>
              </a:pPr>
              <a:t>‹#›</a:t>
            </a:fld>
            <a:endParaRPr lang="vi-VN" altLang="en-US"/>
          </a:p>
        </p:txBody>
      </p:sp>
    </p:spTree>
    <p:extLst>
      <p:ext uri="{BB962C8B-B14F-4D97-AF65-F5344CB8AC3E}">
        <p14:creationId xmlns:p14="http://schemas.microsoft.com/office/powerpoint/2010/main" val="1583268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913548"/>
      </p:ext>
    </p:extLst>
  </p:cSld>
  <p:clrMapOvr>
    <a:masterClrMapping/>
  </p:clrMapOvr>
  <p:transition spd="slow" advTm="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375154"/>
      </p:ext>
    </p:extLst>
  </p:cSld>
  <p:clrMapOvr>
    <a:masterClrMapping/>
  </p:clrMapOvr>
  <p:transition spd="slow" advTm="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9525" y="-12700"/>
            <a:ext cx="915924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sz="2400"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sz="2400"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sz="2400"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sz="2400"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sz="2400"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sz="2400"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sz="2400"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sz="2400"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sz="2400"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sz="2400"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sz="2400"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6094742" y="5127867"/>
            <a:ext cx="2972693" cy="858767"/>
          </a:xfrm>
        </p:spPr>
        <p:txBody>
          <a:bodyPr anchor="ctr" anchorCtr="0">
            <a:normAutofit/>
          </a:bodyPr>
          <a:lstStyle>
            <a:lvl1pPr marL="0" indent="0" algn="l">
              <a:buNone/>
              <a:defRPr sz="19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68" y="1115082"/>
            <a:ext cx="4672993"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5446838" y="2726140"/>
            <a:ext cx="3638514" cy="1827069"/>
          </a:xfrm>
        </p:spPr>
        <p:txBody>
          <a:bodyPr anchor="ctr" anchorCtr="0">
            <a:normAutofit/>
          </a:bodyPr>
          <a:lstStyle>
            <a:lvl1pPr algn="l">
              <a:defRPr sz="4125">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7178791" y="580665"/>
            <a:ext cx="1043831" cy="858837"/>
          </a:xfrm>
        </p:spPr>
        <p:txBody>
          <a:bodyPr>
            <a:normAutofit/>
          </a:bodyPr>
          <a:lstStyle>
            <a:lvl1pPr marL="0" indent="0" algn="ctr">
              <a:buNone/>
              <a:defRPr sz="195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808520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485180" y="520107"/>
            <a:ext cx="7664542"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sz="2400"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sz="2400"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2485680" y="793218"/>
            <a:ext cx="665832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602618" y="1001491"/>
            <a:ext cx="3048813" cy="700842"/>
          </a:xfrm>
        </p:spPr>
        <p:txBody>
          <a:bodyPr>
            <a:normAutofit/>
          </a:bodyPr>
          <a:lstStyle>
            <a:lvl1pPr>
              <a:defRPr sz="3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1954289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8221934" y="5678327"/>
            <a:ext cx="9261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561023" y="2442380"/>
            <a:ext cx="2935224"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634583" y="974882"/>
            <a:ext cx="2950215" cy="734415"/>
          </a:xfrm>
        </p:spPr>
        <p:txBody>
          <a:bodyPr anchor="b">
            <a:normAutofit/>
          </a:bodyPr>
          <a:lstStyle>
            <a:lvl1pPr>
              <a:defRPr sz="3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606743" y="3392622"/>
            <a:ext cx="2934891" cy="2249488"/>
          </a:xfrm>
        </p:spPr>
        <p:txBody>
          <a:bodyPr>
            <a:normAutofit/>
          </a:bodyPr>
          <a:lstStyle>
            <a:lvl1pPr marL="135000" indent="-135000">
              <a:spcBef>
                <a:spcPts val="450"/>
              </a:spcBef>
              <a:buClr>
                <a:schemeClr val="accent2"/>
              </a:buClr>
              <a:defRPr sz="1200" b="0">
                <a:latin typeface="+mn-lt"/>
              </a:defRPr>
            </a:lvl1pPr>
            <a:lvl2pPr marL="342900" indent="0">
              <a:buNone/>
              <a:defRPr sz="1200">
                <a:latin typeface="Franklin Gothic Book" panose="020B0503020102020204" pitchFamily="34" charset="0"/>
              </a:defRPr>
            </a:lvl2pPr>
            <a:lvl3pPr>
              <a:defRPr sz="1200">
                <a:latin typeface="Franklin Gothic Book" panose="020B0503020102020204" pitchFamily="34" charset="0"/>
              </a:defRPr>
            </a:lvl3pPr>
            <a:lvl4pPr>
              <a:defRPr sz="1200">
                <a:latin typeface="Franklin Gothic Book" panose="020B0503020102020204" pitchFamily="34" charset="0"/>
              </a:defRPr>
            </a:lvl4pPr>
            <a:lvl5pPr>
              <a:defRPr sz="1200">
                <a:latin typeface="Franklin Gothic Book" panose="020B0503020102020204" pitchFamily="34" charset="0"/>
              </a:defRPr>
            </a:lvl5pPr>
          </a:lstStyle>
          <a:p>
            <a:pPr lvl="0"/>
            <a:r>
              <a:rPr lang="en-US" noProof="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4148043" y="0"/>
            <a:ext cx="4755490"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sz="2400"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sz="2400"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sz="2400"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4788141" y="209525"/>
            <a:ext cx="3485774"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Tree>
    <p:extLst>
      <p:ext uri="{BB962C8B-B14F-4D97-AF65-F5344CB8AC3E}">
        <p14:creationId xmlns:p14="http://schemas.microsoft.com/office/powerpoint/2010/main" val="2482778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8221934" y="5678327"/>
            <a:ext cx="9261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5491258" y="587196"/>
            <a:ext cx="3663985"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5516134" y="895260"/>
            <a:ext cx="3551594"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5159290" y="2442380"/>
            <a:ext cx="2935224"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5199631" y="3401291"/>
            <a:ext cx="3260950" cy="693295"/>
          </a:xfrm>
        </p:spPr>
        <p:txBody>
          <a:bodyPr>
            <a:normAutofit/>
          </a:bodyPr>
          <a:lstStyle>
            <a:lvl1pPr marL="0" indent="0">
              <a:spcBef>
                <a:spcPts val="450"/>
              </a:spcBef>
              <a:buClr>
                <a:schemeClr val="accent2"/>
              </a:buClr>
              <a:buNone/>
              <a:defRPr sz="1200">
                <a:solidFill>
                  <a:schemeClr val="accent4"/>
                </a:solidFill>
                <a:latin typeface="+mn-lt"/>
              </a:defRPr>
            </a:lvl1pPr>
            <a:lvl2pPr marL="342900" indent="0">
              <a:buNone/>
              <a:defRPr sz="1200">
                <a:latin typeface="Franklin Gothic Book" panose="020B0503020102020204" pitchFamily="34" charset="0"/>
              </a:defRPr>
            </a:lvl2pPr>
            <a:lvl3pPr>
              <a:defRPr sz="1200">
                <a:latin typeface="Franklin Gothic Book" panose="020B0503020102020204" pitchFamily="34" charset="0"/>
              </a:defRPr>
            </a:lvl3pPr>
            <a:lvl4pPr>
              <a:defRPr sz="1200">
                <a:latin typeface="Franklin Gothic Book" panose="020B0503020102020204" pitchFamily="34" charset="0"/>
              </a:defRPr>
            </a:lvl4pPr>
            <a:lvl5pPr>
              <a:defRPr sz="1200">
                <a:latin typeface="Franklin Gothic Book" panose="020B0503020102020204" pitchFamily="34" charset="0"/>
              </a:defRPr>
            </a:lvl5pPr>
          </a:lstStyle>
          <a:p>
            <a:pPr lvl="0"/>
            <a:r>
              <a:rPr lang="en-US" noProof="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5199631" y="4200310"/>
            <a:ext cx="3260950" cy="1408743"/>
          </a:xfrm>
        </p:spPr>
        <p:txBody>
          <a:bodyPr>
            <a:normAutofit/>
          </a:bodyPr>
          <a:lstStyle>
            <a:lvl1pPr marL="135000" indent="-135000">
              <a:spcBef>
                <a:spcPts val="450"/>
              </a:spcBef>
              <a:buClr>
                <a:schemeClr val="accent2"/>
              </a:buClr>
              <a:defRPr sz="1200">
                <a:solidFill>
                  <a:schemeClr val="accent4"/>
                </a:solidFill>
                <a:latin typeface="+mn-lt"/>
              </a:defRPr>
            </a:lvl1pPr>
            <a:lvl2pPr marL="342900" indent="0">
              <a:buNone/>
              <a:defRPr sz="1200">
                <a:latin typeface="Franklin Gothic Book" panose="020B0503020102020204" pitchFamily="34" charset="0"/>
              </a:defRPr>
            </a:lvl2pPr>
            <a:lvl3pPr>
              <a:defRPr sz="1200">
                <a:latin typeface="Franklin Gothic Book" panose="020B0503020102020204" pitchFamily="34" charset="0"/>
              </a:defRPr>
            </a:lvl3pPr>
            <a:lvl4pPr>
              <a:defRPr sz="1200">
                <a:latin typeface="Franklin Gothic Book" panose="020B0503020102020204" pitchFamily="34" charset="0"/>
              </a:defRPr>
            </a:lvl4pPr>
            <a:lvl5pPr>
              <a:defRPr sz="1200">
                <a:latin typeface="Franklin Gothic Book" panose="020B0503020102020204" pitchFamily="34" charset="0"/>
              </a:defRPr>
            </a:lvl5pPr>
          </a:lstStyle>
          <a:p>
            <a:pPr lvl="0"/>
            <a:r>
              <a:rPr lang="en-US" noProof="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9500" y="-12667"/>
            <a:ext cx="4814228"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sz="2400"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sz="2400"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sz="2400"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521" y="1"/>
            <a:ext cx="4549475"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Tree>
    <p:extLst>
      <p:ext uri="{BB962C8B-B14F-4D97-AF65-F5344CB8AC3E}">
        <p14:creationId xmlns:p14="http://schemas.microsoft.com/office/powerpoint/2010/main" val="1766723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8221934" y="5678327"/>
            <a:ext cx="9261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774554" y="2647950"/>
            <a:ext cx="3445200" cy="600075"/>
          </a:xfrm>
        </p:spPr>
        <p:txBody>
          <a:bodyPr anchor="b">
            <a:normAutofit/>
          </a:bodyPr>
          <a:lstStyle>
            <a:lvl1pPr marL="0" indent="0">
              <a:buNone/>
              <a:defRPr sz="1875"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772604" y="3248025"/>
            <a:ext cx="3430004" cy="2311872"/>
          </a:xfrm>
        </p:spPr>
        <p:txBody>
          <a:bodyPr>
            <a:normAutofit/>
          </a:bodyPr>
          <a:lstStyle>
            <a:lvl1pPr>
              <a:buClr>
                <a:schemeClr val="accent2"/>
              </a:buClr>
              <a:defRPr sz="1200">
                <a:latin typeface="+mn-lt"/>
              </a:defRPr>
            </a:lvl1pPr>
            <a:lvl2pPr>
              <a:buClr>
                <a:schemeClr val="accent2"/>
              </a:buClr>
              <a:defRPr sz="1200">
                <a:latin typeface="+mn-lt"/>
              </a:defRPr>
            </a:lvl2pPr>
            <a:lvl3pPr>
              <a:buClr>
                <a:schemeClr val="accent2"/>
              </a:buClr>
              <a:defRPr sz="1200">
                <a:latin typeface="Franklin Gothic Book" panose="020B0503020102020204" pitchFamily="34" charset="0"/>
              </a:defRPr>
            </a:lvl3pPr>
            <a:lvl4pPr>
              <a:buClr>
                <a:schemeClr val="accent2"/>
              </a:buClr>
              <a:defRPr sz="1200">
                <a:latin typeface="Franklin Gothic Book" panose="020B0503020102020204" pitchFamily="34" charset="0"/>
              </a:defRPr>
            </a:lvl4pPr>
            <a:lvl5pPr>
              <a:buClr>
                <a:schemeClr val="accent2"/>
              </a:buClr>
              <a:defRPr sz="12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622921" y="849316"/>
            <a:ext cx="2942474"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4655523" y="2647950"/>
            <a:ext cx="3807008" cy="600075"/>
          </a:xfrm>
        </p:spPr>
        <p:txBody>
          <a:bodyPr anchor="b">
            <a:normAutofit/>
          </a:bodyPr>
          <a:lstStyle>
            <a:lvl1pPr marL="0" indent="0">
              <a:buNone/>
              <a:defRPr sz="1875"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4655523" y="3248025"/>
            <a:ext cx="3805058" cy="2311872"/>
          </a:xfrm>
        </p:spPr>
        <p:txBody>
          <a:bodyPr>
            <a:normAutofit/>
          </a:bodyPr>
          <a:lstStyle>
            <a:lvl1pPr>
              <a:buClr>
                <a:schemeClr val="accent2"/>
              </a:buClr>
              <a:defRPr sz="1200">
                <a:latin typeface="+mn-lt"/>
              </a:defRPr>
            </a:lvl1pPr>
            <a:lvl2pPr>
              <a:buClr>
                <a:schemeClr val="accent2"/>
              </a:buClr>
              <a:defRPr sz="1200">
                <a:latin typeface="+mn-lt"/>
              </a:defRPr>
            </a:lvl2pPr>
            <a:lvl3pPr>
              <a:buClr>
                <a:schemeClr val="accent2"/>
              </a:buClr>
              <a:defRPr sz="1200">
                <a:latin typeface="Franklin Gothic Book" panose="020B0503020102020204" pitchFamily="34" charset="0"/>
              </a:defRPr>
            </a:lvl3pPr>
            <a:lvl4pPr>
              <a:buClr>
                <a:schemeClr val="accent2"/>
              </a:buClr>
              <a:defRPr sz="1200">
                <a:latin typeface="Franklin Gothic Book" panose="020B0503020102020204" pitchFamily="34" charset="0"/>
              </a:defRPr>
            </a:lvl4pPr>
            <a:lvl5pPr>
              <a:buClr>
                <a:schemeClr val="accent2"/>
              </a:buClr>
              <a:defRPr sz="12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4257675" y="1374622"/>
            <a:ext cx="3902202"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3150676" y="5658794"/>
            <a:ext cx="1381544"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sz="2400"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3305029" y="5524132"/>
            <a:ext cx="153398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599238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628403" y="842707"/>
            <a:ext cx="2970533"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561023" y="2755778"/>
            <a:ext cx="2043684"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3869531" y="1347789"/>
            <a:ext cx="4591050" cy="4090987"/>
          </a:xfrm>
        </p:spPr>
        <p:txBody>
          <a:bodyPr anchor="ctr" anchorCtr="0">
            <a:normAutofit/>
          </a:bodyPr>
          <a:lstStyle>
            <a:lvl1pPr marL="0" indent="0" algn="ctr">
              <a:buNone/>
              <a:defRPr sz="105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3509824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628403" y="842707"/>
            <a:ext cx="2970533"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561023" y="3314576"/>
            <a:ext cx="24003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3869531" y="1347789"/>
            <a:ext cx="4591050" cy="4090987"/>
          </a:xfrm>
        </p:spPr>
        <p:txBody>
          <a:bodyPr anchor="ctr" anchorCtr="0">
            <a:normAutofit/>
          </a:bodyPr>
          <a:lstStyle>
            <a:lvl1pPr marL="0" indent="0" algn="ctr">
              <a:buNone/>
              <a:defRPr sz="105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1981447" y="5658794"/>
            <a:ext cx="1381544"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sz="2400"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135800" y="5524132"/>
            <a:ext cx="153398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718140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8221934" y="5678327"/>
            <a:ext cx="9261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2325757" y="-12694"/>
            <a:ext cx="6821106"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sz="2400"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sz="2400"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371227" y="2282951"/>
            <a:ext cx="2291684"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1500" b="1">
                <a:solidFill>
                  <a:schemeClr val="bg1"/>
                </a:solidFill>
              </a:defRPr>
            </a:lvl1pPr>
          </a:lstStyle>
          <a:p>
            <a:pPr marL="171450" lvl="0" indent="-17145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2777983" y="1"/>
            <a:ext cx="6371261"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45874" y="919126"/>
            <a:ext cx="2917916"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247890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3A3C40B9-819A-43A7-83E8-0962934F1A87}" type="slidenum">
              <a:rPr lang="vi-VN" altLang="en-US"/>
              <a:pPr>
                <a:defRPr/>
              </a:pPr>
              <a:t>‹#›</a:t>
            </a:fld>
            <a:endParaRPr lang="vi-VN" altLang="en-US"/>
          </a:p>
        </p:txBody>
      </p:sp>
    </p:spTree>
    <p:extLst>
      <p:ext uri="{BB962C8B-B14F-4D97-AF65-F5344CB8AC3E}">
        <p14:creationId xmlns:p14="http://schemas.microsoft.com/office/powerpoint/2010/main" val="13216470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8221934" y="5678327"/>
            <a:ext cx="9261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3083814" y="5382175"/>
            <a:ext cx="2976372" cy="832104"/>
          </a:xfrm>
          <a:gradFill>
            <a:gsLst>
              <a:gs pos="0">
                <a:schemeClr val="tx2"/>
              </a:gs>
              <a:gs pos="100000">
                <a:schemeClr val="tx1"/>
              </a:gs>
            </a:gsLst>
            <a:lin ang="10800000" scaled="1"/>
          </a:gradFill>
        </p:spPr>
        <p:txBody>
          <a:bodyPr lIns="144000" anchor="ctr" anchorCtr="0">
            <a:normAutofit/>
          </a:bodyPr>
          <a:lstStyle>
            <a:lvl1pPr algn="l">
              <a:defRPr sz="15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307592" y="1113044"/>
            <a:ext cx="6528816" cy="4050792"/>
          </a:xfrm>
        </p:spPr>
        <p:txBody>
          <a:bodyPr anchor="ctr" anchorCtr="0">
            <a:normAutofit/>
          </a:bodyPr>
          <a:lstStyle>
            <a:lvl1pPr marL="0" indent="0" algn="ctr">
              <a:buNone/>
              <a:defRPr sz="105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9547" y="3056551"/>
            <a:ext cx="982195"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sz="2400"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9546" y="2995522"/>
            <a:ext cx="1144304"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sz="2400"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8094036" y="-12728"/>
            <a:ext cx="1048946"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sz="2400"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8014842" y="-12728"/>
            <a:ext cx="1134769"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2931494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9525" y="-12700"/>
            <a:ext cx="915924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sz="2400"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sz="2400"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sz="2400"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sz="2400"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sz="2400"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sz="2400"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sz="2400"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sz="2400"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sz="2400"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sz="2400"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sz="2400"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472832" y="2818995"/>
            <a:ext cx="3638514" cy="1827069"/>
          </a:xfrm>
        </p:spPr>
        <p:txBody>
          <a:bodyPr anchor="ctr" anchorCtr="0">
            <a:normAutofit/>
          </a:bodyPr>
          <a:lstStyle>
            <a:lvl1pPr algn="l">
              <a:defRPr sz="4125">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5306909" y="2826510"/>
            <a:ext cx="3731731" cy="1655762"/>
          </a:xfrm>
        </p:spPr>
        <p:txBody>
          <a:bodyPr anchor="ctr">
            <a:normAutofit/>
          </a:bodyPr>
          <a:lstStyle>
            <a:lvl1pPr marL="0" indent="0" algn="l">
              <a:buFont typeface="Arial" panose="020B0604020202020204" pitchFamily="34" charset="0"/>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Tree>
    <p:extLst>
      <p:ext uri="{BB962C8B-B14F-4D97-AF65-F5344CB8AC3E}">
        <p14:creationId xmlns:p14="http://schemas.microsoft.com/office/powerpoint/2010/main" val="3168770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485180" y="520107"/>
            <a:ext cx="7664542"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sz="2400"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sz="2400"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602618" y="1001491"/>
            <a:ext cx="3048813" cy="700842"/>
          </a:xfrm>
        </p:spPr>
        <p:txBody>
          <a:bodyPr>
            <a:normAutofit/>
          </a:bodyPr>
          <a:lstStyle>
            <a:lvl1pPr>
              <a:defRPr sz="3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2970806" y="3346000"/>
            <a:ext cx="5489775" cy="1500187"/>
          </a:xfrm>
        </p:spPr>
        <p:txBody>
          <a:bodyPr>
            <a:normAutofit/>
          </a:bodyPr>
          <a:lstStyle>
            <a:lvl1pPr marL="0" indent="0" algn="ctr">
              <a:buFont typeface="Arial" panose="020B0604020202020204" pitchFamily="34" charset="0"/>
              <a:buNone/>
              <a:defRPr sz="21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960370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16348" y="354492"/>
            <a:ext cx="3293393"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683419" y="1825625"/>
            <a:ext cx="7831931"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80307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16348" y="354492"/>
            <a:ext cx="3293393"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628650" y="1825626"/>
            <a:ext cx="38862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4629150" y="1825626"/>
            <a:ext cx="38862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81207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14403" y="312092"/>
            <a:ext cx="3293393"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629842" y="1942690"/>
            <a:ext cx="3868340" cy="562385"/>
          </a:xfrm>
        </p:spPr>
        <p:txBody>
          <a:bodyPr anchor="b"/>
          <a:lstStyle>
            <a:lvl1pPr marL="0" indent="0">
              <a:buNone/>
              <a:defRPr sz="1800"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629842" y="2638097"/>
            <a:ext cx="3868340"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4629150" y="1942690"/>
            <a:ext cx="3887391" cy="562385"/>
          </a:xfrm>
        </p:spPr>
        <p:txBody>
          <a:bodyPr anchor="b"/>
          <a:lstStyle>
            <a:lvl1pPr marL="0" indent="0">
              <a:buNone/>
              <a:defRPr sz="1800"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4629150" y="2638097"/>
            <a:ext cx="3887391"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18233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3885009" y="1347789"/>
            <a:ext cx="4629150" cy="433053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629841" y="2806263"/>
            <a:ext cx="2949178"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3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643121" y="721374"/>
            <a:ext cx="293897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307039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3887391" y="1347789"/>
            <a:ext cx="4629150" cy="433053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629841" y="2603601"/>
            <a:ext cx="2949178" cy="3074726"/>
          </a:xfrm>
          <a:gradFill>
            <a:gsLst>
              <a:gs pos="0">
                <a:schemeClr val="tx2"/>
              </a:gs>
              <a:gs pos="100000">
                <a:schemeClr val="tx1"/>
              </a:gs>
            </a:gsLst>
            <a:lin ang="10800000" scaled="1"/>
          </a:gradFill>
        </p:spPr>
        <p:txBody>
          <a:bodyPr lIns="274320" anchor="ctr">
            <a:normAutofit/>
          </a:bodyPr>
          <a:lstStyle>
            <a:lvl1pPr marL="0" indent="0">
              <a:buNone/>
              <a:defRPr sz="13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643239" y="725129"/>
            <a:ext cx="287495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005105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16348" y="354492"/>
            <a:ext cx="3293393"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1314386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57058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3E4CCB1C-0380-406B-84F1-C6BC64D0765E}" type="slidenum">
              <a:rPr lang="vi-VN" altLang="en-US"/>
              <a:pPr>
                <a:defRPr/>
              </a:pPr>
              <a:t>‹#›</a:t>
            </a:fld>
            <a:endParaRPr lang="vi-VN" altLang="en-US"/>
          </a:p>
        </p:txBody>
      </p:sp>
    </p:spTree>
    <p:extLst>
      <p:ext uri="{BB962C8B-B14F-4D97-AF65-F5344CB8AC3E}">
        <p14:creationId xmlns:p14="http://schemas.microsoft.com/office/powerpoint/2010/main" val="36200168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9583" y="429785"/>
            <a:ext cx="5704724"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sz="2400"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533400" y="1896003"/>
            <a:ext cx="396479" cy="1092200"/>
          </a:xfrm>
        </p:spPr>
        <p:txBody>
          <a:bodyPr>
            <a:normAutofit/>
          </a:bodyPr>
          <a:lstStyle>
            <a:lvl1pPr marL="0" indent="0">
              <a:buNone/>
              <a:defRPr sz="525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889397" y="2088090"/>
            <a:ext cx="2327333" cy="800100"/>
          </a:xfrm>
        </p:spPr>
        <p:txBody>
          <a:bodyPr>
            <a:normAutofit/>
          </a:bodyPr>
          <a:lstStyle>
            <a:lvl1pPr marL="0" indent="0">
              <a:buNone/>
              <a:defRPr sz="1875" b="1">
                <a:solidFill>
                  <a:schemeClr val="tx2"/>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3603450" y="1896003"/>
            <a:ext cx="396479" cy="1092200"/>
          </a:xfrm>
        </p:spPr>
        <p:txBody>
          <a:bodyPr>
            <a:normAutofit/>
          </a:bodyPr>
          <a:lstStyle>
            <a:lvl1pPr marL="0" indent="0">
              <a:buNone/>
              <a:defRPr sz="525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4012202" y="2088090"/>
            <a:ext cx="1682939" cy="800100"/>
          </a:xfrm>
        </p:spPr>
        <p:txBody>
          <a:bodyPr>
            <a:normAutofit/>
          </a:bodyPr>
          <a:lstStyle>
            <a:lvl1pPr marL="0" indent="0">
              <a:buNone/>
              <a:defRPr sz="1875" b="1">
                <a:solidFill>
                  <a:schemeClr val="tx2"/>
                </a:solidFill>
                <a:latin typeface="+mj-lt"/>
              </a:defRPr>
            </a:lvl1pPr>
          </a:lstStyle>
          <a:p>
            <a:pPr lvl="0"/>
            <a:r>
              <a:rPr lang="en-US" noProof="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5918035" y="1913782"/>
            <a:ext cx="396479" cy="1092200"/>
          </a:xfrm>
        </p:spPr>
        <p:txBody>
          <a:bodyPr>
            <a:normAutofit/>
          </a:bodyPr>
          <a:lstStyle>
            <a:lvl1pPr marL="0" indent="0">
              <a:buNone/>
              <a:defRPr sz="525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6326787" y="2105869"/>
            <a:ext cx="2219337" cy="800100"/>
          </a:xfrm>
        </p:spPr>
        <p:txBody>
          <a:bodyPr>
            <a:normAutofit/>
          </a:bodyPr>
          <a:lstStyle>
            <a:lvl1pPr marL="0" indent="0">
              <a:buNone/>
              <a:defRPr sz="1875" b="1">
                <a:solidFill>
                  <a:schemeClr val="tx2"/>
                </a:solidFill>
                <a:latin typeface="+mj-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668793" y="2943573"/>
            <a:ext cx="1273969"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1942761" y="2943573"/>
            <a:ext cx="1273969"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3596095" y="2943573"/>
            <a:ext cx="1273969"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5907717" y="2942030"/>
            <a:ext cx="2638408"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668792" y="5607548"/>
            <a:ext cx="2547938" cy="800100"/>
          </a:xfrm>
        </p:spPr>
        <p:txBody>
          <a:bodyPr>
            <a:normAutofit/>
          </a:bodyPr>
          <a:lstStyle>
            <a:lvl1pPr marL="0" indent="0">
              <a:buNone/>
              <a:defRPr sz="1200" b="0">
                <a:solidFill>
                  <a:schemeClr val="accent3"/>
                </a:solidFill>
                <a:latin typeface="+mn-lt"/>
              </a:defRPr>
            </a:lvl1pPr>
          </a:lstStyle>
          <a:p>
            <a:pPr lvl="0"/>
            <a:r>
              <a:rPr lang="en-US" noProof="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3596094" y="4909834"/>
            <a:ext cx="1273969" cy="800100"/>
          </a:xfrm>
        </p:spPr>
        <p:txBody>
          <a:bodyPr>
            <a:normAutofit/>
          </a:bodyPr>
          <a:lstStyle>
            <a:lvl1pPr marL="0" indent="0">
              <a:buNone/>
              <a:defRPr sz="1200" b="0">
                <a:solidFill>
                  <a:schemeClr val="accent2"/>
                </a:solidFill>
                <a:latin typeface="+mn-lt"/>
              </a:defRPr>
            </a:lvl1pPr>
          </a:lstStyle>
          <a:p>
            <a:pPr lvl="0"/>
            <a:r>
              <a:rPr lang="en-US" noProof="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5918035" y="4909834"/>
            <a:ext cx="2019704" cy="800100"/>
          </a:xfrm>
        </p:spPr>
        <p:txBody>
          <a:bodyPr>
            <a:normAutofit/>
          </a:bodyPr>
          <a:lstStyle>
            <a:lvl1pPr marL="0" indent="0">
              <a:buNone/>
              <a:defRPr sz="1200" b="0">
                <a:solidFill>
                  <a:schemeClr val="accent2"/>
                </a:solidFill>
                <a:latin typeface="+mn-lt"/>
              </a:defRPr>
            </a:lvl1pPr>
          </a:lstStyle>
          <a:p>
            <a:pPr lvl="0"/>
            <a:r>
              <a:rPr lang="en-US" noProof="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668792" y="3816446"/>
            <a:ext cx="1227582" cy="1618488"/>
          </a:xfrm>
        </p:spPr>
        <p:txBody>
          <a:bodyPr anchor="ctr" anchorCtr="0">
            <a:no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1942761" y="3816446"/>
            <a:ext cx="1227582" cy="1618488"/>
          </a:xfrm>
        </p:spPr>
        <p:txBody>
          <a:bodyPr anchor="ctr" anchorCtr="0">
            <a:no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3596095" y="3816446"/>
            <a:ext cx="1536192" cy="896112"/>
          </a:xfrm>
        </p:spPr>
        <p:txBody>
          <a:bodyPr anchor="ctr" anchorCtr="0">
            <a:no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5907716" y="3864572"/>
            <a:ext cx="1110996" cy="758952"/>
          </a:xfrm>
        </p:spPr>
        <p:txBody>
          <a:bodyPr anchor="ctr" anchorCtr="0">
            <a:norm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593217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455977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489959FE-AEB5-4F14-8AB4-A9FAE761EBC0}" type="slidenum">
              <a:rPr lang="vi-VN" altLang="en-US"/>
              <a:pPr>
                <a:defRPr/>
              </a:pPr>
              <a:t>‹#›</a:t>
            </a:fld>
            <a:endParaRPr lang="vi-VN" altLang="en-US"/>
          </a:p>
        </p:txBody>
      </p:sp>
    </p:spTree>
    <p:extLst>
      <p:ext uri="{BB962C8B-B14F-4D97-AF65-F5344CB8AC3E}">
        <p14:creationId xmlns:p14="http://schemas.microsoft.com/office/powerpoint/2010/main" val="2059680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C1D52B99-0D6A-4229-86F9-B78F4B5B56AC}" type="slidenum">
              <a:rPr lang="vi-VN" altLang="en-US"/>
              <a:pPr>
                <a:defRPr/>
              </a:pPr>
              <a:t>‹#›</a:t>
            </a:fld>
            <a:endParaRPr lang="vi-VN" altLang="en-US"/>
          </a:p>
        </p:txBody>
      </p:sp>
    </p:spTree>
    <p:extLst>
      <p:ext uri="{BB962C8B-B14F-4D97-AF65-F5344CB8AC3E}">
        <p14:creationId xmlns:p14="http://schemas.microsoft.com/office/powerpoint/2010/main" val="4004441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56AA1D6B-D2D9-46EA-A19A-ADFD1094F888}" type="slidenum">
              <a:rPr lang="vi-VN" altLang="en-US"/>
              <a:pPr>
                <a:defRPr/>
              </a:pPr>
              <a:t>‹#›</a:t>
            </a:fld>
            <a:endParaRPr lang="vi-VN" altLang="en-US"/>
          </a:p>
        </p:txBody>
      </p:sp>
    </p:spTree>
    <p:extLst>
      <p:ext uri="{BB962C8B-B14F-4D97-AF65-F5344CB8AC3E}">
        <p14:creationId xmlns:p14="http://schemas.microsoft.com/office/powerpoint/2010/main" val="1100718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37350776-9423-4729-BF39-0249581A23FE}" type="slidenum">
              <a:rPr lang="vi-VN" altLang="en-US"/>
              <a:pPr>
                <a:defRPr/>
              </a:pPr>
              <a:t>‹#›</a:t>
            </a:fld>
            <a:endParaRPr lang="vi-VN" altLang="en-US"/>
          </a:p>
        </p:txBody>
      </p:sp>
    </p:spTree>
    <p:extLst>
      <p:ext uri="{BB962C8B-B14F-4D97-AF65-F5344CB8AC3E}">
        <p14:creationId xmlns:p14="http://schemas.microsoft.com/office/powerpoint/2010/main" val="129249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8" Type="http://schemas.openxmlformats.org/officeDocument/2006/relationships/slideLayout" Target="../slideLayouts/slideLayout21.xml"/><Relationship Id="rId3"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8"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29"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 name="Rectangle 5">
            <a:extLst>
              <a:ext uri="{FF2B5EF4-FFF2-40B4-BE49-F238E27FC236}">
                <a16:creationId xmlns:a16="http://schemas.microsoft.com/office/drawing/2014/main" id="{295C0D9C-1765-4422-A8D2-35317EAD695E}"/>
              </a:ext>
            </a:extLst>
          </p:cNvPr>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a:defRPr/>
            </a:pPr>
            <a:fld id="{94821DB0-497E-4CF8-A813-826007A86205}" type="slidenum">
              <a:rPr lang="vi-VN" altLang="en-US"/>
              <a:pPr>
                <a:defRPr/>
              </a:pPr>
              <a:t>‹#›</a:t>
            </a:fld>
            <a:endParaRPr lang="vi-VN"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4" r:id="rId13"/>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noProof="0"/>
              <a:t>MM.DD.20XX</a:t>
            </a:r>
            <a:endParaRPr lang="en-US" noProof="0"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noProof="0"/>
              <a:t>ADD A FOOTER</a:t>
            </a:r>
            <a:endParaRPr lang="en-US" noProof="0"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407870180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3840">
          <p15:clr>
            <a:srgbClr val="F26B43"/>
          </p15:clr>
        </p15:guide>
        <p15:guide id="3" pos="574">
          <p15:clr>
            <a:srgbClr val="F26B43"/>
          </p15:clr>
        </p15:guide>
        <p15:guide id="4" pos="7106">
          <p15:clr>
            <a:srgbClr val="F26B43"/>
          </p15:clr>
        </p15:guide>
        <p15:guide id="5" orient="horz" pos="3748">
          <p15:clr>
            <a:srgbClr val="F26B43"/>
          </p15:clr>
        </p15:guide>
        <p15:guide id="6" pos="3250">
          <p15:clr>
            <a:srgbClr val="F26B43"/>
          </p15:clr>
        </p15:guide>
        <p15:guide id="7" pos="4430">
          <p15:clr>
            <a:srgbClr val="F26B43"/>
          </p15:clr>
        </p15:guide>
        <p15:guide id="8"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0.wmf"/><Relationship Id="rId18" Type="http://schemas.openxmlformats.org/officeDocument/2006/relationships/oleObject" Target="../embeddings/oleObject14.bin"/><Relationship Id="rId3" Type="http://schemas.openxmlformats.org/officeDocument/2006/relationships/slideLayout" Target="../slideLayouts/slideLayout1.xml"/><Relationship Id="rId7" Type="http://schemas.openxmlformats.org/officeDocument/2006/relationships/image" Target="../media/image29.png"/><Relationship Id="rId12" Type="http://schemas.openxmlformats.org/officeDocument/2006/relationships/oleObject" Target="../embeddings/oleObject11.bin"/><Relationship Id="rId17" Type="http://schemas.openxmlformats.org/officeDocument/2006/relationships/image" Target="../media/image42.wmf"/><Relationship Id="rId2" Type="http://schemas.openxmlformats.org/officeDocument/2006/relationships/audio" Target="../media/media1.wav"/><Relationship Id="rId16" Type="http://schemas.openxmlformats.org/officeDocument/2006/relationships/oleObject" Target="../embeddings/oleObject13.bin"/><Relationship Id="rId1" Type="http://schemas.microsoft.com/office/2007/relationships/media" Target="../media/media1.wav"/><Relationship Id="rId6" Type="http://schemas.openxmlformats.org/officeDocument/2006/relationships/image" Target="../media/image28.gif"/><Relationship Id="rId11" Type="http://schemas.openxmlformats.org/officeDocument/2006/relationships/image" Target="../media/image39.wmf"/><Relationship Id="rId5" Type="http://schemas.openxmlformats.org/officeDocument/2006/relationships/image" Target="../media/image27.gif"/><Relationship Id="rId15" Type="http://schemas.openxmlformats.org/officeDocument/2006/relationships/image" Target="../media/image41.wmf"/><Relationship Id="rId10" Type="http://schemas.openxmlformats.org/officeDocument/2006/relationships/oleObject" Target="../embeddings/oleObject10.bin"/><Relationship Id="rId19" Type="http://schemas.openxmlformats.org/officeDocument/2006/relationships/image" Target="../media/image43.wmf"/><Relationship Id="rId4" Type="http://schemas.openxmlformats.org/officeDocument/2006/relationships/image" Target="../media/image26.jpeg"/><Relationship Id="rId9" Type="http://schemas.openxmlformats.org/officeDocument/2006/relationships/slide" Target="slide7.xml"/><Relationship Id="rId14" Type="http://schemas.openxmlformats.org/officeDocument/2006/relationships/oleObject" Target="../embeddings/oleObject12.bin"/></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8.gif"/><Relationship Id="rId11" Type="http://schemas.openxmlformats.org/officeDocument/2006/relationships/image" Target="../media/image44.wmf"/><Relationship Id="rId5" Type="http://schemas.openxmlformats.org/officeDocument/2006/relationships/image" Target="../media/image27.gif"/><Relationship Id="rId10" Type="http://schemas.openxmlformats.org/officeDocument/2006/relationships/oleObject" Target="../embeddings/oleObject15.bin"/><Relationship Id="rId4" Type="http://schemas.openxmlformats.org/officeDocument/2006/relationships/image" Target="../media/image26.jpeg"/><Relationship Id="rId9"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wmf"/><Relationship Id="rId4" Type="http://schemas.openxmlformats.org/officeDocument/2006/relationships/oleObject" Target="../embeddings/oleObject16.bin"/></Relationships>
</file>

<file path=ppt/slides/_rels/slide15.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image" Target="../media/image52.wmf"/><Relationship Id="rId18" Type="http://schemas.openxmlformats.org/officeDocument/2006/relationships/oleObject" Target="../embeddings/oleObject22.bin"/><Relationship Id="rId26" Type="http://schemas.openxmlformats.org/officeDocument/2006/relationships/oleObject" Target="../embeddings/oleObject25.bin"/><Relationship Id="rId3" Type="http://schemas.openxmlformats.org/officeDocument/2006/relationships/oleObject" Target="../embeddings/oleObject17.bin"/><Relationship Id="rId21" Type="http://schemas.openxmlformats.org/officeDocument/2006/relationships/image" Target="../media/image55.wmf"/><Relationship Id="rId7" Type="http://schemas.openxmlformats.org/officeDocument/2006/relationships/oleObject" Target="../embeddings/oleObject19.bin"/><Relationship Id="rId12" Type="http://schemas.openxmlformats.org/officeDocument/2006/relationships/oleObject" Target="../embeddings/oleObject21.bin"/><Relationship Id="rId17" Type="http://schemas.openxmlformats.org/officeDocument/2006/relationships/image" Target="../media/image53.wmf"/><Relationship Id="rId25" Type="http://schemas.openxmlformats.org/officeDocument/2006/relationships/image" Target="../media/image56.wmf"/><Relationship Id="rId2" Type="http://schemas.openxmlformats.org/officeDocument/2006/relationships/notesSlide" Target="../notesSlides/notesSlide6.xml"/><Relationship Id="rId16" Type="http://schemas.openxmlformats.org/officeDocument/2006/relationships/oleObject" Target="../embeddings/oleObject22.bin"/><Relationship Id="rId20" Type="http://schemas.openxmlformats.org/officeDocument/2006/relationships/oleObject" Target="../embeddings/oleObject23.bin"/><Relationship Id="rId29" Type="http://schemas.openxmlformats.org/officeDocument/2006/relationships/image" Target="../media/image58.wmf"/><Relationship Id="rId1" Type="http://schemas.openxmlformats.org/officeDocument/2006/relationships/slideLayout" Target="../slideLayouts/slideLayout7.xml"/><Relationship Id="rId6" Type="http://schemas.openxmlformats.org/officeDocument/2006/relationships/image" Target="../media/image49.wmf"/><Relationship Id="rId11" Type="http://schemas.openxmlformats.org/officeDocument/2006/relationships/image" Target="../media/image52.png"/><Relationship Id="rId24" Type="http://schemas.openxmlformats.org/officeDocument/2006/relationships/oleObject" Target="../embeddings/oleObject24.bin"/><Relationship Id="rId5" Type="http://schemas.openxmlformats.org/officeDocument/2006/relationships/oleObject" Target="../embeddings/oleObject18.bin"/><Relationship Id="rId15" Type="http://schemas.openxmlformats.org/officeDocument/2006/relationships/image" Target="../media/image52.wmf"/><Relationship Id="rId23" Type="http://schemas.openxmlformats.org/officeDocument/2006/relationships/image" Target="../media/image55.wmf"/><Relationship Id="rId28" Type="http://schemas.openxmlformats.org/officeDocument/2006/relationships/oleObject" Target="../embeddings/oleObject26.bin"/><Relationship Id="rId10" Type="http://schemas.openxmlformats.org/officeDocument/2006/relationships/image" Target="../media/image51.wmf"/><Relationship Id="rId19" Type="http://schemas.openxmlformats.org/officeDocument/2006/relationships/image" Target="../media/image53.wmf"/><Relationship Id="rId4" Type="http://schemas.openxmlformats.org/officeDocument/2006/relationships/image" Target="../media/image48.wmf"/><Relationship Id="rId9" Type="http://schemas.openxmlformats.org/officeDocument/2006/relationships/oleObject" Target="../embeddings/oleObject20.bin"/><Relationship Id="rId14" Type="http://schemas.openxmlformats.org/officeDocument/2006/relationships/oleObject" Target="../embeddings/oleObject21.bin"/><Relationship Id="rId22" Type="http://schemas.openxmlformats.org/officeDocument/2006/relationships/oleObject" Target="../embeddings/oleObject23.bin"/><Relationship Id="rId27" Type="http://schemas.openxmlformats.org/officeDocument/2006/relationships/image" Target="../media/image57.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7.bin"/><Relationship Id="rId7" Type="http://schemas.openxmlformats.org/officeDocument/2006/relationships/image" Target="../media/image60.wmf"/><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oleObject" Target="../embeddings/oleObject28.bin"/><Relationship Id="rId5" Type="http://schemas.openxmlformats.org/officeDocument/2006/relationships/image" Target="../media/image59.png"/><Relationship Id="rId4" Type="http://schemas.openxmlformats.org/officeDocument/2006/relationships/image" Target="../media/image59.wmf"/></Relationships>
</file>

<file path=ppt/slides/_rels/slide17.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image" Target="../media/image61.png"/><Relationship Id="rId7" Type="http://schemas.openxmlformats.org/officeDocument/2006/relationships/oleObject" Target="../embeddings/oleObject30.bin"/><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61.wmf"/><Relationship Id="rId5" Type="http://schemas.openxmlformats.org/officeDocument/2006/relationships/oleObject" Target="../embeddings/oleObject29.bin"/><Relationship Id="rId4" Type="http://schemas.openxmlformats.org/officeDocument/2006/relationships/image" Target="../media/image47.jpeg"/><Relationship Id="rId9" Type="http://schemas.openxmlformats.org/officeDocument/2006/relationships/image" Target="../media/image63.emf"/></Relationships>
</file>

<file path=ppt/slides/_rels/slide18.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26.jpeg"/><Relationship Id="rId7" Type="http://schemas.openxmlformats.org/officeDocument/2006/relationships/oleObject" Target="../embeddings/oleObject32.bin"/><Relationship Id="rId12" Type="http://schemas.openxmlformats.org/officeDocument/2006/relationships/image" Target="../media/image67.w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4.wmf"/><Relationship Id="rId11" Type="http://schemas.openxmlformats.org/officeDocument/2006/relationships/oleObject" Target="../embeddings/oleObject34.bin"/><Relationship Id="rId5" Type="http://schemas.openxmlformats.org/officeDocument/2006/relationships/oleObject" Target="../embeddings/oleObject31.bin"/><Relationship Id="rId10" Type="http://schemas.openxmlformats.org/officeDocument/2006/relationships/image" Target="../media/image66.wmf"/><Relationship Id="rId4" Type="http://schemas.openxmlformats.org/officeDocument/2006/relationships/image" Target="../media/image12.png"/><Relationship Id="rId9" Type="http://schemas.openxmlformats.org/officeDocument/2006/relationships/oleObject" Target="../embeddings/oleObject33.bin"/></Relationships>
</file>

<file path=ppt/slides/_rels/slide19.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oleObject" Target="../embeddings/oleObject38.bin"/><Relationship Id="rId3" Type="http://schemas.openxmlformats.org/officeDocument/2006/relationships/image" Target="../media/image26.jpeg"/><Relationship Id="rId7" Type="http://schemas.openxmlformats.org/officeDocument/2006/relationships/oleObject" Target="../embeddings/oleObject36.bin"/><Relationship Id="rId12" Type="http://schemas.openxmlformats.org/officeDocument/2006/relationships/image" Target="../media/image70.wmf"/><Relationship Id="rId17" Type="http://schemas.openxmlformats.org/officeDocument/2006/relationships/image" Target="../media/image73.wmf"/><Relationship Id="rId2" Type="http://schemas.openxmlformats.org/officeDocument/2006/relationships/notesSlide" Target="../notesSlides/notesSlide8.xml"/><Relationship Id="rId16" Type="http://schemas.openxmlformats.org/officeDocument/2006/relationships/oleObject" Target="../embeddings/oleObject39.bin"/><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oleObject" Target="../embeddings/oleObject37.bin"/><Relationship Id="rId5" Type="http://schemas.openxmlformats.org/officeDocument/2006/relationships/image" Target="../media/image68.wmf"/><Relationship Id="rId15" Type="http://schemas.openxmlformats.org/officeDocument/2006/relationships/image" Target="../media/image72.emf"/><Relationship Id="rId10" Type="http://schemas.openxmlformats.org/officeDocument/2006/relationships/image" Target="../media/image77.png"/><Relationship Id="rId4" Type="http://schemas.openxmlformats.org/officeDocument/2006/relationships/oleObject" Target="../embeddings/oleObject35.bin"/><Relationship Id="rId9" Type="http://schemas.openxmlformats.org/officeDocument/2006/relationships/image" Target="../media/image76.png"/><Relationship Id="rId14" Type="http://schemas.openxmlformats.org/officeDocument/2006/relationships/image" Target="../media/image71.emf"/></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8" Type="http://schemas.openxmlformats.org/officeDocument/2006/relationships/image" Target="../media/image79.emf"/><Relationship Id="rId13" Type="http://schemas.openxmlformats.org/officeDocument/2006/relationships/oleObject" Target="../embeddings/oleObject45.bin"/><Relationship Id="rId18" Type="http://schemas.openxmlformats.org/officeDocument/2006/relationships/image" Target="../media/image85.emf"/><Relationship Id="rId3" Type="http://schemas.openxmlformats.org/officeDocument/2006/relationships/image" Target="../media/image76.emf"/><Relationship Id="rId7" Type="http://schemas.openxmlformats.org/officeDocument/2006/relationships/image" Target="../media/image78.wmf"/><Relationship Id="rId12" Type="http://schemas.openxmlformats.org/officeDocument/2006/relationships/image" Target="../media/image81.wmf"/><Relationship Id="rId17" Type="http://schemas.openxmlformats.org/officeDocument/2006/relationships/image" Target="../media/image84.emf"/><Relationship Id="rId2" Type="http://schemas.openxmlformats.org/officeDocument/2006/relationships/oleObject" Target="../embeddings/oleObject40.bin"/><Relationship Id="rId16" Type="http://schemas.openxmlformats.org/officeDocument/2006/relationships/image" Target="../media/image83.wmf"/><Relationship Id="rId1" Type="http://schemas.openxmlformats.org/officeDocument/2006/relationships/slideLayout" Target="../slideLayouts/slideLayout7.xml"/><Relationship Id="rId6" Type="http://schemas.openxmlformats.org/officeDocument/2006/relationships/oleObject" Target="../embeddings/oleObject42.bin"/><Relationship Id="rId11" Type="http://schemas.openxmlformats.org/officeDocument/2006/relationships/oleObject" Target="../embeddings/oleObject44.bin"/><Relationship Id="rId5" Type="http://schemas.openxmlformats.org/officeDocument/2006/relationships/image" Target="../media/image77.wmf"/><Relationship Id="rId15" Type="http://schemas.openxmlformats.org/officeDocument/2006/relationships/oleObject" Target="../embeddings/oleObject46.bin"/><Relationship Id="rId10" Type="http://schemas.openxmlformats.org/officeDocument/2006/relationships/image" Target="../media/image80.wmf"/><Relationship Id="rId4" Type="http://schemas.openxmlformats.org/officeDocument/2006/relationships/oleObject" Target="../embeddings/oleObject41.bin"/><Relationship Id="rId9" Type="http://schemas.openxmlformats.org/officeDocument/2006/relationships/oleObject" Target="../embeddings/oleObject43.bin"/><Relationship Id="rId14" Type="http://schemas.openxmlformats.org/officeDocument/2006/relationships/image" Target="../media/image82.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image" Target="../media/image92.wmf"/><Relationship Id="rId18" Type="http://schemas.openxmlformats.org/officeDocument/2006/relationships/oleObject" Target="../embeddings/oleObject53.bin"/><Relationship Id="rId26" Type="http://schemas.openxmlformats.org/officeDocument/2006/relationships/oleObject" Target="../embeddings/oleObject57.bin"/><Relationship Id="rId3" Type="http://schemas.openxmlformats.org/officeDocument/2006/relationships/image" Target="../media/image86.png"/><Relationship Id="rId21" Type="http://schemas.openxmlformats.org/officeDocument/2006/relationships/image" Target="../media/image96.emf"/><Relationship Id="rId7" Type="http://schemas.openxmlformats.org/officeDocument/2006/relationships/image" Target="../media/image89.wmf"/><Relationship Id="rId12" Type="http://schemas.openxmlformats.org/officeDocument/2006/relationships/oleObject" Target="../embeddings/oleObject50.bin"/><Relationship Id="rId17" Type="http://schemas.openxmlformats.org/officeDocument/2006/relationships/image" Target="../media/image94.wmf"/><Relationship Id="rId25" Type="http://schemas.openxmlformats.org/officeDocument/2006/relationships/image" Target="../media/image98.wmf"/><Relationship Id="rId2" Type="http://schemas.openxmlformats.org/officeDocument/2006/relationships/notesSlide" Target="../notesSlides/notesSlide11.xml"/><Relationship Id="rId16" Type="http://schemas.openxmlformats.org/officeDocument/2006/relationships/oleObject" Target="../embeddings/oleObject52.bin"/><Relationship Id="rId20" Type="http://schemas.openxmlformats.org/officeDocument/2006/relationships/oleObject" Target="../embeddings/oleObject54.bin"/><Relationship Id="rId1" Type="http://schemas.openxmlformats.org/officeDocument/2006/relationships/slideLayout" Target="../slideLayouts/slideLayout2.xml"/><Relationship Id="rId6" Type="http://schemas.openxmlformats.org/officeDocument/2006/relationships/oleObject" Target="../embeddings/oleObject47.bin"/><Relationship Id="rId11" Type="http://schemas.openxmlformats.org/officeDocument/2006/relationships/image" Target="../media/image91.wmf"/><Relationship Id="rId24" Type="http://schemas.openxmlformats.org/officeDocument/2006/relationships/oleObject" Target="../embeddings/oleObject56.bin"/><Relationship Id="rId5" Type="http://schemas.openxmlformats.org/officeDocument/2006/relationships/image" Target="../media/image88.png"/><Relationship Id="rId15" Type="http://schemas.openxmlformats.org/officeDocument/2006/relationships/image" Target="../media/image93.wmf"/><Relationship Id="rId23" Type="http://schemas.openxmlformats.org/officeDocument/2006/relationships/image" Target="../media/image97.wmf"/><Relationship Id="rId10" Type="http://schemas.openxmlformats.org/officeDocument/2006/relationships/oleObject" Target="../embeddings/oleObject49.bin"/><Relationship Id="rId19" Type="http://schemas.openxmlformats.org/officeDocument/2006/relationships/image" Target="../media/image95.wmf"/><Relationship Id="rId4" Type="http://schemas.openxmlformats.org/officeDocument/2006/relationships/image" Target="../media/image87.png"/><Relationship Id="rId9" Type="http://schemas.openxmlformats.org/officeDocument/2006/relationships/image" Target="../media/image90.wmf"/><Relationship Id="rId14" Type="http://schemas.openxmlformats.org/officeDocument/2006/relationships/oleObject" Target="../embeddings/oleObject51.bin"/><Relationship Id="rId22" Type="http://schemas.openxmlformats.org/officeDocument/2006/relationships/oleObject" Target="../embeddings/oleObject55.bin"/><Relationship Id="rId27" Type="http://schemas.openxmlformats.org/officeDocument/2006/relationships/image" Target="../media/image99.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image" Target="../media/image26.jpeg"/><Relationship Id="rId7" Type="http://schemas.openxmlformats.org/officeDocument/2006/relationships/image" Target="../media/image101.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oleObject" Target="../embeddings/oleObject59.bin"/><Relationship Id="rId11" Type="http://schemas.openxmlformats.org/officeDocument/2006/relationships/image" Target="../media/image103.emf"/><Relationship Id="rId5" Type="http://schemas.openxmlformats.org/officeDocument/2006/relationships/image" Target="../media/image100.emf"/><Relationship Id="rId10" Type="http://schemas.openxmlformats.org/officeDocument/2006/relationships/oleObject" Target="../embeddings/oleObject61.bin"/><Relationship Id="rId4" Type="http://schemas.openxmlformats.org/officeDocument/2006/relationships/oleObject" Target="../embeddings/oleObject58.bin"/><Relationship Id="rId9" Type="http://schemas.openxmlformats.org/officeDocument/2006/relationships/image" Target="../media/image102.e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image" Target="../media/image104.wmf"/><Relationship Id="rId7" Type="http://schemas.openxmlformats.org/officeDocument/2006/relationships/image" Target="../media/image100.emf"/><Relationship Id="rId2" Type="http://schemas.openxmlformats.org/officeDocument/2006/relationships/oleObject" Target="../embeddings/oleObject62.bin"/><Relationship Id="rId1" Type="http://schemas.openxmlformats.org/officeDocument/2006/relationships/slideLayout" Target="../slideLayouts/slideLayout13.xml"/><Relationship Id="rId6" Type="http://schemas.openxmlformats.org/officeDocument/2006/relationships/oleObject" Target="../embeddings/oleObject58.bin"/><Relationship Id="rId5" Type="http://schemas.openxmlformats.org/officeDocument/2006/relationships/image" Target="../media/image105.wmf"/><Relationship Id="rId10" Type="http://schemas.openxmlformats.org/officeDocument/2006/relationships/image" Target="../media/image47.jpeg"/><Relationship Id="rId4" Type="http://schemas.openxmlformats.org/officeDocument/2006/relationships/oleObject" Target="../embeddings/oleObject63.bin"/><Relationship Id="rId9" Type="http://schemas.openxmlformats.org/officeDocument/2006/relationships/image" Target="../media/image101.e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67.bin"/><Relationship Id="rId3" Type="http://schemas.openxmlformats.org/officeDocument/2006/relationships/image" Target="../media/image106.wmf"/><Relationship Id="rId7" Type="http://schemas.openxmlformats.org/officeDocument/2006/relationships/image" Target="../media/image108.wmf"/><Relationship Id="rId2" Type="http://schemas.openxmlformats.org/officeDocument/2006/relationships/oleObject" Target="../embeddings/oleObject64.bin"/><Relationship Id="rId1" Type="http://schemas.openxmlformats.org/officeDocument/2006/relationships/slideLayout" Target="../slideLayouts/slideLayout13.xml"/><Relationship Id="rId6" Type="http://schemas.openxmlformats.org/officeDocument/2006/relationships/oleObject" Target="../embeddings/oleObject66.bin"/><Relationship Id="rId5" Type="http://schemas.openxmlformats.org/officeDocument/2006/relationships/image" Target="../media/image107.wmf"/><Relationship Id="rId10" Type="http://schemas.openxmlformats.org/officeDocument/2006/relationships/image" Target="../media/image110.emf"/><Relationship Id="rId4" Type="http://schemas.openxmlformats.org/officeDocument/2006/relationships/oleObject" Target="../embeddings/oleObject65.bin"/><Relationship Id="rId9" Type="http://schemas.openxmlformats.org/officeDocument/2006/relationships/image" Target="../media/image109.wmf"/></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4.pn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slide" Target="slide11.xml"/><Relationship Id="rId4" Type="http://schemas.openxmlformats.org/officeDocument/2006/relationships/slide" Target="slide10.xml"/></Relationships>
</file>

<file path=ppt/slides/_rels/slide7.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oleObject" Target="../embeddings/oleObject1.bin"/><Relationship Id="rId7"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image" Target="../media/image25.wmf"/><Relationship Id="rId9" Type="http://schemas.openxmlformats.org/officeDocument/2006/relationships/slide" Target="slide1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wmf"/><Relationship Id="rId18" Type="http://schemas.openxmlformats.org/officeDocument/2006/relationships/slide" Target="slide7.xml"/><Relationship Id="rId3" Type="http://schemas.openxmlformats.org/officeDocument/2006/relationships/slideLayout" Target="../slideLayouts/slideLayout1.xml"/><Relationship Id="rId7" Type="http://schemas.openxmlformats.org/officeDocument/2006/relationships/image" Target="../media/image28.gif"/><Relationship Id="rId12" Type="http://schemas.openxmlformats.org/officeDocument/2006/relationships/oleObject" Target="../embeddings/oleObject3.bin"/><Relationship Id="rId17" Type="http://schemas.openxmlformats.org/officeDocument/2006/relationships/image" Target="../media/image34.emf"/><Relationship Id="rId2" Type="http://schemas.openxmlformats.org/officeDocument/2006/relationships/audio" Target="../media/media1.wav"/><Relationship Id="rId16" Type="http://schemas.openxmlformats.org/officeDocument/2006/relationships/oleObject" Target="../embeddings/oleObject5.bin"/><Relationship Id="rId1" Type="http://schemas.microsoft.com/office/2007/relationships/media" Target="../media/media1.wav"/><Relationship Id="rId6" Type="http://schemas.openxmlformats.org/officeDocument/2006/relationships/image" Target="../media/image27.gif"/><Relationship Id="rId11" Type="http://schemas.openxmlformats.org/officeDocument/2006/relationships/image" Target="../media/image31.emf"/><Relationship Id="rId5" Type="http://schemas.openxmlformats.org/officeDocument/2006/relationships/image" Target="../media/image26.jpeg"/><Relationship Id="rId15" Type="http://schemas.openxmlformats.org/officeDocument/2006/relationships/image" Target="../media/image33.emf"/><Relationship Id="rId10" Type="http://schemas.openxmlformats.org/officeDocument/2006/relationships/oleObject" Target="../embeddings/oleObject2.bin"/><Relationship Id="rId4" Type="http://schemas.openxmlformats.org/officeDocument/2006/relationships/notesSlide" Target="../notesSlides/notesSlide3.xml"/><Relationship Id="rId9" Type="http://schemas.openxmlformats.org/officeDocument/2006/relationships/image" Target="../media/image30.png"/><Relationship Id="rId1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oleObject" Target="../embeddings/oleObject8.bin"/><Relationship Id="rId3" Type="http://schemas.openxmlformats.org/officeDocument/2006/relationships/slideLayout" Target="../slideLayouts/slideLayout1.xml"/><Relationship Id="rId7" Type="http://schemas.openxmlformats.org/officeDocument/2006/relationships/image" Target="../media/image29.png"/><Relationship Id="rId12" Type="http://schemas.openxmlformats.org/officeDocument/2006/relationships/image" Target="../media/image36.wmf"/><Relationship Id="rId17" Type="http://schemas.openxmlformats.org/officeDocument/2006/relationships/image" Target="../media/image38.wmf"/><Relationship Id="rId2" Type="http://schemas.openxmlformats.org/officeDocument/2006/relationships/audio" Target="../media/media1.wav"/><Relationship Id="rId16" Type="http://schemas.openxmlformats.org/officeDocument/2006/relationships/oleObject" Target="../embeddings/oleObject9.bin"/><Relationship Id="rId1" Type="http://schemas.microsoft.com/office/2007/relationships/media" Target="../media/media1.wav"/><Relationship Id="rId6" Type="http://schemas.openxmlformats.org/officeDocument/2006/relationships/image" Target="../media/image28.gif"/><Relationship Id="rId11" Type="http://schemas.openxmlformats.org/officeDocument/2006/relationships/oleObject" Target="../embeddings/oleObject7.bin"/><Relationship Id="rId5" Type="http://schemas.openxmlformats.org/officeDocument/2006/relationships/image" Target="../media/image27.gif"/><Relationship Id="rId15" Type="http://schemas.openxmlformats.org/officeDocument/2006/relationships/slide" Target="slide7.xml"/><Relationship Id="rId10" Type="http://schemas.openxmlformats.org/officeDocument/2006/relationships/image" Target="../media/image35.wmf"/><Relationship Id="rId4" Type="http://schemas.openxmlformats.org/officeDocument/2006/relationships/image" Target="../media/image26.jpeg"/><Relationship Id="rId9" Type="http://schemas.openxmlformats.org/officeDocument/2006/relationships/oleObject" Target="../embeddings/oleObject6.bin"/><Relationship Id="rId14" Type="http://schemas.openxmlformats.org/officeDocument/2006/relationships/image" Target="../media/image3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857258"/>
            <a:ext cx="9143999" cy="5143493"/>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131493" y="1090501"/>
            <a:ext cx="9139429" cy="784830"/>
          </a:xfrm>
          <a:prstGeom prst="rect">
            <a:avLst/>
          </a:prstGeom>
          <a:noFill/>
        </p:spPr>
        <p:txBody>
          <a:bodyPr wrap="square" rtlCol="0">
            <a:spAutoFit/>
          </a:bodyPr>
          <a:lstStyle/>
          <a:p>
            <a:pPr algn="ctr" defTabSz="685783">
              <a:spcAft>
                <a:spcPts val="450"/>
              </a:spcAft>
            </a:pPr>
            <a:r>
              <a:rPr lang="en-US" sz="4500" b="1" dirty="0">
                <a:solidFill>
                  <a:srgbClr val="FF0000"/>
                </a:solidFill>
                <a:latin typeface="Times New Roman" panose="02020603050405020304" pitchFamily="18" charset="0"/>
                <a:cs typeface="Times New Roman" panose="02020603050405020304" pitchFamily="18" charset="0"/>
              </a:rPr>
              <a:t>TOÁN 9 - CÁNH DIỀU</a:t>
            </a: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2288" y="5469828"/>
            <a:ext cx="9134857" cy="553998"/>
          </a:xfrm>
          <a:prstGeom prst="rect">
            <a:avLst/>
          </a:prstGeom>
          <a:noFill/>
        </p:spPr>
        <p:txBody>
          <a:bodyPr wrap="square" rtlCol="0">
            <a:spAutoFit/>
          </a:bodyPr>
          <a:lstStyle/>
          <a:p>
            <a:pPr algn="ctr" defTabSz="685783">
              <a:spcAft>
                <a:spcPts val="450"/>
              </a:spcAft>
            </a:pPr>
            <a:r>
              <a:rPr lang="en-US" sz="3000" b="1" dirty="0">
                <a:solidFill>
                  <a:srgbClr val="002060"/>
                </a:solidFill>
                <a:latin typeface="Times New Roman" panose="02020603050405020304" pitchFamily="18" charset="0"/>
                <a:cs typeface="Times New Roman" panose="02020603050405020304" pitchFamily="18" charset="0"/>
              </a:rPr>
              <a:t>NĂM HỌC: 2023 - 2024</a:t>
            </a: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Trọn bộ 11 chủ đề hình nền powerpoint đẹp, chuyên nghiệp mọi lĩnh vực"/>
          <p:cNvPicPr>
            <a:picLocks noChangeAspect="1" noChangeArrowheads="1"/>
          </p:cNvPicPr>
          <p:nvPr/>
        </p:nvPicPr>
        <p:blipFill>
          <a:blip r:embed="rId4">
            <a:extLst>
              <a:ext uri="{28A0092B-C50C-407E-A947-70E740481C1C}">
                <a14:useLocalDpi xmlns:a14="http://schemas.microsoft.com/office/drawing/2010/main" val="0"/>
              </a:ext>
            </a:extLst>
          </a:blip>
          <a:srcRect l="3291" t="3699" r="2563" b="5276"/>
          <a:stretch>
            <a:fillRect/>
          </a:stretch>
        </p:blipFill>
        <p:spPr bwMode="auto">
          <a:xfrm>
            <a:off x="36512"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817" y="2190969"/>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057" y="5528834"/>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044" y="4455851"/>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045" y="3335654"/>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035826" y="2370566"/>
            <a:ext cx="2764774"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A. </a:t>
            </a:r>
          </a:p>
        </p:txBody>
      </p:sp>
      <p:sp>
        <p:nvSpPr>
          <p:cNvPr id="17" name="dapanb"/>
          <p:cNvSpPr txBox="1"/>
          <p:nvPr/>
        </p:nvSpPr>
        <p:spPr>
          <a:xfrm>
            <a:off x="2035826" y="3515250"/>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a:t>
            </a:r>
          </a:p>
        </p:txBody>
      </p:sp>
      <p:sp>
        <p:nvSpPr>
          <p:cNvPr id="18" name="dapanc"/>
          <p:cNvSpPr txBox="1"/>
          <p:nvPr/>
        </p:nvSpPr>
        <p:spPr>
          <a:xfrm>
            <a:off x="2080853" y="4587186"/>
            <a:ext cx="2680060"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C:</a:t>
            </a:r>
          </a:p>
        </p:txBody>
      </p:sp>
      <p:sp>
        <p:nvSpPr>
          <p:cNvPr id="19" name="dapand"/>
          <p:cNvSpPr txBox="1"/>
          <p:nvPr/>
        </p:nvSpPr>
        <p:spPr>
          <a:xfrm>
            <a:off x="2125881" y="5575926"/>
            <a:ext cx="267471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a:t>
            </a:r>
          </a:p>
        </p:txBody>
      </p:sp>
      <p:sp>
        <p:nvSpPr>
          <p:cNvPr id="24" name="nhanb"/>
          <p:cNvSpPr/>
          <p:nvPr/>
        </p:nvSpPr>
        <p:spPr>
          <a:xfrm>
            <a:off x="953590" y="3278952"/>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1024974" y="5498837"/>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1038829" y="4402454"/>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sp>
        <p:nvSpPr>
          <p:cNvPr id="21" name="TextBox 20"/>
          <p:cNvSpPr txBox="1"/>
          <p:nvPr/>
        </p:nvSpPr>
        <p:spPr>
          <a:xfrm>
            <a:off x="953590" y="236889"/>
            <a:ext cx="6647928"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p>
        </p:txBody>
      </p:sp>
      <p:sp>
        <p:nvSpPr>
          <p:cNvPr id="23" name="Rectangle 22"/>
          <p:cNvSpPr/>
          <p:nvPr/>
        </p:nvSpPr>
        <p:spPr>
          <a:xfrm>
            <a:off x="495300" y="1110433"/>
            <a:ext cx="1157288" cy="84415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itchFamily="34" charset="0"/>
                <a:cs typeface="Arial" pitchFamily="34" charset="0"/>
              </a:rPr>
              <a:t>3</a:t>
            </a:r>
          </a:p>
        </p:txBody>
      </p:sp>
      <p:sp>
        <p:nvSpPr>
          <p:cNvPr id="28" name="Rounded Rectangle 27">
            <a:hlinkClick r:id="rId9" action="ppaction://hlinksldjump"/>
          </p:cNvPr>
          <p:cNvSpPr/>
          <p:nvPr/>
        </p:nvSpPr>
        <p:spPr>
          <a:xfrm>
            <a:off x="7162802" y="6283090"/>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p>
        </p:txBody>
      </p:sp>
      <p:sp>
        <p:nvSpPr>
          <p:cNvPr id="29" name="Rounded Rectangle 28"/>
          <p:cNvSpPr/>
          <p:nvPr/>
        </p:nvSpPr>
        <p:spPr bwMode="auto">
          <a:xfrm>
            <a:off x="1819762" y="810773"/>
            <a:ext cx="6438900" cy="150017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449263" rtl="0" eaLnBrk="1" fontAlgn="base" latinLnBrk="0" hangingPunct="1">
              <a:lnSpc>
                <a:spcPct val="150000"/>
              </a:lnSpc>
              <a:spcBef>
                <a:spcPct val="0"/>
              </a:spcBef>
              <a:spcAft>
                <a:spcPct val="0"/>
              </a:spcAft>
              <a:buClr>
                <a:srgbClr val="000000"/>
              </a:buClr>
              <a:buSzPct val="100000"/>
              <a:buFont typeface="Times New Roman" panose="02020603050405020304" pitchFamily="18" charset="0"/>
              <a:buNone/>
              <a:tabLst/>
            </a:pPr>
            <a:r>
              <a:rPr lang="en-US" sz="2800" dirty="0" err="1">
                <a:solidFill>
                  <a:srgbClr val="FF0000"/>
                </a:solidFill>
                <a:latin typeface="Times New Roman" panose="02020603050405020304" pitchFamily="18" charset="0"/>
                <a:cs typeface="Times New Roman" panose="02020603050405020304" pitchFamily="18" charset="0"/>
              </a:rPr>
              <a:t>P</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a:ln>
                  <a:noFill/>
                </a:ln>
                <a:solidFill>
                  <a:srgbClr val="FF0000"/>
                </a:solidFill>
                <a:effectLst/>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     có nghiệm là: </a:t>
            </a:r>
            <a:r>
              <a:rPr kumimoji="0" lang="en-US" sz="2800" b="0" i="0" u="none" strike="noStrike" cap="none" normalizeH="0">
                <a:ln>
                  <a:noFill/>
                </a:ln>
                <a:solidFill>
                  <a:srgbClr val="FF0000"/>
                </a:solidFill>
                <a:effectLst/>
                <a:latin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2904881178"/>
              </p:ext>
            </p:extLst>
          </p:nvPr>
        </p:nvGraphicFramePr>
        <p:xfrm>
          <a:off x="2535238" y="2405063"/>
          <a:ext cx="2225675" cy="493712"/>
        </p:xfrm>
        <a:graphic>
          <a:graphicData uri="http://schemas.openxmlformats.org/presentationml/2006/ole">
            <mc:AlternateContent xmlns:mc="http://schemas.openxmlformats.org/markup-compatibility/2006">
              <mc:Choice xmlns:v="urn:schemas-microsoft-com:vml" Requires="v">
                <p:oleObj name="Equation" r:id="rId10" imgW="914400" imgH="203040" progId="Equation.DSMT4">
                  <p:embed/>
                </p:oleObj>
              </mc:Choice>
              <mc:Fallback>
                <p:oleObj name="Equation" r:id="rId10" imgW="914400" imgH="203040" progId="Equation.DSMT4">
                  <p:embed/>
                  <p:pic>
                    <p:nvPicPr>
                      <p:cNvPr id="3" name="Object 2"/>
                      <p:cNvPicPr/>
                      <p:nvPr/>
                    </p:nvPicPr>
                    <p:blipFill>
                      <a:blip r:embed="rId11"/>
                      <a:stretch>
                        <a:fillRect/>
                      </a:stretch>
                    </p:blipFill>
                    <p:spPr>
                      <a:xfrm>
                        <a:off x="2535238" y="2405063"/>
                        <a:ext cx="2225675" cy="493712"/>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46598611"/>
              </p:ext>
            </p:extLst>
          </p:nvPr>
        </p:nvGraphicFramePr>
        <p:xfrm>
          <a:off x="2422525" y="3543300"/>
          <a:ext cx="2073275" cy="509588"/>
        </p:xfrm>
        <a:graphic>
          <a:graphicData uri="http://schemas.openxmlformats.org/presentationml/2006/ole">
            <mc:AlternateContent xmlns:mc="http://schemas.openxmlformats.org/markup-compatibility/2006">
              <mc:Choice xmlns:v="urn:schemas-microsoft-com:vml" Requires="v">
                <p:oleObj name="Equation" r:id="rId12" imgW="825480" imgH="203040" progId="Equation.DSMT4">
                  <p:embed/>
                </p:oleObj>
              </mc:Choice>
              <mc:Fallback>
                <p:oleObj name="Equation" r:id="rId12" imgW="825480" imgH="203040" progId="Equation.DSMT4">
                  <p:embed/>
                  <p:pic>
                    <p:nvPicPr>
                      <p:cNvPr id="7" name="Object 6"/>
                      <p:cNvPicPr/>
                      <p:nvPr/>
                    </p:nvPicPr>
                    <p:blipFill>
                      <a:blip r:embed="rId13"/>
                      <a:stretch>
                        <a:fillRect/>
                      </a:stretch>
                    </p:blipFill>
                    <p:spPr>
                      <a:xfrm>
                        <a:off x="2422525" y="3543300"/>
                        <a:ext cx="2073275" cy="509588"/>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723367951"/>
              </p:ext>
            </p:extLst>
          </p:nvPr>
        </p:nvGraphicFramePr>
        <p:xfrm>
          <a:off x="2530476" y="4653643"/>
          <a:ext cx="2230437" cy="458787"/>
        </p:xfrm>
        <a:graphic>
          <a:graphicData uri="http://schemas.openxmlformats.org/presentationml/2006/ole">
            <mc:AlternateContent xmlns:mc="http://schemas.openxmlformats.org/markup-compatibility/2006">
              <mc:Choice xmlns:v="urn:schemas-microsoft-com:vml" Requires="v">
                <p:oleObj name="Equation" r:id="rId14" imgW="990360" imgH="203040" progId="Equation.DSMT4">
                  <p:embed/>
                </p:oleObj>
              </mc:Choice>
              <mc:Fallback>
                <p:oleObj name="Equation" r:id="rId14" imgW="990360" imgH="203040" progId="Equation.DSMT4">
                  <p:embed/>
                  <p:pic>
                    <p:nvPicPr>
                      <p:cNvPr id="25" name="Object 24"/>
                      <p:cNvPicPr/>
                      <p:nvPr/>
                    </p:nvPicPr>
                    <p:blipFill>
                      <a:blip r:embed="rId15"/>
                      <a:stretch>
                        <a:fillRect/>
                      </a:stretch>
                    </p:blipFill>
                    <p:spPr>
                      <a:xfrm>
                        <a:off x="2530476" y="4653643"/>
                        <a:ext cx="2230437" cy="458787"/>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029003569"/>
              </p:ext>
            </p:extLst>
          </p:nvPr>
        </p:nvGraphicFramePr>
        <p:xfrm>
          <a:off x="2486026" y="5624192"/>
          <a:ext cx="2274887" cy="495300"/>
        </p:xfrm>
        <a:graphic>
          <a:graphicData uri="http://schemas.openxmlformats.org/presentationml/2006/ole">
            <mc:AlternateContent xmlns:mc="http://schemas.openxmlformats.org/markup-compatibility/2006">
              <mc:Choice xmlns:v="urn:schemas-microsoft-com:vml" Requires="v">
                <p:oleObj name="Equation" r:id="rId16" imgW="927000" imgH="203040" progId="Equation.DSMT4">
                  <p:embed/>
                </p:oleObj>
              </mc:Choice>
              <mc:Fallback>
                <p:oleObj name="Equation" r:id="rId16" imgW="927000" imgH="203040" progId="Equation.DSMT4">
                  <p:embed/>
                  <p:pic>
                    <p:nvPicPr>
                      <p:cNvPr id="26" name="Object 25"/>
                      <p:cNvPicPr/>
                      <p:nvPr/>
                    </p:nvPicPr>
                    <p:blipFill>
                      <a:blip r:embed="rId17"/>
                      <a:stretch>
                        <a:fillRect/>
                      </a:stretch>
                    </p:blipFill>
                    <p:spPr>
                      <a:xfrm>
                        <a:off x="2486026" y="5624192"/>
                        <a:ext cx="2274887" cy="495300"/>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818534726"/>
              </p:ext>
            </p:extLst>
          </p:nvPr>
        </p:nvGraphicFramePr>
        <p:xfrm>
          <a:off x="3897835" y="1065736"/>
          <a:ext cx="1935162" cy="461963"/>
        </p:xfrm>
        <a:graphic>
          <a:graphicData uri="http://schemas.openxmlformats.org/presentationml/2006/ole">
            <mc:AlternateContent xmlns:mc="http://schemas.openxmlformats.org/markup-compatibility/2006">
              <mc:Choice xmlns:v="urn:schemas-microsoft-com:vml" Requires="v">
                <p:oleObj name="Equation" r:id="rId18" imgW="1041120" imgH="203040" progId="Equation.DSMT4">
                  <p:embed/>
                </p:oleObj>
              </mc:Choice>
              <mc:Fallback>
                <p:oleObj name="Equation" r:id="rId18" imgW="1041120" imgH="203040" progId="Equation.DSMT4">
                  <p:embed/>
                  <p:pic>
                    <p:nvPicPr>
                      <p:cNvPr id="24" name="Object 23"/>
                      <p:cNvPicPr/>
                      <p:nvPr/>
                    </p:nvPicPr>
                    <p:blipFill>
                      <a:blip r:embed="rId19"/>
                      <a:stretch>
                        <a:fillRect/>
                      </a:stretch>
                    </p:blipFill>
                    <p:spPr>
                      <a:xfrm>
                        <a:off x="3897835" y="1065736"/>
                        <a:ext cx="1935162" cy="461963"/>
                      </a:xfrm>
                      <a:prstGeom prst="rect">
                        <a:avLst/>
                      </a:prstGeom>
                    </p:spPr>
                  </p:pic>
                </p:oleObj>
              </mc:Fallback>
            </mc:AlternateContent>
          </a:graphicData>
        </a:graphic>
      </p:graphicFrame>
    </p:spTree>
    <p:extLst>
      <p:ext uri="{BB962C8B-B14F-4D97-AF65-F5344CB8AC3E}">
        <p14:creationId xmlns:p14="http://schemas.microsoft.com/office/powerpoint/2010/main" val="19321107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7" dur="2000" fill="hold"/>
                                        <p:tgtEl>
                                          <p:spTgt spid="8"/>
                                        </p:tgtEl>
                                        <p:attrNameLst>
                                          <p:attrName>ppt_x</p:attrName>
                                          <p:attrName>ppt_y</p:attrName>
                                        </p:attrNameLst>
                                      </p:cBhvr>
                                      <p:rCtr x="10955" y="-2520"/>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Trọn bộ 11 chủ đề hình nền powerpoint đẹp, chuyên nghiệp mọi lĩnh vực"/>
          <p:cNvPicPr>
            <a:picLocks noChangeAspect="1" noChangeArrowheads="1"/>
          </p:cNvPicPr>
          <p:nvPr/>
        </p:nvPicPr>
        <p:blipFill>
          <a:blip r:embed="rId4">
            <a:extLst>
              <a:ext uri="{28A0092B-C50C-407E-A947-70E740481C1C}">
                <a14:useLocalDpi xmlns:a14="http://schemas.microsoft.com/office/drawing/2010/main" val="0"/>
              </a:ext>
            </a:extLst>
          </a:blip>
          <a:srcRect l="3291" t="3699" r="2563" b="5276"/>
          <a:stretch>
            <a:fillRect/>
          </a:stretch>
        </p:blipFill>
        <p:spPr bwMode="auto">
          <a:xfrm>
            <a:off x="47195" y="-34496"/>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1987" y="2128495"/>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7227" y="5466360"/>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0214" y="4393377"/>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0215" y="3273180"/>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376052" y="5645956"/>
            <a:ext cx="3948548"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a:t>
            </a:r>
            <a:r>
              <a:rPr lang="en-US" sz="2800">
                <a:latin typeface="Times New Roman" pitchFamily="18" charset="0"/>
                <a:cs typeface="Times New Roman" pitchFamily="18" charset="0"/>
              </a:rPr>
              <a:t>. 2</a:t>
            </a:r>
            <a:endParaRPr lang="en-US" sz="2800" dirty="0">
              <a:latin typeface="Times New Roman" pitchFamily="18" charset="0"/>
              <a:cs typeface="Times New Roman" pitchFamily="18" charset="0"/>
            </a:endParaRPr>
          </a:p>
        </p:txBody>
      </p:sp>
      <p:sp>
        <p:nvSpPr>
          <p:cNvPr id="17" name="dapanb"/>
          <p:cNvSpPr txBox="1"/>
          <p:nvPr/>
        </p:nvSpPr>
        <p:spPr>
          <a:xfrm>
            <a:off x="2285996" y="3452776"/>
            <a:ext cx="365760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a:t>
            </a:r>
            <a:r>
              <a:rPr lang="en-US" sz="2800">
                <a:latin typeface="Times New Roman" pitchFamily="18" charset="0"/>
                <a:cs typeface="Times New Roman" pitchFamily="18" charset="0"/>
              </a:rPr>
              <a:t>: 3</a:t>
            </a:r>
            <a:endParaRPr lang="en-US" sz="2800" dirty="0">
              <a:latin typeface="Times New Roman" pitchFamily="18" charset="0"/>
              <a:cs typeface="Times New Roman" pitchFamily="18" charset="0"/>
            </a:endParaRPr>
          </a:p>
        </p:txBody>
      </p:sp>
      <p:sp>
        <p:nvSpPr>
          <p:cNvPr id="18" name="dapanc"/>
          <p:cNvSpPr txBox="1"/>
          <p:nvPr/>
        </p:nvSpPr>
        <p:spPr>
          <a:xfrm>
            <a:off x="2376052" y="4547863"/>
            <a:ext cx="3948548"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a:latin typeface="Times New Roman" pitchFamily="18" charset="0"/>
                <a:cs typeface="Times New Roman" pitchFamily="18" charset="0"/>
              </a:rPr>
              <a:t>C: 4</a:t>
            </a:r>
            <a:endParaRPr lang="en-US" sz="2800" dirty="0">
              <a:latin typeface="Times New Roman" pitchFamily="18" charset="0"/>
              <a:cs typeface="Times New Roman" pitchFamily="18" charset="0"/>
            </a:endParaRPr>
          </a:p>
        </p:txBody>
      </p:sp>
      <p:sp>
        <p:nvSpPr>
          <p:cNvPr id="19" name="dapand"/>
          <p:cNvSpPr txBox="1"/>
          <p:nvPr/>
        </p:nvSpPr>
        <p:spPr>
          <a:xfrm>
            <a:off x="2285996" y="2255580"/>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A</a:t>
            </a:r>
            <a:r>
              <a:rPr lang="en-US" sz="2800">
                <a:latin typeface="Times New Roman" pitchFamily="18" charset="0"/>
                <a:cs typeface="Times New Roman" pitchFamily="18" charset="0"/>
              </a:rPr>
              <a:t>: 1</a:t>
            </a:r>
            <a:endParaRPr lang="en-US" sz="2800" dirty="0">
              <a:latin typeface="Times New Roman" pitchFamily="18" charset="0"/>
              <a:cs typeface="Times New Roman" pitchFamily="18" charset="0"/>
            </a:endParaRPr>
          </a:p>
        </p:txBody>
      </p:sp>
      <p:sp>
        <p:nvSpPr>
          <p:cNvPr id="24" name="nhanb"/>
          <p:cNvSpPr/>
          <p:nvPr/>
        </p:nvSpPr>
        <p:spPr>
          <a:xfrm>
            <a:off x="1203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1161137" y="20599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1288999" y="433998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sp>
        <p:nvSpPr>
          <p:cNvPr id="21" name="TextBox 20"/>
          <p:cNvSpPr txBox="1"/>
          <p:nvPr/>
        </p:nvSpPr>
        <p:spPr>
          <a:xfrm>
            <a:off x="1716113" y="376986"/>
            <a:ext cx="5867400"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p>
        </p:txBody>
      </p:sp>
      <p:sp>
        <p:nvSpPr>
          <p:cNvPr id="23" name="Rectangle 22"/>
          <p:cNvSpPr/>
          <p:nvPr/>
        </p:nvSpPr>
        <p:spPr>
          <a:xfrm>
            <a:off x="122837" y="1137802"/>
            <a:ext cx="984105" cy="73602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itchFamily="34" charset="0"/>
                <a:cs typeface="Arial" pitchFamily="34" charset="0"/>
              </a:rPr>
              <a:t>4</a:t>
            </a:r>
          </a:p>
        </p:txBody>
      </p:sp>
      <p:sp>
        <p:nvSpPr>
          <p:cNvPr id="28" name="Rounded Rectangle 27">
            <a:hlinkClick r:id="rId9" action="ppaction://hlinksldjump"/>
          </p:cNvPr>
          <p:cNvSpPr/>
          <p:nvPr/>
        </p:nvSpPr>
        <p:spPr>
          <a:xfrm>
            <a:off x="7010400" y="6188163"/>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p>
        </p:txBody>
      </p:sp>
      <p:sp>
        <p:nvSpPr>
          <p:cNvPr id="29" name="Rounded Rectangle 28"/>
          <p:cNvSpPr/>
          <p:nvPr/>
        </p:nvSpPr>
        <p:spPr bwMode="auto">
          <a:xfrm>
            <a:off x="1150359" y="1096182"/>
            <a:ext cx="7855096" cy="81183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449263" rtl="0" eaLnBrk="1" fontAlgn="base" latinLnBrk="0" hangingPunct="1">
              <a:lnSpc>
                <a:spcPct val="150000"/>
              </a:lnSpc>
              <a:spcBef>
                <a:spcPct val="0"/>
              </a:spcBef>
              <a:spcAft>
                <a:spcPct val="0"/>
              </a:spcAft>
              <a:buClr>
                <a:srgbClr val="000000"/>
              </a:buClr>
              <a:buSzPct val="100000"/>
              <a:buFont typeface="Times New Roman" panose="02020603050405020304" pitchFamily="18" charset="0"/>
              <a:buNone/>
              <a:tabLst/>
            </a:pPr>
            <a:r>
              <a:rPr lang="en-US" sz="2800" dirty="0" err="1">
                <a:solidFill>
                  <a:srgbClr val="FF0000"/>
                </a:solidFill>
                <a:latin typeface="Times New Roman" panose="02020603050405020304" pitchFamily="18" charset="0"/>
                <a:cs typeface="Times New Roman" panose="02020603050405020304" pitchFamily="18" charset="0"/>
              </a:rPr>
              <a:t>P</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có</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tất</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cả</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bao</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nhiêu</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nghiệm</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2793111124"/>
              </p:ext>
            </p:extLst>
          </p:nvPr>
        </p:nvGraphicFramePr>
        <p:xfrm>
          <a:off x="3190875" y="1371600"/>
          <a:ext cx="1685925" cy="401637"/>
        </p:xfrm>
        <a:graphic>
          <a:graphicData uri="http://schemas.openxmlformats.org/presentationml/2006/ole">
            <mc:AlternateContent xmlns:mc="http://schemas.openxmlformats.org/markup-compatibility/2006">
              <mc:Choice xmlns:v="urn:schemas-microsoft-com:vml" Requires="v">
                <p:oleObj name="Equation" r:id="rId10" imgW="1066680" imgH="203040" progId="Equation.DSMT4">
                  <p:embed/>
                </p:oleObj>
              </mc:Choice>
              <mc:Fallback>
                <p:oleObj name="Equation" r:id="rId10" imgW="1066680" imgH="203040" progId="Equation.DSMT4">
                  <p:embed/>
                  <p:pic>
                    <p:nvPicPr>
                      <p:cNvPr id="7" name="Object 6"/>
                      <p:cNvPicPr/>
                      <p:nvPr/>
                    </p:nvPicPr>
                    <p:blipFill>
                      <a:blip r:embed="rId11"/>
                      <a:stretch>
                        <a:fillRect/>
                      </a:stretch>
                    </p:blipFill>
                    <p:spPr>
                      <a:xfrm>
                        <a:off x="3190875" y="1371600"/>
                        <a:ext cx="1685925" cy="401637"/>
                      </a:xfrm>
                      <a:prstGeom prst="rect">
                        <a:avLst/>
                      </a:prstGeom>
                    </p:spPr>
                  </p:pic>
                </p:oleObj>
              </mc:Fallback>
            </mc:AlternateContent>
          </a:graphicData>
        </a:graphic>
      </p:graphicFrame>
    </p:spTree>
    <p:extLst>
      <p:ext uri="{BB962C8B-B14F-4D97-AF65-F5344CB8AC3E}">
        <p14:creationId xmlns:p14="http://schemas.microsoft.com/office/powerpoint/2010/main" val="100539296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7" dur="2000" fill="hold"/>
                                        <p:tgtEl>
                                          <p:spTgt spid="8"/>
                                        </p:tgtEl>
                                        <p:attrNameLst>
                                          <p:attrName>ppt_x</p:attrName>
                                          <p:attrName>ppt_y</p:attrName>
                                        </p:attrNameLst>
                                      </p:cBhvr>
                                      <p:rCtr x="10955" y="-2500"/>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18436" name="图片 30"/>
          <p:cNvPicPr>
            <a:picLocks noChangeAspect="1" noChangeArrowheads="1"/>
          </p:cNvPicPr>
          <p:nvPr/>
        </p:nvPicPr>
        <p:blipFill>
          <a:blip r:embed="rId5">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6FBB24-D24F-4089-8E3A-77953F8EDDC0}"/>
              </a:ext>
            </a:extLst>
          </p:cNvPr>
          <p:cNvSpPr/>
          <p:nvPr/>
        </p:nvSpPr>
        <p:spPr>
          <a:xfrm>
            <a:off x="2119886" y="3733800"/>
            <a:ext cx="4904228" cy="1754326"/>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HÌNH THÀNH </a:t>
            </a:r>
          </a:p>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KIẾN THỨC</a:t>
            </a:r>
          </a:p>
        </p:txBody>
      </p:sp>
    </p:spTree>
    <p:custDataLst>
      <p:tags r:id="rId1"/>
    </p:custDataLst>
  </p:cSld>
  <p:clrMapOvr>
    <a:masterClrMapping/>
  </p:clrMapOvr>
  <p:transition spd="slow" advClick="0" advTm="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70"/>
            <a:ext cx="9144000" cy="683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381000" y="1905000"/>
            <a:ext cx="8382000" cy="1938992"/>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BÀI 2: PHƯƠNG TRÌNH BẬC NHẤT HAI ẨN. HỆ HAI PHƯƠNG TRÌNH BẬC NHẤT HAI ẨN </a:t>
            </a:r>
          </a:p>
        </p:txBody>
      </p:sp>
    </p:spTree>
    <p:extLst>
      <p:ext uri="{BB962C8B-B14F-4D97-AF65-F5344CB8AC3E}">
        <p14:creationId xmlns:p14="http://schemas.microsoft.com/office/powerpoint/2010/main" val="4228322002"/>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86880" y="34636"/>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14"/>
          <p:cNvSpPr txBox="1">
            <a:spLocks noChangeArrowheads="1"/>
          </p:cNvSpPr>
          <p:nvPr/>
        </p:nvSpPr>
        <p:spPr bwMode="auto">
          <a:xfrm>
            <a:off x="2819400" y="1307306"/>
            <a:ext cx="59293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bậc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ẩn</a:t>
            </a:r>
            <a:endParaRPr lang="en-US" altLang="en-US" sz="2800" b="1" dirty="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437432938"/>
              </p:ext>
            </p:extLst>
          </p:nvPr>
        </p:nvGraphicFramePr>
        <p:xfrm>
          <a:off x="149225" y="1292225"/>
          <a:ext cx="3296244" cy="583406"/>
        </p:xfrm>
        <a:graphic>
          <a:graphicData uri="http://schemas.openxmlformats.org/presentationml/2006/ole">
            <mc:AlternateContent xmlns:mc="http://schemas.openxmlformats.org/markup-compatibility/2006">
              <mc:Choice xmlns:v="urn:schemas-microsoft-com:vml" Requires="v">
                <p:oleObj name="Equation" r:id="rId4" imgW="939600" imgH="203040" progId="Equation.DSMT4">
                  <p:embed/>
                </p:oleObj>
              </mc:Choice>
              <mc:Fallback>
                <p:oleObj name="Equation" r:id="rId4" imgW="939600" imgH="203040" progId="Equation.DSMT4">
                  <p:embed/>
                  <p:pic>
                    <p:nvPicPr>
                      <p:cNvPr id="16" name="Object 15"/>
                      <p:cNvPicPr/>
                      <p:nvPr/>
                    </p:nvPicPr>
                    <p:blipFill>
                      <a:blip r:embed="rId5"/>
                      <a:stretch>
                        <a:fillRect/>
                      </a:stretch>
                    </p:blipFill>
                    <p:spPr>
                      <a:xfrm>
                        <a:off x="149225" y="1292225"/>
                        <a:ext cx="3296244" cy="583406"/>
                      </a:xfrm>
                      <a:prstGeom prst="rect">
                        <a:avLst/>
                      </a:prstGeom>
                    </p:spPr>
                  </p:pic>
                </p:oleObj>
              </mc:Fallback>
            </mc:AlternateContent>
          </a:graphicData>
        </a:graphic>
      </p:graphicFrame>
      <p:pic>
        <p:nvPicPr>
          <p:cNvPr id="19" name="Picture 14" descr="Hiểu cho đúng về công suất của bóng đèn chiếu sáng hiện n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6767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4">
            <a:extLst>
              <a:ext uri="{FF2B5EF4-FFF2-40B4-BE49-F238E27FC236}">
                <a16:creationId xmlns:a16="http://schemas.microsoft.com/office/drawing/2014/main" id="{FB37CF2D-925B-4F3E-A19E-4D1970AFE3FF}"/>
              </a:ext>
            </a:extLst>
          </p:cNvPr>
          <p:cNvSpPr>
            <a:spLocks noChangeArrowheads="1"/>
          </p:cNvSpPr>
          <p:nvPr/>
        </p:nvSpPr>
        <p:spPr bwMode="auto">
          <a:xfrm>
            <a:off x="1176337" y="2318255"/>
            <a:ext cx="7572375" cy="2305050"/>
          </a:xfrm>
          <a:prstGeom prst="cloudCallout">
            <a:avLst>
              <a:gd name="adj1" fmla="val -39674"/>
              <a:gd name="adj2" fmla="val 92197"/>
            </a:avLst>
          </a:prstGeom>
          <a:solidFill>
            <a:schemeClr val="accent6">
              <a:lumMod val="20000"/>
              <a:lumOff val="80000"/>
            </a:schemeClr>
          </a:solidFill>
          <a:ln w="9525">
            <a:solidFill>
              <a:schemeClr val="tx1"/>
            </a:solidFill>
            <a:round/>
            <a:headEnd/>
            <a:tailEnd/>
          </a:ln>
        </p:spPr>
        <p:txBody>
          <a:bodyPr anchor="ctr"/>
          <a:lstStyle/>
          <a:p>
            <a:pPr algn="ctr">
              <a:buClr>
                <a:srgbClr val="000000"/>
              </a:buClr>
              <a:buSzPct val="100000"/>
              <a:buFont typeface="Times New Roman" panose="02020603050405020304" pitchFamily="18" charset="0"/>
              <a:buNone/>
              <a:defRPr/>
            </a:pPr>
            <a:r>
              <a:rPr lang="en-US" altLang="en-US" sz="2800" i="1" dirty="0" err="1">
                <a:solidFill>
                  <a:schemeClr val="tx1"/>
                </a:solidFill>
                <a:latin typeface="Times New Roman" pitchFamily="18" charset="0"/>
                <a:cs typeface="Times New Roman" pitchFamily="18" charset="0"/>
              </a:rPr>
              <a:t>Phương</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trình</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bậc</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nhất</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hai</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ẩn</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có</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dạng</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như</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thế</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nào</a:t>
            </a:r>
            <a:r>
              <a:rPr lang="en-US" altLang="en-US" sz="2800" i="1"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2745247376"/>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additive="repl">
                                        <p:cTn id="10" dur="1" fill="hold">
                                          <p:stCondLst>
                                            <p:cond delay="0"/>
                                          </p:stCondLst>
                                        </p:cTn>
                                        <p:tgtEl>
                                          <p:spTgt spid="5134"/>
                                        </p:tgtEl>
                                        <p:attrNameLst>
                                          <p:attrName>style.visibility</p:attrName>
                                        </p:attrNameLst>
                                      </p:cBhvr>
                                      <p:to>
                                        <p:strVal val="visible"/>
                                      </p:to>
                                    </p:set>
                                    <p:animEffect transition="in" filter="circle(in)">
                                      <p:cBhvr additive="repl">
                                        <p:cTn id="11" dur="500"/>
                                        <p:tgtEl>
                                          <p:spTgt spid="51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heckerboard(across)">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20591" y="3424746"/>
            <a:ext cx="5768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n-US" altLang="en-US" sz="2400" b="1">
                <a:solidFill>
                  <a:schemeClr val="tx1"/>
                </a:solidFill>
                <a:latin typeface="Times New Roman" panose="02020603050405020304" pitchFamily="18" charset="0"/>
                <a:cs typeface="Times New Roman" panose="02020603050405020304" pitchFamily="18" charset="0"/>
              </a:rPr>
              <a:t>        Ví </a:t>
            </a:r>
            <a:r>
              <a:rPr lang="en-US" altLang="en-US" sz="2400" b="1" dirty="0" err="1">
                <a:solidFill>
                  <a:schemeClr val="tx1"/>
                </a:solidFill>
                <a:latin typeface="Times New Roman" panose="02020603050405020304" pitchFamily="18" charset="0"/>
                <a:cs typeface="Times New Roman" panose="02020603050405020304" pitchFamily="18" charset="0"/>
              </a:rPr>
              <a:t>dụ</a:t>
            </a:r>
            <a:r>
              <a:rPr lang="en-US" altLang="en-US" sz="2400" b="1" dirty="0">
                <a:solidFill>
                  <a:schemeClr val="tx1"/>
                </a:solidFill>
                <a:latin typeface="Times New Roman" panose="02020603050405020304" pitchFamily="18" charset="0"/>
                <a:cs typeface="Times New Roman" panose="02020603050405020304" pitchFamily="18" charset="0"/>
              </a:rPr>
              <a:t> : </a:t>
            </a:r>
            <a:r>
              <a:rPr lang="en-US" altLang="en-US" sz="2400" b="1" dirty="0" err="1">
                <a:solidFill>
                  <a:schemeClr val="tx1"/>
                </a:solidFill>
                <a:latin typeface="Times New Roman" panose="02020603050405020304" pitchFamily="18" charset="0"/>
                <a:cs typeface="Times New Roman" panose="02020603050405020304" pitchFamily="18" charset="0"/>
              </a:rPr>
              <a:t>Phương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trình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bậc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nhất</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hai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ẩn</a:t>
            </a:r>
            <a:r>
              <a:rPr lang="en-US" altLang="en-US" sz="2400" b="1" dirty="0">
                <a:solidFill>
                  <a:schemeClr val="tx1"/>
                </a:solidFill>
                <a:latin typeface="Times New Roman" panose="02020603050405020304" pitchFamily="18" charset="0"/>
                <a:cs typeface="Times New Roman" panose="02020603050405020304" pitchFamily="18" charset="0"/>
              </a:rPr>
              <a:t>:</a:t>
            </a:r>
            <a:endParaRPr lang="en-US" altLang="en-US" sz="2400" dirty="0">
              <a:solidFill>
                <a:schemeClr val="tx1"/>
              </a:solidFill>
            </a:endParaRPr>
          </a:p>
        </p:txBody>
      </p:sp>
      <p:graphicFrame>
        <p:nvGraphicFramePr>
          <p:cNvPr id="20494" name="Object 13"/>
          <p:cNvGraphicFramePr>
            <a:graphicFrameLocks noChangeAspect="1"/>
          </p:cNvGraphicFramePr>
          <p:nvPr/>
        </p:nvGraphicFramePr>
        <p:xfrm>
          <a:off x="8042275" y="5662613"/>
          <a:ext cx="1093788" cy="1195387"/>
        </p:xfrm>
        <a:graphic>
          <a:graphicData uri="http://schemas.openxmlformats.org/presentationml/2006/ole">
            <mc:AlternateContent xmlns:mc="http://schemas.openxmlformats.org/markup-compatibility/2006">
              <mc:Choice xmlns:v="urn:schemas-microsoft-com:vml" Requires="v">
                <p:oleObj name="Clip" r:id="rId3" imgW="1999793" imgH="1831543" progId="">
                  <p:embed/>
                </p:oleObj>
              </mc:Choice>
              <mc:Fallback>
                <p:oleObj name="Clip" r:id="rId3" imgW="1999793" imgH="1831543" progId="">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2275" y="5662613"/>
                        <a:ext cx="1093788"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7A3233AF-5E2C-414E-A532-DD3A5488E92F}"/>
              </a:ext>
            </a:extLst>
          </p:cNvPr>
          <p:cNvSpPr txBox="1"/>
          <p:nvPr/>
        </p:nvSpPr>
        <p:spPr>
          <a:xfrm>
            <a:off x="422030" y="1194926"/>
            <a:ext cx="6208751" cy="461665"/>
          </a:xfrm>
          <a:prstGeom prst="rect">
            <a:avLst/>
          </a:prstGeom>
          <a:noFill/>
        </p:spPr>
        <p:txBody>
          <a:bodyPr wrap="none">
            <a:spAutoFit/>
          </a:bodyPr>
          <a:lstStyle/>
          <a:p>
            <a:pPr>
              <a:defRPr/>
            </a:pPr>
            <a:r>
              <a:rPr lang="en-US" sz="2400" u="sng" dirty="0">
                <a:solidFill>
                  <a:schemeClr val="accent6"/>
                </a:solidFill>
                <a:latin typeface="Times New Roman" panose="02020603050405020304" pitchFamily="18" charset="0"/>
                <a:cs typeface="Times New Roman" panose="02020603050405020304" pitchFamily="18" charset="0"/>
              </a:rPr>
              <a:t>I</a:t>
            </a:r>
            <a:r>
              <a:rPr lang="en-US" sz="2400" b="1" u="sng">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Khái</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niệm</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về</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ph</a:t>
            </a:r>
            <a:r>
              <a:rPr lang="vi-VN" sz="2400" b="1" u="sng" dirty="0">
                <a:solidFill>
                  <a:schemeClr val="accent6"/>
                </a:solidFill>
                <a:latin typeface="Times New Roman" panose="02020603050405020304" pitchFamily="18" charset="0"/>
                <a:cs typeface="Times New Roman" panose="02020603050405020304" pitchFamily="18" charset="0"/>
              </a:rPr>
              <a:t>ư</a:t>
            </a:r>
            <a:r>
              <a:rPr lang="en-US" sz="2400" b="1" u="sng" dirty="0" err="1">
                <a:solidFill>
                  <a:schemeClr val="accent6"/>
                </a:solidFill>
                <a:latin typeface="Times New Roman" panose="02020603050405020304" pitchFamily="18" charset="0"/>
                <a:cs typeface="Times New Roman" panose="02020603050405020304" pitchFamily="18" charset="0"/>
              </a:rPr>
              <a:t>ơng</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trình</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bậc</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nhất</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hai</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ẩn</a:t>
            </a:r>
            <a:r>
              <a:rPr lang="en-US" sz="2400" b="1" u="sng" dirty="0">
                <a:solidFill>
                  <a:schemeClr val="accent6"/>
                </a:solidFill>
                <a:latin typeface="Times New Roman" panose="02020603050405020304" pitchFamily="18" charset="0"/>
                <a:cs typeface="Times New Roman" panose="02020603050405020304" pitchFamily="18" charset="0"/>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3812616576"/>
              </p:ext>
            </p:extLst>
          </p:nvPr>
        </p:nvGraphicFramePr>
        <p:xfrm>
          <a:off x="908415" y="3879850"/>
          <a:ext cx="1747838" cy="481013"/>
        </p:xfrm>
        <a:graphic>
          <a:graphicData uri="http://schemas.openxmlformats.org/presentationml/2006/ole">
            <mc:AlternateContent xmlns:mc="http://schemas.openxmlformats.org/markup-compatibility/2006">
              <mc:Choice xmlns:v="urn:schemas-microsoft-com:vml" Requires="v">
                <p:oleObj name="Equation" r:id="rId5" imgW="736560" imgH="203040" progId="Equation.DSMT4">
                  <p:embed/>
                </p:oleObj>
              </mc:Choice>
              <mc:Fallback>
                <p:oleObj name="Equation" r:id="rId5" imgW="736560" imgH="203040" progId="Equation.DSMT4">
                  <p:embed/>
                  <p:pic>
                    <p:nvPicPr>
                      <p:cNvPr id="0" name=""/>
                      <p:cNvPicPr/>
                      <p:nvPr/>
                    </p:nvPicPr>
                    <p:blipFill>
                      <a:blip r:embed="rId6"/>
                      <a:stretch>
                        <a:fillRect/>
                      </a:stretch>
                    </p:blipFill>
                    <p:spPr>
                      <a:xfrm>
                        <a:off x="908415" y="3879850"/>
                        <a:ext cx="1747838" cy="481013"/>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534121186"/>
              </p:ext>
            </p:extLst>
          </p:nvPr>
        </p:nvGraphicFramePr>
        <p:xfrm>
          <a:off x="919528" y="4552950"/>
          <a:ext cx="2014537" cy="495300"/>
        </p:xfrm>
        <a:graphic>
          <a:graphicData uri="http://schemas.openxmlformats.org/presentationml/2006/ole">
            <mc:AlternateContent xmlns:mc="http://schemas.openxmlformats.org/markup-compatibility/2006">
              <mc:Choice xmlns:v="urn:schemas-microsoft-com:vml" Requires="v">
                <p:oleObj name="Equation" r:id="rId7" imgW="825480" imgH="203040" progId="Equation.DSMT4">
                  <p:embed/>
                </p:oleObj>
              </mc:Choice>
              <mc:Fallback>
                <p:oleObj name="Equation" r:id="rId7" imgW="825480" imgH="203040" progId="Equation.DSMT4">
                  <p:embed/>
                  <p:pic>
                    <p:nvPicPr>
                      <p:cNvPr id="0" name=""/>
                      <p:cNvPicPr/>
                      <p:nvPr/>
                    </p:nvPicPr>
                    <p:blipFill>
                      <a:blip r:embed="rId8"/>
                      <a:stretch>
                        <a:fillRect/>
                      </a:stretch>
                    </p:blipFill>
                    <p:spPr>
                      <a:xfrm>
                        <a:off x="919528" y="4552950"/>
                        <a:ext cx="2014537" cy="4953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3597796"/>
              </p:ext>
            </p:extLst>
          </p:nvPr>
        </p:nvGraphicFramePr>
        <p:xfrm>
          <a:off x="838200" y="5141913"/>
          <a:ext cx="2179638" cy="471487"/>
        </p:xfrm>
        <a:graphic>
          <a:graphicData uri="http://schemas.openxmlformats.org/presentationml/2006/ole">
            <mc:AlternateContent xmlns:mc="http://schemas.openxmlformats.org/markup-compatibility/2006">
              <mc:Choice xmlns:v="urn:schemas-microsoft-com:vml" Requires="v">
                <p:oleObj name="Equation" r:id="rId9" imgW="939600" imgH="203040" progId="Equation.DSMT4">
                  <p:embed/>
                </p:oleObj>
              </mc:Choice>
              <mc:Fallback>
                <p:oleObj name="Equation" r:id="rId9" imgW="939600" imgH="203040" progId="Equation.DSMT4">
                  <p:embed/>
                  <p:pic>
                    <p:nvPicPr>
                      <p:cNvPr id="0" name=""/>
                      <p:cNvPicPr/>
                      <p:nvPr/>
                    </p:nvPicPr>
                    <p:blipFill>
                      <a:blip r:embed="rId10"/>
                      <a:stretch>
                        <a:fillRect/>
                      </a:stretch>
                    </p:blipFill>
                    <p:spPr>
                      <a:xfrm>
                        <a:off x="838200" y="5141913"/>
                        <a:ext cx="2179638" cy="471487"/>
                      </a:xfrm>
                      <a:prstGeom prst="rect">
                        <a:avLst/>
                      </a:prstGeom>
                    </p:spPr>
                  </p:pic>
                </p:oleObj>
              </mc:Fallback>
            </mc:AlternateContent>
          </a:graphicData>
        </a:graphic>
      </p:graphicFrame>
      <p:grpSp>
        <p:nvGrpSpPr>
          <p:cNvPr id="2" name="Group 1"/>
          <p:cNvGrpSpPr/>
          <p:nvPr/>
        </p:nvGrpSpPr>
        <p:grpSpPr>
          <a:xfrm>
            <a:off x="310780" y="1399377"/>
            <a:ext cx="8522440" cy="2160591"/>
            <a:chOff x="890972" y="843251"/>
            <a:chExt cx="7836640" cy="2160591"/>
          </a:xfrm>
        </p:grpSpPr>
        <mc:AlternateContent xmlns:mc="http://schemas.openxmlformats.org/markup-compatibility/2006" xmlns:a14="http://schemas.microsoft.com/office/drawing/2010/main">
          <mc:Choice Requires="a14">
            <p:sp>
              <p:nvSpPr>
                <p:cNvPr id="22" name="Text Box 19"/>
                <p:cNvSpPr txBox="1">
                  <a:spLocks noChangeArrowheads="1"/>
                </p:cNvSpPr>
                <p:nvPr/>
              </p:nvSpPr>
              <p:spPr bwMode="auto">
                <a:xfrm>
                  <a:off x="890972" y="843251"/>
                  <a:ext cx="7836640" cy="21605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457200" indent="-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marL="914400" indent="-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marL="1371600" indent="-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marL="18288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marL="22860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7432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32004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6576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41148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spcBef>
                      <a:spcPct val="20000"/>
                    </a:spcBef>
                  </a:pPr>
                  <a:r>
                    <a:rPr lang="en-US" altLang="en-US" sz="2400" b="1" dirty="0">
                      <a:solidFill>
                        <a:srgbClr val="FF0000"/>
                      </a:solidFill>
                      <a:latin typeface="Times New Roman" panose="02020603050405020304" pitchFamily="18" charset="0"/>
                      <a:cs typeface="Times New Roman" panose="02020603050405020304" pitchFamily="18" charset="0"/>
                    </a:rPr>
                    <a:t> </a:t>
                  </a:r>
                </a:p>
                <a:p>
                  <a:pPr>
                    <a:spcBef>
                      <a:spcPct val="20000"/>
                    </a:spcBef>
                  </a:pPr>
                  <a:r>
                    <a:rPr lang="en-US" altLang="en-US" sz="2400" b="1" dirty="0" err="1">
                      <a:solidFill>
                        <a:schemeClr val="tx1"/>
                      </a:solidFill>
                      <a:latin typeface="Times New Roman" panose="02020603050405020304" pitchFamily="18" charset="0"/>
                      <a:cs typeface="Times New Roman" panose="02020603050405020304" pitchFamily="18" charset="0"/>
                    </a:rPr>
                    <a:t>Phương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trình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bậc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nhất</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hai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ẩn</a:t>
                  </a:r>
                  <a:r>
                    <a:rPr lang="en-US" altLang="en-US" sz="2400" b="1" dirty="0">
                      <a:solidFill>
                        <a:schemeClr val="tx1"/>
                      </a:solidFill>
                      <a:latin typeface="Times New Roman" panose="02020603050405020304" pitchFamily="18" charset="0"/>
                      <a:cs typeface="Times New Roman" panose="02020603050405020304" pitchFamily="18" charset="0"/>
                    </a:rPr>
                    <a:t> x, y </a:t>
                  </a:r>
                  <a:r>
                    <a:rPr lang="en-US" altLang="en-US" sz="2400" b="1" dirty="0" err="1">
                      <a:solidFill>
                        <a:schemeClr val="tx1"/>
                      </a:solidFill>
                      <a:latin typeface="Times New Roman" panose="02020603050405020304" pitchFamily="18" charset="0"/>
                      <a:cs typeface="Times New Roman" panose="02020603050405020304" pitchFamily="18" charset="0"/>
                    </a:rPr>
                    <a:t>là</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hệ</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thức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có</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dạng</a:t>
                  </a:r>
                  <a:endParaRPr lang="en-US" altLang="en-US" sz="2400" b="1" dirty="0">
                    <a:solidFill>
                      <a:schemeClr val="tx1"/>
                    </a:solidFill>
                    <a:latin typeface="Times New Roman" panose="02020603050405020304" pitchFamily="18" charset="0"/>
                    <a:cs typeface="Times New Roman" panose="02020603050405020304" pitchFamily="18" charset="0"/>
                  </a:endParaRPr>
                </a:p>
                <a:p>
                  <a:pPr algn="ctr">
                    <a:spcBef>
                      <a:spcPct val="20000"/>
                    </a:spcBef>
                  </a:pPr>
                  <a:r>
                    <a:rPr lang="en-US" altLang="en-US" sz="2400" b="1" dirty="0">
                      <a:solidFill>
                        <a:srgbClr val="FF0000"/>
                      </a:solidFill>
                      <a:cs typeface="Times New Roman" panose="02020603050405020304" pitchFamily="18" charset="0"/>
                    </a:rPr>
                    <a:t>     </a:t>
                  </a:r>
                  <a:endParaRPr lang="en-US" altLang="en-US" sz="2400" b="1" dirty="0">
                    <a:solidFill>
                      <a:srgbClr val="FF0000"/>
                    </a:solidFill>
                    <a:latin typeface="Times New Roman" panose="02020603050405020304" pitchFamily="18" charset="0"/>
                    <a:cs typeface="Times New Roman" panose="02020603050405020304" pitchFamily="18" charset="0"/>
                  </a:endParaRPr>
                </a:p>
                <a:p>
                  <a:pPr>
                    <a:spcBef>
                      <a:spcPct val="20000"/>
                    </a:spcBef>
                  </a:pP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trong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đó</a:t>
                  </a:r>
                  <a:r>
                    <a:rPr lang="en-US" altLang="en-US" sz="24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2400" b="1" i="1" dirty="0" smtClean="0">
                          <a:solidFill>
                            <a:schemeClr val="tx1"/>
                          </a:solidFill>
                          <a:latin typeface="Cambria Math" panose="02040503050406030204" pitchFamily="18" charset="0"/>
                          <a:cs typeface="Times New Roman" panose="02020603050405020304" pitchFamily="18" charset="0"/>
                        </a:rPr>
                        <m:t>𝒂</m:t>
                      </m:r>
                      <m:r>
                        <a:rPr lang="en-US" altLang="en-US" sz="2400" b="1" i="1" dirty="0" smtClean="0">
                          <a:solidFill>
                            <a:schemeClr val="tx1"/>
                          </a:solidFill>
                          <a:latin typeface="Cambria Math" panose="02040503050406030204" pitchFamily="18" charset="0"/>
                          <a:cs typeface="Times New Roman" panose="02020603050405020304" pitchFamily="18" charset="0"/>
                        </a:rPr>
                        <m:t>, </m:t>
                      </m:r>
                      <m:r>
                        <a:rPr lang="en-US" altLang="en-US" sz="2400" b="1" i="1" dirty="0" smtClean="0">
                          <a:solidFill>
                            <a:schemeClr val="tx1"/>
                          </a:solidFill>
                          <a:latin typeface="Cambria Math" panose="02040503050406030204" pitchFamily="18" charset="0"/>
                          <a:cs typeface="Times New Roman" panose="02020603050405020304" pitchFamily="18" charset="0"/>
                        </a:rPr>
                        <m:t>𝒃</m:t>
                      </m:r>
                      <m:r>
                        <a:rPr lang="en-US" altLang="en-US" sz="2400" b="1" i="1" dirty="0" smtClean="0">
                          <a:solidFill>
                            <a:schemeClr val="tx1"/>
                          </a:solidFill>
                          <a:latin typeface="Cambria Math" panose="02040503050406030204" pitchFamily="18" charset="0"/>
                          <a:cs typeface="Times New Roman" panose="02020603050405020304" pitchFamily="18" charset="0"/>
                        </a:rPr>
                        <m:t>, </m:t>
                      </m:r>
                      <m:r>
                        <a:rPr lang="en-US" altLang="en-US" sz="2400" b="1" i="1" dirty="0" smtClean="0">
                          <a:solidFill>
                            <a:schemeClr val="tx1"/>
                          </a:solidFill>
                          <a:latin typeface="Cambria Math" panose="02040503050406030204" pitchFamily="18" charset="0"/>
                          <a:cs typeface="Times New Roman" panose="02020603050405020304" pitchFamily="18" charset="0"/>
                        </a:rPr>
                        <m:t>𝒄</m:t>
                      </m:r>
                      <m:r>
                        <a:rPr lang="en-US" altLang="en-US" sz="2400" b="1" i="1" dirty="0" smtClean="0">
                          <a:solidFill>
                            <a:schemeClr val="tx1"/>
                          </a:solidFill>
                          <a:latin typeface="Cambria Math" panose="02040503050406030204" pitchFamily="18" charset="0"/>
                          <a:cs typeface="Times New Roman" panose="02020603050405020304" pitchFamily="18" charset="0"/>
                        </a:rPr>
                        <m:t> </m:t>
                      </m:r>
                    </m:oMath>
                  </a14:m>
                  <a:r>
                    <a:rPr lang="en-US" altLang="en-US" sz="2400" b="1" err="1">
                      <a:solidFill>
                        <a:schemeClr val="tx1"/>
                      </a:solidFill>
                      <a:latin typeface="Times New Roman" panose="02020603050405020304" pitchFamily="18" charset="0"/>
                      <a:cs typeface="Times New Roman" panose="02020603050405020304" pitchFamily="18" charset="0"/>
                    </a:rPr>
                    <a:t>là</a:t>
                  </a:r>
                  <a:r>
                    <a:rPr lang="en-US" altLang="en-US" sz="2400" b="1">
                      <a:solidFill>
                        <a:schemeClr val="tx1"/>
                      </a:solidFill>
                      <a:latin typeface="Times New Roman" panose="02020603050405020304" pitchFamily="18" charset="0"/>
                      <a:cs typeface="Times New Roman" panose="02020603050405020304" pitchFamily="18" charset="0"/>
                    </a:rPr>
                    <a:t> những số cho trước  </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hoặc</a:t>
                  </a:r>
                  <a:r>
                    <a:rPr lang="en-US" alt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b="1" dirty="0">
                    <a:solidFill>
                      <a:schemeClr val="tx1"/>
                    </a:solidFill>
                    <a:latin typeface=".VnAristote" pitchFamily="34" charset="0"/>
                    <a:cs typeface="Times New Roman" panose="02020603050405020304" pitchFamily="18" charset="0"/>
                  </a:endParaRPr>
                </a:p>
              </p:txBody>
            </p:sp>
          </mc:Choice>
          <mc:Fallback xmlns="">
            <p:sp>
              <p:nvSpPr>
                <p:cNvPr id="22" name="Text Box 19"/>
                <p:cNvSpPr txBox="1">
                  <a:spLocks noRot="1" noChangeAspect="1" noMove="1" noResize="1" noEditPoints="1" noAdjustHandles="1" noChangeArrowheads="1" noChangeShapeType="1" noTextEdit="1"/>
                </p:cNvSpPr>
                <p:nvPr/>
              </p:nvSpPr>
              <p:spPr bwMode="auto">
                <a:xfrm>
                  <a:off x="890972" y="843251"/>
                  <a:ext cx="7836640" cy="2160591"/>
                </a:xfrm>
                <a:prstGeom prst="rect">
                  <a:avLst/>
                </a:prstGeom>
                <a:blipFill>
                  <a:blip r:embed="rId11"/>
                  <a:stretch>
                    <a:fillRect l="-114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Object 6"/>
                <p:cNvGraphicFramePr>
                  <a:graphicFrameLocks noChangeAspect="1"/>
                </p:cNvGraphicFramePr>
                <p:nvPr>
                  <p:extLst>
                    <p:ext uri="{D42A27DB-BD31-4B8C-83A1-F6EECF244321}">
                      <p14:modId xmlns:p14="http://schemas.microsoft.com/office/powerpoint/2010/main" val="1351962033"/>
                    </p:ext>
                  </p:extLst>
                </p:nvPr>
              </p:nvGraphicFramePr>
              <p:xfrm>
                <a:off x="1375951" y="1770026"/>
                <a:ext cx="2062756" cy="471487"/>
              </p:xfrm>
              <a:graphic>
                <a:graphicData uri="http://schemas.openxmlformats.org/presentationml/2006/ole">
                  <mc:AlternateContent>
                    <mc:Choice xmlns:v="urn:schemas-microsoft-com:vml" Requires="v">
                      <p:oleObj name="Equation" r:id="rId12" imgW="888840" imgH="203040" progId="Equation.DSMT4">
                        <p:embed/>
                      </p:oleObj>
                    </mc:Choice>
                    <mc:Fallback>
                      <p:oleObj name="Equation" r:id="rId12" imgW="888840" imgH="203040" progId="Equation.DSMT4">
                        <p:embed/>
                        <p:pic>
                          <p:nvPicPr>
                            <p:cNvPr id="0" name=""/>
                            <p:cNvPicPr/>
                            <p:nvPr/>
                          </p:nvPicPr>
                          <p:blipFill>
                            <a:blip r:embed="rId13"/>
                            <a:stretch>
                              <a:fillRect/>
                            </a:stretch>
                          </p:blipFill>
                          <p:spPr>
                            <a:xfrm>
                              <a:off x="1375951" y="1770026"/>
                              <a:ext cx="2062756" cy="471487"/>
                            </a:xfrm>
                            <a:prstGeom prst="rect">
                              <a:avLst/>
                            </a:prstGeom>
                          </p:spPr>
                        </p:pic>
                      </p:oleObj>
                    </mc:Fallback>
                  </mc:AlternateContent>
                </a:graphicData>
              </a:graphic>
            </p:graphicFrame>
          </mc:Choice>
          <mc:Fallback xmlns="">
            <p:graphicFrame>
              <p:nvGraphicFramePr>
                <p:cNvPr id="7" name="Object 6"/>
                <p:cNvGraphicFramePr>
                  <a:graphicFrameLocks noChangeAspect="1"/>
                </p:cNvGraphicFramePr>
                <p:nvPr>
                  <p:extLst>
                    <p:ext uri="{D42A27DB-BD31-4B8C-83A1-F6EECF244321}">
                      <p14:modId xmlns:p14="http://schemas.microsoft.com/office/powerpoint/2010/main" val="1351962033"/>
                    </p:ext>
                  </p:extLst>
                </p:nvPr>
              </p:nvGraphicFramePr>
              <p:xfrm>
                <a:off x="1375951" y="1770026"/>
                <a:ext cx="2062756" cy="471487"/>
              </p:xfrm>
              <a:graphic>
                <a:graphicData uri="http://schemas.openxmlformats.org/presentationml/2006/ole">
                  <mc:AlternateContent>
                    <mc:Choice xmlns:v="urn:schemas-microsoft-com:vml" Requires="v">
                      <p:oleObj name="Equation" r:id="rId14" imgW="888840" imgH="203040" progId="Equation.DSMT4">
                        <p:embed/>
                      </p:oleObj>
                    </mc:Choice>
                    <mc:Fallback>
                      <p:oleObj name="Equation" r:id="rId14" imgW="888840" imgH="203040" progId="Equation.DSMT4">
                        <p:embed/>
                        <p:pic>
                          <p:nvPicPr>
                            <p:cNvPr id="0" name=""/>
                            <p:cNvPicPr/>
                            <p:nvPr/>
                          </p:nvPicPr>
                          <p:blipFill>
                            <a:blip r:embed="rId15"/>
                            <a:stretch>
                              <a:fillRect/>
                            </a:stretch>
                          </p:blipFill>
                          <p:spPr>
                            <a:xfrm>
                              <a:off x="1375951" y="1770026"/>
                              <a:ext cx="2062756" cy="471487"/>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8" name="Object 7"/>
                <p:cNvGraphicFramePr>
                  <a:graphicFrameLocks noChangeAspect="1"/>
                </p:cNvGraphicFramePr>
                <p:nvPr>
                  <p:extLst>
                    <p:ext uri="{D42A27DB-BD31-4B8C-83A1-F6EECF244321}">
                      <p14:modId xmlns:p14="http://schemas.microsoft.com/office/powerpoint/2010/main" val="2895563692"/>
                    </p:ext>
                  </p:extLst>
                </p:nvPr>
              </p:nvGraphicFramePr>
              <p:xfrm>
                <a:off x="6140588" y="2263274"/>
                <a:ext cx="704753" cy="379330"/>
              </p:xfrm>
              <a:graphic>
                <a:graphicData uri="http://schemas.openxmlformats.org/presentationml/2006/ole">
                  <mc:AlternateContent>
                    <mc:Choice xmlns:v="urn:schemas-microsoft-com:vml" Requires="v">
                      <p:oleObj name="Equation" r:id="rId16" imgW="330120" imgH="203040" progId="Equation.DSMT4">
                        <p:embed/>
                      </p:oleObj>
                    </mc:Choice>
                    <mc:Fallback>
                      <p:oleObj name="Equation" r:id="rId16" imgW="330120" imgH="203040" progId="Equation.DSMT4">
                        <p:embed/>
                        <p:pic>
                          <p:nvPicPr>
                            <p:cNvPr id="0" name=""/>
                            <p:cNvPicPr/>
                            <p:nvPr/>
                          </p:nvPicPr>
                          <p:blipFill>
                            <a:blip r:embed="rId17"/>
                            <a:stretch>
                              <a:fillRect/>
                            </a:stretch>
                          </p:blipFill>
                          <p:spPr>
                            <a:xfrm>
                              <a:off x="6140588" y="2263274"/>
                              <a:ext cx="704753" cy="379330"/>
                            </a:xfrm>
                            <a:prstGeom prst="rect">
                              <a:avLst/>
                            </a:prstGeom>
                          </p:spPr>
                        </p:pic>
                      </p:oleObj>
                    </mc:Fallback>
                  </mc:AlternateContent>
                </a:graphicData>
              </a:graphic>
            </p:graphicFrame>
          </mc:Choice>
          <mc:Fallback xmlns="">
            <p:graphicFrame>
              <p:nvGraphicFramePr>
                <p:cNvPr id="8" name="Object 7"/>
                <p:cNvGraphicFramePr>
                  <a:graphicFrameLocks noChangeAspect="1"/>
                </p:cNvGraphicFramePr>
                <p:nvPr>
                  <p:extLst>
                    <p:ext uri="{D42A27DB-BD31-4B8C-83A1-F6EECF244321}">
                      <p14:modId xmlns:p14="http://schemas.microsoft.com/office/powerpoint/2010/main" val="2895563692"/>
                    </p:ext>
                  </p:extLst>
                </p:nvPr>
              </p:nvGraphicFramePr>
              <p:xfrm>
                <a:off x="6140588" y="2263274"/>
                <a:ext cx="704753" cy="379330"/>
              </p:xfrm>
              <a:graphic>
                <a:graphicData uri="http://schemas.openxmlformats.org/presentationml/2006/ole">
                  <mc:AlternateContent>
                    <mc:Choice xmlns:v="urn:schemas-microsoft-com:vml" Requires="v">
                      <p:oleObj name="Equation" r:id="rId18" imgW="330120" imgH="203040" progId="Equation.DSMT4">
                        <p:embed/>
                      </p:oleObj>
                    </mc:Choice>
                    <mc:Fallback>
                      <p:oleObj name="Equation" r:id="rId18" imgW="330120" imgH="203040" progId="Equation.DSMT4">
                        <p:embed/>
                        <p:pic>
                          <p:nvPicPr>
                            <p:cNvPr id="0" name=""/>
                            <p:cNvPicPr/>
                            <p:nvPr/>
                          </p:nvPicPr>
                          <p:blipFill>
                            <a:blip r:embed="rId19"/>
                            <a:stretch>
                              <a:fillRect/>
                            </a:stretch>
                          </p:blipFill>
                          <p:spPr>
                            <a:xfrm>
                              <a:off x="6140588" y="2263274"/>
                              <a:ext cx="704753" cy="37933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9" name="Object 8"/>
                <p:cNvGraphicFramePr>
                  <a:graphicFrameLocks noChangeAspect="1"/>
                </p:cNvGraphicFramePr>
                <p:nvPr>
                  <p:extLst>
                    <p:ext uri="{D42A27DB-BD31-4B8C-83A1-F6EECF244321}">
                      <p14:modId xmlns:p14="http://schemas.microsoft.com/office/powerpoint/2010/main" val="3886023141"/>
                    </p:ext>
                  </p:extLst>
                </p:nvPr>
              </p:nvGraphicFramePr>
              <p:xfrm>
                <a:off x="7341288" y="2263274"/>
                <a:ext cx="652287" cy="417464"/>
              </p:xfrm>
              <a:graphic>
                <a:graphicData uri="http://schemas.openxmlformats.org/presentationml/2006/ole">
                  <mc:AlternateContent>
                    <mc:Choice xmlns:v="urn:schemas-microsoft-com:vml" Requires="v">
                      <p:oleObj name="Equation" r:id="rId20" imgW="317160" imgH="203040" progId="Equation.DSMT4">
                        <p:embed/>
                      </p:oleObj>
                    </mc:Choice>
                    <mc:Fallback>
                      <p:oleObj name="Equation" r:id="rId20" imgW="317160" imgH="203040" progId="Equation.DSMT4">
                        <p:embed/>
                        <p:pic>
                          <p:nvPicPr>
                            <p:cNvPr id="0" name=""/>
                            <p:cNvPicPr/>
                            <p:nvPr/>
                          </p:nvPicPr>
                          <p:blipFill>
                            <a:blip r:embed="rId21"/>
                            <a:stretch>
                              <a:fillRect/>
                            </a:stretch>
                          </p:blipFill>
                          <p:spPr>
                            <a:xfrm>
                              <a:off x="7341288" y="2263274"/>
                              <a:ext cx="652287" cy="417464"/>
                            </a:xfrm>
                            <a:prstGeom prst="rect">
                              <a:avLst/>
                            </a:prstGeom>
                          </p:spPr>
                        </p:pic>
                      </p:oleObj>
                    </mc:Fallback>
                  </mc:AlternateContent>
                </a:graphicData>
              </a:graphic>
            </p:graphicFrame>
          </mc:Choice>
          <mc:Fallback xmlns="">
            <p:graphicFrame>
              <p:nvGraphicFramePr>
                <p:cNvPr id="9" name="Object 8"/>
                <p:cNvGraphicFramePr>
                  <a:graphicFrameLocks noChangeAspect="1"/>
                </p:cNvGraphicFramePr>
                <p:nvPr>
                  <p:extLst>
                    <p:ext uri="{D42A27DB-BD31-4B8C-83A1-F6EECF244321}">
                      <p14:modId xmlns:p14="http://schemas.microsoft.com/office/powerpoint/2010/main" val="3886023141"/>
                    </p:ext>
                  </p:extLst>
                </p:nvPr>
              </p:nvGraphicFramePr>
              <p:xfrm>
                <a:off x="7341288" y="2263274"/>
                <a:ext cx="652287" cy="417464"/>
              </p:xfrm>
              <a:graphic>
                <a:graphicData uri="http://schemas.openxmlformats.org/presentationml/2006/ole">
                  <mc:AlternateContent>
                    <mc:Choice xmlns:v="urn:schemas-microsoft-com:vml" Requires="v">
                      <p:oleObj name="Equation" r:id="rId22" imgW="317160" imgH="203040" progId="Equation.DSMT4">
                        <p:embed/>
                      </p:oleObj>
                    </mc:Choice>
                    <mc:Fallback>
                      <p:oleObj name="Equation" r:id="rId22" imgW="317160" imgH="203040" progId="Equation.DSMT4">
                        <p:embed/>
                        <p:pic>
                          <p:nvPicPr>
                            <p:cNvPr id="0" name=""/>
                            <p:cNvPicPr/>
                            <p:nvPr/>
                          </p:nvPicPr>
                          <p:blipFill>
                            <a:blip r:embed="rId23"/>
                            <a:stretch>
                              <a:fillRect/>
                            </a:stretch>
                          </p:blipFill>
                          <p:spPr>
                            <a:xfrm>
                              <a:off x="7341288" y="2263274"/>
                              <a:ext cx="652287" cy="417464"/>
                            </a:xfrm>
                            <a:prstGeom prst="rect">
                              <a:avLst/>
                            </a:prstGeom>
                          </p:spPr>
                        </p:pic>
                      </p:oleObj>
                    </mc:Fallback>
                  </mc:AlternateContent>
                </a:graphicData>
              </a:graphic>
            </p:graphicFrame>
          </mc:Fallback>
        </mc:AlternateContent>
      </p:grpSp>
      <p:graphicFrame>
        <p:nvGraphicFramePr>
          <p:cNvPr id="10" name="Object 9"/>
          <p:cNvGraphicFramePr>
            <a:graphicFrameLocks noChangeAspect="1"/>
          </p:cNvGraphicFramePr>
          <p:nvPr>
            <p:extLst>
              <p:ext uri="{D42A27DB-BD31-4B8C-83A1-F6EECF244321}">
                <p14:modId xmlns:p14="http://schemas.microsoft.com/office/powerpoint/2010/main" val="2140413713"/>
              </p:ext>
            </p:extLst>
          </p:nvPr>
        </p:nvGraphicFramePr>
        <p:xfrm>
          <a:off x="2764203" y="3794125"/>
          <a:ext cx="2581275" cy="566738"/>
        </p:xfrm>
        <a:graphic>
          <a:graphicData uri="http://schemas.openxmlformats.org/presentationml/2006/ole">
            <mc:AlternateContent xmlns:mc="http://schemas.openxmlformats.org/markup-compatibility/2006">
              <mc:Choice xmlns:v="urn:schemas-microsoft-com:vml" Requires="v">
                <p:oleObj name="Equation" r:id="rId24" imgW="1155600" imgH="253800" progId="Equation.DSMT4">
                  <p:embed/>
                </p:oleObj>
              </mc:Choice>
              <mc:Fallback>
                <p:oleObj name="Equation" r:id="rId24" imgW="1155600" imgH="253800" progId="Equation.DSMT4">
                  <p:embed/>
                  <p:pic>
                    <p:nvPicPr>
                      <p:cNvPr id="0" name=""/>
                      <p:cNvPicPr/>
                      <p:nvPr/>
                    </p:nvPicPr>
                    <p:blipFill>
                      <a:blip r:embed="rId25"/>
                      <a:stretch>
                        <a:fillRect/>
                      </a:stretch>
                    </p:blipFill>
                    <p:spPr>
                      <a:xfrm>
                        <a:off x="2764203" y="3794125"/>
                        <a:ext cx="2581275" cy="566738"/>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222436854"/>
              </p:ext>
            </p:extLst>
          </p:nvPr>
        </p:nvGraphicFramePr>
        <p:xfrm>
          <a:off x="3061065" y="4494213"/>
          <a:ext cx="2614613" cy="579437"/>
        </p:xfrm>
        <a:graphic>
          <a:graphicData uri="http://schemas.openxmlformats.org/presentationml/2006/ole">
            <mc:AlternateContent xmlns:mc="http://schemas.openxmlformats.org/markup-compatibility/2006">
              <mc:Choice xmlns:v="urn:schemas-microsoft-com:vml" Requires="v">
                <p:oleObj name="Equation" r:id="rId26" imgW="1143000" imgH="253800" progId="Equation.DSMT4">
                  <p:embed/>
                </p:oleObj>
              </mc:Choice>
              <mc:Fallback>
                <p:oleObj name="Equation" r:id="rId26" imgW="1143000" imgH="253800" progId="Equation.DSMT4">
                  <p:embed/>
                  <p:pic>
                    <p:nvPicPr>
                      <p:cNvPr id="0" name=""/>
                      <p:cNvPicPr/>
                      <p:nvPr/>
                    </p:nvPicPr>
                    <p:blipFill>
                      <a:blip r:embed="rId27"/>
                      <a:stretch>
                        <a:fillRect/>
                      </a:stretch>
                    </p:blipFill>
                    <p:spPr>
                      <a:xfrm>
                        <a:off x="3061065" y="4494213"/>
                        <a:ext cx="2614613" cy="57943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91582752"/>
              </p:ext>
            </p:extLst>
          </p:nvPr>
        </p:nvGraphicFramePr>
        <p:xfrm>
          <a:off x="3108690" y="5030788"/>
          <a:ext cx="3006725" cy="608012"/>
        </p:xfrm>
        <a:graphic>
          <a:graphicData uri="http://schemas.openxmlformats.org/presentationml/2006/ole">
            <mc:AlternateContent xmlns:mc="http://schemas.openxmlformats.org/markup-compatibility/2006">
              <mc:Choice xmlns:v="urn:schemas-microsoft-com:vml" Requires="v">
                <p:oleObj name="Equation" r:id="rId28" imgW="1257120" imgH="253800" progId="Equation.DSMT4">
                  <p:embed/>
                </p:oleObj>
              </mc:Choice>
              <mc:Fallback>
                <p:oleObj name="Equation" r:id="rId28" imgW="1257120" imgH="253800" progId="Equation.DSMT4">
                  <p:embed/>
                  <p:pic>
                    <p:nvPicPr>
                      <p:cNvPr id="0" name=""/>
                      <p:cNvPicPr/>
                      <p:nvPr/>
                    </p:nvPicPr>
                    <p:blipFill>
                      <a:blip r:embed="rId29"/>
                      <a:stretch>
                        <a:fillRect/>
                      </a:stretch>
                    </p:blipFill>
                    <p:spPr>
                      <a:xfrm>
                        <a:off x="3108690" y="5030788"/>
                        <a:ext cx="3006725" cy="608012"/>
                      </a:xfrm>
                      <a:prstGeom prst="rect">
                        <a:avLst/>
                      </a:prstGeom>
                    </p:spPr>
                  </p:pic>
                </p:oleObj>
              </mc:Fallback>
            </mc:AlternateContent>
          </a:graphicData>
        </a:graphic>
      </p:graphicFrame>
      <p:sp>
        <p:nvSpPr>
          <p:cNvPr id="20" name="Rectangle: Rounded Corners 6">
            <a:extLst>
              <a:ext uri="{FF2B5EF4-FFF2-40B4-BE49-F238E27FC236}">
                <a16:creationId xmlns:a16="http://schemas.microsoft.com/office/drawing/2014/main" id="{8641B9F3-338C-4282-A25C-81278F765182}"/>
              </a:ext>
            </a:extLst>
          </p:cNvPr>
          <p:cNvSpPr/>
          <p:nvPr/>
        </p:nvSpPr>
        <p:spPr bwMode="auto">
          <a:xfrm>
            <a:off x="1401238" y="238704"/>
            <a:ext cx="6662737" cy="616223"/>
          </a:xfrm>
          <a:prstGeom prst="roundRect">
            <a:avLst/>
          </a:prstGeom>
          <a:solidFill>
            <a:schemeClr val="bg1"/>
          </a:solidFill>
          <a:ln w="9525" cap="flat" cmpd="sng" algn="ctr">
            <a:solidFill>
              <a:schemeClr val="accent1"/>
            </a:solidFill>
            <a:prstDash val="solid"/>
            <a:round/>
            <a:headEnd type="none" w="med" len="med"/>
            <a:tailEnd type="none" w="med" len="med"/>
          </a:ln>
          <a:effectLst/>
        </p:spPr>
        <p:txBody>
          <a:bodyPr/>
          <a:lstStyle/>
          <a:p>
            <a:pPr algn="ctr"/>
            <a:r>
              <a:rPr lang="en-US" sz="2000" b="1">
                <a:solidFill>
                  <a:srgbClr val="FF0000"/>
                </a:solidFill>
                <a:latin typeface="Times New Roman" panose="02020603050405020304" pitchFamily="18" charset="0"/>
                <a:cs typeface="Times New Roman" panose="02020603050405020304" pitchFamily="18" charset="0"/>
              </a:rPr>
              <a:t>BÀI 2: PHƯƠNG TRÌNH BẬC NHẤT HAI ẨN. HỆ HAI PHƯƠNG TRÌNH BẬC NHẤT HAI ẨN </a:t>
            </a:r>
          </a:p>
          <a:p>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CABD8EFE-F12D-E12F-7AB9-A2BDC9F13A03}"/>
              </a:ext>
            </a:extLst>
          </p:cNvPr>
          <p:cNvSpPr txBox="1">
            <a:spLocks noChangeArrowheads="1"/>
          </p:cNvSpPr>
          <p:nvPr/>
        </p:nvSpPr>
        <p:spPr bwMode="auto">
          <a:xfrm>
            <a:off x="1828800" y="469900"/>
            <a:ext cx="548640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1750"/>
              </a:spcBef>
              <a:buClrTx/>
              <a:buFontTx/>
              <a:buNone/>
            </a:pPr>
            <a:r>
              <a:rPr lang="fr-FR" altLang="en-US" sz="2800" dirty="0" err="1">
                <a:solidFill>
                  <a:schemeClr val="accent6"/>
                </a:solidFill>
                <a:latin typeface="Times New Roman" panose="02020603050405020304" pitchFamily="18" charset="0"/>
                <a:cs typeface="Times New Roman" panose="02020603050405020304" pitchFamily="18" charset="0"/>
              </a:rPr>
              <a:t>Xét</a:t>
            </a:r>
            <a:r>
              <a:rPr lang="fr-FR" altLang="en-US" sz="2800" dirty="0">
                <a:solidFill>
                  <a:schemeClr val="accent6"/>
                </a:solidFill>
                <a:latin typeface="Times New Roman" panose="02020603050405020304" pitchFamily="18" charset="0"/>
                <a:cs typeface="Times New Roman" panose="02020603050405020304" pitchFamily="18" charset="0"/>
              </a:rPr>
              <a:t> </a:t>
            </a:r>
            <a:r>
              <a:rPr lang="fr-FR" altLang="en-US" sz="2800" dirty="0" err="1">
                <a:solidFill>
                  <a:schemeClr val="accent6"/>
                </a:solidFill>
                <a:latin typeface="Times New Roman" panose="02020603050405020304" pitchFamily="18" charset="0"/>
                <a:cs typeface="Times New Roman" panose="02020603050405020304" pitchFamily="18" charset="0"/>
              </a:rPr>
              <a:t>phương</a:t>
            </a:r>
            <a:r>
              <a:rPr lang="fr-FR" altLang="en-US" sz="2800" dirty="0">
                <a:solidFill>
                  <a:schemeClr val="accent6"/>
                </a:solidFill>
                <a:latin typeface="Times New Roman" panose="02020603050405020304" pitchFamily="18" charset="0"/>
                <a:cs typeface="Times New Roman" panose="02020603050405020304" pitchFamily="18" charset="0"/>
              </a:rPr>
              <a:t> </a:t>
            </a:r>
            <a:r>
              <a:rPr lang="fr-FR" altLang="en-US" sz="2800" dirty="0" err="1">
                <a:solidFill>
                  <a:schemeClr val="accent6"/>
                </a:solidFill>
                <a:latin typeface="Times New Roman" panose="02020603050405020304" pitchFamily="18" charset="0"/>
                <a:cs typeface="Times New Roman" panose="02020603050405020304" pitchFamily="18" charset="0"/>
              </a:rPr>
              <a:t>trình</a:t>
            </a:r>
            <a:r>
              <a:rPr lang="fr-FR" altLang="en-US" sz="2800" dirty="0">
                <a:solidFill>
                  <a:schemeClr val="accent6"/>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3AC153BC-B84F-8BC7-5D4F-3EA9EEA18EFF}"/>
              </a:ext>
            </a:extLst>
          </p:cNvPr>
          <p:cNvSpPr txBox="1">
            <a:spLocks noChangeArrowheads="1"/>
          </p:cNvSpPr>
          <p:nvPr/>
        </p:nvSpPr>
        <p:spPr bwMode="auto">
          <a:xfrm>
            <a:off x="457575" y="1289608"/>
            <a:ext cx="8416925"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lnSpc>
                <a:spcPct val="150000"/>
              </a:lnSpc>
              <a:spcBef>
                <a:spcPts val="0"/>
              </a:spcBef>
              <a:spcAft>
                <a:spcPts val="0"/>
              </a:spcAft>
              <a:buClr>
                <a:srgbClr val="000000"/>
              </a:buClr>
              <a:buSzPct val="100000"/>
              <a:buFont typeface="Times New Roman" panose="02020603050405020304" pitchFamily="18" charset="0"/>
              <a:buNone/>
              <a:defRPr/>
            </a:pPr>
            <a:r>
              <a:rPr lang="en-US" altLang="en-US" sz="2800" b="1" u="sng">
                <a:solidFill>
                  <a:schemeClr val="accent6"/>
                </a:solidFill>
                <a:latin typeface="Times New Roman" panose="02020603050405020304" pitchFamily="18" charset="0"/>
                <a:cs typeface="Times New Roman" panose="02020603050405020304" pitchFamily="18" charset="0"/>
              </a:rPr>
              <a:t>NV:</a:t>
            </a:r>
            <a:r>
              <a:rPr lang="en-US" altLang="en-US" sz="2800" b="1">
                <a:solidFill>
                  <a:schemeClr val="accent6"/>
                </a:solidFill>
                <a:latin typeface="Times New Roman" panose="02020603050405020304" pitchFamily="18" charset="0"/>
                <a:cs typeface="Times New Roman" panose="02020603050405020304" pitchFamily="18" charset="0"/>
              </a:rPr>
              <a:t> </a:t>
            </a:r>
            <a:r>
              <a:rPr lang="en-US" altLang="en-US" sz="2800">
                <a:solidFill>
                  <a:schemeClr val="accent6"/>
                </a:solidFill>
                <a:latin typeface="Times New Roman" panose="02020603050405020304" pitchFamily="18" charset="0"/>
                <a:cs typeface="Times New Roman" panose="02020603050405020304" pitchFamily="18" charset="0"/>
              </a:rPr>
              <a:t>Tính giá trị biểu thức ở vế trái của phương trình (1) tại x=4; y=3. Gía trị đó có bằng 6 hay không?</a:t>
            </a:r>
            <a:endParaRPr lang="en-US" altLang="en-US" sz="2800" dirty="0">
              <a:solidFill>
                <a:schemeClr val="accent6"/>
              </a:solidFill>
              <a:latin typeface="Times New Roman" panose="02020603050405020304" pitchFamily="18" charset="0"/>
              <a:cs typeface="Times New Roman" panose="02020603050405020304" pitchFamily="18" charset="0"/>
            </a:endParaRPr>
          </a:p>
        </p:txBody>
      </p:sp>
      <p:pic>
        <p:nvPicPr>
          <p:cNvPr id="4" name="Picture 5">
            <a:extLst>
              <a:ext uri="{FF2B5EF4-FFF2-40B4-BE49-F238E27FC236}">
                <a16:creationId xmlns:a16="http://schemas.microsoft.com/office/drawing/2014/main" id="{8820C530-727A-9D5A-8141-6E4E15C2FC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1863" y="5230813"/>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a:extLst>
              <a:ext uri="{FF2B5EF4-FFF2-40B4-BE49-F238E27FC236}">
                <a16:creationId xmlns:a16="http://schemas.microsoft.com/office/drawing/2014/main" id="{702C4537-9C5D-7640-91FD-7B53C3835AC2}"/>
              </a:ext>
            </a:extLst>
          </p:cNvPr>
          <p:cNvGraphicFramePr>
            <a:graphicFrameLocks noChangeAspect="1"/>
          </p:cNvGraphicFramePr>
          <p:nvPr>
            <p:extLst>
              <p:ext uri="{D42A27DB-BD31-4B8C-83A1-F6EECF244321}">
                <p14:modId xmlns:p14="http://schemas.microsoft.com/office/powerpoint/2010/main" val="2177959402"/>
              </p:ext>
            </p:extLst>
          </p:nvPr>
        </p:nvGraphicFramePr>
        <p:xfrm>
          <a:off x="4498975" y="463550"/>
          <a:ext cx="2422525" cy="603250"/>
        </p:xfrm>
        <a:graphic>
          <a:graphicData uri="http://schemas.openxmlformats.org/presentationml/2006/ole">
            <mc:AlternateContent xmlns:mc="http://schemas.openxmlformats.org/markup-compatibility/2006">
              <mc:Choice xmlns:v="urn:schemas-microsoft-com:vml" Requires="v">
                <p:oleObj name="Equation" r:id="rId3" imgW="863280" imgH="253800" progId="Equation.DSMT4">
                  <p:embed/>
                </p:oleObj>
              </mc:Choice>
              <mc:Fallback>
                <p:oleObj name="Equation" r:id="rId3" imgW="863280" imgH="253800" progId="Equation.DSMT4">
                  <p:embed/>
                  <p:pic>
                    <p:nvPicPr>
                      <p:cNvPr id="4" name="Object 3"/>
                      <p:cNvPicPr/>
                      <p:nvPr/>
                    </p:nvPicPr>
                    <p:blipFill>
                      <a:blip r:embed="rId4"/>
                      <a:stretch>
                        <a:fillRect/>
                      </a:stretch>
                    </p:blipFill>
                    <p:spPr>
                      <a:xfrm>
                        <a:off x="4498975" y="463550"/>
                        <a:ext cx="2422525" cy="60325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6" name="Text Box 2">
                <a:extLst>
                  <a:ext uri="{FF2B5EF4-FFF2-40B4-BE49-F238E27FC236}">
                    <a16:creationId xmlns:a16="http://schemas.microsoft.com/office/drawing/2014/main" id="{B06C622C-84E9-A579-D70A-D119546B0B44}"/>
                  </a:ext>
                </a:extLst>
              </p:cNvPr>
              <p:cNvSpPr txBox="1">
                <a:spLocks noChangeArrowheads="1"/>
              </p:cNvSpPr>
              <p:nvPr/>
            </p:nvSpPr>
            <p:spPr bwMode="auto">
              <a:xfrm>
                <a:off x="457575" y="3308906"/>
                <a:ext cx="7935416" cy="1971951"/>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800" dirty="0">
                    <a:latin typeface="Times New Roman" panose="02020603050405020304" pitchFamily="18" charset="0"/>
                    <a:cs typeface="Times New Roman" panose="02020603050405020304" pitchFamily="18" charset="0"/>
                  </a:rPr>
                  <a:t>Thay </a:t>
                </a:r>
                <a14:m>
                  <m:oMath xmlns:m="http://schemas.openxmlformats.org/officeDocument/2006/math">
                    <m:r>
                      <a:rPr lang="es-ES" altLang="en-US" sz="2800" i="1" dirty="0" smtClean="0">
                        <a:latin typeface="Cambria Math" panose="02040503050406030204" pitchFamily="18" charset="0"/>
                        <a:cs typeface="Times New Roman" panose="02020603050405020304" pitchFamily="18" charset="0"/>
                      </a:rPr>
                      <m:t>𝑥</m:t>
                    </m:r>
                    <m:r>
                      <a:rPr lang="es-ES" altLang="en-US" sz="2800" i="1" dirty="0" smtClean="0">
                        <a:latin typeface="Cambria Math" panose="02040503050406030204" pitchFamily="18" charset="0"/>
                        <a:cs typeface="Times New Roman" panose="02020603050405020304" pitchFamily="18" charset="0"/>
                      </a:rPr>
                      <m:t> =</m:t>
                    </m:r>
                    <m:r>
                      <a:rPr lang="es-ES" altLang="en-US" sz="2800" i="1" dirty="0" smtClean="0">
                        <a:latin typeface="Cambria Math" panose="02040503050406030204" pitchFamily="18" charset="0"/>
                        <a:cs typeface="Times New Roman" panose="02020603050405020304" pitchFamily="18" charset="0"/>
                      </a:rPr>
                      <m:t>4</m:t>
                    </m:r>
                  </m:oMath>
                </a14:m>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và</a:t>
                </a:r>
                <a:r>
                  <a:rPr lang="es-ES" altLang="en-US" sz="28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800" i="1" dirty="0" smtClean="0">
                        <a:latin typeface="Cambria Math" panose="02040503050406030204" pitchFamily="18" charset="0"/>
                        <a:cs typeface="Times New Roman" panose="02020603050405020304" pitchFamily="18" charset="0"/>
                      </a:rPr>
                      <m:t>𝑦</m:t>
                    </m:r>
                    <m:r>
                      <a:rPr lang="es-ES" altLang="en-US" sz="2800" i="1" dirty="0" smtClean="0">
                        <a:latin typeface="Cambria Math" panose="02040503050406030204" pitchFamily="18" charset="0"/>
                        <a:cs typeface="Times New Roman" panose="02020603050405020304" pitchFamily="18" charset="0"/>
                      </a:rPr>
                      <m:t> =</m:t>
                    </m:r>
                    <m:r>
                      <a:rPr lang="es-ES" altLang="en-US" sz="2800" i="1" dirty="0" smtClean="0">
                        <a:latin typeface="Cambria Math" panose="02040503050406030204" pitchFamily="18" charset="0"/>
                        <a:cs typeface="Times New Roman" panose="02020603050405020304" pitchFamily="18" charset="0"/>
                      </a:rPr>
                      <m:t>3</m:t>
                    </m:r>
                    <m:r>
                      <a:rPr lang="es-ES" altLang="en-US" sz="2800" i="1" dirty="0" smtClean="0">
                        <a:latin typeface="Cambria Math" panose="02040503050406030204" pitchFamily="18" charset="0"/>
                        <a:cs typeface="Times New Roman" panose="02020603050405020304" pitchFamily="18" charset="0"/>
                      </a:rPr>
                      <m:t> </m:t>
                    </m:r>
                  </m:oMath>
                </a14:m>
                <a:r>
                  <a:rPr lang="es-ES" altLang="en-US" sz="2800" err="1">
                    <a:latin typeface="Times New Roman" panose="02020603050405020304" pitchFamily="18" charset="0"/>
                    <a:cs typeface="Times New Roman" panose="02020603050405020304" pitchFamily="18" charset="0"/>
                  </a:rPr>
                  <a:t>vào</a:t>
                </a:r>
                <a:r>
                  <a:rPr lang="es-ES" altLang="en-US" sz="2800">
                    <a:latin typeface="Times New Roman" panose="02020603050405020304" pitchFamily="18" charset="0"/>
                    <a:cs typeface="Times New Roman" panose="02020603050405020304" pitchFamily="18" charset="0"/>
                  </a:rPr>
                  <a:t> vế </a:t>
                </a:r>
                <a:r>
                  <a:rPr lang="es-ES" altLang="en-US" sz="2800" dirty="0" err="1">
                    <a:latin typeface="Times New Roman" panose="02020603050405020304" pitchFamily="18" charset="0"/>
                    <a:cs typeface="Times New Roman" panose="02020603050405020304" pitchFamily="18" charset="0"/>
                  </a:rPr>
                  <a:t>trái</a:t>
                </a:r>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của</a:t>
                </a:r>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phương</a:t>
                </a:r>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trình</a:t>
                </a:r>
                <a:r>
                  <a:rPr lang="es-ES" altLang="en-US" sz="2800" dirty="0">
                    <a:latin typeface="Times New Roman" panose="02020603050405020304" pitchFamily="18" charset="0"/>
                    <a:cs typeface="Times New Roman" panose="02020603050405020304" pitchFamily="18" charset="0"/>
                  </a:rPr>
                  <a:t> (1</a:t>
                </a:r>
                <a:r>
                  <a:rPr lang="es-ES" altLang="en-US" sz="2800">
                    <a:latin typeface="Times New Roman" panose="02020603050405020304" pitchFamily="18" charset="0"/>
                    <a:cs typeface="Times New Roman" panose="02020603050405020304" pitchFamily="18" charset="0"/>
                  </a:rPr>
                  <a:t>) ta </a:t>
                </a:r>
                <a:r>
                  <a:rPr lang="es-ES" altLang="en-US" sz="2800" err="1">
                    <a:latin typeface="Times New Roman" panose="02020603050405020304" pitchFamily="18" charset="0"/>
                    <a:cs typeface="Times New Roman" panose="02020603050405020304" pitchFamily="18" charset="0"/>
                  </a:rPr>
                  <a:t>có</a:t>
                </a:r>
                <a:r>
                  <a:rPr lang="es-ES" altLang="en-US" sz="2800">
                    <a:latin typeface="Times New Roman" panose="02020603050405020304" pitchFamily="18" charset="0"/>
                    <a:cs typeface="Times New Roman" panose="02020603050405020304" pitchFamily="18" charset="0"/>
                  </a:rPr>
                  <a:t>:</a:t>
                </a:r>
              </a:p>
              <a:p>
                <a:pPr eaLnBrk="1" hangingPunct="1">
                  <a:spcBef>
                    <a:spcPts val="600"/>
                  </a:spcBef>
                  <a:buClrTx/>
                  <a:buFontTx/>
                  <a:buNone/>
                </a:pPr>
                <a:endParaRPr lang="es-ES" altLang="en-US" sz="2800" dirty="0">
                  <a:latin typeface="Times New Roman" panose="02020603050405020304" pitchFamily="18" charset="0"/>
                  <a:cs typeface="Times New Roman" panose="02020603050405020304" pitchFamily="18" charset="0"/>
                </a:endParaRPr>
              </a:p>
              <a:p>
                <a:pPr eaLnBrk="1" hangingPunct="1">
                  <a:spcBef>
                    <a:spcPts val="600"/>
                  </a:spcBef>
                  <a:buClrTx/>
                  <a:buFontTx/>
                  <a:buNone/>
                </a:pPr>
                <a:r>
                  <a:rPr lang="es-ES" altLang="en-US" sz="2800">
                    <a:latin typeface="Times New Roman" panose="02020603050405020304" pitchFamily="18" charset="0"/>
                    <a:cs typeface="Times New Roman" panose="02020603050405020304" pitchFamily="18" charset="0"/>
                  </a:rPr>
                  <a:t>Vậy (4;3) là một nghiệm của phương trình đã c</a:t>
                </a:r>
                <a:r>
                  <a:rPr lang="es-ES" altLang="en-US" sz="2400">
                    <a:latin typeface="Times New Roman" panose="02020603050405020304" pitchFamily="18" charset="0"/>
                    <a:cs typeface="Times New Roman" panose="02020603050405020304" pitchFamily="18" charset="0"/>
                  </a:rPr>
                  <a:t>ho </a:t>
                </a:r>
              </a:p>
            </p:txBody>
          </p:sp>
        </mc:Choice>
        <mc:Fallback xmlns="">
          <p:sp>
            <p:nvSpPr>
              <p:cNvPr id="6" name="Text Box 2">
                <a:extLst>
                  <a:ext uri="{FF2B5EF4-FFF2-40B4-BE49-F238E27FC236}">
                    <a16:creationId xmlns:a16="http://schemas.microsoft.com/office/drawing/2014/main" id="{B06C622C-84E9-A579-D70A-D119546B0B44}"/>
                  </a:ext>
                </a:extLst>
              </p:cNvPr>
              <p:cNvSpPr txBox="1">
                <a:spLocks noRot="1" noChangeAspect="1" noMove="1" noResize="1" noEditPoints="1" noAdjustHandles="1" noChangeArrowheads="1" noChangeShapeType="1" noTextEdit="1"/>
              </p:cNvSpPr>
              <p:nvPr/>
            </p:nvSpPr>
            <p:spPr bwMode="auto">
              <a:xfrm>
                <a:off x="457575" y="3308906"/>
                <a:ext cx="7935416" cy="1971951"/>
              </a:xfrm>
              <a:prstGeom prst="rect">
                <a:avLst/>
              </a:prstGeom>
              <a:blipFill>
                <a:blip r:embed="rId5"/>
                <a:stretch>
                  <a:fillRect l="-1613" t="-2786" b="-8359"/>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graphicFrame>
        <p:nvGraphicFramePr>
          <p:cNvPr id="7" name="Object 6">
            <a:extLst>
              <a:ext uri="{FF2B5EF4-FFF2-40B4-BE49-F238E27FC236}">
                <a16:creationId xmlns:a16="http://schemas.microsoft.com/office/drawing/2014/main" id="{4B41751C-86D8-8CDE-B029-B134507E7C27}"/>
              </a:ext>
            </a:extLst>
          </p:cNvPr>
          <p:cNvGraphicFramePr>
            <a:graphicFrameLocks noChangeAspect="1"/>
          </p:cNvGraphicFramePr>
          <p:nvPr>
            <p:extLst>
              <p:ext uri="{D42A27DB-BD31-4B8C-83A1-F6EECF244321}">
                <p14:modId xmlns:p14="http://schemas.microsoft.com/office/powerpoint/2010/main" val="3175603133"/>
              </p:ext>
            </p:extLst>
          </p:nvPr>
        </p:nvGraphicFramePr>
        <p:xfrm>
          <a:off x="2755089" y="4191000"/>
          <a:ext cx="2340009" cy="533400"/>
        </p:xfrm>
        <a:graphic>
          <a:graphicData uri="http://schemas.openxmlformats.org/presentationml/2006/ole">
            <mc:AlternateContent xmlns:mc="http://schemas.openxmlformats.org/markup-compatibility/2006">
              <mc:Choice xmlns:v="urn:schemas-microsoft-com:vml" Requires="v">
                <p:oleObj name="Equation" r:id="rId6" imgW="774360" imgH="203040" progId="Equation.DSMT4">
                  <p:embed/>
                </p:oleObj>
              </mc:Choice>
              <mc:Fallback>
                <p:oleObj name="Equation" r:id="rId6" imgW="774360" imgH="203040" progId="Equation.DSMT4">
                  <p:embed/>
                  <p:pic>
                    <p:nvPicPr>
                      <p:cNvPr id="7" name="Object 6">
                        <a:extLst>
                          <a:ext uri="{FF2B5EF4-FFF2-40B4-BE49-F238E27FC236}">
                            <a16:creationId xmlns:a16="http://schemas.microsoft.com/office/drawing/2014/main" id="{2F6A6C7D-45D7-20D9-3FBF-A09C5966B326}"/>
                          </a:ext>
                        </a:extLst>
                      </p:cNvPr>
                      <p:cNvPicPr/>
                      <p:nvPr/>
                    </p:nvPicPr>
                    <p:blipFill>
                      <a:blip r:embed="rId7"/>
                      <a:stretch>
                        <a:fillRect/>
                      </a:stretch>
                    </p:blipFill>
                    <p:spPr>
                      <a:xfrm>
                        <a:off x="2755089" y="4191000"/>
                        <a:ext cx="2340009" cy="533400"/>
                      </a:xfrm>
                      <a:prstGeom prst="rect">
                        <a:avLst/>
                      </a:prstGeom>
                    </p:spPr>
                  </p:pic>
                </p:oleObj>
              </mc:Fallback>
            </mc:AlternateContent>
          </a:graphicData>
        </a:graphic>
      </p:graphicFrame>
    </p:spTree>
    <p:extLst>
      <p:ext uri="{BB962C8B-B14F-4D97-AF65-F5344CB8AC3E}">
        <p14:creationId xmlns:p14="http://schemas.microsoft.com/office/powerpoint/2010/main" val="290253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80">
                                          <p:stCondLst>
                                            <p:cond delay="0"/>
                                          </p:stCondLst>
                                        </p:cTn>
                                        <p:tgtEl>
                                          <p:spTgt spid="6"/>
                                        </p:tgtEl>
                                      </p:cBhvr>
                                    </p:animEffect>
                                    <p:anim calcmode="lin" valueType="num">
                                      <p:cBhvr>
                                        <p:cTn id="2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gtEl>
                                      </p:cBhvr>
                                      <p:to x="100000" y="60000"/>
                                    </p:animScale>
                                    <p:animScale>
                                      <p:cBhvr>
                                        <p:cTn id="28" dur="166" decel="50000">
                                          <p:stCondLst>
                                            <p:cond delay="676"/>
                                          </p:stCondLst>
                                        </p:cTn>
                                        <p:tgtEl>
                                          <p:spTgt spid="6"/>
                                        </p:tgtEl>
                                      </p:cBhvr>
                                      <p:to x="100000" y="100000"/>
                                    </p:animScale>
                                    <p:animScale>
                                      <p:cBhvr>
                                        <p:cTn id="29" dur="26">
                                          <p:stCondLst>
                                            <p:cond delay="1312"/>
                                          </p:stCondLst>
                                        </p:cTn>
                                        <p:tgtEl>
                                          <p:spTgt spid="6"/>
                                        </p:tgtEl>
                                      </p:cBhvr>
                                      <p:to x="100000" y="80000"/>
                                    </p:animScale>
                                    <p:animScale>
                                      <p:cBhvr>
                                        <p:cTn id="30" dur="166" decel="50000">
                                          <p:stCondLst>
                                            <p:cond delay="1338"/>
                                          </p:stCondLst>
                                        </p:cTn>
                                        <p:tgtEl>
                                          <p:spTgt spid="6"/>
                                        </p:tgtEl>
                                      </p:cBhvr>
                                      <p:to x="100000" y="100000"/>
                                    </p:animScale>
                                    <p:animScale>
                                      <p:cBhvr>
                                        <p:cTn id="31" dur="26">
                                          <p:stCondLst>
                                            <p:cond delay="1642"/>
                                          </p:stCondLst>
                                        </p:cTn>
                                        <p:tgtEl>
                                          <p:spTgt spid="6"/>
                                        </p:tgtEl>
                                      </p:cBhvr>
                                      <p:to x="100000" y="90000"/>
                                    </p:animScale>
                                    <p:animScale>
                                      <p:cBhvr>
                                        <p:cTn id="32" dur="166" decel="50000">
                                          <p:stCondLst>
                                            <p:cond delay="1668"/>
                                          </p:stCondLst>
                                        </p:cTn>
                                        <p:tgtEl>
                                          <p:spTgt spid="6"/>
                                        </p:tgtEl>
                                      </p:cBhvr>
                                      <p:to x="100000" y="100000"/>
                                    </p:animScale>
                                    <p:animScale>
                                      <p:cBhvr>
                                        <p:cTn id="33" dur="26">
                                          <p:stCondLst>
                                            <p:cond delay="1808"/>
                                          </p:stCondLst>
                                        </p:cTn>
                                        <p:tgtEl>
                                          <p:spTgt spid="6"/>
                                        </p:tgtEl>
                                      </p:cBhvr>
                                      <p:to x="100000" y="95000"/>
                                    </p:animScale>
                                    <p:animScale>
                                      <p:cBhvr>
                                        <p:cTn id="34" dur="166" decel="50000">
                                          <p:stCondLst>
                                            <p:cond delay="1834"/>
                                          </p:stCondLst>
                                        </p:cTn>
                                        <p:tgtEl>
                                          <p:spTgt spid="6"/>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rọn bộ 11 chủ đề hình nền powerpoint đẹp, chuyên nghiệp mọi lĩnh vực"/>
          <p:cNvPicPr>
            <a:picLocks noChangeAspect="1" noChangeArrowheads="1"/>
          </p:cNvPicPr>
          <p:nvPr/>
        </p:nvPicPr>
        <p:blipFill>
          <a:blip r:embed="rId2">
            <a:extLst>
              <a:ext uri="{28A0092B-C50C-407E-A947-70E740481C1C}">
                <a14:useLocalDpi xmlns:a14="http://schemas.microsoft.com/office/drawing/2010/main" val="0"/>
              </a:ext>
            </a:extLst>
          </a:blip>
          <a:srcRect l="3291" t="3699" r="2563" b="5276"/>
          <a:stretch>
            <a:fillRect/>
          </a:stretch>
        </p:blipFill>
        <p:spPr bwMode="auto">
          <a:xfrm>
            <a:off x="-15240" y="5715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19"/>
          <p:cNvSpPr txBox="1">
            <a:spLocks noChangeArrowheads="1"/>
          </p:cNvSpPr>
          <p:nvPr/>
        </p:nvSpPr>
        <p:spPr bwMode="auto">
          <a:xfrm>
            <a:off x="1033463" y="1706563"/>
            <a:ext cx="7477125"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marL="914400" indent="-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marL="1371600" indent="-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marL="18288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marL="22860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7432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32004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6576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41148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lnSpc>
                <a:spcPct val="80000"/>
              </a:lnSpc>
              <a:spcBef>
                <a:spcPct val="20000"/>
              </a:spcBef>
            </a:pPr>
            <a:r>
              <a:rPr lang="en-US" altLang="en-US" sz="2400" b="1">
                <a:solidFill>
                  <a:srgbClr val="FF0000"/>
                </a:solidFill>
                <a:latin typeface="Times New Roman" panose="02020603050405020304" pitchFamily="18" charset="0"/>
                <a:cs typeface="Times New Roman" panose="02020603050405020304" pitchFamily="18" charset="0"/>
              </a:rPr>
              <a:t> </a:t>
            </a:r>
          </a:p>
          <a:p>
            <a:pPr>
              <a:lnSpc>
                <a:spcPct val="80000"/>
              </a:lnSpc>
              <a:spcBef>
                <a:spcPct val="20000"/>
              </a:spcBef>
            </a:pPr>
            <a:endParaRPr lang="en-US" altLang="en-US" sz="2400" b="1">
              <a:solidFill>
                <a:schemeClr val="tx1"/>
              </a:solidFill>
              <a:latin typeface="Times New Roman" panose="02020603050405020304" pitchFamily="18" charset="0"/>
              <a:cs typeface="Times New Roman" panose="02020603050405020304" pitchFamily="18" charset="0"/>
            </a:endParaRPr>
          </a:p>
        </p:txBody>
      </p:sp>
      <p:sp>
        <p:nvSpPr>
          <p:cNvPr id="27652"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27653" name="Rectangle 3"/>
          <p:cNvSpPr>
            <a:spLocks noChangeArrowheads="1"/>
          </p:cNvSpPr>
          <p:nvPr/>
        </p:nvSpPr>
        <p:spPr bwMode="auto">
          <a:xfrm>
            <a:off x="0" y="647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defTabSz="914400" eaLnBrk="1" hangingPunct="1">
              <a:spcBef>
                <a:spcPct val="0"/>
              </a:spcBef>
              <a:buClrTx/>
              <a:buSzTx/>
              <a:buFontTx/>
              <a:buNone/>
            </a:pPr>
            <a:endParaRPr lang="en-US" altLang="en-US" sz="1800">
              <a:solidFill>
                <a:schemeClr val="tx1"/>
              </a:solidFill>
            </a:endParaRPr>
          </a:p>
        </p:txBody>
      </p:sp>
      <p:sp>
        <p:nvSpPr>
          <p:cNvPr id="2765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mc:AlternateContent xmlns:mc="http://schemas.openxmlformats.org/markup-compatibility/2006" xmlns:a14="http://schemas.microsoft.com/office/drawing/2010/main">
        <mc:Choice Requires="a14">
          <p:sp>
            <p:nvSpPr>
              <p:cNvPr id="20" name="TextBox 19"/>
              <p:cNvSpPr txBox="1">
                <a:spLocks noChangeArrowheads="1"/>
              </p:cNvSpPr>
              <p:nvPr/>
            </p:nvSpPr>
            <p:spPr bwMode="auto">
              <a:xfrm>
                <a:off x="823912" y="544932"/>
                <a:ext cx="7985125" cy="19389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eaLnBrk="1" hangingPunct="1">
                  <a:buClr>
                    <a:srgbClr val="000000"/>
                  </a:buClr>
                  <a:buSzPct val="100000"/>
                  <a:buFont typeface="Times New Roman" panose="02020603050405020304" pitchFamily="18" charset="0"/>
                  <a:buNone/>
                </a:pPr>
                <a:r>
                  <a:rPr lang="en-US" altLang="en-US" sz="2400" b="1" dirty="0">
                    <a:solidFill>
                      <a:srgbClr val="C00000"/>
                    </a:solidFill>
                    <a:latin typeface="Times New Roman" panose="02020603050405020304" pitchFamily="18" charset="0"/>
                    <a:cs typeface="Times New Roman" panose="02020603050405020304" pitchFamily="18" charset="0"/>
                  </a:rPr>
                  <a:t>*</a:t>
                </a:r>
                <a:r>
                  <a:rPr lang="en-US" altLang="en-US" sz="2400" b="1" dirty="0" err="1">
                    <a:solidFill>
                      <a:srgbClr val="C00000"/>
                    </a:solidFill>
                    <a:latin typeface="Times New Roman" panose="02020603050405020304" pitchFamily="18" charset="0"/>
                    <a:cs typeface="Times New Roman" panose="02020603050405020304" pitchFamily="18" charset="0"/>
                  </a:rPr>
                  <a:t>Kết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luận</a:t>
                </a:r>
                <a:r>
                  <a:rPr lang="en-US" altLang="en-US" sz="2400" b="1" dirty="0">
                    <a:solidFill>
                      <a:srgbClr val="C00000"/>
                    </a:solidFill>
                    <a:latin typeface="Times New Roman" panose="02020603050405020304" pitchFamily="18" charset="0"/>
                    <a:cs typeface="Times New Roman" panose="02020603050405020304" pitchFamily="18" charset="0"/>
                  </a:rPr>
                  <a:t>:</a:t>
                </a:r>
              </a:p>
              <a:p>
                <a:pPr eaLnBrk="1" hangingPunct="1">
                  <a:buClr>
                    <a:srgbClr val="000000"/>
                  </a:buClr>
                  <a:buSzPct val="100000"/>
                  <a:buFont typeface="Times New Roman" panose="02020603050405020304" pitchFamily="18" charset="0"/>
                  <a:buNone/>
                </a:pPr>
                <a:r>
                  <a:rPr lang="en-US" altLang="en-US" sz="2400" b="1">
                    <a:solidFill>
                      <a:srgbClr val="C00000"/>
                    </a:solidFill>
                    <a:latin typeface="Times New Roman" panose="02020603050405020304" pitchFamily="18" charset="0"/>
                    <a:cs typeface="Times New Roman" panose="02020603050405020304" pitchFamily="18" charset="0"/>
                  </a:rPr>
                  <a:t>Cho </a:t>
                </a:r>
                <a:r>
                  <a:rPr lang="en-US" altLang="en-US" sz="2400" b="1" err="1">
                    <a:solidFill>
                      <a:srgbClr val="C00000"/>
                    </a:solidFill>
                    <a:latin typeface="Times New Roman" panose="02020603050405020304" pitchFamily="18" charset="0"/>
                    <a:cs typeface="Times New Roman" panose="02020603050405020304" pitchFamily="18" charset="0"/>
                  </a:rPr>
                  <a:t>phương</a:t>
                </a:r>
                <a:r>
                  <a:rPr lang="en-US" altLang="en-US" sz="2400" b="1">
                    <a:solidFill>
                      <a:srgbClr val="C00000"/>
                    </a:solidFill>
                    <a:latin typeface="Times New Roman" panose="02020603050405020304" pitchFamily="18" charset="0"/>
                    <a:cs typeface="Times New Roman" panose="02020603050405020304" pitchFamily="18" charset="0"/>
                  </a:rPr>
                  <a:t> trình bậc nhất hai ẩn x,y:                         , </a:t>
                </a:r>
              </a:p>
              <a:p>
                <a:pPr eaLnBrk="1" hangingPunct="1">
                  <a:buClr>
                    <a:srgbClr val="000000"/>
                  </a:buClr>
                  <a:buSzPct val="100000"/>
                  <a:buFont typeface="Times New Roman" panose="02020603050405020304" pitchFamily="18" charset="0"/>
                  <a:buNone/>
                </a:pPr>
                <a:r>
                  <a:rPr lang="en-US" altLang="en-US" sz="2400" b="1">
                    <a:solidFill>
                      <a:srgbClr val="C00000"/>
                    </a:solidFill>
                    <a:latin typeface="Times New Roman" panose="02020603050405020304" pitchFamily="18" charset="0"/>
                    <a:cs typeface="Times New Roman" panose="02020603050405020304" pitchFamily="18" charset="0"/>
                  </a:rPr>
                  <a:t>Nếu                         là một khẳng định đúng                          thì cặp số </a:t>
                </a:r>
                <a14:m>
                  <m:oMath xmlns:m="http://schemas.openxmlformats.org/officeDocument/2006/math">
                    <m:d>
                      <m:dPr>
                        <m:ctrlPr>
                          <a:rPr lang="en-US" altLang="en-US" sz="2400" b="1" i="1">
                            <a:solidFill>
                              <a:srgbClr val="C00000"/>
                            </a:solidFill>
                            <a:latin typeface="Cambria Math" panose="02040503050406030204" pitchFamily="18" charset="0"/>
                            <a:cs typeface="Times New Roman" panose="02020603050405020304" pitchFamily="18" charset="0"/>
                          </a:rPr>
                        </m:ctrlPr>
                      </m:dPr>
                      <m:e>
                        <m:sSub>
                          <m:sSubPr>
                            <m:ctrlPr>
                              <a:rPr lang="en-US" altLang="en-US" sz="2400" b="1" i="1">
                                <a:solidFill>
                                  <a:srgbClr val="C00000"/>
                                </a:solidFill>
                                <a:latin typeface="Cambria Math" panose="02040503050406030204" pitchFamily="18" charset="0"/>
                                <a:cs typeface="Times New Roman" panose="02020603050405020304" pitchFamily="18" charset="0"/>
                              </a:rPr>
                            </m:ctrlPr>
                          </m:sSubPr>
                          <m:e>
                            <m:r>
                              <a:rPr lang="en-US" altLang="en-US" sz="2400" b="1" i="1">
                                <a:solidFill>
                                  <a:srgbClr val="C00000"/>
                                </a:solidFill>
                                <a:latin typeface="Cambria Math" panose="02040503050406030204" pitchFamily="18" charset="0"/>
                                <a:cs typeface="Times New Roman" panose="02020603050405020304" pitchFamily="18" charset="0"/>
                              </a:rPr>
                              <m:t>𝒙</m:t>
                            </m:r>
                          </m:e>
                          <m:sub>
                            <m:r>
                              <a:rPr lang="en-US" altLang="en-US" sz="2400" b="1" i="1">
                                <a:solidFill>
                                  <a:srgbClr val="C00000"/>
                                </a:solidFill>
                                <a:latin typeface="Cambria Math" panose="02040503050406030204" pitchFamily="18" charset="0"/>
                                <a:cs typeface="Times New Roman" panose="02020603050405020304" pitchFamily="18" charset="0"/>
                              </a:rPr>
                              <m:t>𝟎</m:t>
                            </m:r>
                          </m:sub>
                        </m:sSub>
                        <m:r>
                          <a:rPr lang="en-US" altLang="en-US" sz="2400" b="1" i="1">
                            <a:solidFill>
                              <a:srgbClr val="C00000"/>
                            </a:solidFill>
                            <a:latin typeface="Cambria Math" panose="02040503050406030204" pitchFamily="18" charset="0"/>
                            <a:cs typeface="Times New Roman" panose="02020603050405020304" pitchFamily="18" charset="0"/>
                          </a:rPr>
                          <m:t>; </m:t>
                        </m:r>
                        <m:sSub>
                          <m:sSubPr>
                            <m:ctrlPr>
                              <a:rPr lang="en-US" altLang="en-US" sz="2400" b="1" i="1">
                                <a:solidFill>
                                  <a:srgbClr val="C00000"/>
                                </a:solidFill>
                                <a:latin typeface="Cambria Math" panose="02040503050406030204" pitchFamily="18" charset="0"/>
                                <a:cs typeface="Times New Roman" panose="02020603050405020304" pitchFamily="18" charset="0"/>
                              </a:rPr>
                            </m:ctrlPr>
                          </m:sSubPr>
                          <m:e>
                            <m:r>
                              <a:rPr lang="en-US" altLang="en-US" sz="2400" b="1" i="1">
                                <a:solidFill>
                                  <a:srgbClr val="C00000"/>
                                </a:solidFill>
                                <a:latin typeface="Cambria Math" panose="02040503050406030204" pitchFamily="18" charset="0"/>
                                <a:cs typeface="Times New Roman" panose="02020603050405020304" pitchFamily="18" charset="0"/>
                              </a:rPr>
                              <m:t>𝒚</m:t>
                            </m:r>
                          </m:e>
                          <m:sub>
                            <m:r>
                              <a:rPr lang="en-US" altLang="en-US" sz="2400" b="1" i="1">
                                <a:solidFill>
                                  <a:srgbClr val="C00000"/>
                                </a:solidFill>
                                <a:latin typeface="Cambria Math" panose="02040503050406030204" pitchFamily="18" charset="0"/>
                                <a:cs typeface="Times New Roman" panose="02020603050405020304" pitchFamily="18" charset="0"/>
                              </a:rPr>
                              <m:t>𝟎</m:t>
                            </m:r>
                          </m:sub>
                        </m:sSub>
                      </m:e>
                    </m:d>
                  </m:oMath>
                </a14:m>
                <a:r>
                  <a:rPr lang="en-US" altLang="en-US" sz="2400" b="1">
                    <a:solidFill>
                      <a:srgbClr val="C00000"/>
                    </a:solidFill>
                    <a:cs typeface="Times New Roman" panose="02020603050405020304" pitchFamily="18" charset="0"/>
                  </a:rPr>
                  <a:t> </a:t>
                </a:r>
                <a:r>
                  <a:rPr lang="en-US" altLang="en-US" sz="2400" b="1">
                    <a:solidFill>
                      <a:srgbClr val="C00000"/>
                    </a:solidFill>
                    <a:latin typeface="Times New Roman" panose="02020603050405020304" pitchFamily="18" charset="0"/>
                    <a:cs typeface="Times New Roman" panose="02020603050405020304" pitchFamily="18" charset="0"/>
                  </a:rPr>
                  <a:t>được </a:t>
                </a:r>
                <a:r>
                  <a:rPr lang="en-US" altLang="en-US" sz="2400" b="1" dirty="0" err="1">
                    <a:solidFill>
                      <a:srgbClr val="C00000"/>
                    </a:solidFill>
                    <a:latin typeface="Times New Roman" panose="02020603050405020304" pitchFamily="18" charset="0"/>
                    <a:cs typeface="Times New Roman" panose="02020603050405020304" pitchFamily="18" charset="0"/>
                  </a:rPr>
                  <a:t>gọi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là</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một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err="1">
                    <a:solidFill>
                      <a:srgbClr val="C00000"/>
                    </a:solidFill>
                    <a:latin typeface="Times New Roman" panose="02020603050405020304" pitchFamily="18" charset="0"/>
                    <a:cs typeface="Times New Roman" panose="02020603050405020304" pitchFamily="18" charset="0"/>
                  </a:rPr>
                  <a:t>nghiệm</a:t>
                </a:r>
                <a:r>
                  <a:rPr lang="en-US" altLang="en-US" sz="2400" b="1">
                    <a:solidFill>
                      <a:srgbClr val="C00000"/>
                    </a:solidFill>
                    <a:latin typeface="Times New Roman" panose="02020603050405020304" pitchFamily="18" charset="0"/>
                    <a:cs typeface="Times New Roman" panose="02020603050405020304" pitchFamily="18" charset="0"/>
                  </a:rPr>
                  <a:t> </a:t>
                </a:r>
              </a:p>
              <a:p>
                <a:pPr eaLnBrk="1" hangingPunct="1">
                  <a:buClr>
                    <a:srgbClr val="000000"/>
                  </a:buClr>
                  <a:buSzPct val="100000"/>
                  <a:buFont typeface="Times New Roman" panose="02020603050405020304" pitchFamily="18" charset="0"/>
                  <a:buNone/>
                </a:pPr>
                <a:r>
                  <a:rPr lang="en-US" altLang="en-US" sz="2400" b="1">
                    <a:solidFill>
                      <a:srgbClr val="C00000"/>
                    </a:solidFill>
                    <a:latin typeface="Times New Roman" panose="02020603050405020304" pitchFamily="18" charset="0"/>
                    <a:cs typeface="Times New Roman" panose="02020603050405020304" pitchFamily="18" charset="0"/>
                  </a:rPr>
                  <a:t>của phương </a:t>
                </a:r>
                <a:r>
                  <a:rPr lang="en-US" altLang="en-US" sz="2400" b="1" dirty="0" err="1">
                    <a:solidFill>
                      <a:srgbClr val="C00000"/>
                    </a:solidFill>
                    <a:latin typeface="Times New Roman" panose="02020603050405020304" pitchFamily="18" charset="0"/>
                    <a:cs typeface="Times New Roman" panose="02020603050405020304" pitchFamily="18" charset="0"/>
                  </a:rPr>
                  <a:t>trình</a:t>
                </a:r>
                <a:r>
                  <a:rPr lang="en-US" altLang="en-US" sz="2400" b="1" dirty="0">
                    <a:solidFill>
                      <a:srgbClr val="C00000"/>
                    </a:solidFill>
                    <a:latin typeface="Times New Roman" panose="02020603050405020304" pitchFamily="18" charset="0"/>
                    <a:cs typeface="Times New Roman" panose="02020603050405020304" pitchFamily="18" charset="0"/>
                  </a:rPr>
                  <a:t> </a:t>
                </a:r>
              </a:p>
            </p:txBody>
          </p:sp>
        </mc:Choice>
        <mc:Fallback xmlns="">
          <p:sp>
            <p:nvSpPr>
              <p:cNvPr id="20" name="TextBox 19"/>
              <p:cNvSpPr txBox="1">
                <a:spLocks noRot="1" noChangeAspect="1" noMove="1" noResize="1" noEditPoints="1" noAdjustHandles="1" noChangeArrowheads="1" noChangeShapeType="1" noTextEdit="1"/>
              </p:cNvSpPr>
              <p:nvPr/>
            </p:nvSpPr>
            <p:spPr bwMode="auto">
              <a:xfrm>
                <a:off x="823912" y="544932"/>
                <a:ext cx="7985125" cy="1938992"/>
              </a:xfrm>
              <a:prstGeom prst="rect">
                <a:avLst/>
              </a:prstGeom>
              <a:blipFill>
                <a:blip r:embed="rId3"/>
                <a:stretch>
                  <a:fillRect l="-1145" t="-2516" b="-62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7656"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27658"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27660"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31" name="Rounded Rectangle 30">
            <a:extLst>
              <a:ext uri="{FF2B5EF4-FFF2-40B4-BE49-F238E27FC236}">
                <a16:creationId xmlns:a16="http://schemas.microsoft.com/office/drawing/2014/main" id="{9921E044-3CD0-4A8E-B813-86071693462E}"/>
              </a:ext>
            </a:extLst>
          </p:cNvPr>
          <p:cNvSpPr/>
          <p:nvPr/>
        </p:nvSpPr>
        <p:spPr>
          <a:xfrm>
            <a:off x="713014" y="543033"/>
            <a:ext cx="7786688" cy="23050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en-US"/>
          </a:p>
        </p:txBody>
      </p:sp>
      <p:pic>
        <p:nvPicPr>
          <p:cNvPr id="27664" name="Picture 14" descr="Hiểu cho đúng về công suất của bóng đèn chiếu sáng hiện n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6767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Object 16"/>
          <p:cNvGraphicFramePr>
            <a:graphicFrameLocks noChangeAspect="1"/>
          </p:cNvGraphicFramePr>
          <p:nvPr>
            <p:extLst>
              <p:ext uri="{D42A27DB-BD31-4B8C-83A1-F6EECF244321}">
                <p14:modId xmlns:p14="http://schemas.microsoft.com/office/powerpoint/2010/main" val="1340230120"/>
              </p:ext>
            </p:extLst>
          </p:nvPr>
        </p:nvGraphicFramePr>
        <p:xfrm>
          <a:off x="6020083" y="925116"/>
          <a:ext cx="1828517" cy="522684"/>
        </p:xfrm>
        <a:graphic>
          <a:graphicData uri="http://schemas.openxmlformats.org/presentationml/2006/ole">
            <mc:AlternateContent xmlns:mc="http://schemas.openxmlformats.org/markup-compatibility/2006">
              <mc:Choice xmlns:v="urn:schemas-microsoft-com:vml" Requires="v">
                <p:oleObj name="Equation" r:id="rId5" imgW="711000" imgH="203040" progId="Equation.DSMT4">
                  <p:embed/>
                </p:oleObj>
              </mc:Choice>
              <mc:Fallback>
                <p:oleObj name="Equation" r:id="rId5" imgW="711000" imgH="203040" progId="Equation.DSMT4">
                  <p:embed/>
                  <p:pic>
                    <p:nvPicPr>
                      <p:cNvPr id="7" name="Object 6"/>
                      <p:cNvPicPr/>
                      <p:nvPr/>
                    </p:nvPicPr>
                    <p:blipFill>
                      <a:blip r:embed="rId6"/>
                      <a:stretch>
                        <a:fillRect/>
                      </a:stretch>
                    </p:blipFill>
                    <p:spPr>
                      <a:xfrm>
                        <a:off x="6020083" y="925116"/>
                        <a:ext cx="1828517" cy="522684"/>
                      </a:xfrm>
                      <a:prstGeom prst="rect">
                        <a:avLst/>
                      </a:prstGeom>
                    </p:spPr>
                  </p:pic>
                </p:oleObj>
              </mc:Fallback>
            </mc:AlternateContent>
          </a:graphicData>
        </a:graphic>
      </p:graphicFrame>
      <p:sp>
        <p:nvSpPr>
          <p:cNvPr id="32" name="AutoShape 4">
            <a:extLst>
              <a:ext uri="{FF2B5EF4-FFF2-40B4-BE49-F238E27FC236}">
                <a16:creationId xmlns:a16="http://schemas.microsoft.com/office/drawing/2014/main" id="{FB37CF2D-925B-4F3E-A19E-4D1970AFE3FF}"/>
              </a:ext>
            </a:extLst>
          </p:cNvPr>
          <p:cNvSpPr>
            <a:spLocks noChangeArrowheads="1"/>
          </p:cNvSpPr>
          <p:nvPr/>
        </p:nvSpPr>
        <p:spPr bwMode="auto">
          <a:xfrm>
            <a:off x="702128" y="2849926"/>
            <a:ext cx="7572375" cy="2305050"/>
          </a:xfrm>
          <a:prstGeom prst="cloudCallout">
            <a:avLst>
              <a:gd name="adj1" fmla="val -29611"/>
              <a:gd name="adj2" fmla="val 97606"/>
            </a:avLst>
          </a:prstGeom>
          <a:solidFill>
            <a:schemeClr val="accent6">
              <a:lumMod val="20000"/>
              <a:lumOff val="80000"/>
            </a:schemeClr>
          </a:solidFill>
          <a:ln w="9525">
            <a:solidFill>
              <a:schemeClr val="tx1"/>
            </a:solidFill>
            <a:round/>
            <a:headEnd/>
            <a:tailEnd/>
          </a:ln>
        </p:spPr>
        <p:txBody>
          <a:bodyPr anchor="ctr"/>
          <a:lstStyle/>
          <a:p>
            <a:pPr algn="ctr">
              <a:buClr>
                <a:srgbClr val="000000"/>
              </a:buClr>
              <a:buSzPct val="100000"/>
              <a:buFont typeface="Times New Roman" panose="02020603050405020304" pitchFamily="18" charset="0"/>
              <a:buNone/>
              <a:defRPr/>
            </a:pPr>
            <a:r>
              <a:rPr lang="en-US" altLang="en-US" sz="2800" i="1" dirty="0" err="1">
                <a:solidFill>
                  <a:schemeClr val="tx1"/>
                </a:solidFill>
                <a:latin typeface="Times New Roman" pitchFamily="18" charset="0"/>
                <a:cs typeface="Times New Roman" pitchFamily="18" charset="0"/>
              </a:rPr>
              <a:t>Khi</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nào</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cặp</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số</a:t>
            </a:r>
            <a:r>
              <a:rPr lang="en-US" altLang="en-US" sz="2800" i="1" dirty="0">
                <a:solidFill>
                  <a:schemeClr val="tx1"/>
                </a:solidFill>
                <a:latin typeface="Times New Roman" pitchFamily="18" charset="0"/>
                <a:cs typeface="Times New Roman" pitchFamily="18" charset="0"/>
              </a:rPr>
              <a:t> </a:t>
            </a:r>
            <a:r>
              <a:rPr lang="en-US" altLang="en-US" sz="2800" dirty="0">
                <a:solidFill>
                  <a:schemeClr val="tx1"/>
                </a:solidFill>
                <a:latin typeface="Times New Roman" pitchFamily="18" charset="0"/>
                <a:cs typeface="Times New Roman" pitchFamily="18" charset="0"/>
              </a:rPr>
              <a:t>(</a:t>
            </a:r>
            <a:r>
              <a:rPr lang="en-US" altLang="en-US" sz="2800" i="1" dirty="0">
                <a:solidFill>
                  <a:schemeClr val="tx1"/>
                </a:solidFill>
                <a:latin typeface="Times New Roman" pitchFamily="18" charset="0"/>
                <a:cs typeface="Times New Roman" pitchFamily="18" charset="0"/>
              </a:rPr>
              <a:t>x</a:t>
            </a:r>
            <a:r>
              <a:rPr lang="en-US" altLang="en-US" sz="2800" i="1" baseline="-25000" dirty="0">
                <a:solidFill>
                  <a:schemeClr val="tx1"/>
                </a:solidFill>
                <a:latin typeface="Times New Roman" pitchFamily="18" charset="0"/>
                <a:cs typeface="Times New Roman" pitchFamily="18" charset="0"/>
              </a:rPr>
              <a:t>0</a:t>
            </a:r>
            <a:r>
              <a:rPr lang="en-US" altLang="en-US" sz="2800" i="1" dirty="0">
                <a:solidFill>
                  <a:schemeClr val="tx1"/>
                </a:solidFill>
                <a:latin typeface="Times New Roman" pitchFamily="18" charset="0"/>
                <a:cs typeface="Times New Roman" pitchFamily="18" charset="0"/>
              </a:rPr>
              <a:t>; y</a:t>
            </a:r>
            <a:r>
              <a:rPr lang="en-US" altLang="en-US" sz="2800" i="1" baseline="-25000" dirty="0">
                <a:solidFill>
                  <a:schemeClr val="tx1"/>
                </a:solidFill>
                <a:latin typeface="Times New Roman" pitchFamily="18" charset="0"/>
                <a:cs typeface="Times New Roman" pitchFamily="18" charset="0"/>
              </a:rPr>
              <a:t>0</a:t>
            </a:r>
            <a:r>
              <a:rPr lang="en-US" altLang="en-US" sz="2800" dirty="0">
                <a:solidFill>
                  <a:schemeClr val="tx1"/>
                </a:solidFill>
                <a:latin typeface="Times New Roman" pitchFamily="18" charset="0"/>
                <a:cs typeface="Times New Roman" pitchFamily="18" charset="0"/>
              </a:rPr>
              <a:t>) </a:t>
            </a:r>
            <a:endParaRPr lang="en-US" altLang="en-US" sz="2800" i="1" dirty="0">
              <a:solidFill>
                <a:schemeClr val="tx1"/>
              </a:solidFill>
              <a:latin typeface="Times New Roman" pitchFamily="18" charset="0"/>
              <a:cs typeface="Times New Roman" pitchFamily="18" charset="0"/>
            </a:endParaRPr>
          </a:p>
          <a:p>
            <a:pPr algn="ctr">
              <a:buClr>
                <a:srgbClr val="000000"/>
              </a:buClr>
              <a:buSzPct val="100000"/>
              <a:buFont typeface="Times New Roman" panose="02020603050405020304" pitchFamily="18" charset="0"/>
              <a:buNone/>
              <a:defRPr/>
            </a:pPr>
            <a:r>
              <a:rPr lang="en-US" altLang="en-US" sz="2800" i="1" dirty="0" err="1">
                <a:solidFill>
                  <a:schemeClr val="tx1"/>
                </a:solidFill>
                <a:latin typeface="Times New Roman" pitchFamily="18" charset="0"/>
                <a:cs typeface="Times New Roman" pitchFamily="18" charset="0"/>
              </a:rPr>
              <a:t>được</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gọi</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là</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một</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nghiệm</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của</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phương</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trình</a:t>
            </a:r>
            <a:r>
              <a:rPr lang="en-US" altLang="en-US" sz="2800" i="1" dirty="0">
                <a:solidFill>
                  <a:schemeClr val="tx1"/>
                </a:solidFill>
                <a:latin typeface="Times New Roman" pitchFamily="18" charset="0"/>
                <a:cs typeface="Times New Roman" pitchFamily="18" charset="0"/>
              </a:rPr>
              <a:t>  ax + by = </a:t>
            </a:r>
            <a:r>
              <a:rPr lang="en-US" altLang="en-US" sz="2800" i="1">
                <a:solidFill>
                  <a:schemeClr val="tx1"/>
                </a:solidFill>
                <a:latin typeface="Times New Roman" pitchFamily="18" charset="0"/>
                <a:cs typeface="Times New Roman" pitchFamily="18" charset="0"/>
              </a:rPr>
              <a:t>c ?</a:t>
            </a:r>
            <a:endParaRPr lang="en-US" altLang="en-US" sz="2800" i="1" dirty="0">
              <a:solidFill>
                <a:schemeClr val="tx1"/>
              </a:solidFill>
              <a:latin typeface="Times New Roman" pitchFamily="18" charset="0"/>
              <a:cs typeface="Times New Roman" pitchFamily="18" charset="0"/>
            </a:endParaRPr>
          </a:p>
        </p:txBody>
      </p:sp>
      <p:graphicFrame>
        <p:nvGraphicFramePr>
          <p:cNvPr id="3" name="Object 2">
            <a:extLst>
              <a:ext uri="{FF2B5EF4-FFF2-40B4-BE49-F238E27FC236}">
                <a16:creationId xmlns:a16="http://schemas.microsoft.com/office/drawing/2014/main" id="{0E856F16-22DC-0C91-A6D8-3A6CD629E6D7}"/>
              </a:ext>
            </a:extLst>
          </p:cNvPr>
          <p:cNvGraphicFramePr>
            <a:graphicFrameLocks noChangeAspect="1"/>
          </p:cNvGraphicFramePr>
          <p:nvPr>
            <p:extLst>
              <p:ext uri="{D42A27DB-BD31-4B8C-83A1-F6EECF244321}">
                <p14:modId xmlns:p14="http://schemas.microsoft.com/office/powerpoint/2010/main" val="3455387540"/>
              </p:ext>
            </p:extLst>
          </p:nvPr>
        </p:nvGraphicFramePr>
        <p:xfrm>
          <a:off x="1483360" y="1266008"/>
          <a:ext cx="1981200" cy="522684"/>
        </p:xfrm>
        <a:graphic>
          <a:graphicData uri="http://schemas.openxmlformats.org/presentationml/2006/ole">
            <mc:AlternateContent xmlns:mc="http://schemas.openxmlformats.org/markup-compatibility/2006">
              <mc:Choice xmlns:v="urn:schemas-microsoft-com:vml" Requires="v">
                <p:oleObj name="Equation" r:id="rId7" imgW="825480" imgH="228600" progId="Equation.DSMT4">
                  <p:embed/>
                </p:oleObj>
              </mc:Choice>
              <mc:Fallback>
                <p:oleObj name="Equation" r:id="rId7" imgW="825480" imgH="228600" progId="Equation.DSMT4">
                  <p:embed/>
                  <p:pic>
                    <p:nvPicPr>
                      <p:cNvPr id="0" name=""/>
                      <p:cNvPicPr/>
                      <p:nvPr/>
                    </p:nvPicPr>
                    <p:blipFill>
                      <a:blip r:embed="rId8"/>
                      <a:stretch>
                        <a:fillRect/>
                      </a:stretch>
                    </p:blipFill>
                    <p:spPr>
                      <a:xfrm>
                        <a:off x="1483360" y="1266008"/>
                        <a:ext cx="1981200" cy="52268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1F34F249-5B78-E755-7492-97F7B0338990}"/>
              </a:ext>
            </a:extLst>
          </p:cNvPr>
          <p:cNvGraphicFramePr>
            <a:graphicFrameLocks noChangeAspect="1"/>
          </p:cNvGraphicFramePr>
          <p:nvPr>
            <p:extLst>
              <p:ext uri="{D42A27DB-BD31-4B8C-83A1-F6EECF244321}">
                <p14:modId xmlns:p14="http://schemas.microsoft.com/office/powerpoint/2010/main" val="3918064616"/>
              </p:ext>
            </p:extLst>
          </p:nvPr>
        </p:nvGraphicFramePr>
        <p:xfrm>
          <a:off x="3276600" y="1992313"/>
          <a:ext cx="1828800" cy="522287"/>
        </p:xfrm>
        <a:graphic>
          <a:graphicData uri="http://schemas.openxmlformats.org/presentationml/2006/ole">
            <mc:AlternateContent xmlns:mc="http://schemas.openxmlformats.org/markup-compatibility/2006">
              <mc:Choice xmlns:v="urn:schemas-microsoft-com:vml" Requires="v">
                <p:oleObj name="Equation" r:id="rId5" imgW="1828838" imgH="522976" progId="Equation.DSMT4">
                  <p:embed/>
                </p:oleObj>
              </mc:Choice>
              <mc:Fallback>
                <p:oleObj name="Equation" r:id="rId5" imgW="1828838" imgH="522976" progId="Equation.DSMT4">
                  <p:embed/>
                  <p:pic>
                    <p:nvPicPr>
                      <p:cNvPr id="0" name=""/>
                      <p:cNvPicPr/>
                      <p:nvPr/>
                    </p:nvPicPr>
                    <p:blipFill>
                      <a:blip r:embed="rId9"/>
                      <a:stretch>
                        <a:fillRect/>
                      </a:stretch>
                    </p:blipFill>
                    <p:spPr>
                      <a:xfrm>
                        <a:off x="3276600" y="1992313"/>
                        <a:ext cx="1828800" cy="522287"/>
                      </a:xfrm>
                      <a:prstGeom prst="rect">
                        <a:avLst/>
                      </a:prstGeom>
                    </p:spPr>
                  </p:pic>
                </p:oleObj>
              </mc:Fallback>
            </mc:AlternateContent>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7664"/>
                                        </p:tgtEl>
                                        <p:attrNameLst>
                                          <p:attrName>style.visibility</p:attrName>
                                        </p:attrNameLst>
                                      </p:cBhvr>
                                      <p:to>
                                        <p:strVal val="visible"/>
                                      </p:to>
                                    </p:set>
                                    <p:animEffect transition="in" filter="wipe(down)">
                                      <p:cBhvr>
                                        <p:cTn id="10" dur="500"/>
                                        <p:tgtEl>
                                          <p:spTgt spid="27664"/>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xit" presetSubtype="32" fill="hold" grpId="1" nodeType="clickEffect">
                                  <p:stCondLst>
                                    <p:cond delay="0"/>
                                  </p:stCondLst>
                                  <p:childTnLst>
                                    <p:animEffect transition="out" filter="plus(out)">
                                      <p:cBhvr>
                                        <p:cTn id="14" dur="2000"/>
                                        <p:tgtEl>
                                          <p:spTgt spid="32"/>
                                        </p:tgtEl>
                                      </p:cBhvr>
                                    </p:animEffect>
                                    <p:set>
                                      <p:cBhvr>
                                        <p:cTn id="15" dur="1" fill="hold">
                                          <p:stCondLst>
                                            <p:cond delay="1999"/>
                                          </p:stCondLst>
                                        </p:cTn>
                                        <p:tgtEl>
                                          <p:spTgt spid="32"/>
                                        </p:tgtEl>
                                        <p:attrNameLst>
                                          <p:attrName>style.visibility</p:attrName>
                                        </p:attrNameLst>
                                      </p:cBhvr>
                                      <p:to>
                                        <p:strVal val="hidden"/>
                                      </p:to>
                                    </p:set>
                                  </p:childTnLst>
                                </p:cTn>
                              </p:par>
                              <p:par>
                                <p:cTn id="16" presetID="13" presetClass="exit" presetSubtype="32" fill="hold" nodeType="withEffect">
                                  <p:stCondLst>
                                    <p:cond delay="0"/>
                                  </p:stCondLst>
                                  <p:childTnLst>
                                    <p:animEffect transition="out" filter="plus(out)">
                                      <p:cBhvr>
                                        <p:cTn id="17" dur="2000"/>
                                        <p:tgtEl>
                                          <p:spTgt spid="27664"/>
                                        </p:tgtEl>
                                      </p:cBhvr>
                                    </p:animEffect>
                                    <p:set>
                                      <p:cBhvr>
                                        <p:cTn id="18" dur="1" fill="hold">
                                          <p:stCondLst>
                                            <p:cond delay="1999"/>
                                          </p:stCondLst>
                                        </p:cTn>
                                        <p:tgtEl>
                                          <p:spTgt spid="276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P spid="32" grpId="0" animBg="1"/>
      <p:bldP spid="3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52243"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1"/>
          <p:cNvSpPr txBox="1">
            <a:spLocks noChangeArrowheads="1"/>
          </p:cNvSpPr>
          <p:nvPr/>
        </p:nvSpPr>
        <p:spPr bwMode="auto">
          <a:xfrm>
            <a:off x="179388" y="871538"/>
            <a:ext cx="8591550" cy="2032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just" eaLnBrk="1" hangingPunct="1">
              <a:lnSpc>
                <a:spcPct val="150000"/>
              </a:lnSpc>
              <a:spcBef>
                <a:spcPts val="600"/>
              </a:spcBef>
              <a:buClrTx/>
              <a:buFontTx/>
              <a:buNone/>
            </a:pPr>
            <a:r>
              <a:rPr lang="en-US" altLang="en-US" sz="2800">
                <a:latin typeface="Times New Roman" panose="02020603050405020304" pitchFamily="18" charset="0"/>
                <a:cs typeface="Times New Roman" panose="02020603050405020304" pitchFamily="18" charset="0"/>
              </a:rPr>
              <a:t>Trong các cặp số sau, cặp số nào là nghiệm của phương trình </a:t>
            </a:r>
            <a:endParaRPr lang="en-US" altLang="en-US" sz="2800" dirty="0">
              <a:latin typeface="Times New Roman" panose="02020603050405020304" pitchFamily="18" charset="0"/>
              <a:cs typeface="Times New Roman" panose="02020603050405020304" pitchFamily="18" charset="0"/>
            </a:endParaRPr>
          </a:p>
          <a:p>
            <a:pPr algn="just" eaLnBrk="1" hangingPunct="1">
              <a:lnSpc>
                <a:spcPct val="150000"/>
              </a:lnSpc>
              <a:spcBef>
                <a:spcPts val="600"/>
              </a:spcBef>
              <a:buClrTx/>
            </a:pPr>
            <a:r>
              <a:rPr lang="en-US" altLang="en-US" sz="2800">
                <a:latin typeface="Times New Roman" panose="02020603050405020304" pitchFamily="18" charset="0"/>
                <a:cs typeface="Times New Roman" panose="02020603050405020304" pitchFamily="18" charset="0"/>
              </a:rPr>
              <a:t> a)                          b)                 c) </a:t>
            </a:r>
          </a:p>
        </p:txBody>
      </p:sp>
      <p:sp>
        <p:nvSpPr>
          <p:cNvPr id="30724" name="Rectangle 2"/>
          <p:cNvSpPr>
            <a:spLocks noChangeArrowheads="1"/>
          </p:cNvSpPr>
          <p:nvPr/>
        </p:nvSpPr>
        <p:spPr bwMode="auto">
          <a:xfrm>
            <a:off x="381000" y="179883"/>
            <a:ext cx="2368254" cy="525401"/>
          </a:xfrm>
          <a:prstGeom prst="rect">
            <a:avLst/>
          </a:prstGeom>
          <a:solidFill>
            <a:srgbClr val="FFFFFF"/>
          </a:solidFill>
          <a:ln w="25560" cap="sq">
            <a:solidFill>
              <a:srgbClr val="BBE0E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800" b="1" u="sng">
                <a:solidFill>
                  <a:srgbClr val="0000FF"/>
                </a:solidFill>
                <a:latin typeface="Times New Roman" panose="02020603050405020304" pitchFamily="18" charset="0"/>
                <a:cs typeface="Times New Roman" panose="02020603050405020304" pitchFamily="18" charset="0"/>
              </a:rPr>
              <a:t>VD2: (SGK/5)</a:t>
            </a:r>
            <a:endParaRPr lang="en-US" altLang="en-US" sz="2800" b="1" u="sng" dirty="0">
              <a:solidFill>
                <a:srgbClr val="0000FF"/>
              </a:solidFill>
              <a:latin typeface="Times New Roman" panose="02020603050405020304" pitchFamily="18" charset="0"/>
              <a:cs typeface="Times New Roman" panose="02020603050405020304" pitchFamily="18" charset="0"/>
            </a:endParaRPr>
          </a:p>
        </p:txBody>
      </p:sp>
      <p:pic>
        <p:nvPicPr>
          <p:cNvPr id="3072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1863" y="5230813"/>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682804719"/>
              </p:ext>
            </p:extLst>
          </p:nvPr>
        </p:nvGraphicFramePr>
        <p:xfrm>
          <a:off x="1023938" y="1676400"/>
          <a:ext cx="1916112" cy="547688"/>
        </p:xfrm>
        <a:graphic>
          <a:graphicData uri="http://schemas.openxmlformats.org/presentationml/2006/ole">
            <mc:AlternateContent xmlns:mc="http://schemas.openxmlformats.org/markup-compatibility/2006">
              <mc:Choice xmlns:v="urn:schemas-microsoft-com:vml" Requires="v">
                <p:oleObj name="Equation" r:id="rId5" imgW="711000" imgH="203040" progId="Equation.DSMT4">
                  <p:embed/>
                </p:oleObj>
              </mc:Choice>
              <mc:Fallback>
                <p:oleObj name="Equation" r:id="rId5" imgW="711000" imgH="203040" progId="Equation.DSMT4">
                  <p:embed/>
                  <p:pic>
                    <p:nvPicPr>
                      <p:cNvPr id="0" name=""/>
                      <p:cNvPicPr/>
                      <p:nvPr/>
                    </p:nvPicPr>
                    <p:blipFill>
                      <a:blip r:embed="rId6"/>
                      <a:stretch>
                        <a:fillRect/>
                      </a:stretch>
                    </p:blipFill>
                    <p:spPr>
                      <a:xfrm>
                        <a:off x="1023938" y="1676400"/>
                        <a:ext cx="1916112" cy="54768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26901854"/>
              </p:ext>
            </p:extLst>
          </p:nvPr>
        </p:nvGraphicFramePr>
        <p:xfrm>
          <a:off x="609600" y="2430974"/>
          <a:ext cx="1160442" cy="597976"/>
        </p:xfrm>
        <a:graphic>
          <a:graphicData uri="http://schemas.openxmlformats.org/presentationml/2006/ole">
            <mc:AlternateContent xmlns:mc="http://schemas.openxmlformats.org/markup-compatibility/2006">
              <mc:Choice xmlns:v="urn:schemas-microsoft-com:vml" Requires="v">
                <p:oleObj name="Equation" r:id="rId7" imgW="469800" imgH="253800" progId="Equation.DSMT4">
                  <p:embed/>
                </p:oleObj>
              </mc:Choice>
              <mc:Fallback>
                <p:oleObj name="Equation" r:id="rId7" imgW="469800" imgH="253800" progId="Equation.DSMT4">
                  <p:embed/>
                  <p:pic>
                    <p:nvPicPr>
                      <p:cNvPr id="0" name=""/>
                      <p:cNvPicPr/>
                      <p:nvPr/>
                    </p:nvPicPr>
                    <p:blipFill>
                      <a:blip r:embed="rId8"/>
                      <a:stretch>
                        <a:fillRect/>
                      </a:stretch>
                    </p:blipFill>
                    <p:spPr>
                      <a:xfrm>
                        <a:off x="609600" y="2430974"/>
                        <a:ext cx="1160442" cy="597976"/>
                      </a:xfrm>
                      <a:prstGeom prst="rect">
                        <a:avLst/>
                      </a:prstGeom>
                    </p:spPr>
                  </p:pic>
                </p:oleObj>
              </mc:Fallback>
            </mc:AlternateContent>
          </a:graphicData>
        </a:graphic>
      </p:graphicFrame>
      <p:sp>
        <p:nvSpPr>
          <p:cNvPr id="11" name="Rounded Rectangle 127">
            <a:extLst>
              <a:ext uri="{FF2B5EF4-FFF2-40B4-BE49-F238E27FC236}">
                <a16:creationId xmlns:a16="http://schemas.microsoft.com/office/drawing/2014/main" id="{24FAE899-E927-4C63-A895-BBFFCA2A6C1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02:00</a:t>
            </a:r>
          </a:p>
        </p:txBody>
      </p:sp>
      <p:sp>
        <p:nvSpPr>
          <p:cNvPr id="12" name="Rounded Rectangle 128">
            <a:extLst>
              <a:ext uri="{FF2B5EF4-FFF2-40B4-BE49-F238E27FC236}">
                <a16:creationId xmlns:a16="http://schemas.microsoft.com/office/drawing/2014/main" id="{9D263131-0CB9-4455-BA4B-7D670B99685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01:59</a:t>
            </a:r>
          </a:p>
        </p:txBody>
      </p:sp>
      <p:sp>
        <p:nvSpPr>
          <p:cNvPr id="13" name="Rounded Rectangle 129">
            <a:extLst>
              <a:ext uri="{FF2B5EF4-FFF2-40B4-BE49-F238E27FC236}">
                <a16:creationId xmlns:a16="http://schemas.microsoft.com/office/drawing/2014/main" id="{F2C1CF8E-DBCB-4672-A71E-2D7FF4A55B7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01:58</a:t>
            </a:r>
          </a:p>
        </p:txBody>
      </p:sp>
      <p:sp>
        <p:nvSpPr>
          <p:cNvPr id="14" name="Rounded Rectangle 130">
            <a:extLst>
              <a:ext uri="{FF2B5EF4-FFF2-40B4-BE49-F238E27FC236}">
                <a16:creationId xmlns:a16="http://schemas.microsoft.com/office/drawing/2014/main" id="{E289F984-3FA1-4690-B72C-4EF67682179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01:57</a:t>
            </a:r>
          </a:p>
        </p:txBody>
      </p:sp>
      <p:sp>
        <p:nvSpPr>
          <p:cNvPr id="15" name="Rounded Rectangle 131">
            <a:extLst>
              <a:ext uri="{FF2B5EF4-FFF2-40B4-BE49-F238E27FC236}">
                <a16:creationId xmlns:a16="http://schemas.microsoft.com/office/drawing/2014/main" id="{70C55DAA-1ABD-4F9F-9748-2B2F20E6167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01:56</a:t>
            </a:r>
          </a:p>
        </p:txBody>
      </p:sp>
      <p:sp>
        <p:nvSpPr>
          <p:cNvPr id="16" name="Rounded Rectangle 132">
            <a:extLst>
              <a:ext uri="{FF2B5EF4-FFF2-40B4-BE49-F238E27FC236}">
                <a16:creationId xmlns:a16="http://schemas.microsoft.com/office/drawing/2014/main" id="{B6CF2FF7-1FE0-45ED-9AC7-1FE089898AD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01:55</a:t>
            </a:r>
          </a:p>
        </p:txBody>
      </p:sp>
      <p:sp>
        <p:nvSpPr>
          <p:cNvPr id="17" name="Rounded Rectangle 133">
            <a:extLst>
              <a:ext uri="{FF2B5EF4-FFF2-40B4-BE49-F238E27FC236}">
                <a16:creationId xmlns:a16="http://schemas.microsoft.com/office/drawing/2014/main" id="{453742BD-1F32-4D1D-B5FA-F3CE7122BB4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01:54</a:t>
            </a:r>
          </a:p>
        </p:txBody>
      </p:sp>
      <p:sp>
        <p:nvSpPr>
          <p:cNvPr id="18" name="Rounded Rectangle 134">
            <a:extLst>
              <a:ext uri="{FF2B5EF4-FFF2-40B4-BE49-F238E27FC236}">
                <a16:creationId xmlns:a16="http://schemas.microsoft.com/office/drawing/2014/main" id="{F572DE5B-62B9-4582-A564-974A40F2F0A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01:53</a:t>
            </a:r>
          </a:p>
        </p:txBody>
      </p:sp>
      <p:sp>
        <p:nvSpPr>
          <p:cNvPr id="19" name="Rounded Rectangle 135">
            <a:extLst>
              <a:ext uri="{FF2B5EF4-FFF2-40B4-BE49-F238E27FC236}">
                <a16:creationId xmlns:a16="http://schemas.microsoft.com/office/drawing/2014/main" id="{479D3D36-BE21-4063-A47E-5B0A3F6C054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01:52</a:t>
            </a:r>
          </a:p>
        </p:txBody>
      </p:sp>
      <p:sp>
        <p:nvSpPr>
          <p:cNvPr id="20" name="Rounded Rectangle 136">
            <a:extLst>
              <a:ext uri="{FF2B5EF4-FFF2-40B4-BE49-F238E27FC236}">
                <a16:creationId xmlns:a16="http://schemas.microsoft.com/office/drawing/2014/main" id="{0372CDA4-AAAA-4358-B095-67B89674D94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01:51</a:t>
            </a:r>
          </a:p>
        </p:txBody>
      </p:sp>
      <p:sp>
        <p:nvSpPr>
          <p:cNvPr id="21" name="Rounded Rectangle 137">
            <a:extLst>
              <a:ext uri="{FF2B5EF4-FFF2-40B4-BE49-F238E27FC236}">
                <a16:creationId xmlns:a16="http://schemas.microsoft.com/office/drawing/2014/main" id="{95A95085-E3D1-4E8A-B207-6FAF8DF6B78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01:50</a:t>
            </a:r>
          </a:p>
        </p:txBody>
      </p:sp>
      <p:sp>
        <p:nvSpPr>
          <p:cNvPr id="22" name="Rounded Rectangle 138">
            <a:extLst>
              <a:ext uri="{FF2B5EF4-FFF2-40B4-BE49-F238E27FC236}">
                <a16:creationId xmlns:a16="http://schemas.microsoft.com/office/drawing/2014/main" id="{4A5FE082-6C54-47A7-8029-C51951CFBAF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01:49</a:t>
            </a:r>
          </a:p>
        </p:txBody>
      </p:sp>
      <p:sp>
        <p:nvSpPr>
          <p:cNvPr id="23" name="Rounded Rectangle 139">
            <a:extLst>
              <a:ext uri="{FF2B5EF4-FFF2-40B4-BE49-F238E27FC236}">
                <a16:creationId xmlns:a16="http://schemas.microsoft.com/office/drawing/2014/main" id="{B48F0E22-D113-46EF-A5AE-EB773E4B7C8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01:48</a:t>
            </a:r>
          </a:p>
        </p:txBody>
      </p:sp>
      <p:sp>
        <p:nvSpPr>
          <p:cNvPr id="24" name="Rounded Rectangle 140">
            <a:extLst>
              <a:ext uri="{FF2B5EF4-FFF2-40B4-BE49-F238E27FC236}">
                <a16:creationId xmlns:a16="http://schemas.microsoft.com/office/drawing/2014/main" id="{3D91523B-6726-40FA-83E1-A7B17173E74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01:47</a:t>
            </a:r>
          </a:p>
        </p:txBody>
      </p:sp>
      <p:sp>
        <p:nvSpPr>
          <p:cNvPr id="25" name="Rounded Rectangle 141">
            <a:extLst>
              <a:ext uri="{FF2B5EF4-FFF2-40B4-BE49-F238E27FC236}">
                <a16:creationId xmlns:a16="http://schemas.microsoft.com/office/drawing/2014/main" id="{CD673EE7-C32F-4C4F-89F9-891E56CE310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01:46</a:t>
            </a:r>
          </a:p>
        </p:txBody>
      </p:sp>
      <p:sp>
        <p:nvSpPr>
          <p:cNvPr id="26" name="Rounded Rectangle 142">
            <a:extLst>
              <a:ext uri="{FF2B5EF4-FFF2-40B4-BE49-F238E27FC236}">
                <a16:creationId xmlns:a16="http://schemas.microsoft.com/office/drawing/2014/main" id="{2AF17633-693E-4A19-9D10-C86021BA342B}"/>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01:45</a:t>
            </a:r>
          </a:p>
        </p:txBody>
      </p:sp>
      <p:sp>
        <p:nvSpPr>
          <p:cNvPr id="27" name="Rounded Rectangle 143">
            <a:extLst>
              <a:ext uri="{FF2B5EF4-FFF2-40B4-BE49-F238E27FC236}">
                <a16:creationId xmlns:a16="http://schemas.microsoft.com/office/drawing/2014/main" id="{F178C9FF-633D-4F39-924E-5A8C42440FD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01:44</a:t>
            </a:r>
          </a:p>
        </p:txBody>
      </p:sp>
      <p:sp>
        <p:nvSpPr>
          <p:cNvPr id="28" name="Rounded Rectangle 144">
            <a:extLst>
              <a:ext uri="{FF2B5EF4-FFF2-40B4-BE49-F238E27FC236}">
                <a16:creationId xmlns:a16="http://schemas.microsoft.com/office/drawing/2014/main" id="{5B179171-40F9-4E39-AF8B-6D456911866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01:43</a:t>
            </a:r>
          </a:p>
        </p:txBody>
      </p:sp>
      <p:sp>
        <p:nvSpPr>
          <p:cNvPr id="29" name="Rounded Rectangle 145">
            <a:extLst>
              <a:ext uri="{FF2B5EF4-FFF2-40B4-BE49-F238E27FC236}">
                <a16:creationId xmlns:a16="http://schemas.microsoft.com/office/drawing/2014/main" id="{D638D091-A3E8-43FE-89EB-78108F64D11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01:42</a:t>
            </a:r>
          </a:p>
        </p:txBody>
      </p:sp>
      <p:sp>
        <p:nvSpPr>
          <p:cNvPr id="30" name="Rounded Rectangle 146">
            <a:extLst>
              <a:ext uri="{FF2B5EF4-FFF2-40B4-BE49-F238E27FC236}">
                <a16:creationId xmlns:a16="http://schemas.microsoft.com/office/drawing/2014/main" id="{12908AD1-3B7D-4ACF-99B5-6FE4DA0AFA7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01:41</a:t>
            </a:r>
          </a:p>
        </p:txBody>
      </p:sp>
      <p:sp>
        <p:nvSpPr>
          <p:cNvPr id="31" name="Rounded Rectangle 147">
            <a:extLst>
              <a:ext uri="{FF2B5EF4-FFF2-40B4-BE49-F238E27FC236}">
                <a16:creationId xmlns:a16="http://schemas.microsoft.com/office/drawing/2014/main" id="{FF8623AA-1E64-413C-B4E2-515F621CE18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01:40</a:t>
            </a:r>
          </a:p>
        </p:txBody>
      </p:sp>
      <p:sp>
        <p:nvSpPr>
          <p:cNvPr id="32" name="Rounded Rectangle 148">
            <a:extLst>
              <a:ext uri="{FF2B5EF4-FFF2-40B4-BE49-F238E27FC236}">
                <a16:creationId xmlns:a16="http://schemas.microsoft.com/office/drawing/2014/main" id="{61CD0864-9983-48A1-981F-449A9977A2A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01:39</a:t>
            </a:r>
          </a:p>
        </p:txBody>
      </p:sp>
      <p:sp>
        <p:nvSpPr>
          <p:cNvPr id="33" name="Rounded Rectangle 149">
            <a:extLst>
              <a:ext uri="{FF2B5EF4-FFF2-40B4-BE49-F238E27FC236}">
                <a16:creationId xmlns:a16="http://schemas.microsoft.com/office/drawing/2014/main" id="{9394BE57-F306-468B-B872-A0707BE379B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01:38</a:t>
            </a:r>
          </a:p>
        </p:txBody>
      </p:sp>
      <p:sp>
        <p:nvSpPr>
          <p:cNvPr id="34" name="Rounded Rectangle 150">
            <a:extLst>
              <a:ext uri="{FF2B5EF4-FFF2-40B4-BE49-F238E27FC236}">
                <a16:creationId xmlns:a16="http://schemas.microsoft.com/office/drawing/2014/main" id="{F0DB5454-3A8E-49AB-A254-DD807FA61F3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01:37</a:t>
            </a:r>
          </a:p>
        </p:txBody>
      </p:sp>
      <p:sp>
        <p:nvSpPr>
          <p:cNvPr id="35" name="Rounded Rectangle 151">
            <a:extLst>
              <a:ext uri="{FF2B5EF4-FFF2-40B4-BE49-F238E27FC236}">
                <a16:creationId xmlns:a16="http://schemas.microsoft.com/office/drawing/2014/main" id="{E8F74A0D-4A93-4C45-8086-3A97755CC2F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01:36</a:t>
            </a:r>
          </a:p>
        </p:txBody>
      </p:sp>
      <p:sp>
        <p:nvSpPr>
          <p:cNvPr id="36" name="Rounded Rectangle 152">
            <a:extLst>
              <a:ext uri="{FF2B5EF4-FFF2-40B4-BE49-F238E27FC236}">
                <a16:creationId xmlns:a16="http://schemas.microsoft.com/office/drawing/2014/main" id="{18365F1C-0A87-4255-872A-3829D249E61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01:35</a:t>
            </a:r>
          </a:p>
        </p:txBody>
      </p:sp>
      <p:sp>
        <p:nvSpPr>
          <p:cNvPr id="37" name="Rounded Rectangle 153">
            <a:extLst>
              <a:ext uri="{FF2B5EF4-FFF2-40B4-BE49-F238E27FC236}">
                <a16:creationId xmlns:a16="http://schemas.microsoft.com/office/drawing/2014/main" id="{2D6A608E-5835-4070-A15B-248AAB25C78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01:34</a:t>
            </a:r>
          </a:p>
        </p:txBody>
      </p:sp>
      <p:sp>
        <p:nvSpPr>
          <p:cNvPr id="38" name="Rounded Rectangle 154">
            <a:extLst>
              <a:ext uri="{FF2B5EF4-FFF2-40B4-BE49-F238E27FC236}">
                <a16:creationId xmlns:a16="http://schemas.microsoft.com/office/drawing/2014/main" id="{FE04C141-7759-486D-A5B2-F7FC770D2371}"/>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01:33</a:t>
            </a:r>
          </a:p>
        </p:txBody>
      </p:sp>
      <p:sp>
        <p:nvSpPr>
          <p:cNvPr id="39" name="Rounded Rectangle 155">
            <a:extLst>
              <a:ext uri="{FF2B5EF4-FFF2-40B4-BE49-F238E27FC236}">
                <a16:creationId xmlns:a16="http://schemas.microsoft.com/office/drawing/2014/main" id="{D0F93FB3-4E1E-4896-9F90-E23B23DE702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01:32</a:t>
            </a:r>
          </a:p>
        </p:txBody>
      </p:sp>
      <p:sp>
        <p:nvSpPr>
          <p:cNvPr id="40" name="Rounded Rectangle 156">
            <a:extLst>
              <a:ext uri="{FF2B5EF4-FFF2-40B4-BE49-F238E27FC236}">
                <a16:creationId xmlns:a16="http://schemas.microsoft.com/office/drawing/2014/main" id="{8CAD1A19-EDE8-432A-9998-D7AC86B7889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01:31</a:t>
            </a:r>
          </a:p>
        </p:txBody>
      </p:sp>
      <p:sp>
        <p:nvSpPr>
          <p:cNvPr id="41" name="Rounded Rectangle 157">
            <a:extLst>
              <a:ext uri="{FF2B5EF4-FFF2-40B4-BE49-F238E27FC236}">
                <a16:creationId xmlns:a16="http://schemas.microsoft.com/office/drawing/2014/main" id="{45BC80C7-59F9-403E-9457-305174DEDD5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01:30</a:t>
            </a:r>
          </a:p>
        </p:txBody>
      </p:sp>
      <p:sp>
        <p:nvSpPr>
          <p:cNvPr id="42" name="Rounded Rectangle 158">
            <a:extLst>
              <a:ext uri="{FF2B5EF4-FFF2-40B4-BE49-F238E27FC236}">
                <a16:creationId xmlns:a16="http://schemas.microsoft.com/office/drawing/2014/main" id="{50A9A3EE-8E42-4355-828B-866480D0EFF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01:29</a:t>
            </a:r>
          </a:p>
        </p:txBody>
      </p:sp>
      <p:sp>
        <p:nvSpPr>
          <p:cNvPr id="43" name="Rounded Rectangle 159">
            <a:extLst>
              <a:ext uri="{FF2B5EF4-FFF2-40B4-BE49-F238E27FC236}">
                <a16:creationId xmlns:a16="http://schemas.microsoft.com/office/drawing/2014/main" id="{69C16FEA-5695-4BFD-BA0B-B0A102E8D3F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01:28</a:t>
            </a:r>
          </a:p>
        </p:txBody>
      </p:sp>
      <p:sp>
        <p:nvSpPr>
          <p:cNvPr id="44" name="Rounded Rectangle 160">
            <a:extLst>
              <a:ext uri="{FF2B5EF4-FFF2-40B4-BE49-F238E27FC236}">
                <a16:creationId xmlns:a16="http://schemas.microsoft.com/office/drawing/2014/main" id="{2C7AB474-4453-416C-A488-229669D0CEF1}"/>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01:27</a:t>
            </a:r>
          </a:p>
        </p:txBody>
      </p:sp>
      <p:sp>
        <p:nvSpPr>
          <p:cNvPr id="45" name="Rounded Rectangle 161">
            <a:extLst>
              <a:ext uri="{FF2B5EF4-FFF2-40B4-BE49-F238E27FC236}">
                <a16:creationId xmlns:a16="http://schemas.microsoft.com/office/drawing/2014/main" id="{32E1F19A-FD5D-4D79-A6BE-73282A20070B}"/>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01:26</a:t>
            </a:r>
          </a:p>
        </p:txBody>
      </p:sp>
      <p:sp>
        <p:nvSpPr>
          <p:cNvPr id="46" name="Rounded Rectangle 162">
            <a:extLst>
              <a:ext uri="{FF2B5EF4-FFF2-40B4-BE49-F238E27FC236}">
                <a16:creationId xmlns:a16="http://schemas.microsoft.com/office/drawing/2014/main" id="{B6C46486-1E72-4D8F-B440-5039F0557DE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01:25</a:t>
            </a:r>
          </a:p>
        </p:txBody>
      </p:sp>
      <p:sp>
        <p:nvSpPr>
          <p:cNvPr id="47" name="Rounded Rectangle 163">
            <a:extLst>
              <a:ext uri="{FF2B5EF4-FFF2-40B4-BE49-F238E27FC236}">
                <a16:creationId xmlns:a16="http://schemas.microsoft.com/office/drawing/2014/main" id="{5A742504-ED90-4C70-AFEE-F43452820BC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01:24</a:t>
            </a:r>
          </a:p>
        </p:txBody>
      </p:sp>
      <p:sp>
        <p:nvSpPr>
          <p:cNvPr id="48" name="Rounded Rectangle 164">
            <a:extLst>
              <a:ext uri="{FF2B5EF4-FFF2-40B4-BE49-F238E27FC236}">
                <a16:creationId xmlns:a16="http://schemas.microsoft.com/office/drawing/2014/main" id="{564619F8-20AA-4845-B16D-9B1DDC565F0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01:23</a:t>
            </a:r>
          </a:p>
        </p:txBody>
      </p:sp>
      <p:sp>
        <p:nvSpPr>
          <p:cNvPr id="49" name="Rounded Rectangle 165">
            <a:extLst>
              <a:ext uri="{FF2B5EF4-FFF2-40B4-BE49-F238E27FC236}">
                <a16:creationId xmlns:a16="http://schemas.microsoft.com/office/drawing/2014/main" id="{4C56FF20-0B52-4685-921C-4883506EE13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01:22</a:t>
            </a:r>
          </a:p>
        </p:txBody>
      </p:sp>
      <p:sp>
        <p:nvSpPr>
          <p:cNvPr id="50" name="Rounded Rectangle 166">
            <a:extLst>
              <a:ext uri="{FF2B5EF4-FFF2-40B4-BE49-F238E27FC236}">
                <a16:creationId xmlns:a16="http://schemas.microsoft.com/office/drawing/2014/main" id="{5A25B54F-2AE8-438B-B798-1B5248E08D9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01:21</a:t>
            </a:r>
          </a:p>
        </p:txBody>
      </p:sp>
      <p:sp>
        <p:nvSpPr>
          <p:cNvPr id="51" name="Rounded Rectangle 167">
            <a:extLst>
              <a:ext uri="{FF2B5EF4-FFF2-40B4-BE49-F238E27FC236}">
                <a16:creationId xmlns:a16="http://schemas.microsoft.com/office/drawing/2014/main" id="{160A7160-85D1-40EC-B81B-80231B4AC7A1}"/>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01:20</a:t>
            </a:r>
          </a:p>
        </p:txBody>
      </p:sp>
      <p:sp>
        <p:nvSpPr>
          <p:cNvPr id="52" name="Rounded Rectangle 168">
            <a:extLst>
              <a:ext uri="{FF2B5EF4-FFF2-40B4-BE49-F238E27FC236}">
                <a16:creationId xmlns:a16="http://schemas.microsoft.com/office/drawing/2014/main" id="{C0513A2B-B880-43DD-A53F-04D6955A309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01:19</a:t>
            </a:r>
          </a:p>
        </p:txBody>
      </p:sp>
      <p:sp>
        <p:nvSpPr>
          <p:cNvPr id="53" name="Rounded Rectangle 169">
            <a:extLst>
              <a:ext uri="{FF2B5EF4-FFF2-40B4-BE49-F238E27FC236}">
                <a16:creationId xmlns:a16="http://schemas.microsoft.com/office/drawing/2014/main" id="{A3A7F36C-0F99-498E-ADD1-73102B5A390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01:18</a:t>
            </a:r>
          </a:p>
        </p:txBody>
      </p:sp>
      <p:sp>
        <p:nvSpPr>
          <p:cNvPr id="54" name="Rounded Rectangle 170">
            <a:extLst>
              <a:ext uri="{FF2B5EF4-FFF2-40B4-BE49-F238E27FC236}">
                <a16:creationId xmlns:a16="http://schemas.microsoft.com/office/drawing/2014/main" id="{D68AC1FC-148E-40F4-BAB1-D4CD752FFD7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01:17</a:t>
            </a:r>
          </a:p>
        </p:txBody>
      </p:sp>
      <p:sp>
        <p:nvSpPr>
          <p:cNvPr id="55" name="Rounded Rectangle 171">
            <a:extLst>
              <a:ext uri="{FF2B5EF4-FFF2-40B4-BE49-F238E27FC236}">
                <a16:creationId xmlns:a16="http://schemas.microsoft.com/office/drawing/2014/main" id="{3B7DC97D-0388-4AD1-B21B-D4C9B1EAAEB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01:16</a:t>
            </a:r>
          </a:p>
        </p:txBody>
      </p:sp>
      <p:sp>
        <p:nvSpPr>
          <p:cNvPr id="56" name="Rounded Rectangle 172">
            <a:extLst>
              <a:ext uri="{FF2B5EF4-FFF2-40B4-BE49-F238E27FC236}">
                <a16:creationId xmlns:a16="http://schemas.microsoft.com/office/drawing/2014/main" id="{62755127-98E2-490E-89AF-F329A4EC81F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01:15</a:t>
            </a:r>
          </a:p>
        </p:txBody>
      </p:sp>
      <p:sp>
        <p:nvSpPr>
          <p:cNvPr id="57" name="Rounded Rectangle 173">
            <a:extLst>
              <a:ext uri="{FF2B5EF4-FFF2-40B4-BE49-F238E27FC236}">
                <a16:creationId xmlns:a16="http://schemas.microsoft.com/office/drawing/2014/main" id="{8FF18DBC-5D78-4395-AF3C-6B1B054F327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01:14</a:t>
            </a:r>
          </a:p>
        </p:txBody>
      </p:sp>
      <p:sp>
        <p:nvSpPr>
          <p:cNvPr id="58" name="Rounded Rectangle 174">
            <a:extLst>
              <a:ext uri="{FF2B5EF4-FFF2-40B4-BE49-F238E27FC236}">
                <a16:creationId xmlns:a16="http://schemas.microsoft.com/office/drawing/2014/main" id="{CB3BC56C-F219-4CA7-B9CD-0361CA9E2DA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01:13</a:t>
            </a:r>
          </a:p>
        </p:txBody>
      </p:sp>
      <p:sp>
        <p:nvSpPr>
          <p:cNvPr id="59" name="Rounded Rectangle 175">
            <a:extLst>
              <a:ext uri="{FF2B5EF4-FFF2-40B4-BE49-F238E27FC236}">
                <a16:creationId xmlns:a16="http://schemas.microsoft.com/office/drawing/2014/main" id="{685E4438-CEE8-4DA5-BEC1-89829C7EF4B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01:12</a:t>
            </a:r>
          </a:p>
        </p:txBody>
      </p:sp>
      <p:sp>
        <p:nvSpPr>
          <p:cNvPr id="60" name="Rounded Rectangle 176">
            <a:extLst>
              <a:ext uri="{FF2B5EF4-FFF2-40B4-BE49-F238E27FC236}">
                <a16:creationId xmlns:a16="http://schemas.microsoft.com/office/drawing/2014/main" id="{1654C05F-CBD5-46A3-AB9F-940B9F4F2D8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01:11</a:t>
            </a:r>
          </a:p>
        </p:txBody>
      </p:sp>
      <p:sp>
        <p:nvSpPr>
          <p:cNvPr id="61" name="Rounded Rectangle 177">
            <a:extLst>
              <a:ext uri="{FF2B5EF4-FFF2-40B4-BE49-F238E27FC236}">
                <a16:creationId xmlns:a16="http://schemas.microsoft.com/office/drawing/2014/main" id="{22090152-CD34-4322-9F95-8863DB07C7F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01:10</a:t>
            </a:r>
          </a:p>
        </p:txBody>
      </p:sp>
      <p:sp>
        <p:nvSpPr>
          <p:cNvPr id="62" name="Rounded Rectangle 178">
            <a:extLst>
              <a:ext uri="{FF2B5EF4-FFF2-40B4-BE49-F238E27FC236}">
                <a16:creationId xmlns:a16="http://schemas.microsoft.com/office/drawing/2014/main" id="{2F9A693F-404C-43C7-8815-7E13D25F991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01:09</a:t>
            </a:r>
          </a:p>
        </p:txBody>
      </p:sp>
      <p:sp>
        <p:nvSpPr>
          <p:cNvPr id="63" name="Rounded Rectangle 179">
            <a:extLst>
              <a:ext uri="{FF2B5EF4-FFF2-40B4-BE49-F238E27FC236}">
                <a16:creationId xmlns:a16="http://schemas.microsoft.com/office/drawing/2014/main" id="{4EE88611-2A44-469A-8E6D-960C1966699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01:08</a:t>
            </a:r>
          </a:p>
        </p:txBody>
      </p:sp>
      <p:sp>
        <p:nvSpPr>
          <p:cNvPr id="64" name="Rounded Rectangle 180">
            <a:extLst>
              <a:ext uri="{FF2B5EF4-FFF2-40B4-BE49-F238E27FC236}">
                <a16:creationId xmlns:a16="http://schemas.microsoft.com/office/drawing/2014/main" id="{E2010AC7-E621-42F3-B7C2-02917E9A300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01:07</a:t>
            </a:r>
          </a:p>
        </p:txBody>
      </p:sp>
      <p:sp>
        <p:nvSpPr>
          <p:cNvPr id="65" name="Rounded Rectangle 181">
            <a:extLst>
              <a:ext uri="{FF2B5EF4-FFF2-40B4-BE49-F238E27FC236}">
                <a16:creationId xmlns:a16="http://schemas.microsoft.com/office/drawing/2014/main" id="{75AFC4CF-F277-4BD6-843F-45DE045CF26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01:06</a:t>
            </a:r>
          </a:p>
        </p:txBody>
      </p:sp>
      <p:sp>
        <p:nvSpPr>
          <p:cNvPr id="66" name="Rounded Rectangle 182">
            <a:extLst>
              <a:ext uri="{FF2B5EF4-FFF2-40B4-BE49-F238E27FC236}">
                <a16:creationId xmlns:a16="http://schemas.microsoft.com/office/drawing/2014/main" id="{59931BC3-B0F4-48C3-80AF-FEA13D58DC5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01:05</a:t>
            </a:r>
          </a:p>
        </p:txBody>
      </p:sp>
      <p:sp>
        <p:nvSpPr>
          <p:cNvPr id="67" name="Rounded Rectangle 183">
            <a:extLst>
              <a:ext uri="{FF2B5EF4-FFF2-40B4-BE49-F238E27FC236}">
                <a16:creationId xmlns:a16="http://schemas.microsoft.com/office/drawing/2014/main" id="{0336C486-1B56-4835-A841-4A7BF5B0679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01:04</a:t>
            </a:r>
          </a:p>
        </p:txBody>
      </p:sp>
      <p:sp>
        <p:nvSpPr>
          <p:cNvPr id="68" name="Rounded Rectangle 184">
            <a:extLst>
              <a:ext uri="{FF2B5EF4-FFF2-40B4-BE49-F238E27FC236}">
                <a16:creationId xmlns:a16="http://schemas.microsoft.com/office/drawing/2014/main" id="{5B4511ED-0FB3-4305-AE8A-A738C68F656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01:03</a:t>
            </a:r>
          </a:p>
        </p:txBody>
      </p:sp>
      <p:sp>
        <p:nvSpPr>
          <p:cNvPr id="69" name="Rounded Rectangle 185">
            <a:extLst>
              <a:ext uri="{FF2B5EF4-FFF2-40B4-BE49-F238E27FC236}">
                <a16:creationId xmlns:a16="http://schemas.microsoft.com/office/drawing/2014/main" id="{CD3BC08A-0CF7-4611-A07F-243BFB176D0B}"/>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01:02</a:t>
            </a:r>
          </a:p>
        </p:txBody>
      </p:sp>
      <p:sp>
        <p:nvSpPr>
          <p:cNvPr id="70" name="Rounded Rectangle 186">
            <a:extLst>
              <a:ext uri="{FF2B5EF4-FFF2-40B4-BE49-F238E27FC236}">
                <a16:creationId xmlns:a16="http://schemas.microsoft.com/office/drawing/2014/main" id="{238B4408-5B5E-4DF9-82FB-5D35FF92986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01:01</a:t>
            </a:r>
          </a:p>
        </p:txBody>
      </p:sp>
      <p:sp>
        <p:nvSpPr>
          <p:cNvPr id="71" name="Rounded Rectangle 187">
            <a:extLst>
              <a:ext uri="{FF2B5EF4-FFF2-40B4-BE49-F238E27FC236}">
                <a16:creationId xmlns:a16="http://schemas.microsoft.com/office/drawing/2014/main" id="{1FE7A167-C47A-4F6B-AA20-057101E1825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01:00</a:t>
            </a:r>
          </a:p>
        </p:txBody>
      </p:sp>
      <p:sp>
        <p:nvSpPr>
          <p:cNvPr id="72" name="Rounded Rectangle 188">
            <a:extLst>
              <a:ext uri="{FF2B5EF4-FFF2-40B4-BE49-F238E27FC236}">
                <a16:creationId xmlns:a16="http://schemas.microsoft.com/office/drawing/2014/main" id="{9B9AC0CE-4C31-4D9C-B66A-6C29E1996CD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00:59</a:t>
            </a:r>
          </a:p>
        </p:txBody>
      </p:sp>
      <p:sp>
        <p:nvSpPr>
          <p:cNvPr id="73" name="Rounded Rectangle 189">
            <a:extLst>
              <a:ext uri="{FF2B5EF4-FFF2-40B4-BE49-F238E27FC236}">
                <a16:creationId xmlns:a16="http://schemas.microsoft.com/office/drawing/2014/main" id="{6E35C4CF-3B8C-4A94-B5C4-70ED5E8F8C9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00:58</a:t>
            </a:r>
          </a:p>
        </p:txBody>
      </p:sp>
      <p:sp>
        <p:nvSpPr>
          <p:cNvPr id="74" name="Rounded Rectangle 190">
            <a:extLst>
              <a:ext uri="{FF2B5EF4-FFF2-40B4-BE49-F238E27FC236}">
                <a16:creationId xmlns:a16="http://schemas.microsoft.com/office/drawing/2014/main" id="{338B48F1-0596-4EED-96FB-A0E186B0049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00:57</a:t>
            </a:r>
          </a:p>
        </p:txBody>
      </p:sp>
      <p:sp>
        <p:nvSpPr>
          <p:cNvPr id="75" name="Rounded Rectangle 191">
            <a:extLst>
              <a:ext uri="{FF2B5EF4-FFF2-40B4-BE49-F238E27FC236}">
                <a16:creationId xmlns:a16="http://schemas.microsoft.com/office/drawing/2014/main" id="{59A37A47-18A9-4804-9BC8-E124E3F5E00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00:56</a:t>
            </a:r>
          </a:p>
        </p:txBody>
      </p:sp>
      <p:sp>
        <p:nvSpPr>
          <p:cNvPr id="76" name="Rounded Rectangle 192">
            <a:extLst>
              <a:ext uri="{FF2B5EF4-FFF2-40B4-BE49-F238E27FC236}">
                <a16:creationId xmlns:a16="http://schemas.microsoft.com/office/drawing/2014/main" id="{57E1F11D-E0C7-4ABC-824A-EB8B140D766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00:55</a:t>
            </a:r>
          </a:p>
        </p:txBody>
      </p:sp>
      <p:sp>
        <p:nvSpPr>
          <p:cNvPr id="77" name="Rounded Rectangle 193">
            <a:extLst>
              <a:ext uri="{FF2B5EF4-FFF2-40B4-BE49-F238E27FC236}">
                <a16:creationId xmlns:a16="http://schemas.microsoft.com/office/drawing/2014/main" id="{C302E11B-62F7-4D4F-996E-9AC491A336EB}"/>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00:54</a:t>
            </a:r>
          </a:p>
        </p:txBody>
      </p:sp>
      <p:sp>
        <p:nvSpPr>
          <p:cNvPr id="78" name="Rounded Rectangle 194">
            <a:extLst>
              <a:ext uri="{FF2B5EF4-FFF2-40B4-BE49-F238E27FC236}">
                <a16:creationId xmlns:a16="http://schemas.microsoft.com/office/drawing/2014/main" id="{2D5E7B2B-74CF-4109-BCDF-D920AA8F62E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00:53</a:t>
            </a:r>
          </a:p>
        </p:txBody>
      </p:sp>
      <p:sp>
        <p:nvSpPr>
          <p:cNvPr id="79" name="Rounded Rectangle 195">
            <a:extLst>
              <a:ext uri="{FF2B5EF4-FFF2-40B4-BE49-F238E27FC236}">
                <a16:creationId xmlns:a16="http://schemas.microsoft.com/office/drawing/2014/main" id="{F4A8D908-07FA-4185-BEAF-0818351D25C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00:52</a:t>
            </a:r>
          </a:p>
        </p:txBody>
      </p:sp>
      <p:sp>
        <p:nvSpPr>
          <p:cNvPr id="80" name="Rounded Rectangle 196">
            <a:extLst>
              <a:ext uri="{FF2B5EF4-FFF2-40B4-BE49-F238E27FC236}">
                <a16:creationId xmlns:a16="http://schemas.microsoft.com/office/drawing/2014/main" id="{43AD87CF-B8F4-43EA-A39D-CC45773D027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00:51</a:t>
            </a:r>
          </a:p>
        </p:txBody>
      </p:sp>
      <p:sp>
        <p:nvSpPr>
          <p:cNvPr id="81" name="Rounded Rectangle 197">
            <a:extLst>
              <a:ext uri="{FF2B5EF4-FFF2-40B4-BE49-F238E27FC236}">
                <a16:creationId xmlns:a16="http://schemas.microsoft.com/office/drawing/2014/main" id="{B796CE59-7548-4E93-9F27-1BDD2C6B561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00:50</a:t>
            </a:r>
          </a:p>
        </p:txBody>
      </p:sp>
      <p:sp>
        <p:nvSpPr>
          <p:cNvPr id="82" name="Rounded Rectangle 198">
            <a:extLst>
              <a:ext uri="{FF2B5EF4-FFF2-40B4-BE49-F238E27FC236}">
                <a16:creationId xmlns:a16="http://schemas.microsoft.com/office/drawing/2014/main" id="{A7E13D6E-26C4-4257-8720-323D3838885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00:49</a:t>
            </a:r>
          </a:p>
        </p:txBody>
      </p:sp>
      <p:sp>
        <p:nvSpPr>
          <p:cNvPr id="83" name="Rounded Rectangle 199">
            <a:extLst>
              <a:ext uri="{FF2B5EF4-FFF2-40B4-BE49-F238E27FC236}">
                <a16:creationId xmlns:a16="http://schemas.microsoft.com/office/drawing/2014/main" id="{1B96E66A-8844-4F8F-8806-DFB3B7B174F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00:48</a:t>
            </a:r>
          </a:p>
        </p:txBody>
      </p:sp>
      <p:sp>
        <p:nvSpPr>
          <p:cNvPr id="84" name="Rounded Rectangle 200">
            <a:extLst>
              <a:ext uri="{FF2B5EF4-FFF2-40B4-BE49-F238E27FC236}">
                <a16:creationId xmlns:a16="http://schemas.microsoft.com/office/drawing/2014/main" id="{38CBD099-4351-44BE-8E5D-07CBABB71C61}"/>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00:47</a:t>
            </a:r>
          </a:p>
        </p:txBody>
      </p:sp>
      <p:sp>
        <p:nvSpPr>
          <p:cNvPr id="85" name="Rounded Rectangle 201">
            <a:extLst>
              <a:ext uri="{FF2B5EF4-FFF2-40B4-BE49-F238E27FC236}">
                <a16:creationId xmlns:a16="http://schemas.microsoft.com/office/drawing/2014/main" id="{70DE6E36-E519-40A7-AEDB-DD648774489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00:46</a:t>
            </a:r>
          </a:p>
        </p:txBody>
      </p:sp>
      <p:sp>
        <p:nvSpPr>
          <p:cNvPr id="86" name="Rounded Rectangle 202">
            <a:extLst>
              <a:ext uri="{FF2B5EF4-FFF2-40B4-BE49-F238E27FC236}">
                <a16:creationId xmlns:a16="http://schemas.microsoft.com/office/drawing/2014/main" id="{E0BE08DC-E9E5-48CA-8876-4FD767AAF65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00:45</a:t>
            </a:r>
          </a:p>
        </p:txBody>
      </p:sp>
      <p:sp>
        <p:nvSpPr>
          <p:cNvPr id="87" name="Rounded Rectangle 203">
            <a:extLst>
              <a:ext uri="{FF2B5EF4-FFF2-40B4-BE49-F238E27FC236}">
                <a16:creationId xmlns:a16="http://schemas.microsoft.com/office/drawing/2014/main" id="{4B32FE34-9326-42AA-B94E-15F9CFEEAA5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00:44</a:t>
            </a:r>
          </a:p>
        </p:txBody>
      </p:sp>
      <p:sp>
        <p:nvSpPr>
          <p:cNvPr id="88" name="Rounded Rectangle 204">
            <a:extLst>
              <a:ext uri="{FF2B5EF4-FFF2-40B4-BE49-F238E27FC236}">
                <a16:creationId xmlns:a16="http://schemas.microsoft.com/office/drawing/2014/main" id="{B6D3465A-A8E1-499A-B4BC-EE4B91B93C1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00:43</a:t>
            </a:r>
          </a:p>
        </p:txBody>
      </p:sp>
      <p:sp>
        <p:nvSpPr>
          <p:cNvPr id="89" name="Rounded Rectangle 205">
            <a:extLst>
              <a:ext uri="{FF2B5EF4-FFF2-40B4-BE49-F238E27FC236}">
                <a16:creationId xmlns:a16="http://schemas.microsoft.com/office/drawing/2014/main" id="{29F62245-E38F-4CFA-890E-539E5970AE0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00:42</a:t>
            </a:r>
          </a:p>
        </p:txBody>
      </p:sp>
      <p:sp>
        <p:nvSpPr>
          <p:cNvPr id="90" name="Rounded Rectangle 206">
            <a:extLst>
              <a:ext uri="{FF2B5EF4-FFF2-40B4-BE49-F238E27FC236}">
                <a16:creationId xmlns:a16="http://schemas.microsoft.com/office/drawing/2014/main" id="{E187FDDA-C46E-4FF3-9564-00629EF6B9C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00:41</a:t>
            </a:r>
          </a:p>
        </p:txBody>
      </p:sp>
      <p:sp>
        <p:nvSpPr>
          <p:cNvPr id="91" name="Rounded Rectangle 207">
            <a:extLst>
              <a:ext uri="{FF2B5EF4-FFF2-40B4-BE49-F238E27FC236}">
                <a16:creationId xmlns:a16="http://schemas.microsoft.com/office/drawing/2014/main" id="{1DC880F8-7FD7-4E1A-89CB-F6DD4304459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00:40</a:t>
            </a:r>
          </a:p>
        </p:txBody>
      </p:sp>
      <p:sp>
        <p:nvSpPr>
          <p:cNvPr id="92" name="Rounded Rectangle 208">
            <a:extLst>
              <a:ext uri="{FF2B5EF4-FFF2-40B4-BE49-F238E27FC236}">
                <a16:creationId xmlns:a16="http://schemas.microsoft.com/office/drawing/2014/main" id="{25D5F76C-F1DB-42A5-A090-62C9B04296F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00:39</a:t>
            </a:r>
          </a:p>
        </p:txBody>
      </p:sp>
      <p:sp>
        <p:nvSpPr>
          <p:cNvPr id="93" name="Rounded Rectangle 209">
            <a:extLst>
              <a:ext uri="{FF2B5EF4-FFF2-40B4-BE49-F238E27FC236}">
                <a16:creationId xmlns:a16="http://schemas.microsoft.com/office/drawing/2014/main" id="{080C1A44-62F3-40A9-9C5C-CD5B9FAD14D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00:38</a:t>
            </a:r>
          </a:p>
        </p:txBody>
      </p:sp>
      <p:sp>
        <p:nvSpPr>
          <p:cNvPr id="94" name="Rounded Rectangle 210">
            <a:extLst>
              <a:ext uri="{FF2B5EF4-FFF2-40B4-BE49-F238E27FC236}">
                <a16:creationId xmlns:a16="http://schemas.microsoft.com/office/drawing/2014/main" id="{C1825FCA-759F-491B-8AC9-A557D30EDB3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00:37</a:t>
            </a:r>
          </a:p>
        </p:txBody>
      </p:sp>
      <p:sp>
        <p:nvSpPr>
          <p:cNvPr id="95" name="Rounded Rectangle 211">
            <a:extLst>
              <a:ext uri="{FF2B5EF4-FFF2-40B4-BE49-F238E27FC236}">
                <a16:creationId xmlns:a16="http://schemas.microsoft.com/office/drawing/2014/main" id="{27E9A312-8636-47E4-BF9D-8B7943B5572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00:36</a:t>
            </a:r>
          </a:p>
        </p:txBody>
      </p:sp>
      <p:sp>
        <p:nvSpPr>
          <p:cNvPr id="96" name="Rounded Rectangle 212">
            <a:extLst>
              <a:ext uri="{FF2B5EF4-FFF2-40B4-BE49-F238E27FC236}">
                <a16:creationId xmlns:a16="http://schemas.microsoft.com/office/drawing/2014/main" id="{63FC5B13-7104-4C90-B708-EAC6FCC8D42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00:35</a:t>
            </a:r>
          </a:p>
        </p:txBody>
      </p:sp>
      <p:sp>
        <p:nvSpPr>
          <p:cNvPr id="97" name="Rounded Rectangle 213">
            <a:extLst>
              <a:ext uri="{FF2B5EF4-FFF2-40B4-BE49-F238E27FC236}">
                <a16:creationId xmlns:a16="http://schemas.microsoft.com/office/drawing/2014/main" id="{70310E33-1FAA-4FD6-80C6-EDCB653EE5B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00:34</a:t>
            </a:r>
          </a:p>
        </p:txBody>
      </p:sp>
      <p:sp>
        <p:nvSpPr>
          <p:cNvPr id="98" name="Rounded Rectangle 214">
            <a:extLst>
              <a:ext uri="{FF2B5EF4-FFF2-40B4-BE49-F238E27FC236}">
                <a16:creationId xmlns:a16="http://schemas.microsoft.com/office/drawing/2014/main" id="{3FD8EA51-FFFB-43AB-A342-407E4F7F499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00:33</a:t>
            </a:r>
          </a:p>
        </p:txBody>
      </p:sp>
      <p:sp>
        <p:nvSpPr>
          <p:cNvPr id="99" name="Rounded Rectangle 215">
            <a:extLst>
              <a:ext uri="{FF2B5EF4-FFF2-40B4-BE49-F238E27FC236}">
                <a16:creationId xmlns:a16="http://schemas.microsoft.com/office/drawing/2014/main" id="{6A25C17C-6D51-4BA2-8072-27A82B15452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00:32</a:t>
            </a:r>
          </a:p>
        </p:txBody>
      </p:sp>
      <p:sp>
        <p:nvSpPr>
          <p:cNvPr id="100" name="Rounded Rectangle 216">
            <a:extLst>
              <a:ext uri="{FF2B5EF4-FFF2-40B4-BE49-F238E27FC236}">
                <a16:creationId xmlns:a16="http://schemas.microsoft.com/office/drawing/2014/main" id="{1C7F7F4A-6C73-478D-8BA4-FE799A051D9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00:31</a:t>
            </a:r>
          </a:p>
        </p:txBody>
      </p:sp>
      <p:sp>
        <p:nvSpPr>
          <p:cNvPr id="101" name="Rounded Rectangle 217">
            <a:extLst>
              <a:ext uri="{FF2B5EF4-FFF2-40B4-BE49-F238E27FC236}">
                <a16:creationId xmlns:a16="http://schemas.microsoft.com/office/drawing/2014/main" id="{64300B41-9396-4B36-952F-FA42AD5776D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00:30</a:t>
            </a:r>
          </a:p>
        </p:txBody>
      </p:sp>
      <p:sp>
        <p:nvSpPr>
          <p:cNvPr id="102" name="Rounded Rectangle 218">
            <a:extLst>
              <a:ext uri="{FF2B5EF4-FFF2-40B4-BE49-F238E27FC236}">
                <a16:creationId xmlns:a16="http://schemas.microsoft.com/office/drawing/2014/main" id="{D9ECFEED-103F-4FDE-B7F0-E497F75E1A5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00:29</a:t>
            </a:r>
          </a:p>
        </p:txBody>
      </p:sp>
      <p:sp>
        <p:nvSpPr>
          <p:cNvPr id="103" name="Rounded Rectangle 219">
            <a:extLst>
              <a:ext uri="{FF2B5EF4-FFF2-40B4-BE49-F238E27FC236}">
                <a16:creationId xmlns:a16="http://schemas.microsoft.com/office/drawing/2014/main" id="{D97A724C-FC72-4CB7-ACA7-088FDBB85F6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00:28</a:t>
            </a:r>
          </a:p>
        </p:txBody>
      </p:sp>
      <p:sp>
        <p:nvSpPr>
          <p:cNvPr id="104" name="Rounded Rectangle 220">
            <a:extLst>
              <a:ext uri="{FF2B5EF4-FFF2-40B4-BE49-F238E27FC236}">
                <a16:creationId xmlns:a16="http://schemas.microsoft.com/office/drawing/2014/main" id="{C9BA0010-8645-45A4-BC08-524984B5894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00:27</a:t>
            </a:r>
          </a:p>
        </p:txBody>
      </p:sp>
      <p:sp>
        <p:nvSpPr>
          <p:cNvPr id="105" name="Rounded Rectangle 221">
            <a:extLst>
              <a:ext uri="{FF2B5EF4-FFF2-40B4-BE49-F238E27FC236}">
                <a16:creationId xmlns:a16="http://schemas.microsoft.com/office/drawing/2014/main" id="{EE4583B4-1C9D-4026-8C55-8FC50B7D5B8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00:26</a:t>
            </a:r>
          </a:p>
        </p:txBody>
      </p:sp>
      <p:sp>
        <p:nvSpPr>
          <p:cNvPr id="106" name="Rounded Rectangle 222">
            <a:extLst>
              <a:ext uri="{FF2B5EF4-FFF2-40B4-BE49-F238E27FC236}">
                <a16:creationId xmlns:a16="http://schemas.microsoft.com/office/drawing/2014/main" id="{ABD9E8FB-8F7E-4B96-8424-51C21B440CD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00:25</a:t>
            </a:r>
          </a:p>
        </p:txBody>
      </p:sp>
      <p:sp>
        <p:nvSpPr>
          <p:cNvPr id="107" name="Rounded Rectangle 223">
            <a:extLst>
              <a:ext uri="{FF2B5EF4-FFF2-40B4-BE49-F238E27FC236}">
                <a16:creationId xmlns:a16="http://schemas.microsoft.com/office/drawing/2014/main" id="{A9372A3C-EE01-49BB-B018-FFD6F85EF0E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00:24</a:t>
            </a:r>
          </a:p>
        </p:txBody>
      </p:sp>
      <p:sp>
        <p:nvSpPr>
          <p:cNvPr id="108" name="Rounded Rectangle 224">
            <a:extLst>
              <a:ext uri="{FF2B5EF4-FFF2-40B4-BE49-F238E27FC236}">
                <a16:creationId xmlns:a16="http://schemas.microsoft.com/office/drawing/2014/main" id="{CE2DC1A8-4D82-4E84-AB94-31317B556F5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00:23</a:t>
            </a:r>
          </a:p>
        </p:txBody>
      </p:sp>
      <p:sp>
        <p:nvSpPr>
          <p:cNvPr id="109" name="Rounded Rectangle 225">
            <a:extLst>
              <a:ext uri="{FF2B5EF4-FFF2-40B4-BE49-F238E27FC236}">
                <a16:creationId xmlns:a16="http://schemas.microsoft.com/office/drawing/2014/main" id="{D001FB78-02C5-41C6-ADDA-988A2CA1C15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00:22</a:t>
            </a:r>
          </a:p>
        </p:txBody>
      </p:sp>
      <p:sp>
        <p:nvSpPr>
          <p:cNvPr id="110" name="Rounded Rectangle 226">
            <a:extLst>
              <a:ext uri="{FF2B5EF4-FFF2-40B4-BE49-F238E27FC236}">
                <a16:creationId xmlns:a16="http://schemas.microsoft.com/office/drawing/2014/main" id="{3361092B-7E4F-4225-B6F8-4C185F97F91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00:21</a:t>
            </a:r>
          </a:p>
        </p:txBody>
      </p:sp>
      <p:sp>
        <p:nvSpPr>
          <p:cNvPr id="111" name="Rounded Rectangle 227">
            <a:extLst>
              <a:ext uri="{FF2B5EF4-FFF2-40B4-BE49-F238E27FC236}">
                <a16:creationId xmlns:a16="http://schemas.microsoft.com/office/drawing/2014/main" id="{AA776718-90CB-4C83-B1F0-50E3BE0EB43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00:20</a:t>
            </a:r>
          </a:p>
        </p:txBody>
      </p:sp>
      <p:sp>
        <p:nvSpPr>
          <p:cNvPr id="112" name="Rounded Rectangle 228">
            <a:extLst>
              <a:ext uri="{FF2B5EF4-FFF2-40B4-BE49-F238E27FC236}">
                <a16:creationId xmlns:a16="http://schemas.microsoft.com/office/drawing/2014/main" id="{0B7CAC3A-6C73-4626-AF37-86513293E5A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00:19</a:t>
            </a:r>
          </a:p>
        </p:txBody>
      </p:sp>
      <p:sp>
        <p:nvSpPr>
          <p:cNvPr id="113" name="Rounded Rectangle 229">
            <a:extLst>
              <a:ext uri="{FF2B5EF4-FFF2-40B4-BE49-F238E27FC236}">
                <a16:creationId xmlns:a16="http://schemas.microsoft.com/office/drawing/2014/main" id="{A7847EE1-0983-4EA2-BF66-164FE464A5C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00:18</a:t>
            </a:r>
          </a:p>
        </p:txBody>
      </p:sp>
      <p:sp>
        <p:nvSpPr>
          <p:cNvPr id="114" name="Rounded Rectangle 230">
            <a:extLst>
              <a:ext uri="{FF2B5EF4-FFF2-40B4-BE49-F238E27FC236}">
                <a16:creationId xmlns:a16="http://schemas.microsoft.com/office/drawing/2014/main" id="{95E22FFC-628F-471A-81F2-87711535AD5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00:17</a:t>
            </a:r>
          </a:p>
        </p:txBody>
      </p:sp>
      <p:sp>
        <p:nvSpPr>
          <p:cNvPr id="115" name="Rounded Rectangle 231">
            <a:extLst>
              <a:ext uri="{FF2B5EF4-FFF2-40B4-BE49-F238E27FC236}">
                <a16:creationId xmlns:a16="http://schemas.microsoft.com/office/drawing/2014/main" id="{89236360-A480-4A73-8045-2890358B507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00:16</a:t>
            </a:r>
          </a:p>
        </p:txBody>
      </p:sp>
      <p:sp>
        <p:nvSpPr>
          <p:cNvPr id="116" name="Rounded Rectangle 232">
            <a:extLst>
              <a:ext uri="{FF2B5EF4-FFF2-40B4-BE49-F238E27FC236}">
                <a16:creationId xmlns:a16="http://schemas.microsoft.com/office/drawing/2014/main" id="{FB1A696F-E210-4F56-AB69-B00C263C225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00:15</a:t>
            </a:r>
          </a:p>
        </p:txBody>
      </p:sp>
      <p:sp>
        <p:nvSpPr>
          <p:cNvPr id="117" name="Rounded Rectangle 233">
            <a:extLst>
              <a:ext uri="{FF2B5EF4-FFF2-40B4-BE49-F238E27FC236}">
                <a16:creationId xmlns:a16="http://schemas.microsoft.com/office/drawing/2014/main" id="{32E0A9F5-434E-4457-A1D9-5C6CC5A1947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00:14</a:t>
            </a:r>
          </a:p>
        </p:txBody>
      </p:sp>
      <p:sp>
        <p:nvSpPr>
          <p:cNvPr id="118" name="Rounded Rectangle 234">
            <a:extLst>
              <a:ext uri="{FF2B5EF4-FFF2-40B4-BE49-F238E27FC236}">
                <a16:creationId xmlns:a16="http://schemas.microsoft.com/office/drawing/2014/main" id="{019B3206-6033-4B10-9F1A-0438E94691E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00:13</a:t>
            </a:r>
          </a:p>
        </p:txBody>
      </p:sp>
      <p:sp>
        <p:nvSpPr>
          <p:cNvPr id="119" name="Rounded Rectangle 235">
            <a:extLst>
              <a:ext uri="{FF2B5EF4-FFF2-40B4-BE49-F238E27FC236}">
                <a16:creationId xmlns:a16="http://schemas.microsoft.com/office/drawing/2014/main" id="{20A78DC8-DC78-4453-97C5-24654E09772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00:12</a:t>
            </a:r>
          </a:p>
        </p:txBody>
      </p:sp>
      <p:sp>
        <p:nvSpPr>
          <p:cNvPr id="120" name="Rounded Rectangle 236">
            <a:extLst>
              <a:ext uri="{FF2B5EF4-FFF2-40B4-BE49-F238E27FC236}">
                <a16:creationId xmlns:a16="http://schemas.microsoft.com/office/drawing/2014/main" id="{26C5811F-F589-4980-BF8D-9374CA18FC6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00:11</a:t>
            </a:r>
          </a:p>
        </p:txBody>
      </p:sp>
      <p:sp>
        <p:nvSpPr>
          <p:cNvPr id="121" name="Rounded Rectangle 237">
            <a:extLst>
              <a:ext uri="{FF2B5EF4-FFF2-40B4-BE49-F238E27FC236}">
                <a16:creationId xmlns:a16="http://schemas.microsoft.com/office/drawing/2014/main" id="{13741E4F-3D6E-4059-A8E3-F6FA34C61C5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00:10</a:t>
            </a:r>
          </a:p>
        </p:txBody>
      </p:sp>
      <p:sp>
        <p:nvSpPr>
          <p:cNvPr id="122" name="Rounded Rectangle 238">
            <a:extLst>
              <a:ext uri="{FF2B5EF4-FFF2-40B4-BE49-F238E27FC236}">
                <a16:creationId xmlns:a16="http://schemas.microsoft.com/office/drawing/2014/main" id="{D70D0348-D2BF-4B08-B5A1-34DF53F27CC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00:09</a:t>
            </a:r>
          </a:p>
        </p:txBody>
      </p:sp>
      <p:sp>
        <p:nvSpPr>
          <p:cNvPr id="123" name="Rounded Rectangle 239">
            <a:extLst>
              <a:ext uri="{FF2B5EF4-FFF2-40B4-BE49-F238E27FC236}">
                <a16:creationId xmlns:a16="http://schemas.microsoft.com/office/drawing/2014/main" id="{30755A8A-A7C0-4ABA-BD64-16937D1338A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00:08</a:t>
            </a:r>
          </a:p>
        </p:txBody>
      </p:sp>
      <p:sp>
        <p:nvSpPr>
          <p:cNvPr id="124" name="Rounded Rectangle 240">
            <a:extLst>
              <a:ext uri="{FF2B5EF4-FFF2-40B4-BE49-F238E27FC236}">
                <a16:creationId xmlns:a16="http://schemas.microsoft.com/office/drawing/2014/main" id="{CCC4639D-B4A7-4C90-872E-776D44A2D89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00:07</a:t>
            </a:r>
          </a:p>
        </p:txBody>
      </p:sp>
      <p:sp>
        <p:nvSpPr>
          <p:cNvPr id="125" name="Rounded Rectangle 241">
            <a:extLst>
              <a:ext uri="{FF2B5EF4-FFF2-40B4-BE49-F238E27FC236}">
                <a16:creationId xmlns:a16="http://schemas.microsoft.com/office/drawing/2014/main" id="{A8FBD795-2F67-41DA-9D80-61A94F96139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00:06</a:t>
            </a:r>
          </a:p>
        </p:txBody>
      </p:sp>
      <p:sp>
        <p:nvSpPr>
          <p:cNvPr id="126" name="Rounded Rectangle 242">
            <a:extLst>
              <a:ext uri="{FF2B5EF4-FFF2-40B4-BE49-F238E27FC236}">
                <a16:creationId xmlns:a16="http://schemas.microsoft.com/office/drawing/2014/main" id="{16BE7A87-4287-42C2-BEA8-D409B8C127D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00:05</a:t>
            </a:r>
          </a:p>
        </p:txBody>
      </p:sp>
      <p:sp>
        <p:nvSpPr>
          <p:cNvPr id="127" name="Rounded Rectangle 243">
            <a:extLst>
              <a:ext uri="{FF2B5EF4-FFF2-40B4-BE49-F238E27FC236}">
                <a16:creationId xmlns:a16="http://schemas.microsoft.com/office/drawing/2014/main" id="{4F017B22-EF48-4E0E-BDB9-E419243AE8A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00:04</a:t>
            </a:r>
          </a:p>
        </p:txBody>
      </p:sp>
      <p:sp>
        <p:nvSpPr>
          <p:cNvPr id="128" name="Rounded Rectangle 244">
            <a:extLst>
              <a:ext uri="{FF2B5EF4-FFF2-40B4-BE49-F238E27FC236}">
                <a16:creationId xmlns:a16="http://schemas.microsoft.com/office/drawing/2014/main" id="{98409CB1-60EA-44BF-B866-ABE8E6A9960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00:03</a:t>
            </a:r>
          </a:p>
        </p:txBody>
      </p:sp>
      <p:sp>
        <p:nvSpPr>
          <p:cNvPr id="129" name="Rounded Rectangle 245">
            <a:extLst>
              <a:ext uri="{FF2B5EF4-FFF2-40B4-BE49-F238E27FC236}">
                <a16:creationId xmlns:a16="http://schemas.microsoft.com/office/drawing/2014/main" id="{E2509782-F36A-4724-AF32-B800DD21E31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00:02</a:t>
            </a:r>
          </a:p>
        </p:txBody>
      </p:sp>
      <p:sp>
        <p:nvSpPr>
          <p:cNvPr id="130" name="Rounded Rectangle 246">
            <a:extLst>
              <a:ext uri="{FF2B5EF4-FFF2-40B4-BE49-F238E27FC236}">
                <a16:creationId xmlns:a16="http://schemas.microsoft.com/office/drawing/2014/main" id="{A175DA13-A4DE-4969-9AC6-3C108F78859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00:01</a:t>
            </a:r>
          </a:p>
        </p:txBody>
      </p:sp>
      <p:sp>
        <p:nvSpPr>
          <p:cNvPr id="131" name="Rounded Rectangle 247">
            <a:extLst>
              <a:ext uri="{FF2B5EF4-FFF2-40B4-BE49-F238E27FC236}">
                <a16:creationId xmlns:a16="http://schemas.microsoft.com/office/drawing/2014/main" id="{358D3C07-A4DF-42AB-BC08-A50D4E97F708}"/>
              </a:ext>
            </a:extLst>
          </p:cNvPr>
          <p:cNvSpPr/>
          <p:nvPr/>
        </p:nvSpPr>
        <p:spPr>
          <a:xfrm>
            <a:off x="841677" y="5824499"/>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graphicFrame>
        <p:nvGraphicFramePr>
          <p:cNvPr id="7" name="Object 6">
            <a:extLst>
              <a:ext uri="{FF2B5EF4-FFF2-40B4-BE49-F238E27FC236}">
                <a16:creationId xmlns:a16="http://schemas.microsoft.com/office/drawing/2014/main" id="{717F2192-1E9B-E9DF-9F82-E74BD7699869}"/>
              </a:ext>
            </a:extLst>
          </p:cNvPr>
          <p:cNvGraphicFramePr>
            <a:graphicFrameLocks noChangeAspect="1"/>
          </p:cNvGraphicFramePr>
          <p:nvPr>
            <p:extLst>
              <p:ext uri="{D42A27DB-BD31-4B8C-83A1-F6EECF244321}">
                <p14:modId xmlns:p14="http://schemas.microsoft.com/office/powerpoint/2010/main" val="3750631460"/>
              </p:ext>
            </p:extLst>
          </p:nvPr>
        </p:nvGraphicFramePr>
        <p:xfrm>
          <a:off x="3200400" y="2430973"/>
          <a:ext cx="1107174" cy="597977"/>
        </p:xfrm>
        <a:graphic>
          <a:graphicData uri="http://schemas.openxmlformats.org/presentationml/2006/ole">
            <mc:AlternateContent xmlns:mc="http://schemas.openxmlformats.org/markup-compatibility/2006">
              <mc:Choice xmlns:v="urn:schemas-microsoft-com:vml" Requires="v">
                <p:oleObj name="Equation" r:id="rId9" imgW="419040" imgH="253800" progId="Equation.DSMT4">
                  <p:embed/>
                </p:oleObj>
              </mc:Choice>
              <mc:Fallback>
                <p:oleObj name="Equation" r:id="rId9" imgW="419040" imgH="253800" progId="Equation.DSMT4">
                  <p:embed/>
                  <p:pic>
                    <p:nvPicPr>
                      <p:cNvPr id="0" name=""/>
                      <p:cNvPicPr/>
                      <p:nvPr/>
                    </p:nvPicPr>
                    <p:blipFill>
                      <a:blip r:embed="rId10"/>
                      <a:stretch>
                        <a:fillRect/>
                      </a:stretch>
                    </p:blipFill>
                    <p:spPr>
                      <a:xfrm>
                        <a:off x="3200400" y="2430973"/>
                        <a:ext cx="1107174" cy="59797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B9026E6-4CD4-DFDE-9770-429B8274EB55}"/>
              </a:ext>
            </a:extLst>
          </p:cNvPr>
          <p:cNvGraphicFramePr>
            <a:graphicFrameLocks noChangeAspect="1"/>
          </p:cNvGraphicFramePr>
          <p:nvPr>
            <p:extLst>
              <p:ext uri="{D42A27DB-BD31-4B8C-83A1-F6EECF244321}">
                <p14:modId xmlns:p14="http://schemas.microsoft.com/office/powerpoint/2010/main" val="2647640924"/>
              </p:ext>
            </p:extLst>
          </p:nvPr>
        </p:nvGraphicFramePr>
        <p:xfrm>
          <a:off x="5181600" y="2448582"/>
          <a:ext cx="1389042" cy="580368"/>
        </p:xfrm>
        <a:graphic>
          <a:graphicData uri="http://schemas.openxmlformats.org/presentationml/2006/ole">
            <mc:AlternateContent xmlns:mc="http://schemas.openxmlformats.org/markup-compatibility/2006">
              <mc:Choice xmlns:v="urn:schemas-microsoft-com:vml" Requires="v">
                <p:oleObj name="Equation" r:id="rId11" imgW="583920" imgH="253800" progId="Equation.DSMT4">
                  <p:embed/>
                </p:oleObj>
              </mc:Choice>
              <mc:Fallback>
                <p:oleObj name="Equation" r:id="rId11" imgW="583920" imgH="253800" progId="Equation.DSMT4">
                  <p:embed/>
                  <p:pic>
                    <p:nvPicPr>
                      <p:cNvPr id="0" name=""/>
                      <p:cNvPicPr/>
                      <p:nvPr/>
                    </p:nvPicPr>
                    <p:blipFill>
                      <a:blip r:embed="rId12"/>
                      <a:stretch>
                        <a:fillRect/>
                      </a:stretch>
                    </p:blipFill>
                    <p:spPr>
                      <a:xfrm>
                        <a:off x="5181600" y="2448582"/>
                        <a:ext cx="1389042" cy="580368"/>
                      </a:xfrm>
                      <a:prstGeom prst="rect">
                        <a:avLst/>
                      </a:prstGeom>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1"/>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2"/>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3"/>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4"/>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5"/>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6"/>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7"/>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8"/>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9"/>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0"/>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1"/>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2"/>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3"/>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5"/>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6"/>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7"/>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8"/>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39"/>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0"/>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1"/>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2"/>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43"/>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44"/>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45"/>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46"/>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47"/>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48"/>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49"/>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0"/>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1"/>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2"/>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53"/>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54"/>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55"/>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56"/>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57"/>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58"/>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59"/>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0"/>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1"/>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2"/>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63"/>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64"/>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65"/>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66"/>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67"/>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68"/>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69"/>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70"/>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71"/>
                                        </p:tgtEl>
                                        <p:attrNameLst>
                                          <p:attrName>style.visibility</p:attrName>
                                        </p:attrNameLst>
                                      </p:cBhvr>
                                      <p:to>
                                        <p:strVal val="visible"/>
                                      </p:to>
                                    </p:set>
                                  </p:child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72"/>
                                        </p:tgtEl>
                                        <p:attrNameLst>
                                          <p:attrName>style.visibility</p:attrName>
                                        </p:attrNameLst>
                                      </p:cBhvr>
                                      <p:to>
                                        <p:strVal val="visible"/>
                                      </p:to>
                                    </p:set>
                                  </p:child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73"/>
                                        </p:tgtEl>
                                        <p:attrNameLst>
                                          <p:attrName>style.visibility</p:attrName>
                                        </p:attrNameLst>
                                      </p:cBhvr>
                                      <p:to>
                                        <p:strVal val="visible"/>
                                      </p:to>
                                    </p:set>
                                  </p:child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74"/>
                                        </p:tgtEl>
                                        <p:attrNameLst>
                                          <p:attrName>style.visibility</p:attrName>
                                        </p:attrNameLst>
                                      </p:cBhvr>
                                      <p:to>
                                        <p:strVal val="visible"/>
                                      </p:to>
                                    </p:set>
                                  </p:child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75"/>
                                        </p:tgtEl>
                                        <p:attrNameLst>
                                          <p:attrName>style.visibility</p:attrName>
                                        </p:attrNameLst>
                                      </p:cBhvr>
                                      <p:to>
                                        <p:strVal val="visible"/>
                                      </p:to>
                                    </p:set>
                                  </p:child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76"/>
                                        </p:tgtEl>
                                        <p:attrNameLst>
                                          <p:attrName>style.visibility</p:attrName>
                                        </p:attrNameLst>
                                      </p:cBhvr>
                                      <p:to>
                                        <p:strVal val="visible"/>
                                      </p:to>
                                    </p:set>
                                  </p:child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77"/>
                                        </p:tgtEl>
                                        <p:attrNameLst>
                                          <p:attrName>style.visibility</p:attrName>
                                        </p:attrNameLst>
                                      </p:cBhvr>
                                      <p:to>
                                        <p:strVal val="visible"/>
                                      </p:to>
                                    </p:set>
                                  </p:child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78"/>
                                        </p:tgtEl>
                                        <p:attrNameLst>
                                          <p:attrName>style.visibility</p:attrName>
                                        </p:attrNameLst>
                                      </p:cBhvr>
                                      <p:to>
                                        <p:strVal val="visible"/>
                                      </p:to>
                                    </p:set>
                                  </p:child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79"/>
                                        </p:tgtEl>
                                        <p:attrNameLst>
                                          <p:attrName>style.visibility</p:attrName>
                                        </p:attrNameLst>
                                      </p:cBhvr>
                                      <p:to>
                                        <p:strVal val="visible"/>
                                      </p:to>
                                    </p:set>
                                  </p:child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80"/>
                                        </p:tgtEl>
                                        <p:attrNameLst>
                                          <p:attrName>style.visibility</p:attrName>
                                        </p:attrNameLst>
                                      </p:cBhvr>
                                      <p:to>
                                        <p:strVal val="visible"/>
                                      </p:to>
                                    </p:set>
                                  </p:child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81"/>
                                        </p:tgtEl>
                                        <p:attrNameLst>
                                          <p:attrName>style.visibility</p:attrName>
                                        </p:attrNameLst>
                                      </p:cBhvr>
                                      <p:to>
                                        <p:strVal val="visible"/>
                                      </p:to>
                                    </p:set>
                                  </p:child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82"/>
                                        </p:tgtEl>
                                        <p:attrNameLst>
                                          <p:attrName>style.visibility</p:attrName>
                                        </p:attrNameLst>
                                      </p:cBhvr>
                                      <p:to>
                                        <p:strVal val="visible"/>
                                      </p:to>
                                    </p:set>
                                  </p:child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83"/>
                                        </p:tgtEl>
                                        <p:attrNameLst>
                                          <p:attrName>style.visibility</p:attrName>
                                        </p:attrNameLst>
                                      </p:cBhvr>
                                      <p:to>
                                        <p:strVal val="visible"/>
                                      </p:to>
                                    </p:set>
                                  </p:child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84"/>
                                        </p:tgtEl>
                                        <p:attrNameLst>
                                          <p:attrName>style.visibility</p:attrName>
                                        </p:attrNameLst>
                                      </p:cBhvr>
                                      <p:to>
                                        <p:strVal val="visible"/>
                                      </p:to>
                                    </p:set>
                                  </p:child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85"/>
                                        </p:tgtEl>
                                        <p:attrNameLst>
                                          <p:attrName>style.visibility</p:attrName>
                                        </p:attrNameLst>
                                      </p:cBhvr>
                                      <p:to>
                                        <p:strVal val="visible"/>
                                      </p:to>
                                    </p:set>
                                  </p:child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86"/>
                                        </p:tgtEl>
                                        <p:attrNameLst>
                                          <p:attrName>style.visibility</p:attrName>
                                        </p:attrNameLst>
                                      </p:cBhvr>
                                      <p:to>
                                        <p:strVal val="visible"/>
                                      </p:to>
                                    </p:set>
                                  </p:child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87"/>
                                        </p:tgtEl>
                                        <p:attrNameLst>
                                          <p:attrName>style.visibility</p:attrName>
                                        </p:attrNameLst>
                                      </p:cBhvr>
                                      <p:to>
                                        <p:strVal val="visible"/>
                                      </p:to>
                                    </p:set>
                                  </p:child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88"/>
                                        </p:tgtEl>
                                        <p:attrNameLst>
                                          <p:attrName>style.visibility</p:attrName>
                                        </p:attrNameLst>
                                      </p:cBhvr>
                                      <p:to>
                                        <p:strVal val="visible"/>
                                      </p:to>
                                    </p:set>
                                  </p:child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89"/>
                                        </p:tgtEl>
                                        <p:attrNameLst>
                                          <p:attrName>style.visibility</p:attrName>
                                        </p:attrNameLst>
                                      </p:cBhvr>
                                      <p:to>
                                        <p:strVal val="visible"/>
                                      </p:to>
                                    </p:set>
                                  </p:child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90"/>
                                        </p:tgtEl>
                                        <p:attrNameLst>
                                          <p:attrName>style.visibility</p:attrName>
                                        </p:attrNameLst>
                                      </p:cBhvr>
                                      <p:to>
                                        <p:strVal val="visible"/>
                                      </p:to>
                                    </p:set>
                                  </p:child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91"/>
                                        </p:tgtEl>
                                        <p:attrNameLst>
                                          <p:attrName>style.visibility</p:attrName>
                                        </p:attrNameLst>
                                      </p:cBhvr>
                                      <p:to>
                                        <p:strVal val="visible"/>
                                      </p:to>
                                    </p:set>
                                  </p:child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92"/>
                                        </p:tgtEl>
                                        <p:attrNameLst>
                                          <p:attrName>style.visibility</p:attrName>
                                        </p:attrNameLst>
                                      </p:cBhvr>
                                      <p:to>
                                        <p:strVal val="visible"/>
                                      </p:to>
                                    </p:set>
                                  </p:child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93"/>
                                        </p:tgtEl>
                                        <p:attrNameLst>
                                          <p:attrName>style.visibility</p:attrName>
                                        </p:attrNameLst>
                                      </p:cBhvr>
                                      <p:to>
                                        <p:strVal val="visible"/>
                                      </p:to>
                                    </p:set>
                                  </p:child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94"/>
                                        </p:tgtEl>
                                        <p:attrNameLst>
                                          <p:attrName>style.visibility</p:attrName>
                                        </p:attrNameLst>
                                      </p:cBhvr>
                                      <p:to>
                                        <p:strVal val="visible"/>
                                      </p:to>
                                    </p:set>
                                  </p:child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95"/>
                                        </p:tgtEl>
                                        <p:attrNameLst>
                                          <p:attrName>style.visibility</p:attrName>
                                        </p:attrNameLst>
                                      </p:cBhvr>
                                      <p:to>
                                        <p:strVal val="visible"/>
                                      </p:to>
                                    </p:set>
                                  </p:child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96"/>
                                        </p:tgtEl>
                                        <p:attrNameLst>
                                          <p:attrName>style.visibility</p:attrName>
                                        </p:attrNameLst>
                                      </p:cBhvr>
                                      <p:to>
                                        <p:strVal val="visible"/>
                                      </p:to>
                                    </p:set>
                                  </p:child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97"/>
                                        </p:tgtEl>
                                        <p:attrNameLst>
                                          <p:attrName>style.visibility</p:attrName>
                                        </p:attrNameLst>
                                      </p:cBhvr>
                                      <p:to>
                                        <p:strVal val="visible"/>
                                      </p:to>
                                    </p:set>
                                  </p:child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98"/>
                                        </p:tgtEl>
                                        <p:attrNameLst>
                                          <p:attrName>style.visibility</p:attrName>
                                        </p:attrNameLst>
                                      </p:cBhvr>
                                      <p:to>
                                        <p:strVal val="visible"/>
                                      </p:to>
                                    </p:set>
                                  </p:child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99"/>
                                        </p:tgtEl>
                                        <p:attrNameLst>
                                          <p:attrName>style.visibility</p:attrName>
                                        </p:attrNameLst>
                                      </p:cBhvr>
                                      <p:to>
                                        <p:strVal val="visible"/>
                                      </p:to>
                                    </p:set>
                                  </p:child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100"/>
                                        </p:tgtEl>
                                        <p:attrNameLst>
                                          <p:attrName>style.visibility</p:attrName>
                                        </p:attrNameLst>
                                      </p:cBhvr>
                                      <p:to>
                                        <p:strVal val="visible"/>
                                      </p:to>
                                    </p:set>
                                  </p:child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101"/>
                                        </p:tgtEl>
                                        <p:attrNameLst>
                                          <p:attrName>style.visibility</p:attrName>
                                        </p:attrNameLst>
                                      </p:cBhvr>
                                      <p:to>
                                        <p:strVal val="visible"/>
                                      </p:to>
                                    </p:set>
                                  </p:child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102"/>
                                        </p:tgtEl>
                                        <p:attrNameLst>
                                          <p:attrName>style.visibility</p:attrName>
                                        </p:attrNameLst>
                                      </p:cBhvr>
                                      <p:to>
                                        <p:strVal val="visible"/>
                                      </p:to>
                                    </p:set>
                                  </p:child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103"/>
                                        </p:tgtEl>
                                        <p:attrNameLst>
                                          <p:attrName>style.visibility</p:attrName>
                                        </p:attrNameLst>
                                      </p:cBhvr>
                                      <p:to>
                                        <p:strVal val="visible"/>
                                      </p:to>
                                    </p:set>
                                  </p:child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104"/>
                                        </p:tgtEl>
                                        <p:attrNameLst>
                                          <p:attrName>style.visibility</p:attrName>
                                        </p:attrNameLst>
                                      </p:cBhvr>
                                      <p:to>
                                        <p:strVal val="visible"/>
                                      </p:to>
                                    </p:set>
                                  </p:child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105"/>
                                        </p:tgtEl>
                                        <p:attrNameLst>
                                          <p:attrName>style.visibility</p:attrName>
                                        </p:attrNameLst>
                                      </p:cBhvr>
                                      <p:to>
                                        <p:strVal val="visible"/>
                                      </p:to>
                                    </p:set>
                                  </p:child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106"/>
                                        </p:tgtEl>
                                        <p:attrNameLst>
                                          <p:attrName>style.visibility</p:attrName>
                                        </p:attrNameLst>
                                      </p:cBhvr>
                                      <p:to>
                                        <p:strVal val="visible"/>
                                      </p:to>
                                    </p:set>
                                  </p:child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107"/>
                                        </p:tgtEl>
                                        <p:attrNameLst>
                                          <p:attrName>style.visibility</p:attrName>
                                        </p:attrNameLst>
                                      </p:cBhvr>
                                      <p:to>
                                        <p:strVal val="visible"/>
                                      </p:to>
                                    </p:set>
                                  </p:child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108"/>
                                        </p:tgtEl>
                                        <p:attrNameLst>
                                          <p:attrName>style.visibility</p:attrName>
                                        </p:attrNameLst>
                                      </p:cBhvr>
                                      <p:to>
                                        <p:strVal val="visible"/>
                                      </p:to>
                                    </p:set>
                                  </p:child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109"/>
                                        </p:tgtEl>
                                        <p:attrNameLst>
                                          <p:attrName>style.visibility</p:attrName>
                                        </p:attrNameLst>
                                      </p:cBhvr>
                                      <p:to>
                                        <p:strVal val="visible"/>
                                      </p:to>
                                    </p:set>
                                  </p:child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110"/>
                                        </p:tgtEl>
                                        <p:attrNameLst>
                                          <p:attrName>style.visibility</p:attrName>
                                        </p:attrNameLst>
                                      </p:cBhvr>
                                      <p:to>
                                        <p:strVal val="visible"/>
                                      </p:to>
                                    </p:set>
                                  </p:child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111"/>
                                        </p:tgtEl>
                                        <p:attrNameLst>
                                          <p:attrName>style.visibility</p:attrName>
                                        </p:attrNameLst>
                                      </p:cBhvr>
                                      <p:to>
                                        <p:strVal val="visible"/>
                                      </p:to>
                                    </p:set>
                                  </p:child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112"/>
                                        </p:tgtEl>
                                        <p:attrNameLst>
                                          <p:attrName>style.visibility</p:attrName>
                                        </p:attrNameLst>
                                      </p:cBhvr>
                                      <p:to>
                                        <p:strVal val="visible"/>
                                      </p:to>
                                    </p:set>
                                  </p:child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113"/>
                                        </p:tgtEl>
                                        <p:attrNameLst>
                                          <p:attrName>style.visibility</p:attrName>
                                        </p:attrNameLst>
                                      </p:cBhvr>
                                      <p:to>
                                        <p:strVal val="visible"/>
                                      </p:to>
                                    </p:set>
                                  </p:child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114"/>
                                        </p:tgtEl>
                                        <p:attrNameLst>
                                          <p:attrName>style.visibility</p:attrName>
                                        </p:attrNameLst>
                                      </p:cBhvr>
                                      <p:to>
                                        <p:strVal val="visible"/>
                                      </p:to>
                                    </p:set>
                                  </p:child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115"/>
                                        </p:tgtEl>
                                        <p:attrNameLst>
                                          <p:attrName>style.visibility</p:attrName>
                                        </p:attrNameLst>
                                      </p:cBhvr>
                                      <p:to>
                                        <p:strVal val="visible"/>
                                      </p:to>
                                    </p:set>
                                  </p:child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116"/>
                                        </p:tgtEl>
                                        <p:attrNameLst>
                                          <p:attrName>style.visibility</p:attrName>
                                        </p:attrNameLst>
                                      </p:cBhvr>
                                      <p:to>
                                        <p:strVal val="visible"/>
                                      </p:to>
                                    </p:set>
                                  </p:child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117"/>
                                        </p:tgtEl>
                                        <p:attrNameLst>
                                          <p:attrName>style.visibility</p:attrName>
                                        </p:attrNameLst>
                                      </p:cBhvr>
                                      <p:to>
                                        <p:strVal val="visible"/>
                                      </p:to>
                                    </p:set>
                                  </p:child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118"/>
                                        </p:tgtEl>
                                        <p:attrNameLst>
                                          <p:attrName>style.visibility</p:attrName>
                                        </p:attrNameLst>
                                      </p:cBhvr>
                                      <p:to>
                                        <p:strVal val="visible"/>
                                      </p:to>
                                    </p:set>
                                  </p:child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119"/>
                                        </p:tgtEl>
                                        <p:attrNameLst>
                                          <p:attrName>style.visibility</p:attrName>
                                        </p:attrNameLst>
                                      </p:cBhvr>
                                      <p:to>
                                        <p:strVal val="visible"/>
                                      </p:to>
                                    </p:set>
                                  </p:child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120"/>
                                        </p:tgtEl>
                                        <p:attrNameLst>
                                          <p:attrName>style.visibility</p:attrName>
                                        </p:attrNameLst>
                                      </p:cBhvr>
                                      <p:to>
                                        <p:strVal val="visible"/>
                                      </p:to>
                                    </p:set>
                                  </p:child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121"/>
                                        </p:tgtEl>
                                        <p:attrNameLst>
                                          <p:attrName>style.visibility</p:attrName>
                                        </p:attrNameLst>
                                      </p:cBhvr>
                                      <p:to>
                                        <p:strVal val="visible"/>
                                      </p:to>
                                    </p:set>
                                  </p:child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122"/>
                                        </p:tgtEl>
                                        <p:attrNameLst>
                                          <p:attrName>style.visibility</p:attrName>
                                        </p:attrNameLst>
                                      </p:cBhvr>
                                      <p:to>
                                        <p:strVal val="visible"/>
                                      </p:to>
                                    </p:set>
                                  </p:child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123"/>
                                        </p:tgtEl>
                                        <p:attrNameLst>
                                          <p:attrName>style.visibility</p:attrName>
                                        </p:attrNameLst>
                                      </p:cBhvr>
                                      <p:to>
                                        <p:strVal val="visible"/>
                                      </p:to>
                                    </p:set>
                                  </p:child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124"/>
                                        </p:tgtEl>
                                        <p:attrNameLst>
                                          <p:attrName>style.visibility</p:attrName>
                                        </p:attrNameLst>
                                      </p:cBhvr>
                                      <p:to>
                                        <p:strVal val="visible"/>
                                      </p:to>
                                    </p:set>
                                  </p:child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125"/>
                                        </p:tgtEl>
                                        <p:attrNameLst>
                                          <p:attrName>style.visibility</p:attrName>
                                        </p:attrNameLst>
                                      </p:cBhvr>
                                      <p:to>
                                        <p:strVal val="visible"/>
                                      </p:to>
                                    </p:set>
                                  </p:child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126"/>
                                        </p:tgtEl>
                                        <p:attrNameLst>
                                          <p:attrName>style.visibility</p:attrName>
                                        </p:attrNameLst>
                                      </p:cBhvr>
                                      <p:to>
                                        <p:strVal val="visible"/>
                                      </p:to>
                                    </p:set>
                                  </p:child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127"/>
                                        </p:tgtEl>
                                        <p:attrNameLst>
                                          <p:attrName>style.visibility</p:attrName>
                                        </p:attrNameLst>
                                      </p:cBhvr>
                                      <p:to>
                                        <p:strVal val="visible"/>
                                      </p:to>
                                    </p:set>
                                  </p:child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128"/>
                                        </p:tgtEl>
                                        <p:attrNameLst>
                                          <p:attrName>style.visibility</p:attrName>
                                        </p:attrNameLst>
                                      </p:cBhvr>
                                      <p:to>
                                        <p:strVal val="visible"/>
                                      </p:to>
                                    </p:set>
                                  </p:child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129"/>
                                        </p:tgtEl>
                                        <p:attrNameLst>
                                          <p:attrName>style.visibility</p:attrName>
                                        </p:attrNameLst>
                                      </p:cBhvr>
                                      <p:to>
                                        <p:strVal val="visible"/>
                                      </p:to>
                                    </p:set>
                                  </p:child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130"/>
                                        </p:tgtEl>
                                        <p:attrNameLst>
                                          <p:attrName>style.visibility</p:attrName>
                                        </p:attrNameLst>
                                      </p:cBhvr>
                                      <p:to>
                                        <p:strVal val="visible"/>
                                      </p:to>
                                    </p:set>
                                  </p:child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2" descr="Trọn bộ 11 chủ đề hình nền powerpoint đẹp, chuyên nghiệp mọi lĩnh vực">
            <a:extLst>
              <a:ext uri="{FF2B5EF4-FFF2-40B4-BE49-F238E27FC236}">
                <a16:creationId xmlns:a16="http://schemas.microsoft.com/office/drawing/2014/main" id="{90A9460B-83C8-42E9-8AE0-A37E2F2A7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27447" y="29950"/>
            <a:ext cx="919730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2"/>
          <p:cNvSpPr>
            <a:spLocks noChangeArrowheads="1"/>
          </p:cNvSpPr>
          <p:nvPr/>
        </p:nvSpPr>
        <p:spPr bwMode="auto">
          <a:xfrm>
            <a:off x="263020" y="145754"/>
            <a:ext cx="2054065" cy="463846"/>
          </a:xfrm>
          <a:prstGeom prst="rect">
            <a:avLst/>
          </a:prstGeom>
          <a:solidFill>
            <a:srgbClr val="FFFFFF"/>
          </a:solidFill>
          <a:ln w="25560" cap="sq">
            <a:solidFill>
              <a:srgbClr val="BBE0E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b="1" u="sng">
                <a:solidFill>
                  <a:srgbClr val="0000FF"/>
                </a:solidFill>
                <a:latin typeface="Times New Roman" panose="02020603050405020304" pitchFamily="18" charset="0"/>
                <a:cs typeface="Times New Roman" panose="02020603050405020304" pitchFamily="18" charset="0"/>
              </a:rPr>
              <a:t>VD2: (</a:t>
            </a:r>
            <a:r>
              <a:rPr lang="en-US" altLang="en-US" sz="2400" b="1" u="sng" dirty="0">
                <a:solidFill>
                  <a:srgbClr val="0000FF"/>
                </a:solidFill>
                <a:latin typeface="Times New Roman" panose="02020603050405020304" pitchFamily="18" charset="0"/>
                <a:cs typeface="Times New Roman" panose="02020603050405020304" pitchFamily="18" charset="0"/>
              </a:rPr>
              <a:t>SGK/5)</a:t>
            </a:r>
          </a:p>
        </p:txBody>
      </p:sp>
      <p:graphicFrame>
        <p:nvGraphicFramePr>
          <p:cNvPr id="5" name="Object 4"/>
          <p:cNvGraphicFramePr>
            <a:graphicFrameLocks noChangeAspect="1"/>
          </p:cNvGraphicFramePr>
          <p:nvPr>
            <p:extLst>
              <p:ext uri="{D42A27DB-BD31-4B8C-83A1-F6EECF244321}">
                <p14:modId xmlns:p14="http://schemas.microsoft.com/office/powerpoint/2010/main" val="2284554632"/>
              </p:ext>
            </p:extLst>
          </p:nvPr>
        </p:nvGraphicFramePr>
        <p:xfrm>
          <a:off x="6179574" y="1219200"/>
          <a:ext cx="1524000" cy="406448"/>
        </p:xfrm>
        <a:graphic>
          <a:graphicData uri="http://schemas.openxmlformats.org/presentationml/2006/ole">
            <mc:AlternateContent xmlns:mc="http://schemas.openxmlformats.org/markup-compatibility/2006">
              <mc:Choice xmlns:v="urn:schemas-microsoft-com:vml" Requires="v">
                <p:oleObj name="Equation" r:id="rId4" imgW="711000" imgH="203040" progId="Equation.DSMT4">
                  <p:embed/>
                </p:oleObj>
              </mc:Choice>
              <mc:Fallback>
                <p:oleObj name="Equation" r:id="rId4" imgW="711000" imgH="203040" progId="Equation.DSMT4">
                  <p:embed/>
                  <p:pic>
                    <p:nvPicPr>
                      <p:cNvPr id="5" name="Object 4"/>
                      <p:cNvPicPr/>
                      <p:nvPr/>
                    </p:nvPicPr>
                    <p:blipFill>
                      <a:blip r:embed="rId5"/>
                      <a:stretch>
                        <a:fillRect/>
                      </a:stretch>
                    </p:blipFill>
                    <p:spPr>
                      <a:xfrm>
                        <a:off x="6179574" y="1219200"/>
                        <a:ext cx="1524000" cy="40644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33" name="Text Box 2">
                <a:extLst>
                  <a:ext uri="{FF2B5EF4-FFF2-40B4-BE49-F238E27FC236}">
                    <a16:creationId xmlns:a16="http://schemas.microsoft.com/office/drawing/2014/main" id="{1CDD51C6-42A6-4CA7-B3F7-C74F5E1931C0}"/>
                  </a:ext>
                </a:extLst>
              </p:cNvPr>
              <p:cNvSpPr txBox="1">
                <a:spLocks noChangeArrowheads="1"/>
              </p:cNvSpPr>
              <p:nvPr/>
            </p:nvSpPr>
            <p:spPr bwMode="auto">
              <a:xfrm>
                <a:off x="336762" y="648010"/>
                <a:ext cx="8646027" cy="463846"/>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400" dirty="0">
                    <a:latin typeface="Times New Roman" panose="02020603050405020304" pitchFamily="18" charset="0"/>
                    <a:cs typeface="Times New Roman" panose="02020603050405020304" pitchFamily="18" charset="0"/>
                  </a:rPr>
                  <a:t>a</a:t>
                </a:r>
                <a:r>
                  <a:rPr lang="es-ES" altLang="en-US" sz="240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Thay</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𝑥</m:t>
                    </m:r>
                    <m:r>
                      <a:rPr lang="es-ES" altLang="en-US" sz="2400" i="1" dirty="0" smtClean="0">
                        <a:latin typeface="Cambria Math" panose="02040503050406030204" pitchFamily="18" charset="0"/>
                        <a:cs typeface="Times New Roman" panose="02020603050405020304" pitchFamily="18" charset="0"/>
                      </a:rPr>
                      <m:t> =</m:t>
                    </m:r>
                    <m:r>
                      <a:rPr lang="es-ES" altLang="en-US" sz="2400" i="1" dirty="0" smtClean="0">
                        <a:latin typeface="Cambria Math" panose="02040503050406030204" pitchFamily="18" charset="0"/>
                        <a:cs typeface="Times New Roman" panose="02020603050405020304" pitchFamily="18" charset="0"/>
                      </a:rPr>
                      <m:t>1</m:t>
                    </m:r>
                  </m:oMath>
                </a14:m>
                <a:r>
                  <a:rPr lang="es-ES" altLang="en-US" sz="2400" dirty="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và</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𝑦</m:t>
                    </m:r>
                    <m:r>
                      <a:rPr lang="en-US" altLang="en-US" sz="2400" b="0" i="1" dirty="0" smtClean="0">
                        <a:latin typeface="Cambria Math" panose="02040503050406030204" pitchFamily="18" charset="0"/>
                        <a:cs typeface="Times New Roman" panose="02020603050405020304" pitchFamily="18" charset="0"/>
                      </a:rPr>
                      <m:t>=−</m:t>
                    </m:r>
                    <m:r>
                      <a:rPr lang="es-ES" altLang="en-US" sz="2400" i="1" dirty="0" smtClean="0">
                        <a:latin typeface="Cambria Math" panose="02040503050406030204" pitchFamily="18" charset="0"/>
                        <a:cs typeface="Times New Roman" panose="02020603050405020304" pitchFamily="18" charset="0"/>
                      </a:rPr>
                      <m:t>1</m:t>
                    </m:r>
                    <m:r>
                      <a:rPr lang="es-ES" altLang="en-US" sz="2400" i="1" dirty="0" smtClean="0">
                        <a:latin typeface="Cambria Math" panose="02040503050406030204" pitchFamily="18" charset="0"/>
                        <a:cs typeface="Times New Roman" panose="02020603050405020304" pitchFamily="18" charset="0"/>
                      </a:rPr>
                      <m:t> </m:t>
                    </m:r>
                  </m:oMath>
                </a14:m>
                <a:r>
                  <a:rPr lang="es-ES" altLang="en-US" sz="2400" dirty="0">
                    <a:latin typeface="Times New Roman" panose="02020603050405020304" pitchFamily="18" charset="0"/>
                    <a:cs typeface="Times New Roman" panose="02020603050405020304" pitchFamily="18" charset="0"/>
                  </a:rPr>
                  <a:t>ta </a:t>
                </a:r>
                <a:r>
                  <a:rPr lang="es-ES" altLang="en-US" sz="2400" dirty="0" err="1">
                    <a:latin typeface="Times New Roman" panose="02020603050405020304" pitchFamily="18" charset="0"/>
                    <a:cs typeface="Times New Roman" panose="02020603050405020304" pitchFamily="18" charset="0"/>
                  </a:rPr>
                  <a:t>có</a:t>
                </a:r>
                <a:r>
                  <a:rPr lang="es-ES" altLang="en-US" sz="2400" dirty="0">
                    <a:latin typeface="Times New Roman" panose="02020603050405020304" pitchFamily="18" charset="0"/>
                    <a:cs typeface="Times New Roman" panose="02020603050405020304" pitchFamily="18" charset="0"/>
                  </a:rPr>
                  <a:t>:</a:t>
                </a:r>
              </a:p>
            </p:txBody>
          </p:sp>
        </mc:Choice>
        <mc:Fallback xmlns="">
          <p:sp>
            <p:nvSpPr>
              <p:cNvPr id="133" name="Text Box 2">
                <a:extLst>
                  <a:ext uri="{FF2B5EF4-FFF2-40B4-BE49-F238E27FC236}">
                    <a16:creationId xmlns:a16="http://schemas.microsoft.com/office/drawing/2014/main" id="{1CDD51C6-42A6-4CA7-B3F7-C74F5E1931C0}"/>
                  </a:ext>
                </a:extLst>
              </p:cNvPr>
              <p:cNvSpPr txBox="1">
                <a:spLocks noRot="1" noChangeAspect="1" noMove="1" noResize="1" noEditPoints="1" noAdjustHandles="1" noChangeArrowheads="1" noChangeShapeType="1" noTextEdit="1"/>
              </p:cNvSpPr>
              <p:nvPr/>
            </p:nvSpPr>
            <p:spPr bwMode="auto">
              <a:xfrm>
                <a:off x="336762" y="648010"/>
                <a:ext cx="8646027" cy="463846"/>
              </a:xfrm>
              <a:prstGeom prst="rect">
                <a:avLst/>
              </a:prstGeom>
              <a:blipFill>
                <a:blip r:embed="rId6"/>
                <a:stretch>
                  <a:fillRect l="-1057" t="-9211" b="-30263"/>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sp>
        <p:nvSpPr>
          <p:cNvPr id="134" name="Text Box 4">
            <a:extLst>
              <a:ext uri="{FF2B5EF4-FFF2-40B4-BE49-F238E27FC236}">
                <a16:creationId xmlns:a16="http://schemas.microsoft.com/office/drawing/2014/main" id="{B4A7D311-9D4B-4533-A16E-C0B8A40F820A}"/>
              </a:ext>
            </a:extLst>
          </p:cNvPr>
          <p:cNvSpPr txBox="1">
            <a:spLocks noChangeArrowheads="1"/>
          </p:cNvSpPr>
          <p:nvPr/>
        </p:nvSpPr>
        <p:spPr bwMode="auto">
          <a:xfrm>
            <a:off x="336762" y="1155931"/>
            <a:ext cx="869406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1750"/>
              </a:spcBef>
              <a:buClrTx/>
              <a:buFontTx/>
              <a:buNone/>
            </a:pPr>
            <a:r>
              <a:rPr lang="vi-VN" altLang="en-US" sz="2400" dirty="0">
                <a:solidFill>
                  <a:srgbClr val="0000FF"/>
                </a:solidFill>
                <a:latin typeface="Times New Roman" panose="02020603050405020304" pitchFamily="18" charset="0"/>
                <a:cs typeface="Times New Roman" panose="02020603050405020304" pitchFamily="18" charset="0"/>
              </a:rPr>
              <a:t>Cặp số (</a:t>
            </a:r>
            <a:r>
              <a:rPr lang="en-US" altLang="en-US" sz="2400" dirty="0">
                <a:solidFill>
                  <a:srgbClr val="0000FF"/>
                </a:solidFill>
                <a:latin typeface="Times New Roman" panose="02020603050405020304" pitchFamily="18" charset="0"/>
                <a:cs typeface="Times New Roman" panose="02020603050405020304" pitchFamily="18" charset="0"/>
              </a:rPr>
              <a:t>1 ; 1</a:t>
            </a:r>
            <a:r>
              <a:rPr lang="vi-VN" altLang="en-US" sz="2400" dirty="0">
                <a:solidFill>
                  <a:srgbClr val="0000FF"/>
                </a:solidFill>
                <a:latin typeface="Times New Roman" panose="02020603050405020304" pitchFamily="18" charset="0"/>
                <a:cs typeface="Times New Roman" panose="02020603050405020304" pitchFamily="18" charset="0"/>
              </a:rPr>
              <a:t>) là </a:t>
            </a:r>
            <a:r>
              <a:rPr lang="vi-VN" altLang="en-US" sz="2400" dirty="0">
                <a:solidFill>
                  <a:srgbClr val="FF0000"/>
                </a:solidFill>
                <a:latin typeface="Times New Roman" panose="02020603050405020304" pitchFamily="18" charset="0"/>
                <a:cs typeface="Times New Roman" panose="02020603050405020304" pitchFamily="18" charset="0"/>
              </a:rPr>
              <a:t>một nghiệm </a:t>
            </a:r>
            <a:r>
              <a:rPr lang="vi-VN" altLang="en-US" sz="2400" dirty="0">
                <a:solidFill>
                  <a:srgbClr val="0000FF"/>
                </a:solidFill>
                <a:latin typeface="Times New Roman" panose="02020603050405020304" pitchFamily="18" charset="0"/>
                <a:cs typeface="Times New Roman" panose="02020603050405020304" pitchFamily="18" charset="0"/>
              </a:rPr>
              <a:t>của phương trình</a:t>
            </a:r>
            <a:r>
              <a:rPr lang="en-US" altLang="en-US" sz="2400" dirty="0">
                <a:solidFill>
                  <a:srgbClr val="0000FF"/>
                </a:solidFill>
                <a:latin typeface="Times New Roman" panose="02020603050405020304" pitchFamily="18" charset="0"/>
                <a:cs typeface="Times New Roman" panose="02020603050405020304" pitchFamily="18" charset="0"/>
              </a:rPr>
              <a:t> </a:t>
            </a:r>
            <a:endParaRPr lang="vi-VN" altLang="en-US" sz="2400" dirty="0">
              <a:solidFill>
                <a:srgbClr val="0000FF"/>
              </a:solidFill>
              <a:latin typeface="Times New Roman" panose="02020603050405020304" pitchFamily="18" charset="0"/>
              <a:cs typeface="Times New Roman" panose="02020603050405020304" pitchFamily="18" charset="0"/>
            </a:endParaRPr>
          </a:p>
        </p:txBody>
      </p:sp>
      <p:graphicFrame>
        <p:nvGraphicFramePr>
          <p:cNvPr id="135" name="Object 134">
            <a:extLst>
              <a:ext uri="{FF2B5EF4-FFF2-40B4-BE49-F238E27FC236}">
                <a16:creationId xmlns:a16="http://schemas.microsoft.com/office/drawing/2014/main" id="{A93B4DDD-9009-4568-90FD-02F78CFD0EF5}"/>
              </a:ext>
            </a:extLst>
          </p:cNvPr>
          <p:cNvGraphicFramePr>
            <a:graphicFrameLocks noChangeAspect="1"/>
          </p:cNvGraphicFramePr>
          <p:nvPr>
            <p:extLst>
              <p:ext uri="{D42A27DB-BD31-4B8C-83A1-F6EECF244321}">
                <p14:modId xmlns:p14="http://schemas.microsoft.com/office/powerpoint/2010/main" val="3593461641"/>
              </p:ext>
            </p:extLst>
          </p:nvPr>
        </p:nvGraphicFramePr>
        <p:xfrm>
          <a:off x="4464498" y="681876"/>
          <a:ext cx="2763837" cy="468609"/>
        </p:xfrm>
        <a:graphic>
          <a:graphicData uri="http://schemas.openxmlformats.org/presentationml/2006/ole">
            <mc:AlternateContent xmlns:mc="http://schemas.openxmlformats.org/markup-compatibility/2006">
              <mc:Choice xmlns:v="urn:schemas-microsoft-com:vml" Requires="v">
                <p:oleObj name="Equation" r:id="rId7" imgW="927000" imgH="203040" progId="Equation.DSMT4">
                  <p:embed/>
                </p:oleObj>
              </mc:Choice>
              <mc:Fallback>
                <p:oleObj name="Equation" r:id="rId7" imgW="927000" imgH="203040" progId="Equation.DSMT4">
                  <p:embed/>
                  <p:pic>
                    <p:nvPicPr>
                      <p:cNvPr id="3" name="Object 2"/>
                      <p:cNvPicPr/>
                      <p:nvPr/>
                    </p:nvPicPr>
                    <p:blipFill>
                      <a:blip r:embed="rId8"/>
                      <a:stretch>
                        <a:fillRect/>
                      </a:stretch>
                    </p:blipFill>
                    <p:spPr>
                      <a:xfrm>
                        <a:off x="4464498" y="681876"/>
                        <a:ext cx="2763837" cy="468609"/>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 name="Text Box 2">
                <a:extLst>
                  <a:ext uri="{FF2B5EF4-FFF2-40B4-BE49-F238E27FC236}">
                    <a16:creationId xmlns:a16="http://schemas.microsoft.com/office/drawing/2014/main" id="{9219FB26-782C-96DC-8512-375D3A478AA5}"/>
                  </a:ext>
                </a:extLst>
              </p:cNvPr>
              <p:cNvSpPr txBox="1">
                <a:spLocks noChangeArrowheads="1"/>
              </p:cNvSpPr>
              <p:nvPr/>
            </p:nvSpPr>
            <p:spPr bwMode="auto">
              <a:xfrm>
                <a:off x="562675" y="3193754"/>
                <a:ext cx="8646027" cy="463846"/>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400" dirty="0">
                    <a:latin typeface="Times New Roman" panose="02020603050405020304" pitchFamily="18" charset="0"/>
                    <a:cs typeface="Times New Roman" panose="02020603050405020304" pitchFamily="18" charset="0"/>
                  </a:rPr>
                  <a:t>c</a:t>
                </a:r>
                <a:r>
                  <a:rPr lang="es-ES" altLang="en-US" sz="240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Thay</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𝑥</m:t>
                    </m:r>
                    <m:r>
                      <a:rPr lang="es-ES" altLang="en-US" sz="2400" i="1" dirty="0" smtClean="0">
                        <a:latin typeface="Cambria Math" panose="02040503050406030204" pitchFamily="18" charset="0"/>
                        <a:cs typeface="Times New Roman" panose="02020603050405020304" pitchFamily="18" charset="0"/>
                      </a:rPr>
                      <m:t> =−</m:t>
                    </m:r>
                    <m:r>
                      <a:rPr lang="es-ES" altLang="en-US" sz="2400" i="1" dirty="0" smtClean="0">
                        <a:latin typeface="Cambria Math" panose="02040503050406030204" pitchFamily="18" charset="0"/>
                        <a:cs typeface="Times New Roman" panose="02020603050405020304" pitchFamily="18" charset="0"/>
                      </a:rPr>
                      <m:t>2</m:t>
                    </m:r>
                  </m:oMath>
                </a14:m>
                <a:r>
                  <a:rPr lang="es-ES" altLang="en-US" sz="2400" dirty="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và</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𝑦</m:t>
                    </m:r>
                    <m:r>
                      <a:rPr lang="en-US" altLang="en-US" sz="2400" b="0" i="1" dirty="0" smtClean="0">
                        <a:latin typeface="Cambria Math" panose="02040503050406030204" pitchFamily="18" charset="0"/>
                        <a:cs typeface="Times New Roman" panose="02020603050405020304" pitchFamily="18" charset="0"/>
                      </a:rPr>
                      <m:t>=−</m:t>
                    </m:r>
                    <m:r>
                      <a:rPr lang="en-US" altLang="en-US" sz="2400" b="0" i="1" dirty="0" smtClean="0">
                        <a:latin typeface="Cambria Math" panose="02040503050406030204" pitchFamily="18" charset="0"/>
                        <a:cs typeface="Times New Roman" panose="02020603050405020304" pitchFamily="18" charset="0"/>
                      </a:rPr>
                      <m:t>3</m:t>
                    </m:r>
                    <m:r>
                      <a:rPr lang="es-ES" altLang="en-US" sz="2400" i="1" dirty="0" smtClean="0">
                        <a:latin typeface="Cambria Math" panose="02040503050406030204" pitchFamily="18" charset="0"/>
                        <a:cs typeface="Times New Roman" panose="02020603050405020304" pitchFamily="18" charset="0"/>
                      </a:rPr>
                      <m:t> </m:t>
                    </m:r>
                  </m:oMath>
                </a14:m>
                <a:r>
                  <a:rPr lang="es-ES" altLang="en-US" sz="2400" dirty="0">
                    <a:latin typeface="Times New Roman" panose="02020603050405020304" pitchFamily="18" charset="0"/>
                    <a:cs typeface="Times New Roman" panose="02020603050405020304" pitchFamily="18" charset="0"/>
                  </a:rPr>
                  <a:t>ta </a:t>
                </a:r>
                <a:r>
                  <a:rPr lang="es-ES" altLang="en-US" sz="2400" dirty="0" err="1">
                    <a:latin typeface="Times New Roman" panose="02020603050405020304" pitchFamily="18" charset="0"/>
                    <a:cs typeface="Times New Roman" panose="02020603050405020304" pitchFamily="18" charset="0"/>
                  </a:rPr>
                  <a:t>có</a:t>
                </a:r>
                <a:r>
                  <a:rPr lang="es-ES" altLang="en-US" sz="2400" dirty="0">
                    <a:latin typeface="Times New Roman" panose="02020603050405020304" pitchFamily="18" charset="0"/>
                    <a:cs typeface="Times New Roman" panose="02020603050405020304" pitchFamily="18" charset="0"/>
                  </a:rPr>
                  <a:t>:</a:t>
                </a:r>
              </a:p>
            </p:txBody>
          </p:sp>
        </mc:Choice>
        <mc:Fallback xmlns="">
          <p:sp>
            <p:nvSpPr>
              <p:cNvPr id="2" name="Text Box 2">
                <a:extLst>
                  <a:ext uri="{FF2B5EF4-FFF2-40B4-BE49-F238E27FC236}">
                    <a16:creationId xmlns:a16="http://schemas.microsoft.com/office/drawing/2014/main" id="{9219FB26-782C-96DC-8512-375D3A478AA5}"/>
                  </a:ext>
                </a:extLst>
              </p:cNvPr>
              <p:cNvSpPr txBox="1">
                <a:spLocks noRot="1" noChangeAspect="1" noMove="1" noResize="1" noEditPoints="1" noAdjustHandles="1" noChangeArrowheads="1" noChangeShapeType="1" noTextEdit="1"/>
              </p:cNvSpPr>
              <p:nvPr/>
            </p:nvSpPr>
            <p:spPr bwMode="auto">
              <a:xfrm>
                <a:off x="562675" y="3193754"/>
                <a:ext cx="8646027" cy="463846"/>
              </a:xfrm>
              <a:prstGeom prst="rect">
                <a:avLst/>
              </a:prstGeom>
              <a:blipFill>
                <a:blip r:embed="rId9"/>
                <a:stretch>
                  <a:fillRect l="-1057" t="-10526" b="-28947"/>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2">
                <a:extLst>
                  <a:ext uri="{FF2B5EF4-FFF2-40B4-BE49-F238E27FC236}">
                    <a16:creationId xmlns:a16="http://schemas.microsoft.com/office/drawing/2014/main" id="{8DDAED35-2C31-4C32-789E-3A91D42A075D}"/>
                  </a:ext>
                </a:extLst>
              </p:cNvPr>
              <p:cNvSpPr txBox="1">
                <a:spLocks noChangeArrowheads="1"/>
              </p:cNvSpPr>
              <p:nvPr/>
            </p:nvSpPr>
            <p:spPr bwMode="auto">
              <a:xfrm>
                <a:off x="466292" y="1901247"/>
                <a:ext cx="8646027" cy="463846"/>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400" dirty="0">
                    <a:latin typeface="Times New Roman" panose="02020603050405020304" pitchFamily="18" charset="0"/>
                    <a:cs typeface="Times New Roman" panose="02020603050405020304" pitchFamily="18" charset="0"/>
                  </a:rPr>
                  <a:t>b</a:t>
                </a:r>
                <a:r>
                  <a:rPr lang="es-ES" altLang="en-US" sz="240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Thay</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𝑥</m:t>
                    </m:r>
                    <m:r>
                      <a:rPr lang="es-ES" altLang="en-US" sz="2400" i="1" dirty="0" smtClean="0">
                        <a:latin typeface="Cambria Math" panose="02040503050406030204" pitchFamily="18" charset="0"/>
                        <a:cs typeface="Times New Roman" panose="02020603050405020304" pitchFamily="18" charset="0"/>
                      </a:rPr>
                      <m:t> =</m:t>
                    </m:r>
                    <m:r>
                      <a:rPr lang="es-ES" altLang="en-US" sz="2400" i="1" dirty="0" smtClean="0">
                        <a:latin typeface="Cambria Math" panose="02040503050406030204" pitchFamily="18" charset="0"/>
                        <a:cs typeface="Times New Roman" panose="02020603050405020304" pitchFamily="18" charset="0"/>
                      </a:rPr>
                      <m:t>0</m:t>
                    </m:r>
                  </m:oMath>
                </a14:m>
                <a:r>
                  <a:rPr lang="es-ES" altLang="en-US" sz="2400" dirty="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và</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𝑦</m:t>
                    </m:r>
                    <m:r>
                      <a:rPr lang="en-US" altLang="en-US" sz="2400" b="0" i="1" dirty="0" smtClean="0">
                        <a:latin typeface="Cambria Math" panose="02040503050406030204" pitchFamily="18" charset="0"/>
                        <a:cs typeface="Times New Roman" panose="02020603050405020304" pitchFamily="18" charset="0"/>
                      </a:rPr>
                      <m:t>=</m:t>
                    </m:r>
                    <m:r>
                      <a:rPr lang="en-US" altLang="en-US" sz="2400" b="0" i="1" dirty="0" smtClean="0">
                        <a:latin typeface="Cambria Math" panose="02040503050406030204" pitchFamily="18" charset="0"/>
                        <a:cs typeface="Times New Roman" panose="02020603050405020304" pitchFamily="18" charset="0"/>
                      </a:rPr>
                      <m:t>5</m:t>
                    </m:r>
                    <m:r>
                      <a:rPr lang="es-ES" altLang="en-US" sz="2400" i="1" dirty="0" smtClean="0">
                        <a:latin typeface="Cambria Math" panose="02040503050406030204" pitchFamily="18" charset="0"/>
                        <a:cs typeface="Times New Roman" panose="02020603050405020304" pitchFamily="18" charset="0"/>
                      </a:rPr>
                      <m:t> </m:t>
                    </m:r>
                  </m:oMath>
                </a14:m>
                <a:r>
                  <a:rPr lang="es-ES" altLang="en-US" sz="2400" dirty="0">
                    <a:latin typeface="Times New Roman" panose="02020603050405020304" pitchFamily="18" charset="0"/>
                    <a:cs typeface="Times New Roman" panose="02020603050405020304" pitchFamily="18" charset="0"/>
                  </a:rPr>
                  <a:t>ta </a:t>
                </a:r>
                <a:r>
                  <a:rPr lang="es-ES" altLang="en-US" sz="2400" dirty="0" err="1">
                    <a:latin typeface="Times New Roman" panose="02020603050405020304" pitchFamily="18" charset="0"/>
                    <a:cs typeface="Times New Roman" panose="02020603050405020304" pitchFamily="18" charset="0"/>
                  </a:rPr>
                  <a:t>có</a:t>
                </a:r>
                <a:r>
                  <a:rPr lang="es-ES" altLang="en-US" sz="2400" dirty="0">
                    <a:latin typeface="Times New Roman" panose="02020603050405020304" pitchFamily="18" charset="0"/>
                    <a:cs typeface="Times New Roman" panose="02020603050405020304" pitchFamily="18" charset="0"/>
                  </a:rPr>
                  <a:t>:</a:t>
                </a:r>
              </a:p>
            </p:txBody>
          </p:sp>
        </mc:Choice>
        <mc:Fallback xmlns="">
          <p:sp>
            <p:nvSpPr>
              <p:cNvPr id="6" name="Text Box 2">
                <a:extLst>
                  <a:ext uri="{FF2B5EF4-FFF2-40B4-BE49-F238E27FC236}">
                    <a16:creationId xmlns:a16="http://schemas.microsoft.com/office/drawing/2014/main" id="{8DDAED35-2C31-4C32-789E-3A91D42A075D}"/>
                  </a:ext>
                </a:extLst>
              </p:cNvPr>
              <p:cNvSpPr txBox="1">
                <a:spLocks noRot="1" noChangeAspect="1" noMove="1" noResize="1" noEditPoints="1" noAdjustHandles="1" noChangeArrowheads="1" noChangeShapeType="1" noTextEdit="1"/>
              </p:cNvSpPr>
              <p:nvPr/>
            </p:nvSpPr>
            <p:spPr bwMode="auto">
              <a:xfrm>
                <a:off x="466292" y="1901247"/>
                <a:ext cx="8646027" cy="463846"/>
              </a:xfrm>
              <a:prstGeom prst="rect">
                <a:avLst/>
              </a:prstGeom>
              <a:blipFill>
                <a:blip r:embed="rId10"/>
                <a:stretch>
                  <a:fillRect l="-1057" t="-10526" b="-28947"/>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graphicFrame>
        <p:nvGraphicFramePr>
          <p:cNvPr id="8" name="Object 7">
            <a:extLst>
              <a:ext uri="{FF2B5EF4-FFF2-40B4-BE49-F238E27FC236}">
                <a16:creationId xmlns:a16="http://schemas.microsoft.com/office/drawing/2014/main" id="{D87A488C-AD3A-98C6-A7AD-06D9CE8A74B0}"/>
              </a:ext>
            </a:extLst>
          </p:cNvPr>
          <p:cNvGraphicFramePr>
            <a:graphicFrameLocks noChangeAspect="1"/>
          </p:cNvGraphicFramePr>
          <p:nvPr>
            <p:extLst>
              <p:ext uri="{D42A27DB-BD31-4B8C-83A1-F6EECF244321}">
                <p14:modId xmlns:p14="http://schemas.microsoft.com/office/powerpoint/2010/main" val="996342691"/>
              </p:ext>
            </p:extLst>
          </p:nvPr>
        </p:nvGraphicFramePr>
        <p:xfrm>
          <a:off x="4358081" y="1962943"/>
          <a:ext cx="2195119" cy="399257"/>
        </p:xfrm>
        <a:graphic>
          <a:graphicData uri="http://schemas.openxmlformats.org/presentationml/2006/ole">
            <mc:AlternateContent xmlns:mc="http://schemas.openxmlformats.org/markup-compatibility/2006">
              <mc:Choice xmlns:v="urn:schemas-microsoft-com:vml" Requires="v">
                <p:oleObj name="Equation" r:id="rId11" imgW="1180800" imgH="203040" progId="Equation.DSMT4">
                  <p:embed/>
                </p:oleObj>
              </mc:Choice>
              <mc:Fallback>
                <p:oleObj name="Equation" r:id="rId11" imgW="1180800" imgH="203040" progId="Equation.DSMT4">
                  <p:embed/>
                  <p:pic>
                    <p:nvPicPr>
                      <p:cNvPr id="0" name=""/>
                      <p:cNvPicPr/>
                      <p:nvPr/>
                    </p:nvPicPr>
                    <p:blipFill>
                      <a:blip r:embed="rId12"/>
                      <a:stretch>
                        <a:fillRect/>
                      </a:stretch>
                    </p:blipFill>
                    <p:spPr>
                      <a:xfrm>
                        <a:off x="4358081" y="1962943"/>
                        <a:ext cx="2195119" cy="399257"/>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C0789E3B-9F10-045A-A47E-C13B866A9EF6}"/>
              </a:ext>
            </a:extLst>
          </p:cNvPr>
          <p:cNvSpPr txBox="1"/>
          <p:nvPr/>
        </p:nvSpPr>
        <p:spPr>
          <a:xfrm>
            <a:off x="287194" y="2518903"/>
            <a:ext cx="8788839" cy="461665"/>
          </a:xfrm>
          <a:prstGeom prst="rect">
            <a:avLst/>
          </a:prstGeom>
          <a:noFill/>
        </p:spPr>
        <p:txBody>
          <a:bodyPr wrap="square">
            <a:spAutoFit/>
          </a:bodyPr>
          <a:lstStyle/>
          <a:p>
            <a:pPr eaLnBrk="1" hangingPunct="1">
              <a:spcBef>
                <a:spcPts val="1750"/>
              </a:spcBef>
            </a:pPr>
            <a:r>
              <a:rPr lang="vi-VN" altLang="en-US" sz="2400">
                <a:solidFill>
                  <a:srgbClr val="0000FF"/>
                </a:solidFill>
                <a:latin typeface="Times New Roman" panose="02020603050405020304" pitchFamily="18" charset="0"/>
                <a:cs typeface="Times New Roman" panose="02020603050405020304" pitchFamily="18" charset="0"/>
              </a:rPr>
              <a:t>Cặp số (</a:t>
            </a:r>
            <a:r>
              <a:rPr lang="en-US" altLang="en-US" sz="2400">
                <a:solidFill>
                  <a:srgbClr val="0000FF"/>
                </a:solidFill>
                <a:latin typeface="Times New Roman" panose="02020603050405020304" pitchFamily="18" charset="0"/>
                <a:cs typeface="Times New Roman" panose="02020603050405020304" pitchFamily="18" charset="0"/>
              </a:rPr>
              <a:t>1 ; 1</a:t>
            </a:r>
            <a:r>
              <a:rPr lang="vi-VN" altLang="en-US" sz="2400">
                <a:solidFill>
                  <a:srgbClr val="0000FF"/>
                </a:solidFill>
                <a:latin typeface="Times New Roman" panose="02020603050405020304" pitchFamily="18" charset="0"/>
                <a:cs typeface="Times New Roman" panose="02020603050405020304" pitchFamily="18" charset="0"/>
              </a:rPr>
              <a:t>) là </a:t>
            </a:r>
            <a:r>
              <a:rPr lang="vi-VN" altLang="en-US" sz="2400">
                <a:solidFill>
                  <a:srgbClr val="FF0000"/>
                </a:solidFill>
                <a:latin typeface="Times New Roman" panose="02020603050405020304" pitchFamily="18" charset="0"/>
                <a:cs typeface="Times New Roman" panose="02020603050405020304" pitchFamily="18" charset="0"/>
              </a:rPr>
              <a:t>một nghiệm </a:t>
            </a:r>
            <a:r>
              <a:rPr lang="vi-VN" altLang="en-US" sz="2400">
                <a:solidFill>
                  <a:srgbClr val="0000FF"/>
                </a:solidFill>
                <a:latin typeface="Times New Roman" panose="02020603050405020304" pitchFamily="18" charset="0"/>
                <a:cs typeface="Times New Roman" panose="02020603050405020304" pitchFamily="18" charset="0"/>
              </a:rPr>
              <a:t>của phương trình</a:t>
            </a:r>
            <a:r>
              <a:rPr lang="en-US" altLang="en-US" sz="2400">
                <a:solidFill>
                  <a:srgbClr val="0000FF"/>
                </a:solidFill>
                <a:latin typeface="Times New Roman" panose="02020603050405020304" pitchFamily="18" charset="0"/>
                <a:cs typeface="Times New Roman" panose="02020603050405020304" pitchFamily="18" charset="0"/>
              </a:rPr>
              <a:t> </a:t>
            </a:r>
            <a:endParaRPr lang="vi-VN" altLang="en-US" sz="2400">
              <a:solidFill>
                <a:srgbClr val="0000FF"/>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8226C36D-EF9D-1EE1-56E2-377F42A90B29}"/>
              </a:ext>
            </a:extLst>
          </p:cNvPr>
          <p:cNvGraphicFramePr>
            <a:graphicFrameLocks noChangeAspect="1"/>
          </p:cNvGraphicFramePr>
          <p:nvPr>
            <p:extLst>
              <p:ext uri="{D42A27DB-BD31-4B8C-83A1-F6EECF244321}">
                <p14:modId xmlns:p14="http://schemas.microsoft.com/office/powerpoint/2010/main" val="3238953428"/>
              </p:ext>
            </p:extLst>
          </p:nvPr>
        </p:nvGraphicFramePr>
        <p:xfrm>
          <a:off x="6172200" y="3817683"/>
          <a:ext cx="1524000" cy="461665"/>
        </p:xfrm>
        <a:graphic>
          <a:graphicData uri="http://schemas.openxmlformats.org/presentationml/2006/ole">
            <mc:AlternateContent xmlns:mc="http://schemas.openxmlformats.org/markup-compatibility/2006">
              <mc:Choice xmlns:v="urn:schemas-microsoft-com:vml" Requires="v">
                <p:oleObj name="Equation" r:id="rId13" imgW="1371809" imgH="363028" progId="Equation.DSMT4">
                  <p:embed/>
                </p:oleObj>
              </mc:Choice>
              <mc:Fallback>
                <p:oleObj name="Equation" r:id="rId13" imgW="1371809" imgH="363028" progId="Equation.DSMT4">
                  <p:embed/>
                  <p:pic>
                    <p:nvPicPr>
                      <p:cNvPr id="0" name=""/>
                      <p:cNvPicPr/>
                      <p:nvPr/>
                    </p:nvPicPr>
                    <p:blipFill>
                      <a:blip r:embed="rId14"/>
                      <a:stretch>
                        <a:fillRect/>
                      </a:stretch>
                    </p:blipFill>
                    <p:spPr>
                      <a:xfrm>
                        <a:off x="6172200" y="3817683"/>
                        <a:ext cx="1524000" cy="46166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45A10F7-EDE1-C2E3-56BE-237E5A45A25A}"/>
              </a:ext>
            </a:extLst>
          </p:cNvPr>
          <p:cNvGraphicFramePr>
            <a:graphicFrameLocks noChangeAspect="1"/>
          </p:cNvGraphicFramePr>
          <p:nvPr>
            <p:extLst>
              <p:ext uri="{D42A27DB-BD31-4B8C-83A1-F6EECF244321}">
                <p14:modId xmlns:p14="http://schemas.microsoft.com/office/powerpoint/2010/main" val="3425981363"/>
              </p:ext>
            </p:extLst>
          </p:nvPr>
        </p:nvGraphicFramePr>
        <p:xfrm>
          <a:off x="6132286" y="2590800"/>
          <a:ext cx="1371600" cy="399257"/>
        </p:xfrm>
        <a:graphic>
          <a:graphicData uri="http://schemas.openxmlformats.org/presentationml/2006/ole">
            <mc:AlternateContent xmlns:mc="http://schemas.openxmlformats.org/markup-compatibility/2006">
              <mc:Choice xmlns:v="urn:schemas-microsoft-com:vml" Requires="v">
                <p:oleObj name="Equation" r:id="rId13" imgW="1371809" imgH="363028" progId="Equation.DSMT4">
                  <p:embed/>
                </p:oleObj>
              </mc:Choice>
              <mc:Fallback>
                <p:oleObj name="Equation" r:id="rId13" imgW="1371809" imgH="363028" progId="Equation.DSMT4">
                  <p:embed/>
                  <p:pic>
                    <p:nvPicPr>
                      <p:cNvPr id="0" name=""/>
                      <p:cNvPicPr/>
                      <p:nvPr/>
                    </p:nvPicPr>
                    <p:blipFill>
                      <a:blip r:embed="rId15"/>
                      <a:stretch>
                        <a:fillRect/>
                      </a:stretch>
                    </p:blipFill>
                    <p:spPr>
                      <a:xfrm>
                        <a:off x="6132286" y="2590800"/>
                        <a:ext cx="1371600" cy="39925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5DDB39D-E83E-9871-CAAA-79920FB2403C}"/>
              </a:ext>
            </a:extLst>
          </p:cNvPr>
          <p:cNvGraphicFramePr>
            <a:graphicFrameLocks noChangeAspect="1"/>
          </p:cNvGraphicFramePr>
          <p:nvPr>
            <p:extLst>
              <p:ext uri="{D42A27DB-BD31-4B8C-83A1-F6EECF244321}">
                <p14:modId xmlns:p14="http://schemas.microsoft.com/office/powerpoint/2010/main" val="2306451769"/>
              </p:ext>
            </p:extLst>
          </p:nvPr>
        </p:nvGraphicFramePr>
        <p:xfrm>
          <a:off x="4953000" y="3243971"/>
          <a:ext cx="1905000" cy="413629"/>
        </p:xfrm>
        <a:graphic>
          <a:graphicData uri="http://schemas.openxmlformats.org/presentationml/2006/ole">
            <mc:AlternateContent xmlns:mc="http://schemas.openxmlformats.org/markup-compatibility/2006">
              <mc:Choice xmlns:v="urn:schemas-microsoft-com:vml" Requires="v">
                <p:oleObj name="Equation" r:id="rId16" imgW="1155600" imgH="203040" progId="Equation.DSMT4">
                  <p:embed/>
                </p:oleObj>
              </mc:Choice>
              <mc:Fallback>
                <p:oleObj name="Equation" r:id="rId16" imgW="1155600" imgH="203040" progId="Equation.DSMT4">
                  <p:embed/>
                  <p:pic>
                    <p:nvPicPr>
                      <p:cNvPr id="0" name=""/>
                      <p:cNvPicPr/>
                      <p:nvPr/>
                    </p:nvPicPr>
                    <p:blipFill>
                      <a:blip r:embed="rId17"/>
                      <a:stretch>
                        <a:fillRect/>
                      </a:stretch>
                    </p:blipFill>
                    <p:spPr>
                      <a:xfrm>
                        <a:off x="4953000" y="3243971"/>
                        <a:ext cx="1905000" cy="413629"/>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CCD4E8C3-78AE-0F82-E2E4-4DB8F3B0A7B0}"/>
              </a:ext>
            </a:extLst>
          </p:cNvPr>
          <p:cNvSpPr txBox="1"/>
          <p:nvPr/>
        </p:nvSpPr>
        <p:spPr>
          <a:xfrm>
            <a:off x="323480" y="3810000"/>
            <a:ext cx="8788839" cy="461665"/>
          </a:xfrm>
          <a:prstGeom prst="rect">
            <a:avLst/>
          </a:prstGeom>
          <a:noFill/>
        </p:spPr>
        <p:txBody>
          <a:bodyPr wrap="square">
            <a:spAutoFit/>
          </a:bodyPr>
          <a:lstStyle/>
          <a:p>
            <a:pPr eaLnBrk="1" hangingPunct="1">
              <a:spcBef>
                <a:spcPts val="1750"/>
              </a:spcBef>
            </a:pPr>
            <a:r>
              <a:rPr lang="vi-VN" altLang="en-US" sz="2400">
                <a:solidFill>
                  <a:srgbClr val="0000FF"/>
                </a:solidFill>
                <a:latin typeface="Times New Roman" panose="02020603050405020304" pitchFamily="18" charset="0"/>
                <a:cs typeface="Times New Roman" panose="02020603050405020304" pitchFamily="18" charset="0"/>
              </a:rPr>
              <a:t>Cặp số (</a:t>
            </a:r>
            <a:r>
              <a:rPr lang="en-US" altLang="en-US" sz="2400">
                <a:solidFill>
                  <a:srgbClr val="0000FF"/>
                </a:solidFill>
                <a:latin typeface="Times New Roman" panose="02020603050405020304" pitchFamily="18" charset="0"/>
                <a:cs typeface="Times New Roman" panose="02020603050405020304" pitchFamily="18" charset="0"/>
              </a:rPr>
              <a:t>1 ; 1</a:t>
            </a:r>
            <a:r>
              <a:rPr lang="vi-VN" altLang="en-US" sz="2400">
                <a:solidFill>
                  <a:srgbClr val="0000FF"/>
                </a:solidFill>
                <a:latin typeface="Times New Roman" panose="02020603050405020304" pitchFamily="18" charset="0"/>
                <a:cs typeface="Times New Roman" panose="02020603050405020304" pitchFamily="18" charset="0"/>
              </a:rPr>
              <a:t>) là </a:t>
            </a:r>
            <a:r>
              <a:rPr lang="vi-VN" altLang="en-US" sz="2400">
                <a:solidFill>
                  <a:srgbClr val="FF0000"/>
                </a:solidFill>
                <a:latin typeface="Times New Roman" panose="02020603050405020304" pitchFamily="18" charset="0"/>
                <a:cs typeface="Times New Roman" panose="02020603050405020304" pitchFamily="18" charset="0"/>
              </a:rPr>
              <a:t>một nghiệm </a:t>
            </a:r>
            <a:r>
              <a:rPr lang="vi-VN" altLang="en-US" sz="2400">
                <a:solidFill>
                  <a:srgbClr val="0000FF"/>
                </a:solidFill>
                <a:latin typeface="Times New Roman" panose="02020603050405020304" pitchFamily="18" charset="0"/>
                <a:cs typeface="Times New Roman" panose="02020603050405020304" pitchFamily="18" charset="0"/>
              </a:rPr>
              <a:t>của phương trình</a:t>
            </a:r>
            <a:r>
              <a:rPr lang="en-US" altLang="en-US" sz="2400">
                <a:solidFill>
                  <a:srgbClr val="0000FF"/>
                </a:solidFill>
                <a:latin typeface="Times New Roman" panose="02020603050405020304" pitchFamily="18" charset="0"/>
                <a:cs typeface="Times New Roman" panose="02020603050405020304" pitchFamily="18" charset="0"/>
              </a:rPr>
              <a:t> </a:t>
            </a:r>
            <a:endParaRPr lang="vi-VN" altLang="en-US" sz="24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35926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barn(inVertical)">
                                      <p:cBhvr>
                                        <p:cTn id="12" dur="500"/>
                                        <p:tgtEl>
                                          <p:spTgt spid="13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barn(inVertical)">
                                      <p:cBhvr>
                                        <p:cTn id="15" dur="500"/>
                                        <p:tgtEl>
                                          <p:spTgt spid="13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4" grpId="0"/>
      <p:bldP spid="2" grpId="0"/>
      <p:bldP spid="6" grpId="0"/>
      <p:bldP spid="10"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100+ hình nền powerpoint tiểu học - hinhanhsieudep.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49313"/>
            <a:ext cx="89916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Google Shape;1040;p39"/>
          <p:cNvSpPr txBox="1">
            <a:spLocks noChangeArrowheads="1"/>
          </p:cNvSpPr>
          <p:nvPr/>
        </p:nvSpPr>
        <p:spPr bwMode="auto">
          <a:xfrm>
            <a:off x="1447800" y="152400"/>
            <a:ext cx="68643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3200">
                <a:solidFill>
                  <a:schemeClr val="bg1"/>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9pPr>
          </a:lstStyle>
          <a:p>
            <a:pPr algn="ctr" defTabSz="914400" eaLnBrk="1" hangingPunct="1">
              <a:lnSpc>
                <a:spcPct val="90000"/>
              </a:lnSpc>
            </a:pPr>
            <a:r>
              <a:rPr lang="en-US" altLang="en-US" sz="3000" b="1">
                <a:solidFill>
                  <a:srgbClr val="FF0000"/>
                </a:solidFill>
                <a:ea typeface="思源黑体 Normal"/>
                <a:cs typeface="思源黑体 Normal"/>
              </a:rPr>
              <a:t>THIẾT BỊ DẠY HỌC VÀ HỌC LIỆU</a:t>
            </a:r>
          </a:p>
        </p:txBody>
      </p:sp>
      <p:sp>
        <p:nvSpPr>
          <p:cNvPr id="11268" name="Rectangle 14"/>
          <p:cNvSpPr>
            <a:spLocks noChangeArrowheads="1"/>
          </p:cNvSpPr>
          <p:nvPr/>
        </p:nvSpPr>
        <p:spPr bwMode="auto">
          <a:xfrm>
            <a:off x="2057400" y="2154238"/>
            <a:ext cx="666115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spcAft>
                <a:spcPts val="600"/>
              </a:spcAft>
            </a:pPr>
            <a:r>
              <a:rPr lang="en-US" altLang="en-US" sz="2800" b="1">
                <a:solidFill>
                  <a:srgbClr val="FF0000"/>
                </a:solidFill>
                <a:latin typeface="Times New Roman" panose="02020603050405020304" pitchFamily="18" charset="0"/>
                <a:cs typeface="Times New Roman" panose="02020603050405020304" pitchFamily="18" charset="0"/>
              </a:rPr>
              <a:t>1. Giáo viên: </a:t>
            </a:r>
            <a:r>
              <a:rPr lang="en-US" altLang="en-US" sz="2800">
                <a:solidFill>
                  <a:schemeClr val="tx1"/>
                </a:solidFill>
                <a:latin typeface="Times New Roman" panose="02020603050405020304" pitchFamily="18" charset="0"/>
                <a:cs typeface="Times New Roman" panose="02020603050405020304" pitchFamily="18" charset="0"/>
              </a:rPr>
              <a:t>Thước thẳng, thước đo góc, bảng phụ, bảng nhóm.</a:t>
            </a:r>
            <a:r>
              <a:rPr lang="en-US" altLang="en-US" sz="2800" b="1">
                <a:solidFill>
                  <a:srgbClr val="FF0000"/>
                </a:solidFill>
                <a:latin typeface="Times New Roman" panose="02020603050405020304" pitchFamily="18" charset="0"/>
                <a:cs typeface="Times New Roman" panose="02020603050405020304" pitchFamily="18" charset="0"/>
              </a:rPr>
              <a:t> </a:t>
            </a:r>
            <a:endParaRPr lang="en-US" altLang="en-US" sz="2800"/>
          </a:p>
        </p:txBody>
      </p:sp>
      <p:sp>
        <p:nvSpPr>
          <p:cNvPr id="11269" name="Rectangle 7"/>
          <p:cNvSpPr>
            <a:spLocks noChangeArrowheads="1"/>
          </p:cNvSpPr>
          <p:nvPr/>
        </p:nvSpPr>
        <p:spPr bwMode="auto">
          <a:xfrm>
            <a:off x="2171700" y="4051300"/>
            <a:ext cx="643255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15000"/>
              </a:lnSpc>
              <a:spcAft>
                <a:spcPts val="600"/>
              </a:spcAft>
            </a:pPr>
            <a:r>
              <a:rPr lang="en-US" altLang="en-US" sz="3000" b="1" dirty="0">
                <a:solidFill>
                  <a:srgbClr val="FF0000"/>
                </a:solidFill>
                <a:latin typeface="Times New Roman" panose="02020603050405020304" pitchFamily="18" charset="0"/>
                <a:cs typeface="Times New Roman" panose="02020603050405020304" pitchFamily="18" charset="0"/>
              </a:rPr>
              <a:t>2. </a:t>
            </a:r>
            <a:r>
              <a:rPr lang="en-US" altLang="en-US" sz="3000" b="1" dirty="0" err="1">
                <a:solidFill>
                  <a:srgbClr val="FF0000"/>
                </a:solidFill>
                <a:latin typeface="Times New Roman" panose="02020603050405020304" pitchFamily="18" charset="0"/>
                <a:cs typeface="Times New Roman" panose="02020603050405020304" pitchFamily="18" charset="0"/>
              </a:rPr>
              <a:t>Học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sinh:</a:t>
            </a:r>
            <a:r>
              <a:rPr lang="en-US" altLang="en-US" sz="2800" dirty="0" err="1">
                <a:solidFill>
                  <a:schemeClr val="tx1"/>
                </a:solidFill>
                <a:latin typeface="Times New Roman" panose="02020603050405020304" pitchFamily="18" charset="0"/>
                <a:cs typeface="Times New Roman" panose="02020603050405020304" pitchFamily="18" charset="0"/>
              </a:rPr>
              <a:t>sách</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giáo</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khoa</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tài</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liệu</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trên</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mạng</a:t>
            </a:r>
            <a:r>
              <a:rPr lang="en-US" altLang="en-US" sz="2800" dirty="0">
                <a:solidFill>
                  <a:schemeClr val="tx1"/>
                </a:solidFill>
                <a:latin typeface="Times New Roman" panose="02020603050405020304" pitchFamily="18" charset="0"/>
                <a:cs typeface="Times New Roman" panose="02020603050405020304" pitchFamily="18" charset="0"/>
              </a:rPr>
              <a:t> internet, </a:t>
            </a:r>
            <a:r>
              <a:rPr lang="en-US" altLang="en-US" sz="2800" dirty="0" err="1">
                <a:solidFill>
                  <a:schemeClr val="tx1"/>
                </a:solidFill>
                <a:latin typeface="Times New Roman" panose="02020603050405020304" pitchFamily="18" charset="0"/>
                <a:cs typeface="Times New Roman" panose="02020603050405020304" pitchFamily="18" charset="0"/>
              </a:rPr>
              <a:t>th</a:t>
            </a:r>
            <a:r>
              <a:rPr lang="vi-VN" altLang="en-US" sz="2800" dirty="0">
                <a:solidFill>
                  <a:schemeClr val="tx1"/>
                </a:solidFill>
                <a:latin typeface="Times New Roman" panose="02020603050405020304" pitchFamily="18" charset="0"/>
                <a:cs typeface="Times New Roman" panose="02020603050405020304" pitchFamily="18" charset="0"/>
              </a:rPr>
              <a:t>ư</a:t>
            </a:r>
            <a:r>
              <a:rPr lang="en-US" altLang="en-US" sz="2800" dirty="0" err="1">
                <a:solidFill>
                  <a:schemeClr val="tx1"/>
                </a:solidFill>
                <a:latin typeface="Times New Roman" panose="02020603050405020304" pitchFamily="18" charset="0"/>
                <a:cs typeface="Times New Roman" panose="02020603050405020304" pitchFamily="18" charset="0"/>
              </a:rPr>
              <a:t>ớc</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thẳng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bảng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nhóm</a:t>
            </a:r>
            <a:r>
              <a:rPr lang="en-US" altLang="en-US" sz="2800" dirty="0">
                <a:solidFill>
                  <a:schemeClr val="tx1"/>
                </a:solidFill>
                <a:latin typeface="Times New Roman" panose="02020603050405020304" pitchFamily="18" charset="0"/>
                <a:cs typeface="Times New Roman" panose="02020603050405020304" pitchFamily="18" charset="0"/>
              </a:rPr>
              <a:t>.</a:t>
            </a:r>
            <a:r>
              <a:rPr lang="en-US" altLang="en-US" sz="3000" b="1" dirty="0">
                <a:solidFill>
                  <a:srgbClr val="FF0000"/>
                </a:solidFill>
                <a:latin typeface="Times New Roman" panose="02020603050405020304" pitchFamily="18" charset="0"/>
                <a:cs typeface="Times New Roman" panose="02020603050405020304" pitchFamily="18" charset="0"/>
              </a:rPr>
              <a:t> </a:t>
            </a:r>
            <a:endParaRPr lang="en-US" altLang="en-US" dirty="0"/>
          </a:p>
        </p:txBody>
      </p:sp>
    </p:spTree>
    <p:extLst>
      <p:ext uri="{BB962C8B-B14F-4D97-AF65-F5344CB8AC3E}">
        <p14:creationId xmlns:p14="http://schemas.microsoft.com/office/powerpoint/2010/main" val="1642073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461" y="799499"/>
            <a:ext cx="7886700" cy="5017169"/>
          </a:xfrm>
        </p:spPr>
        <p:txBody>
          <a:bodyPr>
            <a:normAutofit fontScale="55000" lnSpcReduction="20000"/>
          </a:bodyPr>
          <a:lstStyle/>
          <a:p>
            <a:pPr marL="0" indent="0">
              <a:buNone/>
            </a:pPr>
            <a:endParaRPr lang="nl-NL" dirty="0">
              <a:latin typeface="Times New Roman" panose="02020603050405020304" pitchFamily="18" charset="0"/>
              <a:cs typeface="Times New Roman" panose="02020603050405020304" pitchFamily="18" charset="0"/>
            </a:endParaRPr>
          </a:p>
          <a:p>
            <a:pPr marL="0" indent="0" algn="ctr">
              <a:lnSpc>
                <a:spcPct val="120000"/>
              </a:lnSpc>
              <a:buNone/>
            </a:pPr>
            <a:r>
              <a:rPr lang="nl-NL" sz="3200" dirty="0">
                <a:solidFill>
                  <a:srgbClr val="0000FF"/>
                </a:solidFill>
                <a:latin typeface="Times New Roman" panose="02020603050405020304" pitchFamily="18" charset="0"/>
                <a:cs typeface="Times New Roman" panose="02020603050405020304" pitchFamily="18" charset="0"/>
              </a:rPr>
              <a:t>Hướng dẫn hoạt động nhóm (Áp dụng kĩ thuật dạy học:trạm)</a:t>
            </a:r>
          </a:p>
          <a:p>
            <a:pPr>
              <a:lnSpc>
                <a:spcPct val="120000"/>
              </a:lnSpc>
            </a:pPr>
            <a:r>
              <a:rPr lang="nl-NL" sz="3200" dirty="0">
                <a:latin typeface="Times New Roman" panose="02020603050405020304" pitchFamily="18" charset="0"/>
                <a:cs typeface="Times New Roman" panose="02020603050405020304" pitchFamily="18" charset="0"/>
              </a:rPr>
              <a:t>Chia lớp làm 2 cụm ( mỗi dãy bàn là một cụm), mỗi cụm có 3 nhóm.</a:t>
            </a:r>
          </a:p>
          <a:p>
            <a:pPr>
              <a:lnSpc>
                <a:spcPct val="120000"/>
              </a:lnSpc>
            </a:pPr>
            <a:r>
              <a:rPr lang="nl-NL" sz="3200" dirty="0">
                <a:latin typeface="Times New Roman" panose="02020603050405020304" pitchFamily="18" charset="0"/>
                <a:cs typeface="Times New Roman" panose="02020603050405020304" pitchFamily="18" charset="0"/>
              </a:rPr>
              <a:t>Mỗi </a:t>
            </a:r>
            <a:r>
              <a:rPr lang="nl-NL" sz="3200">
                <a:latin typeface="Times New Roman" panose="02020603050405020304" pitchFamily="18" charset="0"/>
                <a:cs typeface="Times New Roman" panose="02020603050405020304" pitchFamily="18" charset="0"/>
              </a:rPr>
              <a:t>cụm dựng 3 </a:t>
            </a:r>
            <a:r>
              <a:rPr lang="nl-NL" sz="3200" dirty="0">
                <a:latin typeface="Times New Roman" panose="02020603050405020304" pitchFamily="18" charset="0"/>
                <a:cs typeface="Times New Roman" panose="02020603050405020304" pitchFamily="18" charset="0"/>
              </a:rPr>
              <a:t>trạm. Học sinh di chuyển trong cụm của mình.</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a:latin typeface="Times New Roman" panose="02020603050405020304" pitchFamily="18" charset="0"/>
                <a:cs typeface="Times New Roman" panose="02020603050405020304" pitchFamily="18" charset="0"/>
              </a:rPr>
              <a:t>Ví dụ 4: </a:t>
            </a:r>
            <a:r>
              <a:rPr lang="nl-NL" sz="3200" dirty="0">
                <a:latin typeface="Times New Roman" panose="02020603050405020304" pitchFamily="18" charset="0"/>
                <a:cs typeface="Times New Roman" panose="02020603050405020304" pitchFamily="18" charset="0"/>
              </a:rPr>
              <a:t>Trạm 1 </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a:latin typeface="Times New Roman" panose="02020603050405020304" pitchFamily="18" charset="0"/>
                <a:cs typeface="Times New Roman" panose="02020603050405020304" pitchFamily="18" charset="0"/>
              </a:rPr>
              <a:t>Ví dụ 5: </a:t>
            </a:r>
            <a:r>
              <a:rPr lang="nl-NL" sz="3200" dirty="0">
                <a:latin typeface="Times New Roman" panose="02020603050405020304" pitchFamily="18" charset="0"/>
                <a:cs typeface="Times New Roman" panose="02020603050405020304" pitchFamily="18" charset="0"/>
              </a:rPr>
              <a:t>Trạm 2</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a:latin typeface="Times New Roman" panose="02020603050405020304" pitchFamily="18" charset="0"/>
                <a:cs typeface="Times New Roman" panose="02020603050405020304" pitchFamily="18" charset="0"/>
              </a:rPr>
              <a:t>Ví dụ 6  : </a:t>
            </a:r>
            <a:r>
              <a:rPr lang="nl-NL" sz="3200" dirty="0">
                <a:latin typeface="Times New Roman" panose="02020603050405020304" pitchFamily="18" charset="0"/>
                <a:cs typeface="Times New Roman" panose="02020603050405020304" pitchFamily="18" charset="0"/>
              </a:rPr>
              <a:t>Trạm 3</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dirty="0">
                <a:latin typeface="Times New Roman" panose="02020603050405020304" pitchFamily="18" charset="0"/>
                <a:cs typeface="Times New Roman" panose="02020603050405020304" pitchFamily="18" charset="0"/>
              </a:rPr>
              <a:t>Mỗi trạm có sẵn 3 phiếu để các nhóm làm BT vào phiếu.</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dirty="0">
                <a:latin typeface="Times New Roman" panose="02020603050405020304" pitchFamily="18" charset="0"/>
                <a:cs typeface="Times New Roman" panose="02020603050405020304" pitchFamily="18" charset="0"/>
              </a:rPr>
              <a:t>Các nhóm bốc thăm câu hỏi, lựa chọn trạm lần 1.</a:t>
            </a:r>
            <a:endParaRPr lang="en-US" sz="3200" dirty="0">
              <a:latin typeface="Times New Roman" panose="02020603050405020304" pitchFamily="18" charset="0"/>
              <a:cs typeface="Times New Roman" panose="02020603050405020304" pitchFamily="18" charset="0"/>
            </a:endParaRPr>
          </a:p>
          <a:p>
            <a:pPr>
              <a:lnSpc>
                <a:spcPct val="170000"/>
              </a:lnSpc>
            </a:pPr>
            <a:r>
              <a:rPr lang="nl-NL" sz="3200" dirty="0">
                <a:latin typeface="Times New Roman" panose="02020603050405020304" pitchFamily="18" charset="0"/>
                <a:cs typeface="Times New Roman" panose="02020603050405020304" pitchFamily="18" charset="0"/>
              </a:rPr>
              <a:t>Trong thời gian 5 phút các nhóm sẽ di chuyển sang các trạm trong cụm theo chiều thuận chiều kim đồng hồ (Giải xong bài ra phiếu bài tập rồi mới chuyển đi trạm khác.) Nhóm nào qua hết được các trạm nhanh nhất và đúng nhất thì chiến thắng.</a:t>
            </a:r>
            <a:endParaRPr lang="en-US" sz="32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98C0CDE5-970C-4CC4-BF43-0DA127E73E82}" type="slidenum">
              <a:rPr lang="en-US">
                <a:solidFill>
                  <a:prstClr val="black">
                    <a:tint val="75000"/>
                  </a:prstClr>
                </a:solidFill>
                <a:latin typeface="Calibri" panose="020F0502020204030204"/>
                <a:cs typeface="+mn-cs"/>
              </a:rPr>
              <a:pPr defTabSz="685800" eaLnBrk="1" fontAlgn="auto" hangingPunct="1">
                <a:spcBef>
                  <a:spcPts val="0"/>
                </a:spcBef>
                <a:spcAft>
                  <a:spcPts val="0"/>
                </a:spcAft>
              </a:pPr>
              <a:t>20</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09447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D146431E-3C47-486A-8D54-B68BEEAA1C45}"/>
              </a:ext>
            </a:extLst>
          </p:cNvPr>
          <p:cNvSpPr/>
          <p:nvPr/>
        </p:nvSpPr>
        <p:spPr>
          <a:xfrm>
            <a:off x="1349936" y="1722824"/>
            <a:ext cx="2400300" cy="2400300"/>
          </a:xfrm>
          <a:prstGeom prst="ellipse">
            <a:avLst/>
          </a:prstGeom>
          <a:solidFill>
            <a:srgbClr val="76ABDC"/>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800" eaLnBrk="1" fontAlgn="auto" hangingPunct="1">
              <a:spcBef>
                <a:spcPts val="0"/>
              </a:spcBef>
              <a:spcAft>
                <a:spcPts val="0"/>
              </a:spcAft>
              <a:defRPr/>
            </a:pPr>
            <a:r>
              <a:rPr lang="en-US" sz="2700" b="1" dirty="0" err="1">
                <a:solidFill>
                  <a:prstClr val="black"/>
                </a:solidFill>
                <a:latin typeface="Times New Roman" panose="02020603050405020304" pitchFamily="18" charset="0"/>
                <a:cs typeface="Times New Roman" panose="02020603050405020304" pitchFamily="18" charset="0"/>
              </a:rPr>
              <a:t>Trạm</a:t>
            </a:r>
            <a:r>
              <a:rPr lang="en-US" sz="2700" b="1" dirty="0">
                <a:solidFill>
                  <a:prstClr val="black"/>
                </a:solidFill>
                <a:latin typeface="Times New Roman" panose="02020603050405020304" pitchFamily="18" charset="0"/>
                <a:cs typeface="Times New Roman" panose="02020603050405020304" pitchFamily="18" charset="0"/>
              </a:rPr>
              <a:t> 1</a:t>
            </a:r>
          </a:p>
        </p:txBody>
      </p:sp>
      <p:sp>
        <p:nvSpPr>
          <p:cNvPr id="31" name="Oval 30">
            <a:extLst>
              <a:ext uri="{FF2B5EF4-FFF2-40B4-BE49-F238E27FC236}">
                <a16:creationId xmlns:a16="http://schemas.microsoft.com/office/drawing/2014/main" id="{4DF9E995-934C-46A5-9752-67ABD00F71D3}"/>
              </a:ext>
            </a:extLst>
          </p:cNvPr>
          <p:cNvSpPr/>
          <p:nvPr/>
        </p:nvSpPr>
        <p:spPr>
          <a:xfrm>
            <a:off x="2191624" y="1780512"/>
            <a:ext cx="508145" cy="389438"/>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1</a:t>
            </a:r>
          </a:p>
        </p:txBody>
      </p:sp>
      <p:sp>
        <p:nvSpPr>
          <p:cNvPr id="44" name="Oval 43">
            <a:extLst>
              <a:ext uri="{FF2B5EF4-FFF2-40B4-BE49-F238E27FC236}">
                <a16:creationId xmlns:a16="http://schemas.microsoft.com/office/drawing/2014/main" id="{C1FEE967-C312-4780-A4CC-51937D19164A}"/>
              </a:ext>
            </a:extLst>
          </p:cNvPr>
          <p:cNvSpPr/>
          <p:nvPr/>
        </p:nvSpPr>
        <p:spPr>
          <a:xfrm>
            <a:off x="2919937" y="2010707"/>
            <a:ext cx="508144"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2</a:t>
            </a:r>
          </a:p>
        </p:txBody>
      </p:sp>
      <p:sp>
        <p:nvSpPr>
          <p:cNvPr id="45" name="Oval 44">
            <a:extLst>
              <a:ext uri="{FF2B5EF4-FFF2-40B4-BE49-F238E27FC236}">
                <a16:creationId xmlns:a16="http://schemas.microsoft.com/office/drawing/2014/main" id="{FE6E30D3-5E47-443E-B5E9-586C366F5968}"/>
              </a:ext>
            </a:extLst>
          </p:cNvPr>
          <p:cNvSpPr/>
          <p:nvPr/>
        </p:nvSpPr>
        <p:spPr>
          <a:xfrm>
            <a:off x="3171858" y="2589291"/>
            <a:ext cx="508144"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3</a:t>
            </a:r>
          </a:p>
        </p:txBody>
      </p:sp>
      <p:sp>
        <p:nvSpPr>
          <p:cNvPr id="46" name="Oval 45">
            <a:extLst>
              <a:ext uri="{FF2B5EF4-FFF2-40B4-BE49-F238E27FC236}">
                <a16:creationId xmlns:a16="http://schemas.microsoft.com/office/drawing/2014/main" id="{497C59FA-E59F-41BF-A76F-152F805323F8}"/>
              </a:ext>
            </a:extLst>
          </p:cNvPr>
          <p:cNvSpPr/>
          <p:nvPr/>
        </p:nvSpPr>
        <p:spPr>
          <a:xfrm>
            <a:off x="2380998" y="3634336"/>
            <a:ext cx="508145" cy="389438"/>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5</a:t>
            </a:r>
          </a:p>
        </p:txBody>
      </p:sp>
      <p:sp>
        <p:nvSpPr>
          <p:cNvPr id="47" name="Oval 46">
            <a:extLst>
              <a:ext uri="{FF2B5EF4-FFF2-40B4-BE49-F238E27FC236}">
                <a16:creationId xmlns:a16="http://schemas.microsoft.com/office/drawing/2014/main" id="{AB5E806A-5DCA-4A00-BEFC-C466CB4687EC}"/>
              </a:ext>
            </a:extLst>
          </p:cNvPr>
          <p:cNvSpPr/>
          <p:nvPr/>
        </p:nvSpPr>
        <p:spPr>
          <a:xfrm>
            <a:off x="3071746" y="3251790"/>
            <a:ext cx="508145"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4</a:t>
            </a:r>
          </a:p>
        </p:txBody>
      </p:sp>
      <p:sp>
        <p:nvSpPr>
          <p:cNvPr id="86" name="Oval 85">
            <a:extLst>
              <a:ext uri="{FF2B5EF4-FFF2-40B4-BE49-F238E27FC236}">
                <a16:creationId xmlns:a16="http://schemas.microsoft.com/office/drawing/2014/main" id="{67733507-8145-48CB-98A0-B475F87345DA}"/>
              </a:ext>
            </a:extLst>
          </p:cNvPr>
          <p:cNvSpPr/>
          <p:nvPr/>
        </p:nvSpPr>
        <p:spPr>
          <a:xfrm>
            <a:off x="1686097" y="3375966"/>
            <a:ext cx="508145"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6</a:t>
            </a:r>
          </a:p>
        </p:txBody>
      </p:sp>
      <p:sp>
        <p:nvSpPr>
          <p:cNvPr id="87" name="Oval 86">
            <a:extLst>
              <a:ext uri="{FF2B5EF4-FFF2-40B4-BE49-F238E27FC236}">
                <a16:creationId xmlns:a16="http://schemas.microsoft.com/office/drawing/2014/main" id="{D0566FE3-FD7A-40A0-A523-AAD544C1A363}"/>
              </a:ext>
            </a:extLst>
          </p:cNvPr>
          <p:cNvSpPr/>
          <p:nvPr/>
        </p:nvSpPr>
        <p:spPr>
          <a:xfrm>
            <a:off x="1370976" y="2763733"/>
            <a:ext cx="506362" cy="387963"/>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7</a:t>
            </a:r>
          </a:p>
        </p:txBody>
      </p:sp>
      <p:sp>
        <p:nvSpPr>
          <p:cNvPr id="88" name="Oval 87">
            <a:extLst>
              <a:ext uri="{FF2B5EF4-FFF2-40B4-BE49-F238E27FC236}">
                <a16:creationId xmlns:a16="http://schemas.microsoft.com/office/drawing/2014/main" id="{C06DDFF5-33D7-44C5-AE9F-83B7F94B0CBE}"/>
              </a:ext>
            </a:extLst>
          </p:cNvPr>
          <p:cNvSpPr/>
          <p:nvPr/>
        </p:nvSpPr>
        <p:spPr>
          <a:xfrm>
            <a:off x="1574506" y="2102767"/>
            <a:ext cx="476750" cy="387963"/>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8</a:t>
            </a:r>
          </a:p>
        </p:txBody>
      </p:sp>
      <p:sp>
        <p:nvSpPr>
          <p:cNvPr id="11294" name="TextBox 1">
            <a:extLst>
              <a:ext uri="{FF2B5EF4-FFF2-40B4-BE49-F238E27FC236}">
                <a16:creationId xmlns:a16="http://schemas.microsoft.com/office/drawing/2014/main" id="{DDB5FCD3-DC78-4118-B02C-C89A3745EA67}"/>
              </a:ext>
            </a:extLst>
          </p:cNvPr>
          <p:cNvSpPr txBox="1">
            <a:spLocks noChangeArrowheads="1"/>
          </p:cNvSpPr>
          <p:nvPr/>
        </p:nvSpPr>
        <p:spPr bwMode="auto">
          <a:xfrm>
            <a:off x="2217457" y="920690"/>
            <a:ext cx="42612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auto" hangingPunct="1">
              <a:spcBef>
                <a:spcPts val="0"/>
              </a:spcBef>
              <a:spcAft>
                <a:spcPts val="0"/>
              </a:spcAft>
            </a:pPr>
            <a:r>
              <a:rPr lang="en-US" altLang="en-US" sz="2400" b="1" dirty="0">
                <a:solidFill>
                  <a:srgbClr val="002060"/>
                </a:solidFill>
                <a:latin typeface="Times New Roman" panose="02020603050405020304" pitchFamily="18" charset="0"/>
                <a:cs typeface="Times New Roman" panose="02020603050405020304" pitchFamily="18" charset="0"/>
              </a:rPr>
              <a:t>SƠ ĐỒ NHÓM BAN ĐẦU </a:t>
            </a:r>
          </a:p>
        </p:txBody>
      </p:sp>
      <p:sp>
        <p:nvSpPr>
          <p:cNvPr id="53" name="Oval 52">
            <a:extLst>
              <a:ext uri="{FF2B5EF4-FFF2-40B4-BE49-F238E27FC236}">
                <a16:creationId xmlns:a16="http://schemas.microsoft.com/office/drawing/2014/main" id="{6BDB8FA6-1FAE-4295-ACBD-B7A2B06F4B85}"/>
              </a:ext>
            </a:extLst>
          </p:cNvPr>
          <p:cNvSpPr/>
          <p:nvPr/>
        </p:nvSpPr>
        <p:spPr>
          <a:xfrm>
            <a:off x="5398960" y="1711981"/>
            <a:ext cx="2400300" cy="2400300"/>
          </a:xfrm>
          <a:prstGeom prst="ellipse">
            <a:avLst/>
          </a:prstGeom>
          <a:solidFill>
            <a:srgbClr val="FF7575"/>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800" eaLnBrk="1" fontAlgn="auto" hangingPunct="1">
              <a:spcBef>
                <a:spcPts val="0"/>
              </a:spcBef>
              <a:spcAft>
                <a:spcPts val="0"/>
              </a:spcAft>
              <a:defRPr/>
            </a:pPr>
            <a:r>
              <a:rPr lang="en-US" sz="2700" b="1" dirty="0" err="1">
                <a:solidFill>
                  <a:prstClr val="black"/>
                </a:solidFill>
                <a:latin typeface="Times New Roman" panose="02020603050405020304" pitchFamily="18" charset="0"/>
                <a:cs typeface="Times New Roman" panose="02020603050405020304" pitchFamily="18" charset="0"/>
              </a:rPr>
              <a:t>Trạm</a:t>
            </a:r>
            <a:r>
              <a:rPr lang="en-US" sz="2700" b="1" dirty="0">
                <a:solidFill>
                  <a:prstClr val="black"/>
                </a:solidFill>
                <a:latin typeface="Times New Roman" panose="02020603050405020304" pitchFamily="18" charset="0"/>
                <a:cs typeface="Times New Roman" panose="02020603050405020304" pitchFamily="18" charset="0"/>
              </a:rPr>
              <a:t> 2</a:t>
            </a:r>
          </a:p>
        </p:txBody>
      </p:sp>
      <p:sp>
        <p:nvSpPr>
          <p:cNvPr id="73" name="Oval 72">
            <a:extLst>
              <a:ext uri="{FF2B5EF4-FFF2-40B4-BE49-F238E27FC236}">
                <a16:creationId xmlns:a16="http://schemas.microsoft.com/office/drawing/2014/main" id="{CE5F10AE-08AE-4DCD-AE4C-25834310A76F}"/>
              </a:ext>
            </a:extLst>
          </p:cNvPr>
          <p:cNvSpPr/>
          <p:nvPr/>
        </p:nvSpPr>
        <p:spPr>
          <a:xfrm>
            <a:off x="6064081" y="1753929"/>
            <a:ext cx="499492" cy="416021"/>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1</a:t>
            </a:r>
          </a:p>
        </p:txBody>
      </p:sp>
      <p:sp>
        <p:nvSpPr>
          <p:cNvPr id="74" name="Oval 73">
            <a:extLst>
              <a:ext uri="{FF2B5EF4-FFF2-40B4-BE49-F238E27FC236}">
                <a16:creationId xmlns:a16="http://schemas.microsoft.com/office/drawing/2014/main" id="{741E8DEF-11AB-4ED6-94E0-23C6D93B0991}"/>
              </a:ext>
            </a:extLst>
          </p:cNvPr>
          <p:cNvSpPr/>
          <p:nvPr/>
        </p:nvSpPr>
        <p:spPr>
          <a:xfrm>
            <a:off x="6909881" y="1955493"/>
            <a:ext cx="499491"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2</a:t>
            </a:r>
          </a:p>
        </p:txBody>
      </p:sp>
      <p:sp>
        <p:nvSpPr>
          <p:cNvPr id="75" name="Oval 74">
            <a:extLst>
              <a:ext uri="{FF2B5EF4-FFF2-40B4-BE49-F238E27FC236}">
                <a16:creationId xmlns:a16="http://schemas.microsoft.com/office/drawing/2014/main" id="{74652CE6-4F07-47DE-8275-87D068A65EED}"/>
              </a:ext>
            </a:extLst>
          </p:cNvPr>
          <p:cNvSpPr/>
          <p:nvPr/>
        </p:nvSpPr>
        <p:spPr>
          <a:xfrm>
            <a:off x="7287059" y="2676523"/>
            <a:ext cx="499491"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3</a:t>
            </a:r>
          </a:p>
        </p:txBody>
      </p:sp>
      <p:sp>
        <p:nvSpPr>
          <p:cNvPr id="76" name="Oval 75">
            <a:extLst>
              <a:ext uri="{FF2B5EF4-FFF2-40B4-BE49-F238E27FC236}">
                <a16:creationId xmlns:a16="http://schemas.microsoft.com/office/drawing/2014/main" id="{CF8936DA-63B0-4639-BD0D-859E83BE5A29}"/>
              </a:ext>
            </a:extLst>
          </p:cNvPr>
          <p:cNvSpPr/>
          <p:nvPr/>
        </p:nvSpPr>
        <p:spPr>
          <a:xfrm>
            <a:off x="6272360" y="3664708"/>
            <a:ext cx="499492" cy="416021"/>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5</a:t>
            </a:r>
          </a:p>
        </p:txBody>
      </p:sp>
      <p:sp>
        <p:nvSpPr>
          <p:cNvPr id="77" name="Oval 76">
            <a:extLst>
              <a:ext uri="{FF2B5EF4-FFF2-40B4-BE49-F238E27FC236}">
                <a16:creationId xmlns:a16="http://schemas.microsoft.com/office/drawing/2014/main" id="{D45E6AB3-7DE6-4450-92BA-FC05E214AC4C}"/>
              </a:ext>
            </a:extLst>
          </p:cNvPr>
          <p:cNvSpPr/>
          <p:nvPr/>
        </p:nvSpPr>
        <p:spPr>
          <a:xfrm>
            <a:off x="6948362" y="3458273"/>
            <a:ext cx="499492"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4</a:t>
            </a:r>
          </a:p>
        </p:txBody>
      </p:sp>
      <p:sp>
        <p:nvSpPr>
          <p:cNvPr id="78" name="Oval 77">
            <a:extLst>
              <a:ext uri="{FF2B5EF4-FFF2-40B4-BE49-F238E27FC236}">
                <a16:creationId xmlns:a16="http://schemas.microsoft.com/office/drawing/2014/main" id="{9B0E1AB0-C6C2-4EE6-BBFB-176B737D904B}"/>
              </a:ext>
            </a:extLst>
          </p:cNvPr>
          <p:cNvSpPr/>
          <p:nvPr/>
        </p:nvSpPr>
        <p:spPr>
          <a:xfrm>
            <a:off x="5666921" y="3362724"/>
            <a:ext cx="499492"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6</a:t>
            </a:r>
          </a:p>
        </p:txBody>
      </p:sp>
      <p:sp>
        <p:nvSpPr>
          <p:cNvPr id="79" name="Oval 78">
            <a:extLst>
              <a:ext uri="{FF2B5EF4-FFF2-40B4-BE49-F238E27FC236}">
                <a16:creationId xmlns:a16="http://schemas.microsoft.com/office/drawing/2014/main" id="{F7840DCA-34E1-484F-85A7-23616E46E8E4}"/>
              </a:ext>
            </a:extLst>
          </p:cNvPr>
          <p:cNvSpPr/>
          <p:nvPr/>
        </p:nvSpPr>
        <p:spPr>
          <a:xfrm>
            <a:off x="5440971" y="2781644"/>
            <a:ext cx="497738" cy="414444"/>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7</a:t>
            </a:r>
          </a:p>
        </p:txBody>
      </p:sp>
      <p:sp>
        <p:nvSpPr>
          <p:cNvPr id="80" name="Oval 79">
            <a:extLst>
              <a:ext uri="{FF2B5EF4-FFF2-40B4-BE49-F238E27FC236}">
                <a16:creationId xmlns:a16="http://schemas.microsoft.com/office/drawing/2014/main" id="{D3ED2D23-53BF-42D6-B0A8-371D9E0A70B3}"/>
              </a:ext>
            </a:extLst>
          </p:cNvPr>
          <p:cNvSpPr/>
          <p:nvPr/>
        </p:nvSpPr>
        <p:spPr>
          <a:xfrm>
            <a:off x="5505717" y="2167898"/>
            <a:ext cx="499491" cy="414444"/>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a:solidFill>
                  <a:prstClr val="white"/>
                </a:solidFill>
                <a:latin typeface="Times New Roman" panose="02020603050405020304" pitchFamily="18" charset="0"/>
                <a:cs typeface="Times New Roman" panose="02020603050405020304" pitchFamily="18" charset="0"/>
              </a:rPr>
              <a:t>8</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126" name="Oval 125">
            <a:extLst>
              <a:ext uri="{FF2B5EF4-FFF2-40B4-BE49-F238E27FC236}">
                <a16:creationId xmlns:a16="http://schemas.microsoft.com/office/drawing/2014/main" id="{D0CE50CF-D951-4B48-806A-CBDB91EB79D2}"/>
              </a:ext>
            </a:extLst>
          </p:cNvPr>
          <p:cNvSpPr/>
          <p:nvPr/>
        </p:nvSpPr>
        <p:spPr>
          <a:xfrm>
            <a:off x="3225302" y="3448809"/>
            <a:ext cx="2462948" cy="2517916"/>
          </a:xfrm>
          <a:prstGeom prst="ellipse">
            <a:avLst/>
          </a:prstGeom>
          <a:solidFill>
            <a:srgbClr val="80F8AE"/>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800" eaLnBrk="1" fontAlgn="auto" hangingPunct="1">
              <a:spcBef>
                <a:spcPts val="0"/>
              </a:spcBef>
              <a:spcAft>
                <a:spcPts val="0"/>
              </a:spcAft>
              <a:defRPr/>
            </a:pPr>
            <a:r>
              <a:rPr lang="en-US" sz="2700" b="1" dirty="0" err="1">
                <a:solidFill>
                  <a:prstClr val="black"/>
                </a:solidFill>
                <a:latin typeface="Times New Roman" panose="02020603050405020304" pitchFamily="18" charset="0"/>
                <a:cs typeface="Times New Roman" panose="02020603050405020304" pitchFamily="18" charset="0"/>
              </a:rPr>
              <a:t>Trạm</a:t>
            </a:r>
            <a:r>
              <a:rPr lang="en-US" sz="2700" b="1" dirty="0">
                <a:solidFill>
                  <a:prstClr val="black"/>
                </a:solidFill>
                <a:latin typeface="Times New Roman" panose="02020603050405020304" pitchFamily="18" charset="0"/>
                <a:cs typeface="Times New Roman" panose="02020603050405020304" pitchFamily="18" charset="0"/>
              </a:rPr>
              <a:t> 3</a:t>
            </a:r>
          </a:p>
        </p:txBody>
      </p:sp>
      <p:sp>
        <p:nvSpPr>
          <p:cNvPr id="127" name="Oval 126">
            <a:extLst>
              <a:ext uri="{FF2B5EF4-FFF2-40B4-BE49-F238E27FC236}">
                <a16:creationId xmlns:a16="http://schemas.microsoft.com/office/drawing/2014/main" id="{E838F2D5-861C-4156-BAC1-7AC2C363F3FB}"/>
              </a:ext>
            </a:extLst>
          </p:cNvPr>
          <p:cNvSpPr/>
          <p:nvPr/>
        </p:nvSpPr>
        <p:spPr>
          <a:xfrm>
            <a:off x="3897732" y="3551038"/>
            <a:ext cx="541234" cy="42002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1</a:t>
            </a:r>
          </a:p>
        </p:txBody>
      </p:sp>
      <p:sp>
        <p:nvSpPr>
          <p:cNvPr id="128" name="Oval 127">
            <a:extLst>
              <a:ext uri="{FF2B5EF4-FFF2-40B4-BE49-F238E27FC236}">
                <a16:creationId xmlns:a16="http://schemas.microsoft.com/office/drawing/2014/main" id="{ED1A5FF8-F8EF-4B3F-B22C-5AAA22BA7394}"/>
              </a:ext>
            </a:extLst>
          </p:cNvPr>
          <p:cNvSpPr/>
          <p:nvPr/>
        </p:nvSpPr>
        <p:spPr>
          <a:xfrm>
            <a:off x="4679681" y="3585438"/>
            <a:ext cx="541232" cy="41843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2</a:t>
            </a:r>
          </a:p>
        </p:txBody>
      </p:sp>
      <p:sp>
        <p:nvSpPr>
          <p:cNvPr id="129" name="Oval 128">
            <a:extLst>
              <a:ext uri="{FF2B5EF4-FFF2-40B4-BE49-F238E27FC236}">
                <a16:creationId xmlns:a16="http://schemas.microsoft.com/office/drawing/2014/main" id="{59659B2A-ECFF-4F89-97F9-EC98C7FE45C0}"/>
              </a:ext>
            </a:extLst>
          </p:cNvPr>
          <p:cNvSpPr/>
          <p:nvPr/>
        </p:nvSpPr>
        <p:spPr>
          <a:xfrm>
            <a:off x="5032846" y="4172671"/>
            <a:ext cx="541232" cy="41843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3</a:t>
            </a:r>
          </a:p>
        </p:txBody>
      </p:sp>
      <p:sp>
        <p:nvSpPr>
          <p:cNvPr id="130" name="Oval 129">
            <a:extLst>
              <a:ext uri="{FF2B5EF4-FFF2-40B4-BE49-F238E27FC236}">
                <a16:creationId xmlns:a16="http://schemas.microsoft.com/office/drawing/2014/main" id="{D6E2DEFE-3803-49F0-BD9C-BBB189750699}"/>
              </a:ext>
            </a:extLst>
          </p:cNvPr>
          <p:cNvSpPr/>
          <p:nvPr/>
        </p:nvSpPr>
        <p:spPr>
          <a:xfrm>
            <a:off x="4286910" y="5444626"/>
            <a:ext cx="541234" cy="42002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5</a:t>
            </a:r>
          </a:p>
        </p:txBody>
      </p:sp>
      <p:sp>
        <p:nvSpPr>
          <p:cNvPr id="131" name="Oval 130">
            <a:extLst>
              <a:ext uri="{FF2B5EF4-FFF2-40B4-BE49-F238E27FC236}">
                <a16:creationId xmlns:a16="http://schemas.microsoft.com/office/drawing/2014/main" id="{F485EB11-2D6D-40B8-B3C8-B966E9D04713}"/>
              </a:ext>
            </a:extLst>
          </p:cNvPr>
          <p:cNvSpPr/>
          <p:nvPr/>
        </p:nvSpPr>
        <p:spPr>
          <a:xfrm>
            <a:off x="5023592" y="4990826"/>
            <a:ext cx="541234" cy="431379"/>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4</a:t>
            </a:r>
          </a:p>
        </p:txBody>
      </p:sp>
      <p:sp>
        <p:nvSpPr>
          <p:cNvPr id="132" name="Oval 131">
            <a:extLst>
              <a:ext uri="{FF2B5EF4-FFF2-40B4-BE49-F238E27FC236}">
                <a16:creationId xmlns:a16="http://schemas.microsoft.com/office/drawing/2014/main" id="{0C73CD0A-8311-4BCF-894B-01D4979FBC20}"/>
              </a:ext>
            </a:extLst>
          </p:cNvPr>
          <p:cNvSpPr/>
          <p:nvPr/>
        </p:nvSpPr>
        <p:spPr>
          <a:xfrm>
            <a:off x="3534891" y="5212987"/>
            <a:ext cx="541234" cy="41843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6</a:t>
            </a:r>
          </a:p>
        </p:txBody>
      </p:sp>
      <p:sp>
        <p:nvSpPr>
          <p:cNvPr id="133" name="Oval 132">
            <a:extLst>
              <a:ext uri="{FF2B5EF4-FFF2-40B4-BE49-F238E27FC236}">
                <a16:creationId xmlns:a16="http://schemas.microsoft.com/office/drawing/2014/main" id="{20EEAD69-C62D-455A-8094-0F1C34522CFD}"/>
              </a:ext>
            </a:extLst>
          </p:cNvPr>
          <p:cNvSpPr/>
          <p:nvPr/>
        </p:nvSpPr>
        <p:spPr>
          <a:xfrm>
            <a:off x="3286568" y="4626489"/>
            <a:ext cx="539336" cy="418435"/>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7</a:t>
            </a:r>
          </a:p>
        </p:txBody>
      </p:sp>
      <p:sp>
        <p:nvSpPr>
          <p:cNvPr id="134" name="Oval 133">
            <a:extLst>
              <a:ext uri="{FF2B5EF4-FFF2-40B4-BE49-F238E27FC236}">
                <a16:creationId xmlns:a16="http://schemas.microsoft.com/office/drawing/2014/main" id="{C9567741-9432-4A18-94EB-6B3BF9A67FFC}"/>
              </a:ext>
            </a:extLst>
          </p:cNvPr>
          <p:cNvSpPr/>
          <p:nvPr/>
        </p:nvSpPr>
        <p:spPr>
          <a:xfrm>
            <a:off x="3391607" y="3992440"/>
            <a:ext cx="541232" cy="418435"/>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a:solidFill>
                  <a:prstClr val="white"/>
                </a:solidFill>
                <a:latin typeface="Times New Roman" panose="02020603050405020304" pitchFamily="18" charset="0"/>
                <a:cs typeface="Times New Roman" panose="02020603050405020304" pitchFamily="18" charset="0"/>
              </a:rPr>
              <a:t>8</a:t>
            </a:r>
            <a:endParaRPr lang="en-US" sz="1350" dirty="0">
              <a:solidFill>
                <a:prstClr val="white"/>
              </a:solidFill>
              <a:latin typeface="Times New Roman" panose="02020603050405020304" pitchFamily="18" charset="0"/>
              <a:cs typeface="Times New Roman" panose="02020603050405020304" pitchFamily="18" charset="0"/>
            </a:endParaRPr>
          </a:p>
        </p:txBody>
      </p:sp>
      <p:pic>
        <p:nvPicPr>
          <p:cNvPr id="58" name="Đồng hồ đếm ngược 5 phút - 5 Minutes">
            <a:hlinkClick r:id="" action="ppaction://media"/>
            <a:extLst>
              <a:ext uri="{FF2B5EF4-FFF2-40B4-BE49-F238E27FC236}">
                <a16:creationId xmlns:a16="http://schemas.microsoft.com/office/drawing/2014/main" id="{A0D29391-B605-4E4A-95FD-47FB205726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16531" y="5261336"/>
            <a:ext cx="1376456" cy="774257"/>
          </a:xfrm>
          <a:prstGeom prst="rect">
            <a:avLst/>
          </a:prstGeom>
        </p:spPr>
      </p:pic>
      <p:sp>
        <p:nvSpPr>
          <p:cNvPr id="60" name="Bent Arrow 55">
            <a:extLst>
              <a:ext uri="{FF2B5EF4-FFF2-40B4-BE49-F238E27FC236}">
                <a16:creationId xmlns:a16="http://schemas.microsoft.com/office/drawing/2014/main" id="{4C2DFB2B-4138-4A42-B591-BF17D670FF53}"/>
              </a:ext>
            </a:extLst>
          </p:cNvPr>
          <p:cNvSpPr/>
          <p:nvPr/>
        </p:nvSpPr>
        <p:spPr>
          <a:xfrm rot="2208221">
            <a:off x="4020193" y="1420508"/>
            <a:ext cx="1047750" cy="864394"/>
          </a:xfrm>
          <a:prstGeom prst="bentArrow">
            <a:avLst>
              <a:gd name="adj1" fmla="val 23016"/>
              <a:gd name="adj2" fmla="val 19721"/>
              <a:gd name="adj3" fmla="val 25458"/>
              <a:gd name="adj4" fmla="val 9178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61" name="Bent Arrow 56">
            <a:extLst>
              <a:ext uri="{FF2B5EF4-FFF2-40B4-BE49-F238E27FC236}">
                <a16:creationId xmlns:a16="http://schemas.microsoft.com/office/drawing/2014/main" id="{99B05134-9E34-4326-9865-0893387A7A69}"/>
              </a:ext>
            </a:extLst>
          </p:cNvPr>
          <p:cNvSpPr/>
          <p:nvPr/>
        </p:nvSpPr>
        <p:spPr>
          <a:xfrm rot="9938158">
            <a:off x="5983795" y="4298105"/>
            <a:ext cx="1047750" cy="864394"/>
          </a:xfrm>
          <a:prstGeom prst="bentArrow">
            <a:avLst>
              <a:gd name="adj1" fmla="val 23016"/>
              <a:gd name="adj2" fmla="val 19721"/>
              <a:gd name="adj3" fmla="val 25458"/>
              <a:gd name="adj4" fmla="val 9178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62" name="Bent Arrow 57">
            <a:extLst>
              <a:ext uri="{FF2B5EF4-FFF2-40B4-BE49-F238E27FC236}">
                <a16:creationId xmlns:a16="http://schemas.microsoft.com/office/drawing/2014/main" id="{6FC58F44-2AB1-4F91-8AEB-D626A694AB4A}"/>
              </a:ext>
            </a:extLst>
          </p:cNvPr>
          <p:cNvSpPr/>
          <p:nvPr/>
        </p:nvSpPr>
        <p:spPr>
          <a:xfrm rot="16200000">
            <a:off x="1964460" y="4363167"/>
            <a:ext cx="1047750" cy="863204"/>
          </a:xfrm>
          <a:prstGeom prst="bentArrow">
            <a:avLst>
              <a:gd name="adj1" fmla="val 23016"/>
              <a:gd name="adj2" fmla="val 19721"/>
              <a:gd name="adj3" fmla="val 25458"/>
              <a:gd name="adj4" fmla="val 9178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63" name="TextBox 1">
            <a:extLst>
              <a:ext uri="{FF2B5EF4-FFF2-40B4-BE49-F238E27FC236}">
                <a16:creationId xmlns:a16="http://schemas.microsoft.com/office/drawing/2014/main" id="{DDB5FCD3-DC78-4118-B02C-C89A3745EA67}"/>
              </a:ext>
            </a:extLst>
          </p:cNvPr>
          <p:cNvSpPr txBox="1">
            <a:spLocks noChangeArrowheads="1"/>
          </p:cNvSpPr>
          <p:nvPr/>
        </p:nvSpPr>
        <p:spPr bwMode="auto">
          <a:xfrm>
            <a:off x="-166380" y="4471038"/>
            <a:ext cx="32247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auto" hangingPunct="1">
              <a:spcBef>
                <a:spcPts val="0"/>
              </a:spcBef>
              <a:spcAft>
                <a:spcPts val="0"/>
              </a:spcAft>
            </a:pPr>
            <a:r>
              <a:rPr lang="en-US" altLang="en-US" sz="2400" b="1" dirty="0">
                <a:solidFill>
                  <a:srgbClr val="002060"/>
                </a:solidFill>
                <a:latin typeface="Times New Roman" panose="02020603050405020304" pitchFamily="18" charset="0"/>
                <a:cs typeface="Times New Roman" panose="02020603050405020304" pitchFamily="18" charset="0"/>
              </a:rPr>
              <a:t>SƠ ĐỒ</a:t>
            </a:r>
          </a:p>
          <a:p>
            <a:pPr algn="ctr" defTabSz="685800" eaLnBrk="1" fontAlgn="auto" hangingPunct="1">
              <a:spcBef>
                <a:spcPts val="0"/>
              </a:spcBef>
              <a:spcAft>
                <a:spcPts val="0"/>
              </a:spcAft>
            </a:pPr>
            <a:r>
              <a:rPr lang="en-US" altLang="en-US" sz="2400" b="1" dirty="0">
                <a:solidFill>
                  <a:srgbClr val="002060"/>
                </a:solidFill>
                <a:latin typeface="Times New Roman" panose="02020603050405020304" pitchFamily="18" charset="0"/>
                <a:cs typeface="Times New Roman" panose="02020603050405020304" pitchFamily="18" charset="0"/>
              </a:rPr>
              <a:t>DI CHUYỂN NHÓM</a:t>
            </a:r>
          </a:p>
        </p:txBody>
      </p:sp>
      <p:pic>
        <p:nvPicPr>
          <p:cNvPr id="64" name="Picture 63"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7522" y="1914289"/>
            <a:ext cx="1474130" cy="1474130"/>
          </a:xfrm>
          <a:prstGeom prst="rect">
            <a:avLst/>
          </a:prstGeom>
        </p:spPr>
      </p:pic>
      <p:sp>
        <p:nvSpPr>
          <p:cNvPr id="7" name="TextBox 6"/>
          <p:cNvSpPr txBox="1"/>
          <p:nvPr/>
        </p:nvSpPr>
        <p:spPr>
          <a:xfrm>
            <a:off x="36310" y="862954"/>
            <a:ext cx="1955215" cy="646331"/>
          </a:xfrm>
          <a:prstGeom prst="rect">
            <a:avLst/>
          </a:prstGeom>
          <a:solidFill>
            <a:srgbClr val="92D050"/>
          </a:solidFill>
          <a:ln>
            <a:solidFill>
              <a:srgbClr val="FFFF00"/>
            </a:solidFill>
          </a:ln>
        </p:spPr>
        <p:txBody>
          <a:bodyPr wrap="square" rtlCol="0">
            <a:spAutoFit/>
          </a:bodyPr>
          <a:lstStyle/>
          <a:p>
            <a:pPr algn="ctr" defTabSz="685800" eaLnBrk="1" fontAlgn="auto" hangingPunct="1">
              <a:spcBef>
                <a:spcPts val="0"/>
              </a:spcBef>
              <a:spcAft>
                <a:spcPts val="0"/>
              </a:spcAft>
            </a:pPr>
            <a:r>
              <a:rPr lang="en-US" sz="1800" dirty="0" err="1">
                <a:solidFill>
                  <a:prstClr val="black"/>
                </a:solidFill>
                <a:latin typeface="Times New Roman" panose="02020603050405020304" pitchFamily="18" charset="0"/>
                <a:cs typeface="Times New Roman" panose="02020603050405020304" pitchFamily="18" charset="0"/>
              </a:rPr>
              <a:t>Hoạt</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động</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nhóm</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Kĩ</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thuật</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trạm</a:t>
            </a:r>
            <a:endParaRPr lang="en-US" sz="1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76379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5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000"/>
                                        <p:tgtEl>
                                          <p:spTgt spid="63"/>
                                        </p:tgtEl>
                                      </p:cBhvr>
                                    </p:animEffect>
                                    <p:anim calcmode="lin" valueType="num">
                                      <p:cBhvr>
                                        <p:cTn id="12" dur="1000" fill="hold"/>
                                        <p:tgtEl>
                                          <p:spTgt spid="63"/>
                                        </p:tgtEl>
                                        <p:attrNameLst>
                                          <p:attrName>ppt_x</p:attrName>
                                        </p:attrNameLst>
                                      </p:cBhvr>
                                      <p:tavLst>
                                        <p:tav tm="0">
                                          <p:val>
                                            <p:strVal val="#ppt_x"/>
                                          </p:val>
                                        </p:tav>
                                        <p:tav tm="100000">
                                          <p:val>
                                            <p:strVal val="#ppt_x"/>
                                          </p:val>
                                        </p:tav>
                                      </p:tavLst>
                                    </p:anim>
                                    <p:anim calcmode="lin" valueType="num">
                                      <p:cBhvr>
                                        <p:cTn id="1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left)">
                                      <p:cBhvr>
                                        <p:cTn id="18" dur="1000"/>
                                        <p:tgtEl>
                                          <p:spTgt spid="60"/>
                                        </p:tgtEl>
                                      </p:cBhvr>
                                    </p:animEffect>
                                  </p:childTnLst>
                                </p:cTn>
                              </p:par>
                              <p:par>
                                <p:cTn id="19" presetID="22" presetClass="entr" presetSubtype="1"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up)">
                                      <p:cBhvr>
                                        <p:cTn id="21" dur="1000"/>
                                        <p:tgtEl>
                                          <p:spTgt spid="61"/>
                                        </p:tgtEl>
                                      </p:cBhvr>
                                    </p:animEffect>
                                  </p:childTnLst>
                                </p:cTn>
                              </p:par>
                              <p:par>
                                <p:cTn id="22" presetID="22" presetClass="entr" presetSubtype="4" fill="hold" nodeType="with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down)">
                                      <p:cBhvr>
                                        <p:cTn id="24" dur="10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circle(in)">
                                      <p:cBhvr>
                                        <p:cTn id="29"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58"/>
                                        </p:tgtEl>
                                      </p:cBhvr>
                                    </p:cmd>
                                  </p:childTnLst>
                                </p:cTn>
                              </p:par>
                            </p:childTnLst>
                          </p:cTn>
                        </p:par>
                      </p:childTnLst>
                    </p:cTn>
                  </p:par>
                </p:childTnLst>
              </p:cTn>
              <p:nextCondLst>
                <p:cond evt="onClick" delay="0">
                  <p:tgtEl>
                    <p:spTgt spid="58"/>
                  </p:tgtEl>
                </p:cond>
              </p:nextCondLst>
            </p:seq>
            <p:video>
              <p:cMediaNode vol="80000">
                <p:cTn id="35" fill="hold" display="0">
                  <p:stCondLst>
                    <p:cond delay="indefinite"/>
                  </p:stCondLst>
                </p:cTn>
                <p:tgtEl>
                  <p:spTgt spid="58"/>
                </p:tgtEl>
              </p:cMediaNode>
            </p:video>
          </p:childTnLst>
        </p:cTn>
      </p:par>
    </p:tnLst>
    <p:bldLst>
      <p:bldP spid="6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6">
            <a:extLst>
              <a:ext uri="{FF2B5EF4-FFF2-40B4-BE49-F238E27FC236}">
                <a16:creationId xmlns:a16="http://schemas.microsoft.com/office/drawing/2014/main" id="{2179D638-F33B-9ABC-7B65-5B024FAC86CA}"/>
              </a:ext>
            </a:extLst>
          </p:cNvPr>
          <p:cNvSpPr txBox="1">
            <a:spLocks noChangeArrowheads="1"/>
          </p:cNvSpPr>
          <p:nvPr/>
        </p:nvSpPr>
        <p:spPr bwMode="auto">
          <a:xfrm>
            <a:off x="227806" y="506906"/>
            <a:ext cx="8686800" cy="236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sz="2000" b="1">
                <a:solidFill>
                  <a:schemeClr val="accent2"/>
                </a:solidFill>
                <a:latin typeface="Times New Roman" panose="02020603050405020304" pitchFamily="18" charset="0"/>
                <a:cs typeface="Times New Roman" panose="02020603050405020304" pitchFamily="18" charset="0"/>
              </a:rPr>
              <a:t>PHIẾU HỌC TẬP:           TRẠM 1 </a:t>
            </a:r>
          </a:p>
          <a:p>
            <a:pPr>
              <a:buNone/>
            </a:pPr>
            <a:r>
              <a:rPr lang="en-US" sz="2200">
                <a:latin typeface="Times New Roman" panose="02020603050405020304" pitchFamily="18" charset="0"/>
                <a:cs typeface="Times New Roman" panose="02020603050405020304" pitchFamily="18" charset="0"/>
              </a:rPr>
              <a:t>Ví dụ 4: Cho phương trình</a:t>
            </a:r>
          </a:p>
          <a:p>
            <a:pPr>
              <a:buNone/>
            </a:pPr>
            <a:r>
              <a:rPr lang="en-US" sz="2200">
                <a:latin typeface="Times New Roman" panose="02020603050405020304" pitchFamily="18" charset="0"/>
                <a:cs typeface="Times New Roman" panose="02020603050405020304" pitchFamily="18" charset="0"/>
              </a:rPr>
              <a:t>a) Chứng tỏ rằng các cặp số                             là nghiệm của phương trình trên </a:t>
            </a:r>
          </a:p>
          <a:p>
            <a:pPr>
              <a:buNone/>
            </a:pPr>
            <a:r>
              <a:rPr lang="en-US" sz="2200">
                <a:latin typeface="Times New Roman" panose="02020603050405020304" pitchFamily="18" charset="0"/>
                <a:cs typeface="Times New Roman" panose="02020603050405020304" pitchFamily="18" charset="0"/>
              </a:rPr>
              <a:t>b) Trong mặt phẳng tọa độ        , hãy biểu diễn các nghiệm                </a:t>
            </a:r>
          </a:p>
          <a:p>
            <a:pPr>
              <a:buNone/>
            </a:pPr>
            <a:r>
              <a:rPr lang="en-US" sz="2200">
                <a:latin typeface="Times New Roman" panose="02020603050405020304" pitchFamily="18" charset="0"/>
                <a:cs typeface="Times New Roman" panose="02020603050405020304" pitchFamily="18" charset="0"/>
              </a:rPr>
              <a:t>  của phương trình trên</a:t>
            </a:r>
          </a:p>
        </p:txBody>
      </p:sp>
      <p:graphicFrame>
        <p:nvGraphicFramePr>
          <p:cNvPr id="62" name="Object 61">
            <a:extLst>
              <a:ext uri="{FF2B5EF4-FFF2-40B4-BE49-F238E27FC236}">
                <a16:creationId xmlns:a16="http://schemas.microsoft.com/office/drawing/2014/main" id="{4931D903-3370-1CF3-341E-86B8F63863C2}"/>
              </a:ext>
            </a:extLst>
          </p:cNvPr>
          <p:cNvGraphicFramePr>
            <a:graphicFrameLocks noChangeAspect="1"/>
          </p:cNvGraphicFramePr>
          <p:nvPr>
            <p:extLst>
              <p:ext uri="{D42A27DB-BD31-4B8C-83A1-F6EECF244321}">
                <p14:modId xmlns:p14="http://schemas.microsoft.com/office/powerpoint/2010/main" val="2200800158"/>
              </p:ext>
            </p:extLst>
          </p:nvPr>
        </p:nvGraphicFramePr>
        <p:xfrm>
          <a:off x="3276600" y="914400"/>
          <a:ext cx="1504951" cy="420686"/>
        </p:xfrm>
        <a:graphic>
          <a:graphicData uri="http://schemas.openxmlformats.org/presentationml/2006/ole">
            <mc:AlternateContent xmlns:mc="http://schemas.openxmlformats.org/markup-compatibility/2006">
              <mc:Choice xmlns:v="urn:schemas-microsoft-com:vml" Requires="v">
                <p:oleObj name="Equation" r:id="rId2" imgW="799533" imgH="237836" progId="Equation.DSMT4">
                  <p:embed/>
                </p:oleObj>
              </mc:Choice>
              <mc:Fallback>
                <p:oleObj name="Equation" r:id="rId2" imgW="799533" imgH="237836" progId="Equation.DSMT4">
                  <p:embed/>
                  <p:pic>
                    <p:nvPicPr>
                      <p:cNvPr id="0" name=""/>
                      <p:cNvPicPr/>
                      <p:nvPr/>
                    </p:nvPicPr>
                    <p:blipFill>
                      <a:blip r:embed="rId3"/>
                      <a:stretch>
                        <a:fillRect/>
                      </a:stretch>
                    </p:blipFill>
                    <p:spPr>
                      <a:xfrm>
                        <a:off x="3276600" y="914400"/>
                        <a:ext cx="1504951" cy="420686"/>
                      </a:xfrm>
                      <a:prstGeom prst="rect">
                        <a:avLst/>
                      </a:prstGeom>
                    </p:spPr>
                  </p:pic>
                </p:oleObj>
              </mc:Fallback>
            </mc:AlternateContent>
          </a:graphicData>
        </a:graphic>
      </p:graphicFrame>
      <p:graphicFrame>
        <p:nvGraphicFramePr>
          <p:cNvPr id="84" name="Object 83">
            <a:extLst>
              <a:ext uri="{FF2B5EF4-FFF2-40B4-BE49-F238E27FC236}">
                <a16:creationId xmlns:a16="http://schemas.microsoft.com/office/drawing/2014/main" id="{96836236-1103-7430-40CA-93ABE0A3E976}"/>
              </a:ext>
            </a:extLst>
          </p:cNvPr>
          <p:cNvGraphicFramePr>
            <a:graphicFrameLocks noChangeAspect="1"/>
          </p:cNvGraphicFramePr>
          <p:nvPr>
            <p:extLst>
              <p:ext uri="{D42A27DB-BD31-4B8C-83A1-F6EECF244321}">
                <p14:modId xmlns:p14="http://schemas.microsoft.com/office/powerpoint/2010/main" val="3982088702"/>
              </p:ext>
            </p:extLst>
          </p:nvPr>
        </p:nvGraphicFramePr>
        <p:xfrm>
          <a:off x="3429000" y="1295400"/>
          <a:ext cx="1841500" cy="420687"/>
        </p:xfrm>
        <a:graphic>
          <a:graphicData uri="http://schemas.openxmlformats.org/presentationml/2006/ole">
            <mc:AlternateContent xmlns:mc="http://schemas.openxmlformats.org/markup-compatibility/2006">
              <mc:Choice xmlns:v="urn:schemas-microsoft-com:vml" Requires="v">
                <p:oleObj name="Equation" r:id="rId4" imgW="1066680" imgH="253800" progId="Equation.DSMT4">
                  <p:embed/>
                </p:oleObj>
              </mc:Choice>
              <mc:Fallback>
                <p:oleObj name="Equation" r:id="rId4" imgW="1066680" imgH="253800" progId="Equation.DSMT4">
                  <p:embed/>
                  <p:pic>
                    <p:nvPicPr>
                      <p:cNvPr id="0" name=""/>
                      <p:cNvPicPr/>
                      <p:nvPr/>
                    </p:nvPicPr>
                    <p:blipFill>
                      <a:blip r:embed="rId5"/>
                      <a:stretch>
                        <a:fillRect/>
                      </a:stretch>
                    </p:blipFill>
                    <p:spPr>
                      <a:xfrm>
                        <a:off x="3429000" y="1295400"/>
                        <a:ext cx="1841500" cy="420687"/>
                      </a:xfrm>
                      <a:prstGeom prst="rect">
                        <a:avLst/>
                      </a:prstGeom>
                    </p:spPr>
                  </p:pic>
                </p:oleObj>
              </mc:Fallback>
            </mc:AlternateContent>
          </a:graphicData>
        </a:graphic>
      </p:graphicFrame>
      <p:graphicFrame>
        <p:nvGraphicFramePr>
          <p:cNvPr id="89" name="Object 88">
            <a:extLst>
              <a:ext uri="{FF2B5EF4-FFF2-40B4-BE49-F238E27FC236}">
                <a16:creationId xmlns:a16="http://schemas.microsoft.com/office/drawing/2014/main" id="{EE3B6289-6255-C988-BB66-7D30A4AC27BE}"/>
              </a:ext>
            </a:extLst>
          </p:cNvPr>
          <p:cNvGraphicFramePr>
            <a:graphicFrameLocks noChangeAspect="1"/>
          </p:cNvGraphicFramePr>
          <p:nvPr>
            <p:extLst>
              <p:ext uri="{D42A27DB-BD31-4B8C-83A1-F6EECF244321}">
                <p14:modId xmlns:p14="http://schemas.microsoft.com/office/powerpoint/2010/main" val="3144321615"/>
              </p:ext>
            </p:extLst>
          </p:nvPr>
        </p:nvGraphicFramePr>
        <p:xfrm>
          <a:off x="3352801" y="2108201"/>
          <a:ext cx="609599" cy="330199"/>
        </p:xfrm>
        <a:graphic>
          <a:graphicData uri="http://schemas.openxmlformats.org/presentationml/2006/ole">
            <mc:AlternateContent xmlns:mc="http://schemas.openxmlformats.org/markup-compatibility/2006">
              <mc:Choice xmlns:v="urn:schemas-microsoft-com:vml" Requires="v">
                <p:oleObj name="Equation" r:id="rId6" imgW="291960" imgH="203040" progId="Equation.DSMT4">
                  <p:embed/>
                </p:oleObj>
              </mc:Choice>
              <mc:Fallback>
                <p:oleObj name="Equation" r:id="rId6" imgW="291960" imgH="203040" progId="Equation.DSMT4">
                  <p:embed/>
                  <p:pic>
                    <p:nvPicPr>
                      <p:cNvPr id="0" name=""/>
                      <p:cNvPicPr/>
                      <p:nvPr/>
                    </p:nvPicPr>
                    <p:blipFill>
                      <a:blip r:embed="rId7"/>
                      <a:stretch>
                        <a:fillRect/>
                      </a:stretch>
                    </p:blipFill>
                    <p:spPr>
                      <a:xfrm>
                        <a:off x="3352801" y="2108201"/>
                        <a:ext cx="609599" cy="330199"/>
                      </a:xfrm>
                      <a:prstGeom prst="rect">
                        <a:avLst/>
                      </a:prstGeom>
                    </p:spPr>
                  </p:pic>
                </p:oleObj>
              </mc:Fallback>
            </mc:AlternateContent>
          </a:graphicData>
        </a:graphic>
      </p:graphicFrame>
      <p:graphicFrame>
        <p:nvGraphicFramePr>
          <p:cNvPr id="90" name="Object 89">
            <a:extLst>
              <a:ext uri="{FF2B5EF4-FFF2-40B4-BE49-F238E27FC236}">
                <a16:creationId xmlns:a16="http://schemas.microsoft.com/office/drawing/2014/main" id="{F6176809-FECC-3E18-A64D-3615A41B309D}"/>
              </a:ext>
            </a:extLst>
          </p:cNvPr>
          <p:cNvGraphicFramePr>
            <a:graphicFrameLocks noChangeAspect="1"/>
          </p:cNvGraphicFramePr>
          <p:nvPr>
            <p:extLst>
              <p:ext uri="{D42A27DB-BD31-4B8C-83A1-F6EECF244321}">
                <p14:modId xmlns:p14="http://schemas.microsoft.com/office/powerpoint/2010/main" val="2386643137"/>
              </p:ext>
            </p:extLst>
          </p:nvPr>
        </p:nvGraphicFramePr>
        <p:xfrm>
          <a:off x="6843713" y="2057400"/>
          <a:ext cx="1843087" cy="422275"/>
        </p:xfrm>
        <a:graphic>
          <a:graphicData uri="http://schemas.openxmlformats.org/presentationml/2006/ole">
            <mc:AlternateContent xmlns:mc="http://schemas.openxmlformats.org/markup-compatibility/2006">
              <mc:Choice xmlns:v="urn:schemas-microsoft-com:vml" Requires="v">
                <p:oleObj name="Equation" r:id="rId4" imgW="1842524" imgH="422335" progId="Equation.DSMT4">
                  <p:embed/>
                </p:oleObj>
              </mc:Choice>
              <mc:Fallback>
                <p:oleObj name="Equation" r:id="rId4" imgW="1842524" imgH="422335" progId="Equation.DSMT4">
                  <p:embed/>
                  <p:pic>
                    <p:nvPicPr>
                      <p:cNvPr id="0" name=""/>
                      <p:cNvPicPr/>
                      <p:nvPr/>
                    </p:nvPicPr>
                    <p:blipFill>
                      <a:blip r:embed="rId8"/>
                      <a:stretch>
                        <a:fillRect/>
                      </a:stretch>
                    </p:blipFill>
                    <p:spPr>
                      <a:xfrm>
                        <a:off x="6843713" y="2057400"/>
                        <a:ext cx="1843087" cy="422275"/>
                      </a:xfrm>
                      <a:prstGeom prst="rect">
                        <a:avLst/>
                      </a:prstGeom>
                    </p:spPr>
                  </p:pic>
                </p:oleObj>
              </mc:Fallback>
            </mc:AlternateContent>
          </a:graphicData>
        </a:graphic>
      </p:graphicFrame>
      <p:sp>
        <p:nvSpPr>
          <p:cNvPr id="95" name="Text Box 6">
            <a:extLst>
              <a:ext uri="{FF2B5EF4-FFF2-40B4-BE49-F238E27FC236}">
                <a16:creationId xmlns:a16="http://schemas.microsoft.com/office/drawing/2014/main" id="{5F9EA58A-5E3A-B059-52BF-8C5389161680}"/>
              </a:ext>
            </a:extLst>
          </p:cNvPr>
          <p:cNvSpPr txBox="1">
            <a:spLocks noChangeArrowheads="1"/>
          </p:cNvSpPr>
          <p:nvPr/>
        </p:nvSpPr>
        <p:spPr bwMode="auto">
          <a:xfrm>
            <a:off x="214743" y="2689443"/>
            <a:ext cx="8686800" cy="202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sz="2000" b="1">
                <a:solidFill>
                  <a:schemeClr val="accent2"/>
                </a:solidFill>
                <a:latin typeface="Times New Roman" panose="02020603050405020304" pitchFamily="18" charset="0"/>
                <a:cs typeface="Times New Roman" panose="02020603050405020304" pitchFamily="18" charset="0"/>
              </a:rPr>
              <a:t>PHIẾU HỌC TẬP:           TRẠM 2</a:t>
            </a:r>
          </a:p>
          <a:p>
            <a:pPr>
              <a:buNone/>
            </a:pPr>
            <a:r>
              <a:rPr lang="en-US" sz="2200">
                <a:latin typeface="Times New Roman" panose="02020603050405020304" pitchFamily="18" charset="0"/>
                <a:cs typeface="Times New Roman" panose="02020603050405020304" pitchFamily="18" charset="0"/>
              </a:rPr>
              <a:t>Ví dụ 5: Cho phương trình</a:t>
            </a:r>
          </a:p>
          <a:p>
            <a:pPr>
              <a:buNone/>
            </a:pPr>
            <a:r>
              <a:rPr lang="en-US" sz="2200">
                <a:latin typeface="Times New Roman" panose="02020603050405020304" pitchFamily="18" charset="0"/>
                <a:cs typeface="Times New Roman" panose="02020603050405020304" pitchFamily="18" charset="0"/>
              </a:rPr>
              <a:t>a) Chứng tỏ rằng các cặp số                         là nghiệm của phương trình trên </a:t>
            </a:r>
          </a:p>
          <a:p>
            <a:pPr>
              <a:buNone/>
            </a:pPr>
            <a:r>
              <a:rPr lang="en-US" sz="2200">
                <a:latin typeface="Times New Roman" panose="02020603050405020304" pitchFamily="18" charset="0"/>
                <a:cs typeface="Times New Roman" panose="02020603050405020304" pitchFamily="18" charset="0"/>
              </a:rPr>
              <a:t>b) Trong mặt phẳng tọa độ        , hãy biểu diễn các nghiệm của phương trình trên</a:t>
            </a:r>
          </a:p>
        </p:txBody>
      </p:sp>
      <p:sp>
        <p:nvSpPr>
          <p:cNvPr id="96" name="Text Box 6">
            <a:extLst>
              <a:ext uri="{FF2B5EF4-FFF2-40B4-BE49-F238E27FC236}">
                <a16:creationId xmlns:a16="http://schemas.microsoft.com/office/drawing/2014/main" id="{457B3D21-3FD8-521D-0D74-74C73DCF1342}"/>
              </a:ext>
            </a:extLst>
          </p:cNvPr>
          <p:cNvSpPr txBox="1">
            <a:spLocks noChangeArrowheads="1"/>
          </p:cNvSpPr>
          <p:nvPr/>
        </p:nvSpPr>
        <p:spPr bwMode="auto">
          <a:xfrm>
            <a:off x="214743" y="4644518"/>
            <a:ext cx="8686800" cy="202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sz="2000" b="1">
                <a:solidFill>
                  <a:schemeClr val="accent2"/>
                </a:solidFill>
                <a:latin typeface="Times New Roman" panose="02020603050405020304" pitchFamily="18" charset="0"/>
                <a:cs typeface="Times New Roman" panose="02020603050405020304" pitchFamily="18" charset="0"/>
              </a:rPr>
              <a:t>PHIẾU HỌC TẬP:           TRẠM 3 </a:t>
            </a:r>
          </a:p>
          <a:p>
            <a:pPr>
              <a:buNone/>
            </a:pPr>
            <a:r>
              <a:rPr lang="en-US" sz="2200">
                <a:latin typeface="Times New Roman" panose="02020603050405020304" pitchFamily="18" charset="0"/>
                <a:cs typeface="Times New Roman" panose="02020603050405020304" pitchFamily="18" charset="0"/>
              </a:rPr>
              <a:t>Ví dụ 6: Cho phương trình</a:t>
            </a:r>
          </a:p>
          <a:p>
            <a:pPr marL="514350" indent="-514350">
              <a:buAutoNum type="alphaLcParenR"/>
            </a:pPr>
            <a:r>
              <a:rPr lang="en-US" sz="2200">
                <a:latin typeface="Times New Roman" panose="02020603050405020304" pitchFamily="18" charset="0"/>
                <a:cs typeface="Times New Roman" panose="02020603050405020304" pitchFamily="18" charset="0"/>
              </a:rPr>
              <a:t>Chứng tỏ rằng các cặp số                    là nghiệm của phương trình trên </a:t>
            </a:r>
          </a:p>
          <a:p>
            <a:pPr marL="514350" indent="-514350">
              <a:buFontTx/>
              <a:buAutoNum type="alphaLcParenR"/>
            </a:pPr>
            <a:r>
              <a:rPr lang="en-US" sz="2200">
                <a:latin typeface="Times New Roman" panose="02020603050405020304" pitchFamily="18" charset="0"/>
                <a:cs typeface="Times New Roman" panose="02020603050405020304" pitchFamily="18" charset="0"/>
              </a:rPr>
              <a:t>Trong mặt phẳng tọa độ        , hãy biểu diễn các nghiệm                </a:t>
            </a:r>
          </a:p>
          <a:p>
            <a:pPr>
              <a:buNone/>
            </a:pPr>
            <a:r>
              <a:rPr lang="en-US" sz="2200">
                <a:latin typeface="Times New Roman" panose="02020603050405020304" pitchFamily="18" charset="0"/>
                <a:cs typeface="Times New Roman" panose="02020603050405020304" pitchFamily="18" charset="0"/>
              </a:rPr>
              <a:t>  của phương trình trên</a:t>
            </a:r>
          </a:p>
        </p:txBody>
      </p:sp>
      <p:graphicFrame>
        <p:nvGraphicFramePr>
          <p:cNvPr id="97" name="Object 96">
            <a:extLst>
              <a:ext uri="{FF2B5EF4-FFF2-40B4-BE49-F238E27FC236}">
                <a16:creationId xmlns:a16="http://schemas.microsoft.com/office/drawing/2014/main" id="{224C5116-5720-41D9-D563-68BF55BFFF24}"/>
              </a:ext>
            </a:extLst>
          </p:cNvPr>
          <p:cNvGraphicFramePr>
            <a:graphicFrameLocks noChangeAspect="1"/>
          </p:cNvGraphicFramePr>
          <p:nvPr>
            <p:extLst>
              <p:ext uri="{D42A27DB-BD31-4B8C-83A1-F6EECF244321}">
                <p14:modId xmlns:p14="http://schemas.microsoft.com/office/powerpoint/2010/main" val="857465371"/>
              </p:ext>
            </p:extLst>
          </p:nvPr>
        </p:nvGraphicFramePr>
        <p:xfrm>
          <a:off x="3465921" y="5045795"/>
          <a:ext cx="1315629" cy="364406"/>
        </p:xfrm>
        <a:graphic>
          <a:graphicData uri="http://schemas.openxmlformats.org/presentationml/2006/ole">
            <mc:AlternateContent xmlns:mc="http://schemas.openxmlformats.org/markup-compatibility/2006">
              <mc:Choice xmlns:v="urn:schemas-microsoft-com:vml" Requires="v">
                <p:oleObj name="Equation" r:id="rId9" imgW="660240" imgH="203040" progId="Equation.DSMT4">
                  <p:embed/>
                </p:oleObj>
              </mc:Choice>
              <mc:Fallback>
                <p:oleObj name="Equation" r:id="rId9" imgW="660240" imgH="203040" progId="Equation.DSMT4">
                  <p:embed/>
                  <p:pic>
                    <p:nvPicPr>
                      <p:cNvPr id="0" name=""/>
                      <p:cNvPicPr/>
                      <p:nvPr/>
                    </p:nvPicPr>
                    <p:blipFill>
                      <a:blip r:embed="rId10"/>
                      <a:stretch>
                        <a:fillRect/>
                      </a:stretch>
                    </p:blipFill>
                    <p:spPr>
                      <a:xfrm>
                        <a:off x="3465921" y="5045795"/>
                        <a:ext cx="1315629" cy="364406"/>
                      </a:xfrm>
                      <a:prstGeom prst="rect">
                        <a:avLst/>
                      </a:prstGeom>
                    </p:spPr>
                  </p:pic>
                </p:oleObj>
              </mc:Fallback>
            </mc:AlternateContent>
          </a:graphicData>
        </a:graphic>
      </p:graphicFrame>
      <p:graphicFrame>
        <p:nvGraphicFramePr>
          <p:cNvPr id="98" name="Object 97">
            <a:extLst>
              <a:ext uri="{FF2B5EF4-FFF2-40B4-BE49-F238E27FC236}">
                <a16:creationId xmlns:a16="http://schemas.microsoft.com/office/drawing/2014/main" id="{27DFB97E-FD8B-CE67-ACC9-1DE5E33F2F3B}"/>
              </a:ext>
            </a:extLst>
          </p:cNvPr>
          <p:cNvGraphicFramePr>
            <a:graphicFrameLocks noChangeAspect="1"/>
          </p:cNvGraphicFramePr>
          <p:nvPr>
            <p:extLst>
              <p:ext uri="{D42A27DB-BD31-4B8C-83A1-F6EECF244321}">
                <p14:modId xmlns:p14="http://schemas.microsoft.com/office/powerpoint/2010/main" val="2019427845"/>
              </p:ext>
            </p:extLst>
          </p:nvPr>
        </p:nvGraphicFramePr>
        <p:xfrm>
          <a:off x="3465922" y="3074695"/>
          <a:ext cx="1182278" cy="370783"/>
        </p:xfrm>
        <a:graphic>
          <a:graphicData uri="http://schemas.openxmlformats.org/presentationml/2006/ole">
            <mc:AlternateContent xmlns:mc="http://schemas.openxmlformats.org/markup-compatibility/2006">
              <mc:Choice xmlns:v="urn:schemas-microsoft-com:vml" Requires="v">
                <p:oleObj name="Equation" r:id="rId11" imgW="736560" imgH="203040" progId="Equation.DSMT4">
                  <p:embed/>
                </p:oleObj>
              </mc:Choice>
              <mc:Fallback>
                <p:oleObj name="Equation" r:id="rId11" imgW="736560" imgH="203040" progId="Equation.DSMT4">
                  <p:embed/>
                  <p:pic>
                    <p:nvPicPr>
                      <p:cNvPr id="0" name=""/>
                      <p:cNvPicPr/>
                      <p:nvPr/>
                    </p:nvPicPr>
                    <p:blipFill>
                      <a:blip r:embed="rId12"/>
                      <a:stretch>
                        <a:fillRect/>
                      </a:stretch>
                    </p:blipFill>
                    <p:spPr>
                      <a:xfrm>
                        <a:off x="3465922" y="3074695"/>
                        <a:ext cx="1182278" cy="370783"/>
                      </a:xfrm>
                      <a:prstGeom prst="rect">
                        <a:avLst/>
                      </a:prstGeom>
                    </p:spPr>
                  </p:pic>
                </p:oleObj>
              </mc:Fallback>
            </mc:AlternateContent>
          </a:graphicData>
        </a:graphic>
      </p:graphicFrame>
      <p:graphicFrame>
        <p:nvGraphicFramePr>
          <p:cNvPr id="99" name="Object 98">
            <a:extLst>
              <a:ext uri="{FF2B5EF4-FFF2-40B4-BE49-F238E27FC236}">
                <a16:creationId xmlns:a16="http://schemas.microsoft.com/office/drawing/2014/main" id="{B2875E33-6FD1-F103-A4EE-F86E59D5E2E0}"/>
              </a:ext>
            </a:extLst>
          </p:cNvPr>
          <p:cNvGraphicFramePr>
            <a:graphicFrameLocks noChangeAspect="1"/>
          </p:cNvGraphicFramePr>
          <p:nvPr>
            <p:extLst>
              <p:ext uri="{D42A27DB-BD31-4B8C-83A1-F6EECF244321}">
                <p14:modId xmlns:p14="http://schemas.microsoft.com/office/powerpoint/2010/main" val="2918895264"/>
              </p:ext>
            </p:extLst>
          </p:nvPr>
        </p:nvGraphicFramePr>
        <p:xfrm>
          <a:off x="3542121" y="3498797"/>
          <a:ext cx="1563279" cy="417755"/>
        </p:xfrm>
        <a:graphic>
          <a:graphicData uri="http://schemas.openxmlformats.org/presentationml/2006/ole">
            <mc:AlternateContent xmlns:mc="http://schemas.openxmlformats.org/markup-compatibility/2006">
              <mc:Choice xmlns:v="urn:schemas-microsoft-com:vml" Requires="v">
                <p:oleObj name="Equation" r:id="rId13" imgW="1180800" imgH="253800" progId="Equation.DSMT4">
                  <p:embed/>
                </p:oleObj>
              </mc:Choice>
              <mc:Fallback>
                <p:oleObj name="Equation" r:id="rId13" imgW="1180800" imgH="253800" progId="Equation.DSMT4">
                  <p:embed/>
                  <p:pic>
                    <p:nvPicPr>
                      <p:cNvPr id="0" name=""/>
                      <p:cNvPicPr/>
                      <p:nvPr/>
                    </p:nvPicPr>
                    <p:blipFill>
                      <a:blip r:embed="rId14"/>
                      <a:stretch>
                        <a:fillRect/>
                      </a:stretch>
                    </p:blipFill>
                    <p:spPr>
                      <a:xfrm>
                        <a:off x="3542121" y="3498797"/>
                        <a:ext cx="1563279" cy="417755"/>
                      </a:xfrm>
                      <a:prstGeom prst="rect">
                        <a:avLst/>
                      </a:prstGeom>
                    </p:spPr>
                  </p:pic>
                </p:oleObj>
              </mc:Fallback>
            </mc:AlternateContent>
          </a:graphicData>
        </a:graphic>
      </p:graphicFrame>
      <p:graphicFrame>
        <p:nvGraphicFramePr>
          <p:cNvPr id="100" name="Object 99">
            <a:extLst>
              <a:ext uri="{FF2B5EF4-FFF2-40B4-BE49-F238E27FC236}">
                <a16:creationId xmlns:a16="http://schemas.microsoft.com/office/drawing/2014/main" id="{851F7490-EC81-E79B-43CA-CC013B59DD84}"/>
              </a:ext>
            </a:extLst>
          </p:cNvPr>
          <p:cNvGraphicFramePr>
            <a:graphicFrameLocks noChangeAspect="1"/>
          </p:cNvGraphicFramePr>
          <p:nvPr>
            <p:extLst>
              <p:ext uri="{D42A27DB-BD31-4B8C-83A1-F6EECF244321}">
                <p14:modId xmlns:p14="http://schemas.microsoft.com/office/powerpoint/2010/main" val="1421760373"/>
              </p:ext>
            </p:extLst>
          </p:nvPr>
        </p:nvGraphicFramePr>
        <p:xfrm>
          <a:off x="3789772" y="5502994"/>
          <a:ext cx="1087028" cy="364406"/>
        </p:xfrm>
        <a:graphic>
          <a:graphicData uri="http://schemas.openxmlformats.org/presentationml/2006/ole">
            <mc:AlternateContent xmlns:mc="http://schemas.openxmlformats.org/markup-compatibility/2006">
              <mc:Choice xmlns:v="urn:schemas-microsoft-com:vml" Requires="v">
                <p:oleObj name="Equation" r:id="rId15" imgW="761760" imgH="253800" progId="Equation.DSMT4">
                  <p:embed/>
                </p:oleObj>
              </mc:Choice>
              <mc:Fallback>
                <p:oleObj name="Equation" r:id="rId15" imgW="761760" imgH="253800" progId="Equation.DSMT4">
                  <p:embed/>
                  <p:pic>
                    <p:nvPicPr>
                      <p:cNvPr id="0" name=""/>
                      <p:cNvPicPr/>
                      <p:nvPr/>
                    </p:nvPicPr>
                    <p:blipFill>
                      <a:blip r:embed="rId16"/>
                      <a:stretch>
                        <a:fillRect/>
                      </a:stretch>
                    </p:blipFill>
                    <p:spPr>
                      <a:xfrm>
                        <a:off x="3789772" y="5502994"/>
                        <a:ext cx="1087028" cy="364406"/>
                      </a:xfrm>
                      <a:prstGeom prst="rect">
                        <a:avLst/>
                      </a:prstGeom>
                    </p:spPr>
                  </p:pic>
                </p:oleObj>
              </mc:Fallback>
            </mc:AlternateContent>
          </a:graphicData>
        </a:graphic>
      </p:graphicFrame>
      <p:graphicFrame>
        <p:nvGraphicFramePr>
          <p:cNvPr id="102" name="Object 101">
            <a:extLst>
              <a:ext uri="{FF2B5EF4-FFF2-40B4-BE49-F238E27FC236}">
                <a16:creationId xmlns:a16="http://schemas.microsoft.com/office/drawing/2014/main" id="{3E739992-2779-481E-7A21-C3E1157CC9C6}"/>
              </a:ext>
            </a:extLst>
          </p:cNvPr>
          <p:cNvGraphicFramePr>
            <a:graphicFrameLocks noChangeAspect="1"/>
          </p:cNvGraphicFramePr>
          <p:nvPr>
            <p:extLst>
              <p:ext uri="{D42A27DB-BD31-4B8C-83A1-F6EECF244321}">
                <p14:modId xmlns:p14="http://schemas.microsoft.com/office/powerpoint/2010/main" val="2946387795"/>
              </p:ext>
            </p:extLst>
          </p:nvPr>
        </p:nvGraphicFramePr>
        <p:xfrm>
          <a:off x="3276600" y="3994756"/>
          <a:ext cx="609600" cy="328613"/>
        </p:xfrm>
        <a:graphic>
          <a:graphicData uri="http://schemas.openxmlformats.org/presentationml/2006/ole">
            <mc:AlternateContent xmlns:mc="http://schemas.openxmlformats.org/markup-compatibility/2006">
              <mc:Choice xmlns:v="urn:schemas-microsoft-com:vml" Requires="v">
                <p:oleObj name="Equation" r:id="rId6" imgW="609733" imgH="329242" progId="Equation.DSMT4">
                  <p:embed/>
                </p:oleObj>
              </mc:Choice>
              <mc:Fallback>
                <p:oleObj name="Equation" r:id="rId6" imgW="609733" imgH="329242" progId="Equation.DSMT4">
                  <p:embed/>
                  <p:pic>
                    <p:nvPicPr>
                      <p:cNvPr id="0" name=""/>
                      <p:cNvPicPr/>
                      <p:nvPr/>
                    </p:nvPicPr>
                    <p:blipFill>
                      <a:blip r:embed="rId17"/>
                      <a:stretch>
                        <a:fillRect/>
                      </a:stretch>
                    </p:blipFill>
                    <p:spPr>
                      <a:xfrm>
                        <a:off x="3276600" y="3994756"/>
                        <a:ext cx="609600" cy="328613"/>
                      </a:xfrm>
                      <a:prstGeom prst="rect">
                        <a:avLst/>
                      </a:prstGeom>
                    </p:spPr>
                  </p:pic>
                </p:oleObj>
              </mc:Fallback>
            </mc:AlternateContent>
          </a:graphicData>
        </a:graphic>
      </p:graphicFrame>
      <p:graphicFrame>
        <p:nvGraphicFramePr>
          <p:cNvPr id="104" name="Object 103">
            <a:extLst>
              <a:ext uri="{FF2B5EF4-FFF2-40B4-BE49-F238E27FC236}">
                <a16:creationId xmlns:a16="http://schemas.microsoft.com/office/drawing/2014/main" id="{4F1E5C5B-EBA7-6F54-883C-EC4B63031B86}"/>
              </a:ext>
            </a:extLst>
          </p:cNvPr>
          <p:cNvGraphicFramePr>
            <a:graphicFrameLocks noChangeAspect="1"/>
          </p:cNvGraphicFramePr>
          <p:nvPr>
            <p:extLst>
              <p:ext uri="{D42A27DB-BD31-4B8C-83A1-F6EECF244321}">
                <p14:modId xmlns:p14="http://schemas.microsoft.com/office/powerpoint/2010/main" val="597276012"/>
              </p:ext>
            </p:extLst>
          </p:nvPr>
        </p:nvGraphicFramePr>
        <p:xfrm>
          <a:off x="3505200" y="5919787"/>
          <a:ext cx="609600" cy="328613"/>
        </p:xfrm>
        <a:graphic>
          <a:graphicData uri="http://schemas.openxmlformats.org/presentationml/2006/ole">
            <mc:AlternateContent xmlns:mc="http://schemas.openxmlformats.org/markup-compatibility/2006">
              <mc:Choice xmlns:v="urn:schemas-microsoft-com:vml" Requires="v">
                <p:oleObj name="Equation" r:id="rId6" imgW="609733" imgH="329242" progId="Equation.DSMT4">
                  <p:embed/>
                </p:oleObj>
              </mc:Choice>
              <mc:Fallback>
                <p:oleObj name="Equation" r:id="rId6" imgW="609733" imgH="329242" progId="Equation.DSMT4">
                  <p:embed/>
                  <p:pic>
                    <p:nvPicPr>
                      <p:cNvPr id="0" name=""/>
                      <p:cNvPicPr/>
                      <p:nvPr/>
                    </p:nvPicPr>
                    <p:blipFill>
                      <a:blip r:embed="rId18"/>
                      <a:stretch>
                        <a:fillRect/>
                      </a:stretch>
                    </p:blipFill>
                    <p:spPr>
                      <a:xfrm>
                        <a:off x="3505200" y="5919787"/>
                        <a:ext cx="609600" cy="328613"/>
                      </a:xfrm>
                      <a:prstGeom prst="rect">
                        <a:avLst/>
                      </a:prstGeom>
                    </p:spPr>
                  </p:pic>
                </p:oleObj>
              </mc:Fallback>
            </mc:AlternateContent>
          </a:graphicData>
        </a:graphic>
      </p:graphicFrame>
    </p:spTree>
    <p:extLst>
      <p:ext uri="{BB962C8B-B14F-4D97-AF65-F5344CB8AC3E}">
        <p14:creationId xmlns:p14="http://schemas.microsoft.com/office/powerpoint/2010/main" val="391530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par>
                                <p:cTn id="14" presetID="10" presetClass="entr" presetSubtype="0" fill="hold" nodeType="with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500"/>
                                        <p:tgtEl>
                                          <p:spTgt spid="89"/>
                                        </p:tgtEl>
                                      </p:cBhvr>
                                    </p:animEffect>
                                  </p:childTnLst>
                                </p:cTn>
                              </p:par>
                              <p:par>
                                <p:cTn id="17" presetID="10" presetClass="entr" presetSubtype="0"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6" presetClass="entr" presetSubtype="21"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barn(inVertical)">
                                      <p:cBhvr>
                                        <p:cTn id="25" dur="500"/>
                                        <p:tgtEl>
                                          <p:spTgt spid="98"/>
                                        </p:tgtEl>
                                      </p:cBhvr>
                                    </p:animEffect>
                                  </p:childTnLst>
                                </p:cTn>
                              </p:par>
                              <p:par>
                                <p:cTn id="26" presetID="16" presetClass="entr" presetSubtype="21" fill="hold" nodeType="with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par>
                                <p:cTn id="29" presetID="16" presetClass="entr" presetSubtype="21" fill="hold" nodeType="with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barn(inVertical)">
                                      <p:cBhvr>
                                        <p:cTn id="31" dur="500"/>
                                        <p:tgtEl>
                                          <p:spTgt spid="10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6"/>
                                        </p:tgtEl>
                                        <p:attrNameLst>
                                          <p:attrName>style.visibility</p:attrName>
                                        </p:attrNameLst>
                                      </p:cBhvr>
                                      <p:to>
                                        <p:strVal val="visible"/>
                                      </p:to>
                                    </p:set>
                                    <p:animEffect transition="in" filter="fade">
                                      <p:cBhvr>
                                        <p:cTn id="36" dur="500"/>
                                        <p:tgtEl>
                                          <p:spTgt spid="96"/>
                                        </p:tgtEl>
                                      </p:cBhvr>
                                    </p:animEffect>
                                  </p:childTnLst>
                                </p:cTn>
                              </p:par>
                              <p:par>
                                <p:cTn id="37" presetID="10" presetClass="entr" presetSubtype="0" fill="hold" nodeType="with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500"/>
                                        <p:tgtEl>
                                          <p:spTgt spid="97"/>
                                        </p:tgtEl>
                                      </p:cBhvr>
                                    </p:animEffect>
                                  </p:childTnLst>
                                </p:cTn>
                              </p:par>
                              <p:par>
                                <p:cTn id="40" presetID="10" presetClass="entr" presetSubtype="0" fill="hold"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500"/>
                                        <p:tgtEl>
                                          <p:spTgt spid="100"/>
                                        </p:tgtEl>
                                      </p:cBhvr>
                                    </p:animEffect>
                                  </p:childTnLst>
                                </p:cTn>
                              </p:par>
                              <p:par>
                                <p:cTn id="43" presetID="10" presetClass="entr" presetSubtype="0" fill="hold" nodeType="withEffect">
                                  <p:stCondLst>
                                    <p:cond delay="0"/>
                                  </p:stCondLst>
                                  <p:childTnLst>
                                    <p:set>
                                      <p:cBhvr>
                                        <p:cTn id="44" dur="1" fill="hold">
                                          <p:stCondLst>
                                            <p:cond delay="0"/>
                                          </p:stCondLst>
                                        </p:cTn>
                                        <p:tgtEl>
                                          <p:spTgt spid="104"/>
                                        </p:tgtEl>
                                        <p:attrNameLst>
                                          <p:attrName>style.visibility</p:attrName>
                                        </p:attrNameLst>
                                      </p:cBhvr>
                                      <p:to>
                                        <p:strVal val="visible"/>
                                      </p:to>
                                    </p:set>
                                    <p:animEffect transition="in" filter="fade">
                                      <p:cBhvr>
                                        <p:cTn id="45"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95" grpId="0"/>
      <p:bldP spid="9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649" name="Group 81"/>
          <p:cNvGraphicFramePr>
            <a:graphicFrameLocks noGrp="1"/>
          </p:cNvGraphicFramePr>
          <p:nvPr>
            <p:extLst>
              <p:ext uri="{D42A27DB-BD31-4B8C-83A1-F6EECF244321}">
                <p14:modId xmlns:p14="http://schemas.microsoft.com/office/powerpoint/2010/main" val="4190818972"/>
              </p:ext>
            </p:extLst>
          </p:nvPr>
        </p:nvGraphicFramePr>
        <p:xfrm>
          <a:off x="179387" y="1066800"/>
          <a:ext cx="8785225" cy="5675922"/>
        </p:xfrm>
        <a:graphic>
          <a:graphicData uri="http://schemas.openxmlformats.org/drawingml/2006/table">
            <a:tbl>
              <a:tblPr/>
              <a:tblGrid>
                <a:gridCol w="2963713">
                  <a:extLst>
                    <a:ext uri="{9D8B030D-6E8A-4147-A177-3AD203B41FA5}">
                      <a16:colId xmlns:a16="http://schemas.microsoft.com/office/drawing/2014/main" val="20000"/>
                    </a:ext>
                  </a:extLst>
                </a:gridCol>
                <a:gridCol w="2581144">
                  <a:extLst>
                    <a:ext uri="{9D8B030D-6E8A-4147-A177-3AD203B41FA5}">
                      <a16:colId xmlns:a16="http://schemas.microsoft.com/office/drawing/2014/main" val="20001"/>
                    </a:ext>
                  </a:extLst>
                </a:gridCol>
                <a:gridCol w="3240368">
                  <a:extLst>
                    <a:ext uri="{9D8B030D-6E8A-4147-A177-3AD203B41FA5}">
                      <a16:colId xmlns:a16="http://schemas.microsoft.com/office/drawing/2014/main" val="20002"/>
                    </a:ext>
                  </a:extLst>
                </a:gridCol>
              </a:tblGrid>
              <a:tr h="73256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PT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bậc</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nhất</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hai</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ẩn</a:t>
                      </a:r>
                      <a:endParaRPr kumimoji="0" 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biểu diễn</a:t>
                      </a:r>
                      <a:endParaRPr kumimoji="0" 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Minh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hoạ</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tập</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nghiệm</a:t>
                      </a:r>
                      <a:endParaRPr kumimoji="0" 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90000"/>
                      </a:schemeClr>
                    </a:solidFill>
                  </a:tcPr>
                </a:tc>
                <a:extLst>
                  <a:ext uri="{0D108BD9-81ED-4DB2-BD59-A6C34878D82A}">
                    <a16:rowId xmlns:a16="http://schemas.microsoft.com/office/drawing/2014/main" val="10000"/>
                  </a:ext>
                </a:extLst>
              </a:tr>
              <a:tr h="16563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Đường thẳng </a:t>
                      </a: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053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Đường thẳng </a:t>
                      </a:r>
                      <a:endParaRPr kumimoji="0" lang="en-US" sz="2000" b="0" i="0" u="none" strike="noStrike" cap="none" normalizeH="0" baseline="0">
                        <a:ln>
                          <a:noFill/>
                        </a:ln>
                        <a:solidFill>
                          <a:srgbClr val="800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817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Đường thẳng </a:t>
                      </a:r>
                      <a:endParaRPr kumimoji="0" lang="en-US" sz="2000" b="0" i="0" u="none" strike="noStrike" cap="none" normalizeH="0" baseline="0">
                        <a:ln>
                          <a:noFill/>
                        </a:ln>
                        <a:solidFill>
                          <a:srgbClr val="800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09640" name="Text Box 72"/>
          <p:cNvSpPr txBox="1">
            <a:spLocks noChangeArrowheads="1"/>
          </p:cNvSpPr>
          <p:nvPr/>
        </p:nvSpPr>
        <p:spPr bwMode="auto">
          <a:xfrm>
            <a:off x="345059" y="605135"/>
            <a:ext cx="1654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Nhận xét</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pic>
        <p:nvPicPr>
          <p:cNvPr id="14405"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287" y="1891794"/>
            <a:ext cx="2847975" cy="1375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06" name="Picture 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2012" y="3494522"/>
            <a:ext cx="2790825" cy="1189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42" name="Rectangle 4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44" name="Rectangle 4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8" name="Group 7">
            <a:extLst>
              <a:ext uri="{FF2B5EF4-FFF2-40B4-BE49-F238E27FC236}">
                <a16:creationId xmlns:a16="http://schemas.microsoft.com/office/drawing/2014/main" id="{A61DBFA4-05AE-9426-B28C-A12C2DB83BD9}"/>
              </a:ext>
            </a:extLst>
          </p:cNvPr>
          <p:cNvGrpSpPr/>
          <p:nvPr/>
        </p:nvGrpSpPr>
        <p:grpSpPr>
          <a:xfrm>
            <a:off x="5793693" y="5149598"/>
            <a:ext cx="2847975" cy="1587500"/>
            <a:chOff x="6011863" y="1557338"/>
            <a:chExt cx="2847975" cy="1587500"/>
          </a:xfrm>
        </p:grpSpPr>
        <p:pic>
          <p:nvPicPr>
            <p:cNvPr id="17" name="Picture 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1557338"/>
              <a:ext cx="2847975" cy="158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2690099435"/>
                </p:ext>
              </p:extLst>
            </p:nvPr>
          </p:nvGraphicFramePr>
          <p:xfrm>
            <a:off x="7240588" y="1557338"/>
            <a:ext cx="644525" cy="658812"/>
          </p:xfrm>
          <a:graphic>
            <a:graphicData uri="http://schemas.openxmlformats.org/presentationml/2006/ole">
              <mc:AlternateContent xmlns:mc="http://schemas.openxmlformats.org/markup-compatibility/2006">
                <mc:Choice xmlns:v="urn:schemas-microsoft-com:vml" Requires="v">
                  <p:oleObj name="Equation" r:id="rId6" imgW="418918" imgH="431613" progId="Equation.DSMT4">
                    <p:embed/>
                  </p:oleObj>
                </mc:Choice>
                <mc:Fallback>
                  <p:oleObj name="Equation" r:id="rId6" imgW="418918" imgH="431613" progId="Equation.DSMT4">
                    <p:embed/>
                    <p:pic>
                      <p:nvPicPr>
                        <p:cNvPr id="3"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0588" y="1557338"/>
                          <a:ext cx="6445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22266519"/>
                </p:ext>
              </p:extLst>
            </p:nvPr>
          </p:nvGraphicFramePr>
          <p:xfrm>
            <a:off x="8118475" y="1989138"/>
            <a:ext cx="630238" cy="603250"/>
          </p:xfrm>
          <a:graphic>
            <a:graphicData uri="http://schemas.openxmlformats.org/presentationml/2006/ole">
              <mc:AlternateContent xmlns:mc="http://schemas.openxmlformats.org/markup-compatibility/2006">
                <mc:Choice xmlns:v="urn:schemas-microsoft-com:vml" Requires="v">
                  <p:oleObj name="Equation" r:id="rId8" imgW="444307" imgH="431613" progId="Equation.DSMT4">
                    <p:embed/>
                  </p:oleObj>
                </mc:Choice>
                <mc:Fallback>
                  <p:oleObj name="Equation" r:id="rId8" imgW="444307" imgH="431613" progId="Equation.DSMT4">
                    <p:embed/>
                    <p:pic>
                      <p:nvPicPr>
                        <p:cNvPr id="5"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8475" y="1989138"/>
                          <a:ext cx="6302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7" name="Straight Arrow Connector 6"/>
          <p:cNvCxnSpPr/>
          <p:nvPr/>
        </p:nvCxnSpPr>
        <p:spPr>
          <a:xfrm flipH="1">
            <a:off x="7543800" y="5927725"/>
            <a:ext cx="360362" cy="320675"/>
          </a:xfrm>
          <a:prstGeom prst="straightConnector1">
            <a:avLst/>
          </a:prstGeom>
          <a:ln w="19050">
            <a:solidFill>
              <a:srgbClr val="36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705600" y="5622925"/>
            <a:ext cx="360362" cy="320675"/>
          </a:xfrm>
          <a:prstGeom prst="straightConnector1">
            <a:avLst/>
          </a:prstGeom>
          <a:ln w="19050">
            <a:solidFill>
              <a:srgbClr val="36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5" name="Object 24"/>
          <p:cNvGraphicFramePr>
            <a:graphicFrameLocks noChangeAspect="1"/>
          </p:cNvGraphicFramePr>
          <p:nvPr>
            <p:extLst>
              <p:ext uri="{D42A27DB-BD31-4B8C-83A1-F6EECF244321}">
                <p14:modId xmlns:p14="http://schemas.microsoft.com/office/powerpoint/2010/main" val="2534225594"/>
              </p:ext>
            </p:extLst>
          </p:nvPr>
        </p:nvGraphicFramePr>
        <p:xfrm>
          <a:off x="3276600" y="5715000"/>
          <a:ext cx="1422400" cy="617538"/>
        </p:xfrm>
        <a:graphic>
          <a:graphicData uri="http://schemas.openxmlformats.org/presentationml/2006/ole">
            <mc:AlternateContent xmlns:mc="http://schemas.openxmlformats.org/markup-compatibility/2006">
              <mc:Choice xmlns:v="urn:schemas-microsoft-com:vml" Requires="v">
                <p:oleObj name="Equation" r:id="rId10" imgW="1257120" imgH="545760" progId="Equation.DSMT4">
                  <p:embed/>
                </p:oleObj>
              </mc:Choice>
              <mc:Fallback>
                <p:oleObj name="Equation" r:id="rId10" imgW="1257120" imgH="545760" progId="Equation.DSMT4">
                  <p:embed/>
                  <p:pic>
                    <p:nvPicPr>
                      <p:cNvPr id="2" name="Object 1"/>
                      <p:cNvPicPr/>
                      <p:nvPr/>
                    </p:nvPicPr>
                    <p:blipFill>
                      <a:blip r:embed="rId11"/>
                      <a:stretch>
                        <a:fillRect/>
                      </a:stretch>
                    </p:blipFill>
                    <p:spPr>
                      <a:xfrm>
                        <a:off x="3276600" y="5715000"/>
                        <a:ext cx="1422400" cy="617538"/>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755653132"/>
              </p:ext>
            </p:extLst>
          </p:nvPr>
        </p:nvGraphicFramePr>
        <p:xfrm>
          <a:off x="3958660" y="2133600"/>
          <a:ext cx="434975" cy="397592"/>
        </p:xfrm>
        <a:graphic>
          <a:graphicData uri="http://schemas.openxmlformats.org/presentationml/2006/ole">
            <mc:AlternateContent xmlns:mc="http://schemas.openxmlformats.org/markup-compatibility/2006">
              <mc:Choice xmlns:v="urn:schemas-microsoft-com:vml" Requires="v">
                <p:oleObj name="Equation" r:id="rId12" imgW="177480" imgH="241200" progId="Equation.DSMT4">
                  <p:embed/>
                </p:oleObj>
              </mc:Choice>
              <mc:Fallback>
                <p:oleObj name="Equation" r:id="rId12" imgW="177480" imgH="241200" progId="Equation.DSMT4">
                  <p:embed/>
                  <p:pic>
                    <p:nvPicPr>
                      <p:cNvPr id="3" name="Object 2"/>
                      <p:cNvPicPr/>
                      <p:nvPr/>
                    </p:nvPicPr>
                    <p:blipFill>
                      <a:blip r:embed="rId13"/>
                      <a:stretch>
                        <a:fillRect/>
                      </a:stretch>
                    </p:blipFill>
                    <p:spPr>
                      <a:xfrm>
                        <a:off x="3958660" y="2133600"/>
                        <a:ext cx="434975" cy="397592"/>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548563527"/>
              </p:ext>
            </p:extLst>
          </p:nvPr>
        </p:nvGraphicFramePr>
        <p:xfrm>
          <a:off x="838691" y="5442110"/>
          <a:ext cx="1783457" cy="1111006"/>
        </p:xfrm>
        <a:graphic>
          <a:graphicData uri="http://schemas.openxmlformats.org/presentationml/2006/ole">
            <mc:AlternateContent xmlns:mc="http://schemas.openxmlformats.org/markup-compatibility/2006">
              <mc:Choice xmlns:v="urn:schemas-microsoft-com:vml" Requires="v">
                <p:oleObj name="Equation" r:id="rId14" imgW="774360" imgH="482400" progId="Equation.DSMT4">
                  <p:embed/>
                </p:oleObj>
              </mc:Choice>
              <mc:Fallback>
                <p:oleObj name="Equation" r:id="rId14" imgW="774360" imgH="482400" progId="Equation.DSMT4">
                  <p:embed/>
                  <p:pic>
                    <p:nvPicPr>
                      <p:cNvPr id="4" name="Object 3"/>
                      <p:cNvPicPr/>
                      <p:nvPr/>
                    </p:nvPicPr>
                    <p:blipFill>
                      <a:blip r:embed="rId15"/>
                      <a:stretch>
                        <a:fillRect/>
                      </a:stretch>
                    </p:blipFill>
                    <p:spPr>
                      <a:xfrm>
                        <a:off x="838691" y="5442110"/>
                        <a:ext cx="1783457" cy="1111006"/>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4085523564"/>
              </p:ext>
            </p:extLst>
          </p:nvPr>
        </p:nvGraphicFramePr>
        <p:xfrm>
          <a:off x="807870" y="3711038"/>
          <a:ext cx="1636044" cy="1019175"/>
        </p:xfrm>
        <a:graphic>
          <a:graphicData uri="http://schemas.openxmlformats.org/presentationml/2006/ole">
            <mc:AlternateContent xmlns:mc="http://schemas.openxmlformats.org/markup-compatibility/2006">
              <mc:Choice xmlns:v="urn:schemas-microsoft-com:vml" Requires="v">
                <p:oleObj name="Equation" r:id="rId16" imgW="774360" imgH="482400" progId="Equation.DSMT4">
                  <p:embed/>
                </p:oleObj>
              </mc:Choice>
              <mc:Fallback>
                <p:oleObj name="Equation" r:id="rId16" imgW="774360" imgH="482400" progId="Equation.DSMT4">
                  <p:embed/>
                  <p:pic>
                    <p:nvPicPr>
                      <p:cNvPr id="5" name="Object 4"/>
                      <p:cNvPicPr/>
                      <p:nvPr/>
                    </p:nvPicPr>
                    <p:blipFill>
                      <a:blip r:embed="rId17"/>
                      <a:stretch>
                        <a:fillRect/>
                      </a:stretch>
                    </p:blipFill>
                    <p:spPr>
                      <a:xfrm>
                        <a:off x="807870" y="3711038"/>
                        <a:ext cx="1636044" cy="1019175"/>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915380667"/>
              </p:ext>
            </p:extLst>
          </p:nvPr>
        </p:nvGraphicFramePr>
        <p:xfrm>
          <a:off x="838691" y="1942687"/>
          <a:ext cx="1657318" cy="962314"/>
        </p:xfrm>
        <a:graphic>
          <a:graphicData uri="http://schemas.openxmlformats.org/presentationml/2006/ole">
            <mc:AlternateContent xmlns:mc="http://schemas.openxmlformats.org/markup-compatibility/2006">
              <mc:Choice xmlns:v="urn:schemas-microsoft-com:vml" Requires="v">
                <p:oleObj name="Equation" r:id="rId18" imgW="787320" imgH="457200" progId="Equation.DSMT4">
                  <p:embed/>
                </p:oleObj>
              </mc:Choice>
              <mc:Fallback>
                <p:oleObj name="Equation" r:id="rId18" imgW="787320" imgH="457200" progId="Equation.DSMT4">
                  <p:embed/>
                  <p:pic>
                    <p:nvPicPr>
                      <p:cNvPr id="6" name="Object 5"/>
                      <p:cNvPicPr/>
                      <p:nvPr/>
                    </p:nvPicPr>
                    <p:blipFill>
                      <a:blip r:embed="rId19"/>
                      <a:stretch>
                        <a:fillRect/>
                      </a:stretch>
                    </p:blipFill>
                    <p:spPr>
                      <a:xfrm>
                        <a:off x="838691" y="1942687"/>
                        <a:ext cx="1657318" cy="962314"/>
                      </a:xfrm>
                      <a:prstGeom prst="rect">
                        <a:avLst/>
                      </a:prstGeom>
                    </p:spPr>
                  </p:pic>
                </p:oleObj>
              </mc:Fallback>
            </mc:AlternateContent>
          </a:graphicData>
        </a:graphic>
      </p:graphicFrame>
      <p:sp>
        <p:nvSpPr>
          <p:cNvPr id="2" name="Rectangle: Rounded Corners 6">
            <a:extLst>
              <a:ext uri="{FF2B5EF4-FFF2-40B4-BE49-F238E27FC236}">
                <a16:creationId xmlns:a16="http://schemas.microsoft.com/office/drawing/2014/main" id="{702C2A25-18FE-4C2F-2C0A-D6A05CA9C70A}"/>
              </a:ext>
            </a:extLst>
          </p:cNvPr>
          <p:cNvSpPr/>
          <p:nvPr/>
        </p:nvSpPr>
        <p:spPr bwMode="auto">
          <a:xfrm>
            <a:off x="773193" y="50980"/>
            <a:ext cx="7837407" cy="630775"/>
          </a:xfrm>
          <a:prstGeom prst="roundRect">
            <a:avLst/>
          </a:prstGeom>
          <a:solidFill>
            <a:schemeClr val="bg1"/>
          </a:solidFill>
          <a:ln w="9525" cap="flat" cmpd="sng" algn="ctr">
            <a:solidFill>
              <a:schemeClr val="accent1"/>
            </a:solidFill>
            <a:prstDash val="solid"/>
            <a:round/>
            <a:headEnd type="none" w="med" len="med"/>
            <a:tailEnd type="none" w="med" len="med"/>
          </a:ln>
          <a:effectLst/>
        </p:spPr>
        <p:txBody>
          <a:bodyPr/>
          <a:lstStyle/>
          <a:p>
            <a:pPr eaLnBrk="1" hangingPunct="1">
              <a:buClr>
                <a:srgbClr val="000000"/>
              </a:buClr>
              <a:buSzPct val="100000"/>
              <a:buFont typeface="Times New Roman" panose="02020603050405020304" pitchFamily="18" charset="0"/>
              <a:buNone/>
              <a:defRPr/>
            </a:pPr>
            <a:r>
              <a:rPr lang="vi-VN" sz="1800" b="1">
                <a:solidFill>
                  <a:schemeClr val="accent6"/>
                </a:solidFill>
                <a:latin typeface="Times New Roman" panose="02020603050405020304" pitchFamily="18" charset="0"/>
                <a:cs typeface="Times New Roman" panose="02020603050405020304" pitchFamily="18" charset="0"/>
              </a:rPr>
              <a:t>BÀI 2: PHƯƠNG TRÌNH BẬC NHẤT HAI ẨN. HỆ HAI PHƯƠNG TRÌNH BẬC NHẤT HAI ẨN </a:t>
            </a:r>
            <a:endParaRPr lang="en-US" sz="1800" b="1" dirty="0">
              <a:solidFill>
                <a:schemeClr val="accent6"/>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48DC1A83-9CFD-652B-1BA2-B518A6E05F0A}"/>
              </a:ext>
            </a:extLst>
          </p:cNvPr>
          <p:cNvGraphicFramePr>
            <a:graphicFrameLocks noChangeAspect="1"/>
          </p:cNvGraphicFramePr>
          <p:nvPr>
            <p:extLst>
              <p:ext uri="{D42A27DB-BD31-4B8C-83A1-F6EECF244321}">
                <p14:modId xmlns:p14="http://schemas.microsoft.com/office/powerpoint/2010/main" val="2939003415"/>
              </p:ext>
            </p:extLst>
          </p:nvPr>
        </p:nvGraphicFramePr>
        <p:xfrm>
          <a:off x="3479530" y="2526070"/>
          <a:ext cx="711470" cy="740883"/>
        </p:xfrm>
        <a:graphic>
          <a:graphicData uri="http://schemas.openxmlformats.org/presentationml/2006/ole">
            <mc:AlternateContent xmlns:mc="http://schemas.openxmlformats.org/markup-compatibility/2006">
              <mc:Choice xmlns:v="urn:schemas-microsoft-com:vml" Requires="v">
                <p:oleObj name="Equation" r:id="rId20" imgW="856795" imgH="545621" progId="Equation.DSMT4">
                  <p:embed/>
                </p:oleObj>
              </mc:Choice>
              <mc:Fallback>
                <p:oleObj name="Equation" r:id="rId20" imgW="856795" imgH="545621" progId="Equation.DSMT4">
                  <p:embed/>
                  <p:pic>
                    <p:nvPicPr>
                      <p:cNvPr id="0" name=""/>
                      <p:cNvPicPr/>
                      <p:nvPr/>
                    </p:nvPicPr>
                    <p:blipFill>
                      <a:blip r:embed="rId21"/>
                      <a:stretch>
                        <a:fillRect/>
                      </a:stretch>
                    </p:blipFill>
                    <p:spPr>
                      <a:xfrm>
                        <a:off x="3479530" y="2526070"/>
                        <a:ext cx="711470" cy="74088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AA0EA589-BE5C-6348-E908-27F6A2014990}"/>
              </a:ext>
            </a:extLst>
          </p:cNvPr>
          <p:cNvGraphicFramePr>
            <a:graphicFrameLocks noChangeAspect="1"/>
          </p:cNvGraphicFramePr>
          <p:nvPr>
            <p:extLst>
              <p:ext uri="{D42A27DB-BD31-4B8C-83A1-F6EECF244321}">
                <p14:modId xmlns:p14="http://schemas.microsoft.com/office/powerpoint/2010/main" val="131513743"/>
              </p:ext>
            </p:extLst>
          </p:nvPr>
        </p:nvGraphicFramePr>
        <p:xfrm>
          <a:off x="3946525" y="5394325"/>
          <a:ext cx="466725" cy="396875"/>
        </p:xfrm>
        <a:graphic>
          <a:graphicData uri="http://schemas.openxmlformats.org/presentationml/2006/ole">
            <mc:AlternateContent xmlns:mc="http://schemas.openxmlformats.org/markup-compatibility/2006">
              <mc:Choice xmlns:v="urn:schemas-microsoft-com:vml" Requires="v">
                <p:oleObj name="Equation" r:id="rId22" imgW="190440" imgH="241200" progId="Equation.DSMT4">
                  <p:embed/>
                </p:oleObj>
              </mc:Choice>
              <mc:Fallback>
                <p:oleObj name="Equation" r:id="rId22" imgW="190440" imgH="241200" progId="Equation.DSMT4">
                  <p:embed/>
                  <p:pic>
                    <p:nvPicPr>
                      <p:cNvPr id="26" name="Object 25"/>
                      <p:cNvPicPr/>
                      <p:nvPr/>
                    </p:nvPicPr>
                    <p:blipFill>
                      <a:blip r:embed="rId23"/>
                      <a:stretch>
                        <a:fillRect/>
                      </a:stretch>
                    </p:blipFill>
                    <p:spPr>
                      <a:xfrm>
                        <a:off x="3946525" y="5394325"/>
                        <a:ext cx="466725" cy="3968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0A0EAA3-6913-F20A-BA66-0148C3FA0161}"/>
              </a:ext>
            </a:extLst>
          </p:cNvPr>
          <p:cNvGraphicFramePr>
            <a:graphicFrameLocks noChangeAspect="1"/>
          </p:cNvGraphicFramePr>
          <p:nvPr>
            <p:extLst>
              <p:ext uri="{D42A27DB-BD31-4B8C-83A1-F6EECF244321}">
                <p14:modId xmlns:p14="http://schemas.microsoft.com/office/powerpoint/2010/main" val="275032247"/>
              </p:ext>
            </p:extLst>
          </p:nvPr>
        </p:nvGraphicFramePr>
        <p:xfrm>
          <a:off x="3962400" y="3794125"/>
          <a:ext cx="465138" cy="396875"/>
        </p:xfrm>
        <a:graphic>
          <a:graphicData uri="http://schemas.openxmlformats.org/presentationml/2006/ole">
            <mc:AlternateContent xmlns:mc="http://schemas.openxmlformats.org/markup-compatibility/2006">
              <mc:Choice xmlns:v="urn:schemas-microsoft-com:vml" Requires="v">
                <p:oleObj name="Equation" r:id="rId24" imgW="190440" imgH="241200" progId="Equation.DSMT4">
                  <p:embed/>
                </p:oleObj>
              </mc:Choice>
              <mc:Fallback>
                <p:oleObj name="Equation" r:id="rId24" imgW="190440" imgH="241200" progId="Equation.DSMT4">
                  <p:embed/>
                  <p:pic>
                    <p:nvPicPr>
                      <p:cNvPr id="26" name="Object 25"/>
                      <p:cNvPicPr/>
                      <p:nvPr/>
                    </p:nvPicPr>
                    <p:blipFill>
                      <a:blip r:embed="rId25"/>
                      <a:stretch>
                        <a:fillRect/>
                      </a:stretch>
                    </p:blipFill>
                    <p:spPr>
                      <a:xfrm>
                        <a:off x="3962400" y="3794125"/>
                        <a:ext cx="465138" cy="3968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FE86184C-CB55-85CE-29C5-C55E4ECA1802}"/>
              </a:ext>
            </a:extLst>
          </p:cNvPr>
          <p:cNvGraphicFramePr>
            <a:graphicFrameLocks noChangeAspect="1"/>
          </p:cNvGraphicFramePr>
          <p:nvPr>
            <p:extLst>
              <p:ext uri="{D42A27DB-BD31-4B8C-83A1-F6EECF244321}">
                <p14:modId xmlns:p14="http://schemas.microsoft.com/office/powerpoint/2010/main" val="2929213332"/>
              </p:ext>
            </p:extLst>
          </p:nvPr>
        </p:nvGraphicFramePr>
        <p:xfrm>
          <a:off x="3711573" y="4112311"/>
          <a:ext cx="682062" cy="814387"/>
        </p:xfrm>
        <a:graphic>
          <a:graphicData uri="http://schemas.openxmlformats.org/presentationml/2006/ole">
            <mc:AlternateContent xmlns:mc="http://schemas.openxmlformats.org/markup-compatibility/2006">
              <mc:Choice xmlns:v="urn:schemas-microsoft-com:vml" Requires="v">
                <p:oleObj name="Equation" r:id="rId26" imgW="596880" imgH="545760" progId="Equation.DSMT4">
                  <p:embed/>
                </p:oleObj>
              </mc:Choice>
              <mc:Fallback>
                <p:oleObj name="Equation" r:id="rId26" imgW="596880" imgH="545760" progId="Equation.DSMT4">
                  <p:embed/>
                  <p:pic>
                    <p:nvPicPr>
                      <p:cNvPr id="10" name="Object 9">
                        <a:extLst>
                          <a:ext uri="{FF2B5EF4-FFF2-40B4-BE49-F238E27FC236}">
                            <a16:creationId xmlns:a16="http://schemas.microsoft.com/office/drawing/2014/main" id="{48DC1A83-9CFD-652B-1BA2-B518A6E05F0A}"/>
                          </a:ext>
                        </a:extLst>
                      </p:cNvPr>
                      <p:cNvPicPr/>
                      <p:nvPr/>
                    </p:nvPicPr>
                    <p:blipFill>
                      <a:blip r:embed="rId27"/>
                      <a:stretch>
                        <a:fillRect/>
                      </a:stretch>
                    </p:blipFill>
                    <p:spPr>
                      <a:xfrm>
                        <a:off x="3711573" y="4112311"/>
                        <a:ext cx="682062" cy="814387"/>
                      </a:xfrm>
                      <a:prstGeom prst="rect">
                        <a:avLst/>
                      </a:prstGeom>
                    </p:spPr>
                  </p:pic>
                </p:oleObj>
              </mc:Fallback>
            </mc:AlternateContent>
          </a:graphicData>
        </a:graphic>
      </p:graphicFrame>
    </p:spTree>
    <p:extLst>
      <p:ext uri="{BB962C8B-B14F-4D97-AF65-F5344CB8AC3E}">
        <p14:creationId xmlns:p14="http://schemas.microsoft.com/office/powerpoint/2010/main" val="292575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86880" y="34636"/>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14"/>
          <p:cNvSpPr txBox="1">
            <a:spLocks noChangeArrowheads="1"/>
          </p:cNvSpPr>
          <p:nvPr/>
        </p:nvSpPr>
        <p:spPr bwMode="auto">
          <a:xfrm>
            <a:off x="457200" y="309822"/>
            <a:ext cx="859992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a:latin typeface="Times New Roman" panose="02020603050405020304" pitchFamily="18" charset="0"/>
                <a:cs typeface="Times New Roman" panose="02020603050405020304" pitchFamily="18" charset="0"/>
              </a:rPr>
              <a:t>Nhận xét cặp số (6000; 3000) có là nghiệm </a:t>
            </a:r>
            <a:r>
              <a:rPr lang="en-US" altLang="en-US" sz="2400" dirty="0" err="1">
                <a:latin typeface="Times New Roman" panose="02020603050405020304" pitchFamily="18" charset="0"/>
                <a:cs typeface="Times New Roman" panose="02020603050405020304" pitchFamily="18" charset="0"/>
              </a:rPr>
              <a:t>phương</a:t>
            </a:r>
            <a:r>
              <a:rPr lang="en-US" altLang="en-US" sz="2400" dirty="0">
                <a:latin typeface="Times New Roman" panose="02020603050405020304" pitchFamily="18" charset="0"/>
                <a:cs typeface="Times New Roman" panose="02020603050405020304" pitchFamily="18" charset="0"/>
              </a:rPr>
              <a:t> </a:t>
            </a:r>
            <a:r>
              <a:rPr lang="en-US" altLang="en-US" sz="2400" err="1">
                <a:latin typeface="Times New Roman" panose="02020603050405020304" pitchFamily="18" charset="0"/>
                <a:cs typeface="Times New Roman" panose="02020603050405020304" pitchFamily="18" charset="0"/>
              </a:rPr>
              <a:t>trình</a:t>
            </a:r>
            <a:r>
              <a:rPr lang="en-US" altLang="en-US" sz="2400">
                <a:latin typeface="Times New Roman" panose="02020603050405020304" pitchFamily="18" charset="0"/>
                <a:cs typeface="Times New Roman" panose="02020603050405020304" pitchFamily="18" charset="0"/>
              </a:rPr>
              <a:t> bậc </a:t>
            </a:r>
            <a:r>
              <a:rPr lang="en-US" altLang="en-US" sz="2400" dirty="0" err="1">
                <a:latin typeface="Times New Roman" panose="02020603050405020304" pitchFamily="18" charset="0"/>
                <a:cs typeface="Times New Roman" panose="02020603050405020304" pitchFamily="18" charset="0"/>
              </a:rPr>
              <a:t>nhất</a:t>
            </a:r>
            <a:r>
              <a:rPr lang="en-US" altLang="en-US" sz="2400" dirty="0">
                <a:latin typeface="Times New Roman" panose="02020603050405020304" pitchFamily="18" charset="0"/>
                <a:cs typeface="Times New Roman" panose="02020603050405020304" pitchFamily="18" charset="0"/>
              </a:rPr>
              <a:t> </a:t>
            </a:r>
            <a:r>
              <a:rPr lang="en-US" altLang="en-US" sz="2400" err="1">
                <a:latin typeface="Times New Roman" panose="02020603050405020304" pitchFamily="18" charset="0"/>
                <a:cs typeface="Times New Roman" panose="02020603050405020304" pitchFamily="18" charset="0"/>
              </a:rPr>
              <a:t>hai</a:t>
            </a:r>
            <a:r>
              <a:rPr lang="en-US" altLang="en-US" sz="2400">
                <a:latin typeface="Times New Roman" panose="02020603050405020304" pitchFamily="18" charset="0"/>
                <a:cs typeface="Times New Roman" panose="02020603050405020304" pitchFamily="18" charset="0"/>
              </a:rPr>
              <a:t> ẩn                             và   </a:t>
            </a:r>
            <a:endParaRPr lang="en-US" altLang="en-US" sz="24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73D113EE-C548-B2A4-528A-95E0F5485254}"/>
              </a:ext>
            </a:extLst>
          </p:cNvPr>
          <p:cNvGraphicFramePr>
            <a:graphicFrameLocks noChangeAspect="1"/>
          </p:cNvGraphicFramePr>
          <p:nvPr>
            <p:extLst>
              <p:ext uri="{D42A27DB-BD31-4B8C-83A1-F6EECF244321}">
                <p14:modId xmlns:p14="http://schemas.microsoft.com/office/powerpoint/2010/main" val="1921276146"/>
              </p:ext>
            </p:extLst>
          </p:nvPr>
        </p:nvGraphicFramePr>
        <p:xfrm>
          <a:off x="1447800" y="685800"/>
          <a:ext cx="1981200" cy="443736"/>
        </p:xfrm>
        <a:graphic>
          <a:graphicData uri="http://schemas.openxmlformats.org/presentationml/2006/ole">
            <mc:AlternateContent xmlns:mc="http://schemas.openxmlformats.org/markup-compatibility/2006">
              <mc:Choice xmlns:v="urn:schemas-microsoft-com:vml" Requires="v">
                <p:oleObj name="Equation" r:id="rId4" imgW="1018209" imgH="200056" progId="Equation.DSMT4">
                  <p:embed/>
                </p:oleObj>
              </mc:Choice>
              <mc:Fallback>
                <p:oleObj name="Equation" r:id="rId4" imgW="1018209" imgH="200056" progId="Equation.DSMT4">
                  <p:embed/>
                  <p:pic>
                    <p:nvPicPr>
                      <p:cNvPr id="0" name=""/>
                      <p:cNvPicPr/>
                      <p:nvPr/>
                    </p:nvPicPr>
                    <p:blipFill>
                      <a:blip r:embed="rId5"/>
                      <a:stretch>
                        <a:fillRect/>
                      </a:stretch>
                    </p:blipFill>
                    <p:spPr>
                      <a:xfrm>
                        <a:off x="1447800" y="685800"/>
                        <a:ext cx="1981200" cy="443736"/>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803EF1AF-B617-1535-76AD-54FBE292208F}"/>
              </a:ext>
            </a:extLst>
          </p:cNvPr>
          <p:cNvGraphicFramePr>
            <a:graphicFrameLocks noChangeAspect="1"/>
          </p:cNvGraphicFramePr>
          <p:nvPr>
            <p:extLst>
              <p:ext uri="{D42A27DB-BD31-4B8C-83A1-F6EECF244321}">
                <p14:modId xmlns:p14="http://schemas.microsoft.com/office/powerpoint/2010/main" val="1698650598"/>
              </p:ext>
            </p:extLst>
          </p:nvPr>
        </p:nvGraphicFramePr>
        <p:xfrm>
          <a:off x="3886200" y="685800"/>
          <a:ext cx="1981200" cy="443736"/>
        </p:xfrm>
        <a:graphic>
          <a:graphicData uri="http://schemas.openxmlformats.org/presentationml/2006/ole">
            <mc:AlternateContent xmlns:mc="http://schemas.openxmlformats.org/markup-compatibility/2006">
              <mc:Choice xmlns:v="urn:schemas-microsoft-com:vml" Requires="v">
                <p:oleObj name="Equation" r:id="rId6" imgW="1037271" imgH="200056" progId="Equation.DSMT4">
                  <p:embed/>
                </p:oleObj>
              </mc:Choice>
              <mc:Fallback>
                <p:oleObj name="Equation" r:id="rId6" imgW="1037271" imgH="200056" progId="Equation.DSMT4">
                  <p:embed/>
                  <p:pic>
                    <p:nvPicPr>
                      <p:cNvPr id="0" name=""/>
                      <p:cNvPicPr/>
                      <p:nvPr/>
                    </p:nvPicPr>
                    <p:blipFill>
                      <a:blip r:embed="rId7"/>
                      <a:stretch>
                        <a:fillRect/>
                      </a:stretch>
                    </p:blipFill>
                    <p:spPr>
                      <a:xfrm>
                        <a:off x="3886200" y="685800"/>
                        <a:ext cx="1981200" cy="443736"/>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6411BB7-D144-5156-8E9B-2C9E793A6B50}"/>
              </a:ext>
            </a:extLst>
          </p:cNvPr>
          <p:cNvGraphicFramePr>
            <a:graphicFrameLocks noChangeAspect="1"/>
          </p:cNvGraphicFramePr>
          <p:nvPr>
            <p:extLst>
              <p:ext uri="{D42A27DB-BD31-4B8C-83A1-F6EECF244321}">
                <p14:modId xmlns:p14="http://schemas.microsoft.com/office/powerpoint/2010/main" val="1183475106"/>
              </p:ext>
            </p:extLst>
          </p:nvPr>
        </p:nvGraphicFramePr>
        <p:xfrm>
          <a:off x="1447800" y="2099102"/>
          <a:ext cx="4257676" cy="415498"/>
        </p:xfrm>
        <a:graphic>
          <a:graphicData uri="http://schemas.openxmlformats.org/presentationml/2006/ole">
            <mc:AlternateContent xmlns:mc="http://schemas.openxmlformats.org/markup-compatibility/2006">
              <mc:Choice xmlns:v="urn:schemas-microsoft-com:vml" Requires="v">
                <p:oleObj name="Equation" r:id="rId8" imgW="2635977" imgH="209411" progId="Equation.DSMT4">
                  <p:embed/>
                </p:oleObj>
              </mc:Choice>
              <mc:Fallback>
                <p:oleObj name="Equation" r:id="rId8" imgW="2635977" imgH="209411" progId="Equation.DSMT4">
                  <p:embed/>
                  <p:pic>
                    <p:nvPicPr>
                      <p:cNvPr id="0" name=""/>
                      <p:cNvPicPr/>
                      <p:nvPr/>
                    </p:nvPicPr>
                    <p:blipFill>
                      <a:blip r:embed="rId9"/>
                      <a:stretch>
                        <a:fillRect/>
                      </a:stretch>
                    </p:blipFill>
                    <p:spPr>
                      <a:xfrm>
                        <a:off x="1447800" y="2099102"/>
                        <a:ext cx="4257676" cy="41549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4644C9C-CB6F-04E0-D735-0A04CDBC8061}"/>
              </a:ext>
            </a:extLst>
          </p:cNvPr>
          <p:cNvSpPr txBox="1"/>
          <p:nvPr/>
        </p:nvSpPr>
        <p:spPr>
          <a:xfrm>
            <a:off x="3463834" y="1197626"/>
            <a:ext cx="1055077" cy="415498"/>
          </a:xfrm>
          <a:prstGeom prst="rect">
            <a:avLst/>
          </a:prstGeom>
          <a:noFill/>
        </p:spPr>
        <p:txBody>
          <a:bodyPr wrap="square" rtlCol="0">
            <a:spAutoFit/>
          </a:bodyPr>
          <a:lstStyle/>
          <a:p>
            <a:r>
              <a:rPr lang="en-US" sz="2100" b="1">
                <a:solidFill>
                  <a:srgbClr val="FF0000"/>
                </a:solidFill>
                <a:latin typeface="Times New Roman" panose="02020603050405020304" pitchFamily="18" charset="0"/>
                <a:cs typeface="Times New Roman" panose="02020603050405020304" pitchFamily="18" charset="0"/>
              </a:rPr>
              <a:t>Giải </a:t>
            </a:r>
          </a:p>
        </p:txBody>
      </p:sp>
      <p:graphicFrame>
        <p:nvGraphicFramePr>
          <p:cNvPr id="11" name="Object 10">
            <a:extLst>
              <a:ext uri="{FF2B5EF4-FFF2-40B4-BE49-F238E27FC236}">
                <a16:creationId xmlns:a16="http://schemas.microsoft.com/office/drawing/2014/main" id="{2E57E7C6-24B8-19BD-88BC-0B3FB51EEA67}"/>
              </a:ext>
            </a:extLst>
          </p:cNvPr>
          <p:cNvGraphicFramePr>
            <a:graphicFrameLocks noChangeAspect="1"/>
          </p:cNvGraphicFramePr>
          <p:nvPr>
            <p:extLst>
              <p:ext uri="{D42A27DB-BD31-4B8C-83A1-F6EECF244321}">
                <p14:modId xmlns:p14="http://schemas.microsoft.com/office/powerpoint/2010/main" val="689093821"/>
              </p:ext>
            </p:extLst>
          </p:nvPr>
        </p:nvGraphicFramePr>
        <p:xfrm>
          <a:off x="1520052" y="3108689"/>
          <a:ext cx="4575948" cy="430887"/>
        </p:xfrm>
        <a:graphic>
          <a:graphicData uri="http://schemas.openxmlformats.org/presentationml/2006/ole">
            <mc:AlternateContent xmlns:mc="http://schemas.openxmlformats.org/markup-compatibility/2006">
              <mc:Choice xmlns:v="urn:schemas-microsoft-com:vml" Requires="v">
                <p:oleObj name="Equation" r:id="rId10" imgW="2664391" imgH="209411" progId="Equation.DSMT4">
                  <p:embed/>
                </p:oleObj>
              </mc:Choice>
              <mc:Fallback>
                <p:oleObj name="Equation" r:id="rId10" imgW="2664391" imgH="209411" progId="Equation.DSMT4">
                  <p:embed/>
                  <p:pic>
                    <p:nvPicPr>
                      <p:cNvPr id="0" name=""/>
                      <p:cNvPicPr/>
                      <p:nvPr/>
                    </p:nvPicPr>
                    <p:blipFill>
                      <a:blip r:embed="rId11"/>
                      <a:stretch>
                        <a:fillRect/>
                      </a:stretch>
                    </p:blipFill>
                    <p:spPr>
                      <a:xfrm>
                        <a:off x="1520052" y="3108689"/>
                        <a:ext cx="4575948" cy="430887"/>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4D5F4DEA-5D9D-3E14-649E-25F277C45E5F}"/>
              </a:ext>
            </a:extLst>
          </p:cNvPr>
          <p:cNvSpPr txBox="1"/>
          <p:nvPr/>
        </p:nvSpPr>
        <p:spPr>
          <a:xfrm>
            <a:off x="467710" y="1162704"/>
            <a:ext cx="7696200" cy="815608"/>
          </a:xfrm>
          <a:prstGeom prst="rect">
            <a:avLst/>
          </a:prstGeom>
          <a:noFill/>
        </p:spPr>
        <p:txBody>
          <a:bodyPr wrap="square">
            <a:spAutoFit/>
          </a:bodyPr>
          <a:lstStyle/>
          <a:p>
            <a:pPr>
              <a:spcBef>
                <a:spcPts val="300"/>
              </a:spcBef>
              <a:spcAft>
                <a:spcPts val="300"/>
              </a:spcAft>
            </a:pPr>
            <a:r>
              <a:rPr lang="en-US" sz="1800">
                <a:effectLst/>
                <a:latin typeface="Times New Roman" panose="02020603050405020304" pitchFamily="18" charset="0"/>
                <a:ea typeface="Times New Roman" panose="02020603050405020304" pitchFamily="18" charset="0"/>
              </a:rPr>
              <a:t>là phương trình vì:</a:t>
            </a:r>
          </a:p>
          <a:p>
            <a:pPr>
              <a:spcBef>
                <a:spcPts val="300"/>
              </a:spcBef>
              <a:spcAft>
                <a:spcPts val="300"/>
              </a:spcAft>
            </a:pPr>
            <a:r>
              <a:rPr lang="en-US" altLang="en-US" sz="2400">
                <a:solidFill>
                  <a:schemeClr val="tx1"/>
                </a:solidFill>
                <a:latin typeface="Times New Roman" panose="02020603050405020304" pitchFamily="18" charset="0"/>
                <a:cs typeface="Times New Roman" panose="02020603050405020304" pitchFamily="18" charset="0"/>
              </a:rPr>
              <a:t>Cặp số (6000; 3000) </a:t>
            </a:r>
            <a:r>
              <a:rPr lang="en-US" sz="2400">
                <a:solidFill>
                  <a:schemeClr val="tx1"/>
                </a:solidFill>
                <a:effectLst/>
                <a:latin typeface="Times New Roman" panose="02020603050405020304" pitchFamily="18" charset="0"/>
                <a:ea typeface="Times New Roman" panose="02020603050405020304" pitchFamily="18" charset="0"/>
              </a:rPr>
              <a:t>là nghiệm của từng phương trình vì:</a:t>
            </a:r>
          </a:p>
        </p:txBody>
      </p:sp>
      <p:sp>
        <p:nvSpPr>
          <p:cNvPr id="21" name="TextBox 20">
            <a:extLst>
              <a:ext uri="{FF2B5EF4-FFF2-40B4-BE49-F238E27FC236}">
                <a16:creationId xmlns:a16="http://schemas.microsoft.com/office/drawing/2014/main" id="{DCC4647C-9925-055D-4CF2-42489FD4EEDD}"/>
              </a:ext>
            </a:extLst>
          </p:cNvPr>
          <p:cNvSpPr txBox="1"/>
          <p:nvPr/>
        </p:nvSpPr>
        <p:spPr>
          <a:xfrm>
            <a:off x="518411" y="2540913"/>
            <a:ext cx="8001000" cy="430887"/>
          </a:xfrm>
          <a:prstGeom prst="rect">
            <a:avLst/>
          </a:prstGeom>
          <a:noFill/>
        </p:spPr>
        <p:txBody>
          <a:bodyPr wrap="square">
            <a:spAutoFit/>
          </a:bodyPr>
          <a:lstStyle/>
          <a:p>
            <a:pPr>
              <a:spcBef>
                <a:spcPts val="300"/>
              </a:spcBef>
              <a:spcAft>
                <a:spcPts val="300"/>
              </a:spcAft>
            </a:pPr>
            <a:r>
              <a:rPr lang="en-US" altLang="en-US" sz="2200">
                <a:solidFill>
                  <a:schemeClr val="tx1"/>
                </a:solidFill>
                <a:latin typeface="Times New Roman" panose="02020603050405020304" pitchFamily="18" charset="0"/>
                <a:cs typeface="Times New Roman" panose="02020603050405020304" pitchFamily="18" charset="0"/>
              </a:rPr>
              <a:t>Cặp số (6000; 3000) </a:t>
            </a:r>
            <a:r>
              <a:rPr lang="en-US" sz="2200">
                <a:solidFill>
                  <a:schemeClr val="tx1"/>
                </a:solidFill>
                <a:effectLst/>
                <a:latin typeface="Times New Roman" panose="02020603050405020304" pitchFamily="18" charset="0"/>
                <a:ea typeface="Times New Roman" panose="02020603050405020304" pitchFamily="18" charset="0"/>
              </a:rPr>
              <a:t>là nghiệm của từng phương trình vì:</a:t>
            </a:r>
          </a:p>
        </p:txBody>
      </p:sp>
    </p:spTree>
    <p:extLst>
      <p:ext uri="{BB962C8B-B14F-4D97-AF65-F5344CB8AC3E}">
        <p14:creationId xmlns:p14="http://schemas.microsoft.com/office/powerpoint/2010/main" val="435977947"/>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34"/>
                                        </p:tgtEl>
                                        <p:attrNameLst>
                                          <p:attrName>style.visibility</p:attrName>
                                        </p:attrNameLst>
                                      </p:cBhvr>
                                      <p:to>
                                        <p:strVal val="visible"/>
                                      </p:to>
                                    </p:set>
                                    <p:animEffect transition="in" filter="wipe(down)">
                                      <p:cBhvr>
                                        <p:cTn id="10" dur="500"/>
                                        <p:tgtEl>
                                          <p:spTgt spid="513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4" grpId="0"/>
      <p:bldP spid="9" grpId="0"/>
      <p:bldP spid="14"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utoShape 4">
            <a:extLst>
              <a:ext uri="{FF2B5EF4-FFF2-40B4-BE49-F238E27FC236}">
                <a16:creationId xmlns:a16="http://schemas.microsoft.com/office/drawing/2014/main" id="{1DF3FAD6-A893-DD34-B0FD-19D4D9EE371C}"/>
              </a:ext>
            </a:extLst>
          </p:cNvPr>
          <p:cNvSpPr>
            <a:spLocks noChangeArrowheads="1"/>
          </p:cNvSpPr>
          <p:nvPr/>
        </p:nvSpPr>
        <p:spPr bwMode="auto">
          <a:xfrm>
            <a:off x="-198080" y="1849712"/>
            <a:ext cx="8763000" cy="2501573"/>
          </a:xfrm>
          <a:prstGeom prst="cloudCallout">
            <a:avLst>
              <a:gd name="adj1" fmla="val -39674"/>
              <a:gd name="adj2" fmla="val 92197"/>
            </a:avLst>
          </a:prstGeom>
          <a:solidFill>
            <a:schemeClr val="accent6">
              <a:lumMod val="20000"/>
              <a:lumOff val="80000"/>
            </a:schemeClr>
          </a:solidFill>
          <a:ln w="9525">
            <a:solidFill>
              <a:schemeClr val="tx1"/>
            </a:solidFill>
            <a:round/>
            <a:headEnd/>
            <a:tailEnd/>
          </a:ln>
        </p:spPr>
        <p:txBody>
          <a:bodyPr anchor="ctr"/>
          <a:lstStyle/>
          <a:p>
            <a:pPr algn="ctr">
              <a:buClr>
                <a:srgbClr val="000000"/>
              </a:buClr>
              <a:buSzPct val="100000"/>
              <a:buFont typeface="Times New Roman" panose="02020603050405020304" pitchFamily="18" charset="0"/>
              <a:buNone/>
              <a:defRPr/>
            </a:pPr>
            <a:endParaRPr lang="en-US" altLang="en-US" sz="2800" i="1" dirty="0">
              <a:solidFill>
                <a:schemeClr val="tx1"/>
              </a:solidFill>
              <a:latin typeface="Times New Roman" pitchFamily="18" charset="0"/>
              <a:cs typeface="Times New Roman" pitchFamily="18" charset="0"/>
            </a:endParaRPr>
          </a:p>
        </p:txBody>
      </p:sp>
      <p:grpSp>
        <p:nvGrpSpPr>
          <p:cNvPr id="11" name="Group 10"/>
          <p:cNvGrpSpPr/>
          <p:nvPr/>
        </p:nvGrpSpPr>
        <p:grpSpPr>
          <a:xfrm>
            <a:off x="805466" y="2346531"/>
            <a:ext cx="6738334" cy="1754327"/>
            <a:chOff x="1040427" y="927627"/>
            <a:chExt cx="8984445" cy="2339103"/>
          </a:xfrm>
        </p:grpSpPr>
        <p:sp>
          <p:nvSpPr>
            <p:cNvPr id="7" name="Rectangle 6"/>
            <p:cNvSpPr/>
            <p:nvPr/>
          </p:nvSpPr>
          <p:spPr>
            <a:xfrm>
              <a:off x="1040427" y="927627"/>
              <a:ext cx="8984445" cy="2339103"/>
            </a:xfrm>
            <a:prstGeom prst="rect">
              <a:avLst/>
            </a:prstGeom>
          </p:spPr>
          <p:txBody>
            <a:bodyPr wrap="square">
              <a:spAutoFit/>
            </a:bodyPr>
            <a:lstStyle/>
            <a:p>
              <a:pPr lvl="0" algn="just" fontAlgn="base">
                <a:spcBef>
                  <a:spcPct val="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Ta còn nói rằng cặp số (6000; 3000) là một nghiệm của hệ phương trình:                                                            </a:t>
              </a:r>
            </a:p>
            <a:p>
              <a:pPr lvl="0" algn="just" fontAlgn="base">
                <a:spcBef>
                  <a:spcPct val="5000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                                                          </a:t>
              </a:r>
            </a:p>
            <a:p>
              <a:pPr lvl="0" algn="just" fontAlgn="base">
                <a:spcBef>
                  <a:spcPct val="0"/>
                </a:spcBef>
                <a:spcAft>
                  <a:spcPct val="0"/>
                </a:spcAft>
              </a:pPr>
              <a:endParaRPr lang="en-US" altLang="en-US" sz="2400" b="1">
                <a:solidFill>
                  <a:srgbClr val="000000"/>
                </a:solidFill>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622798072"/>
                </p:ext>
              </p:extLst>
            </p:nvPr>
          </p:nvGraphicFramePr>
          <p:xfrm>
            <a:off x="4157472" y="2237570"/>
            <a:ext cx="3304117" cy="990600"/>
          </p:xfrm>
          <a:graphic>
            <a:graphicData uri="http://schemas.openxmlformats.org/presentationml/2006/ole">
              <mc:AlternateContent xmlns:mc="http://schemas.openxmlformats.org/markup-compatibility/2006">
                <mc:Choice xmlns:v="urn:schemas-microsoft-com:vml" Requires="v">
                  <p:oleObj name="Equation" r:id="rId2" imgW="3098520" imgH="990360" progId="Equation.DSMT4">
                    <p:embed/>
                  </p:oleObj>
                </mc:Choice>
                <mc:Fallback>
                  <p:oleObj name="Equation" r:id="rId2" imgW="3098520" imgH="990360" progId="Equation.DSMT4">
                    <p:embed/>
                    <p:pic>
                      <p:nvPicPr>
                        <p:cNvPr id="10" name="Object 9"/>
                        <p:cNvPicPr/>
                        <p:nvPr/>
                      </p:nvPicPr>
                      <p:blipFill>
                        <a:blip r:embed="rId3"/>
                        <a:stretch>
                          <a:fillRect/>
                        </a:stretch>
                      </p:blipFill>
                      <p:spPr>
                        <a:xfrm>
                          <a:off x="4157472" y="2237570"/>
                          <a:ext cx="3304117" cy="990600"/>
                        </a:xfrm>
                        <a:prstGeom prst="rect">
                          <a:avLst/>
                        </a:prstGeom>
                      </p:spPr>
                    </p:pic>
                  </p:oleObj>
                </mc:Fallback>
              </mc:AlternateContent>
            </a:graphicData>
          </a:graphic>
        </p:graphicFrame>
      </p:grpSp>
      <p:sp>
        <p:nvSpPr>
          <p:cNvPr id="12" name="Oval 11"/>
          <p:cNvSpPr/>
          <p:nvPr/>
        </p:nvSpPr>
        <p:spPr>
          <a:xfrm>
            <a:off x="3018833" y="3050472"/>
            <a:ext cx="2379975" cy="13008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5D2E7A"/>
                </a:solidFill>
              </a:ln>
            </a:endParaRPr>
          </a:p>
        </p:txBody>
      </p:sp>
      <p:grpSp>
        <p:nvGrpSpPr>
          <p:cNvPr id="19" name="Group 18"/>
          <p:cNvGrpSpPr/>
          <p:nvPr/>
        </p:nvGrpSpPr>
        <p:grpSpPr>
          <a:xfrm>
            <a:off x="6510271" y="4026871"/>
            <a:ext cx="2173310" cy="1227184"/>
            <a:chOff x="8654604" y="3157215"/>
            <a:chExt cx="2897746" cy="1636245"/>
          </a:xfrm>
          <a:solidFill>
            <a:schemeClr val="accent4">
              <a:lumMod val="40000"/>
              <a:lumOff val="60000"/>
            </a:schemeClr>
          </a:solidFill>
        </p:grpSpPr>
        <p:sp>
          <p:nvSpPr>
            <p:cNvPr id="13" name="Rectangular Callout 12"/>
            <p:cNvSpPr/>
            <p:nvPr/>
          </p:nvSpPr>
          <p:spPr>
            <a:xfrm>
              <a:off x="8654604" y="3170722"/>
              <a:ext cx="2897746" cy="1622738"/>
            </a:xfrm>
            <a:prstGeom prst="wedgeRectCallout">
              <a:avLst>
                <a:gd name="adj1" fmla="val -107055"/>
                <a:gd name="adj2" fmla="val -47818"/>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TextBox 13"/>
            <p:cNvSpPr txBox="1"/>
            <p:nvPr/>
          </p:nvSpPr>
          <p:spPr>
            <a:xfrm>
              <a:off x="8654604" y="3157215"/>
              <a:ext cx="2897746" cy="1600438"/>
            </a:xfrm>
            <a:prstGeom prst="rect">
              <a:avLst/>
            </a:prstGeom>
            <a:grpFill/>
          </p:spPr>
          <p:txBody>
            <a:bodyPr wrap="square" rtlCol="0">
              <a:spAutoFit/>
            </a:bodyPr>
            <a:lstStyle/>
            <a:p>
              <a:pPr algn="l"/>
              <a:r>
                <a:rPr lang="en-US" sz="2400">
                  <a:latin typeface="Times New Roman" panose="02020603050405020304" pitchFamily="18" charset="0"/>
                  <a:cs typeface="Times New Roman" panose="02020603050405020304" pitchFamily="18" charset="0"/>
                </a:rPr>
                <a:t>Hệ phương trình bậc nhất hai ẩn </a:t>
              </a:r>
            </a:p>
          </p:txBody>
        </p:sp>
        <p:graphicFrame>
          <p:nvGraphicFramePr>
            <p:cNvPr id="18" name="Object 17"/>
            <p:cNvGraphicFramePr>
              <a:graphicFrameLocks noChangeAspect="1"/>
            </p:cNvGraphicFramePr>
            <p:nvPr>
              <p:extLst>
                <p:ext uri="{D42A27DB-BD31-4B8C-83A1-F6EECF244321}">
                  <p14:modId xmlns:p14="http://schemas.microsoft.com/office/powerpoint/2010/main" val="1575705201"/>
                </p:ext>
              </p:extLst>
            </p:nvPr>
          </p:nvGraphicFramePr>
          <p:xfrm>
            <a:off x="9854842" y="4353953"/>
            <a:ext cx="685800" cy="342900"/>
          </p:xfrm>
          <a:graphic>
            <a:graphicData uri="http://schemas.openxmlformats.org/presentationml/2006/ole">
              <mc:AlternateContent xmlns:mc="http://schemas.openxmlformats.org/markup-compatibility/2006">
                <mc:Choice xmlns:v="urn:schemas-microsoft-com:vml" Requires="v">
                  <p:oleObj name="Equation" r:id="rId4" imgW="685800" imgH="342720" progId="Equation.DSMT4">
                    <p:embed/>
                  </p:oleObj>
                </mc:Choice>
                <mc:Fallback>
                  <p:oleObj name="Equation" r:id="rId4" imgW="685800" imgH="342720" progId="Equation.DSMT4">
                    <p:embed/>
                    <p:pic>
                      <p:nvPicPr>
                        <p:cNvPr id="18" name="Object 17"/>
                        <p:cNvPicPr/>
                        <p:nvPr/>
                      </p:nvPicPr>
                      <p:blipFill>
                        <a:blip r:embed="rId5"/>
                        <a:stretch>
                          <a:fillRect/>
                        </a:stretch>
                      </p:blipFill>
                      <p:spPr>
                        <a:xfrm>
                          <a:off x="9854842" y="4353953"/>
                          <a:ext cx="685800" cy="342900"/>
                        </a:xfrm>
                        <a:prstGeom prst="rect">
                          <a:avLst/>
                        </a:prstGeom>
                      </p:spPr>
                    </p:pic>
                  </p:oleObj>
                </mc:Fallback>
              </mc:AlternateContent>
            </a:graphicData>
          </a:graphic>
        </p:graphicFrame>
      </p:grpSp>
      <p:sp>
        <p:nvSpPr>
          <p:cNvPr id="21" name="TextBox 20">
            <a:extLst>
              <a:ext uri="{FF2B5EF4-FFF2-40B4-BE49-F238E27FC236}">
                <a16:creationId xmlns:a16="http://schemas.microsoft.com/office/drawing/2014/main" id="{B60BB7C8-3201-414D-D5FE-D41D31D2417B}"/>
              </a:ext>
            </a:extLst>
          </p:cNvPr>
          <p:cNvSpPr txBox="1"/>
          <p:nvPr/>
        </p:nvSpPr>
        <p:spPr>
          <a:xfrm>
            <a:off x="82564" y="821977"/>
            <a:ext cx="8601017" cy="954107"/>
          </a:xfrm>
          <a:prstGeom prst="rect">
            <a:avLst/>
          </a:prstGeom>
          <a:noFill/>
        </p:spPr>
        <p:txBody>
          <a:bodyPr wrap="square">
            <a:spAutoFit/>
          </a:bodyPr>
          <a:lstStyle/>
          <a:p>
            <a:r>
              <a:rPr lang="vi-VN" sz="2400">
                <a:solidFill>
                  <a:schemeClr val="tx2"/>
                </a:solidFill>
                <a:latin typeface="Times New Roman" panose="02020603050405020304" pitchFamily="18" charset="0"/>
                <a:cs typeface="Times New Roman" panose="02020603050405020304" pitchFamily="18" charset="0"/>
              </a:rPr>
              <a:t>Nhận xét cặp số (6000; 3000) có là nghiệm phương trình bậc nhất hai ẩn</a:t>
            </a:r>
            <a:r>
              <a:rPr lang="vi-VN">
                <a:solidFill>
                  <a:schemeClr val="tx2"/>
                </a:solidFill>
                <a:latin typeface="Times New Roman" panose="02020603050405020304" pitchFamily="18" charset="0"/>
                <a:cs typeface="Times New Roman" panose="02020603050405020304" pitchFamily="18" charset="0"/>
              </a:rPr>
              <a:t>                     </a:t>
            </a:r>
            <a:r>
              <a:rPr lang="en-US">
                <a:solidFill>
                  <a:schemeClr val="tx2"/>
                </a:solidFill>
                <a:latin typeface="Times New Roman" panose="02020603050405020304" pitchFamily="18" charset="0"/>
                <a:cs typeface="Times New Roman" panose="02020603050405020304" pitchFamily="18" charset="0"/>
              </a:rPr>
              <a:t> </a:t>
            </a:r>
            <a:r>
              <a:rPr lang="vi-VN">
                <a:solidFill>
                  <a:schemeClr val="tx2"/>
                </a:solidFill>
                <a:latin typeface="Times New Roman" panose="02020603050405020304" pitchFamily="18" charset="0"/>
                <a:cs typeface="Times New Roman" panose="02020603050405020304" pitchFamily="18" charset="0"/>
              </a:rPr>
              <a:t>và   </a:t>
            </a:r>
          </a:p>
        </p:txBody>
      </p:sp>
      <p:graphicFrame>
        <p:nvGraphicFramePr>
          <p:cNvPr id="22" name="Object 21">
            <a:extLst>
              <a:ext uri="{FF2B5EF4-FFF2-40B4-BE49-F238E27FC236}">
                <a16:creationId xmlns:a16="http://schemas.microsoft.com/office/drawing/2014/main" id="{9B9A8FE8-8864-3403-4FB6-13BC07DBF26A}"/>
              </a:ext>
            </a:extLst>
          </p:cNvPr>
          <p:cNvGraphicFramePr>
            <a:graphicFrameLocks noChangeAspect="1"/>
          </p:cNvGraphicFramePr>
          <p:nvPr>
            <p:extLst>
              <p:ext uri="{D42A27DB-BD31-4B8C-83A1-F6EECF244321}">
                <p14:modId xmlns:p14="http://schemas.microsoft.com/office/powerpoint/2010/main" val="900000304"/>
              </p:ext>
            </p:extLst>
          </p:nvPr>
        </p:nvGraphicFramePr>
        <p:xfrm>
          <a:off x="1131910" y="1356311"/>
          <a:ext cx="1981200" cy="443736"/>
        </p:xfrm>
        <a:graphic>
          <a:graphicData uri="http://schemas.openxmlformats.org/presentationml/2006/ole">
            <mc:AlternateContent xmlns:mc="http://schemas.openxmlformats.org/markup-compatibility/2006">
              <mc:Choice xmlns:v="urn:schemas-microsoft-com:vml" Requires="v">
                <p:oleObj name="Equation" r:id="rId6" imgW="1018209" imgH="200056" progId="Equation.DSMT4">
                  <p:embed/>
                </p:oleObj>
              </mc:Choice>
              <mc:Fallback>
                <p:oleObj name="Equation" r:id="rId6" imgW="1018209" imgH="200056" progId="Equation.DSMT4">
                  <p:embed/>
                  <p:pic>
                    <p:nvPicPr>
                      <p:cNvPr id="3" name="Object 2">
                        <a:extLst>
                          <a:ext uri="{FF2B5EF4-FFF2-40B4-BE49-F238E27FC236}">
                            <a16:creationId xmlns:a16="http://schemas.microsoft.com/office/drawing/2014/main" id="{73D113EE-C548-B2A4-528A-95E0F5485254}"/>
                          </a:ext>
                        </a:extLst>
                      </p:cNvPr>
                      <p:cNvPicPr/>
                      <p:nvPr/>
                    </p:nvPicPr>
                    <p:blipFill>
                      <a:blip r:embed="rId7"/>
                      <a:stretch>
                        <a:fillRect/>
                      </a:stretch>
                    </p:blipFill>
                    <p:spPr>
                      <a:xfrm>
                        <a:off x="1131910" y="1356311"/>
                        <a:ext cx="1981200" cy="443736"/>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60AB77A0-B900-2037-8FD8-2F2933FB818B}"/>
              </a:ext>
            </a:extLst>
          </p:cNvPr>
          <p:cNvGraphicFramePr>
            <a:graphicFrameLocks noChangeAspect="1"/>
          </p:cNvGraphicFramePr>
          <p:nvPr>
            <p:extLst>
              <p:ext uri="{D42A27DB-BD31-4B8C-83A1-F6EECF244321}">
                <p14:modId xmlns:p14="http://schemas.microsoft.com/office/powerpoint/2010/main" val="2242235701"/>
              </p:ext>
            </p:extLst>
          </p:nvPr>
        </p:nvGraphicFramePr>
        <p:xfrm>
          <a:off x="3570009" y="1331110"/>
          <a:ext cx="1981200" cy="443736"/>
        </p:xfrm>
        <a:graphic>
          <a:graphicData uri="http://schemas.openxmlformats.org/presentationml/2006/ole">
            <mc:AlternateContent xmlns:mc="http://schemas.openxmlformats.org/markup-compatibility/2006">
              <mc:Choice xmlns:v="urn:schemas-microsoft-com:vml" Requires="v">
                <p:oleObj name="Equation" r:id="rId8" imgW="1037271" imgH="200056" progId="Equation.DSMT4">
                  <p:embed/>
                </p:oleObj>
              </mc:Choice>
              <mc:Fallback>
                <p:oleObj name="Equation" r:id="rId8" imgW="1037271" imgH="200056" progId="Equation.DSMT4">
                  <p:embed/>
                  <p:pic>
                    <p:nvPicPr>
                      <p:cNvPr id="5" name="Object 4">
                        <a:extLst>
                          <a:ext uri="{FF2B5EF4-FFF2-40B4-BE49-F238E27FC236}">
                            <a16:creationId xmlns:a16="http://schemas.microsoft.com/office/drawing/2014/main" id="{803EF1AF-B617-1535-76AD-54FBE292208F}"/>
                          </a:ext>
                        </a:extLst>
                      </p:cNvPr>
                      <p:cNvPicPr/>
                      <p:nvPr/>
                    </p:nvPicPr>
                    <p:blipFill>
                      <a:blip r:embed="rId9"/>
                      <a:stretch>
                        <a:fillRect/>
                      </a:stretch>
                    </p:blipFill>
                    <p:spPr>
                      <a:xfrm>
                        <a:off x="3570009" y="1331110"/>
                        <a:ext cx="1981200" cy="443736"/>
                      </a:xfrm>
                      <a:prstGeom prst="rect">
                        <a:avLst/>
                      </a:prstGeom>
                    </p:spPr>
                  </p:pic>
                </p:oleObj>
              </mc:Fallback>
            </mc:AlternateContent>
          </a:graphicData>
        </a:graphic>
      </p:graphicFrame>
      <p:pic>
        <p:nvPicPr>
          <p:cNvPr id="26" name="Picture 14" descr="Hiểu cho đúng về công suất của bóng đèn chiếu sáng hiện n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48418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27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par>
                                <p:cTn id="30" presetID="22" presetClass="entr" presetSubtype="4"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866" y="265456"/>
            <a:ext cx="9144000" cy="464234"/>
          </a:xfrm>
          <a:prstGeom prst="rect">
            <a:avLst/>
          </a:prstGeom>
          <a:noFill/>
          <a:ln w="25400" cap="flat" cmpd="sng" algn="ctr">
            <a:solidFill>
              <a:srgbClr val="BBE0E3">
                <a:shade val="50000"/>
              </a:srgbClr>
            </a:solidFill>
            <a:prstDash val="solid"/>
          </a:ln>
          <a:effectLst/>
        </p:spPr>
        <p:txBody>
          <a:bodyPr rtlCol="0" anchor="ctr"/>
          <a:lstStyle/>
          <a:p>
            <a:pPr defTabSz="685800" eaLnBrk="1" fontAlgn="auto" hangingPunct="1">
              <a:spcBef>
                <a:spcPts val="0"/>
              </a:spcBef>
              <a:spcAft>
                <a:spcPts val="0"/>
              </a:spcAft>
              <a:defRPr/>
            </a:pPr>
            <a:r>
              <a:rPr lang="en-US" sz="2800" b="1" kern="0">
                <a:solidFill>
                  <a:schemeClr val="accent2"/>
                </a:solidFill>
                <a:latin typeface="Times New Roman" panose="02020603050405020304" pitchFamily="18" charset="0"/>
                <a:cs typeface="Times New Roman" panose="02020603050405020304" pitchFamily="18" charset="0"/>
              </a:rPr>
              <a:t>II. Khái niệm về hệ hai phương trình bậc nhất hai ẩn</a:t>
            </a:r>
          </a:p>
        </p:txBody>
      </p:sp>
      <p:grpSp>
        <p:nvGrpSpPr>
          <p:cNvPr id="7" name="Group 6"/>
          <p:cNvGrpSpPr/>
          <p:nvPr/>
        </p:nvGrpSpPr>
        <p:grpSpPr>
          <a:xfrm>
            <a:off x="169071" y="890428"/>
            <a:ext cx="8335985" cy="2043127"/>
            <a:chOff x="122956" y="1880689"/>
            <a:chExt cx="11114646" cy="2724168"/>
          </a:xfrm>
        </p:grpSpPr>
        <p:sp>
          <p:nvSpPr>
            <p:cNvPr id="2" name="Text Box 5"/>
            <p:cNvSpPr txBox="1">
              <a:spLocks noChangeArrowheads="1"/>
            </p:cNvSpPr>
            <p:nvPr/>
          </p:nvSpPr>
          <p:spPr bwMode="auto">
            <a:xfrm>
              <a:off x="122956" y="1880689"/>
              <a:ext cx="11114646" cy="697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FontTx/>
                <a:buNone/>
              </a:pPr>
              <a:r>
                <a:rPr lang="en-US" altLang="en-US" sz="2800">
                  <a:solidFill>
                    <a:srgbClr val="000000"/>
                  </a:solidFill>
                  <a:latin typeface="Times New Roman" panose="02020603050405020304" pitchFamily="18" charset="0"/>
                  <a:cs typeface="Times New Roman" panose="02020603050405020304" pitchFamily="18" charset="0"/>
                </a:rPr>
                <a:t>Hệ hai phương trình bậc nhất hai ẩn có dạng: </a:t>
              </a:r>
              <a:r>
                <a:rPr lang="en-US" sz="2800">
                  <a:solidFill>
                    <a:schemeClr val="bg2">
                      <a:lumMod val="10000"/>
                    </a:schemeClr>
                  </a:solidFill>
                  <a:latin typeface="Times New Roman" panose="02020603050405020304" pitchFamily="18" charset="0"/>
                  <a:cs typeface="Times New Roman" panose="02020603050405020304" pitchFamily="18" charset="0"/>
                </a:rPr>
                <a:t> </a:t>
              </a:r>
              <a:endParaRPr lang="en-US" altLang="en-US" sz="2800">
                <a:solidFill>
                  <a:srgbClr val="000000"/>
                </a:solidFill>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424525715"/>
                </p:ext>
              </p:extLst>
            </p:nvPr>
          </p:nvGraphicFramePr>
          <p:xfrm>
            <a:off x="4237756" y="4173057"/>
            <a:ext cx="1778000" cy="431800"/>
          </p:xfrm>
          <a:graphic>
            <a:graphicData uri="http://schemas.openxmlformats.org/presentationml/2006/ole">
              <mc:AlternateContent xmlns:mc="http://schemas.openxmlformats.org/markup-compatibility/2006">
                <mc:Choice xmlns:v="urn:schemas-microsoft-com:vml" Requires="v">
                  <p:oleObj name="Equation" r:id="rId2" imgW="1777680" imgH="431640" progId="Equation.DSMT4">
                    <p:embed/>
                  </p:oleObj>
                </mc:Choice>
                <mc:Fallback>
                  <p:oleObj name="Equation" r:id="rId2" imgW="1777680" imgH="431640" progId="Equation.DSMT4">
                    <p:embed/>
                    <p:pic>
                      <p:nvPicPr>
                        <p:cNvPr id="4" name="Object 3"/>
                        <p:cNvPicPr/>
                        <p:nvPr/>
                      </p:nvPicPr>
                      <p:blipFill>
                        <a:blip r:embed="rId3"/>
                        <a:stretch>
                          <a:fillRect/>
                        </a:stretch>
                      </p:blipFill>
                      <p:spPr>
                        <a:xfrm>
                          <a:off x="4237756" y="4173057"/>
                          <a:ext cx="1778000" cy="4318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45481028"/>
                </p:ext>
              </p:extLst>
            </p:nvPr>
          </p:nvGraphicFramePr>
          <p:xfrm>
            <a:off x="7030055" y="4134957"/>
            <a:ext cx="2032000" cy="444500"/>
          </p:xfrm>
          <a:graphic>
            <a:graphicData uri="http://schemas.openxmlformats.org/presentationml/2006/ole">
              <mc:AlternateContent xmlns:mc="http://schemas.openxmlformats.org/markup-compatibility/2006">
                <mc:Choice xmlns:v="urn:schemas-microsoft-com:vml" Requires="v">
                  <p:oleObj name="Equation" r:id="rId4" imgW="2031840" imgH="444240" progId="Equation.DSMT4">
                    <p:embed/>
                  </p:oleObj>
                </mc:Choice>
                <mc:Fallback>
                  <p:oleObj name="Equation" r:id="rId4" imgW="2031840" imgH="444240" progId="Equation.DSMT4">
                    <p:embed/>
                    <p:pic>
                      <p:nvPicPr>
                        <p:cNvPr id="5" name="Object 4"/>
                        <p:cNvPicPr/>
                        <p:nvPr/>
                      </p:nvPicPr>
                      <p:blipFill>
                        <a:blip r:embed="rId5"/>
                        <a:stretch>
                          <a:fillRect/>
                        </a:stretch>
                      </p:blipFill>
                      <p:spPr>
                        <a:xfrm>
                          <a:off x="7030055" y="4134957"/>
                          <a:ext cx="2032000" cy="4445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065306978"/>
                </p:ext>
              </p:extLst>
            </p:nvPr>
          </p:nvGraphicFramePr>
          <p:xfrm>
            <a:off x="1646956" y="2492669"/>
            <a:ext cx="3149601" cy="1485899"/>
          </p:xfrm>
          <a:graphic>
            <a:graphicData uri="http://schemas.openxmlformats.org/presentationml/2006/ole">
              <mc:AlternateContent xmlns:mc="http://schemas.openxmlformats.org/markup-compatibility/2006">
                <mc:Choice xmlns:v="urn:schemas-microsoft-com:vml" Requires="v">
                  <p:oleObj name="Equation" r:id="rId6" imgW="3479760" imgH="1485720" progId="Equation.DSMT4">
                    <p:embed/>
                  </p:oleObj>
                </mc:Choice>
                <mc:Fallback>
                  <p:oleObj name="Equation" r:id="rId6" imgW="3479760" imgH="1485720" progId="Equation.DSMT4">
                    <p:embed/>
                    <p:pic>
                      <p:nvPicPr>
                        <p:cNvPr id="6" name="Object 5"/>
                        <p:cNvPicPr/>
                        <p:nvPr/>
                      </p:nvPicPr>
                      <p:blipFill>
                        <a:blip r:embed="rId7"/>
                        <a:stretch>
                          <a:fillRect/>
                        </a:stretch>
                      </p:blipFill>
                      <p:spPr>
                        <a:xfrm>
                          <a:off x="1646956" y="2492669"/>
                          <a:ext cx="3149601" cy="1485899"/>
                        </a:xfrm>
                        <a:prstGeom prst="rect">
                          <a:avLst/>
                        </a:prstGeom>
                      </p:spPr>
                    </p:pic>
                  </p:oleObj>
                </mc:Fallback>
              </mc:AlternateContent>
            </a:graphicData>
          </a:graphic>
        </p:graphicFrame>
      </p:grpSp>
      <p:grpSp>
        <p:nvGrpSpPr>
          <p:cNvPr id="11" name="Group 10"/>
          <p:cNvGrpSpPr/>
          <p:nvPr/>
        </p:nvGrpSpPr>
        <p:grpSpPr>
          <a:xfrm>
            <a:off x="67718" y="3612380"/>
            <a:ext cx="8771482" cy="1200329"/>
            <a:chOff x="321971" y="2949011"/>
            <a:chExt cx="11695309" cy="1600440"/>
          </a:xfrm>
        </p:grpSpPr>
        <p:sp>
          <p:nvSpPr>
            <p:cNvPr id="8" name="TextBox 7"/>
            <p:cNvSpPr txBox="1"/>
            <p:nvPr/>
          </p:nvSpPr>
          <p:spPr>
            <a:xfrm>
              <a:off x="321971" y="2949011"/>
              <a:ext cx="11695309" cy="1600440"/>
            </a:xfrm>
            <a:prstGeom prst="rect">
              <a:avLst/>
            </a:prstGeom>
            <a:noFill/>
          </p:spPr>
          <p:txBody>
            <a:bodyPr wrap="square" rtlCol="0">
              <a:spAutoFit/>
            </a:bodyPr>
            <a:lstStyle/>
            <a:p>
              <a:r>
                <a:rPr lang="en-US" sz="2400">
                  <a:solidFill>
                    <a:schemeClr val="bg2">
                      <a:lumMod val="10000"/>
                    </a:schemeClr>
                  </a:solidFill>
                  <a:latin typeface="Times New Roman" panose="02020603050405020304" pitchFamily="18" charset="0"/>
                  <a:cs typeface="Times New Roman" panose="02020603050405020304" pitchFamily="18" charset="0"/>
                </a:rPr>
                <a:t>Nếu cặp số               là nghiệm của từng phương trình trong hệ  ( I ) thì cặp số              thì được gọi là nghiệm của hệ (I)</a:t>
              </a:r>
            </a:p>
            <a:p>
              <a:r>
                <a:rPr lang="en-US" sz="2400" i="1">
                  <a:solidFill>
                    <a:srgbClr val="C00000"/>
                  </a:solidFill>
                  <a:latin typeface="Times New Roman" panose="02020603050405020304" pitchFamily="18" charset="0"/>
                  <a:cs typeface="Times New Roman" panose="02020603050405020304" pitchFamily="18" charset="0"/>
                </a:rPr>
                <a:t>Giải hệ phương trình là tìm tất cả các nghiệm của hệ phương trình đó</a:t>
              </a:r>
              <a:endParaRPr lang="en-US" sz="2400">
                <a:solidFill>
                  <a:schemeClr val="bg2">
                    <a:lumMod val="10000"/>
                  </a:schemeClr>
                </a:solidFill>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032714714"/>
                </p:ext>
              </p:extLst>
            </p:nvPr>
          </p:nvGraphicFramePr>
          <p:xfrm>
            <a:off x="2325352" y="3038272"/>
            <a:ext cx="1308100" cy="482600"/>
          </p:xfrm>
          <a:graphic>
            <a:graphicData uri="http://schemas.openxmlformats.org/presentationml/2006/ole">
              <mc:AlternateContent xmlns:mc="http://schemas.openxmlformats.org/markup-compatibility/2006">
                <mc:Choice xmlns:v="urn:schemas-microsoft-com:vml" Requires="v">
                  <p:oleObj name="Equation" r:id="rId8" imgW="1307880" imgH="482400" progId="Equation.DSMT4">
                    <p:embed/>
                  </p:oleObj>
                </mc:Choice>
                <mc:Fallback>
                  <p:oleObj name="Equation" r:id="rId8" imgW="1307880" imgH="482400" progId="Equation.DSMT4">
                    <p:embed/>
                    <p:pic>
                      <p:nvPicPr>
                        <p:cNvPr id="9" name="Object 8"/>
                        <p:cNvPicPr/>
                        <p:nvPr/>
                      </p:nvPicPr>
                      <p:blipFill>
                        <a:blip r:embed="rId9"/>
                        <a:stretch>
                          <a:fillRect/>
                        </a:stretch>
                      </p:blipFill>
                      <p:spPr>
                        <a:xfrm>
                          <a:off x="2325352" y="3038272"/>
                          <a:ext cx="1308100" cy="482600"/>
                        </a:xfrm>
                        <a:prstGeom prst="rect">
                          <a:avLst/>
                        </a:prstGeom>
                      </p:spPr>
                    </p:pic>
                  </p:oleObj>
                </mc:Fallback>
              </mc:AlternateContent>
            </a:graphicData>
          </a:graphic>
        </p:graphicFrame>
      </p:grpSp>
      <p:sp>
        <p:nvSpPr>
          <p:cNvPr id="12" name="TextBox 11">
            <a:extLst>
              <a:ext uri="{FF2B5EF4-FFF2-40B4-BE49-F238E27FC236}">
                <a16:creationId xmlns:a16="http://schemas.microsoft.com/office/drawing/2014/main" id="{488F3146-A72D-5E1A-8C8A-A467CC8B466E}"/>
              </a:ext>
            </a:extLst>
          </p:cNvPr>
          <p:cNvSpPr txBox="1"/>
          <p:nvPr/>
        </p:nvSpPr>
        <p:spPr>
          <a:xfrm>
            <a:off x="41329" y="2484628"/>
            <a:ext cx="9123692" cy="1015663"/>
          </a:xfrm>
          <a:prstGeom prst="rect">
            <a:avLst/>
          </a:prstGeom>
          <a:noFill/>
        </p:spPr>
        <p:txBody>
          <a:bodyPr wrap="square">
            <a:spAutoFit/>
          </a:bodyPr>
          <a:lstStyle/>
          <a:p>
            <a:pPr eaLnBrk="1" hangingPunct="1">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Ở đó mỗi phương trình                       và                        </a:t>
            </a:r>
          </a:p>
          <a:p>
            <a:pPr eaLnBrk="1" hangingPunct="1">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đều là phương trình bậc nhất hai ẩn              </a:t>
            </a:r>
          </a:p>
        </p:txBody>
      </p:sp>
      <p:graphicFrame>
        <p:nvGraphicFramePr>
          <p:cNvPr id="16" name="Object 15">
            <a:extLst>
              <a:ext uri="{FF2B5EF4-FFF2-40B4-BE49-F238E27FC236}">
                <a16:creationId xmlns:a16="http://schemas.microsoft.com/office/drawing/2014/main" id="{AC52EF70-10F3-8AE7-4CAF-7061CC595724}"/>
              </a:ext>
            </a:extLst>
          </p:cNvPr>
          <p:cNvGraphicFramePr>
            <a:graphicFrameLocks noChangeAspect="1"/>
          </p:cNvGraphicFramePr>
          <p:nvPr>
            <p:extLst>
              <p:ext uri="{D42A27DB-BD31-4B8C-83A1-F6EECF244321}">
                <p14:modId xmlns:p14="http://schemas.microsoft.com/office/powerpoint/2010/main" val="2208107044"/>
              </p:ext>
            </p:extLst>
          </p:nvPr>
        </p:nvGraphicFramePr>
        <p:xfrm>
          <a:off x="990600" y="4057650"/>
          <a:ext cx="981075" cy="361950"/>
        </p:xfrm>
        <a:graphic>
          <a:graphicData uri="http://schemas.openxmlformats.org/presentationml/2006/ole">
            <mc:AlternateContent xmlns:mc="http://schemas.openxmlformats.org/markup-compatibility/2006">
              <mc:Choice xmlns:v="urn:schemas-microsoft-com:vml" Requires="v">
                <p:oleObj name="Equation" r:id="rId8" imgW="981767" imgH="361231" progId="Equation.DSMT4">
                  <p:embed/>
                </p:oleObj>
              </mc:Choice>
              <mc:Fallback>
                <p:oleObj name="Equation" r:id="rId8" imgW="981767" imgH="361231" progId="Equation.DSMT4">
                  <p:embed/>
                  <p:pic>
                    <p:nvPicPr>
                      <p:cNvPr id="0" name=""/>
                      <p:cNvPicPr/>
                      <p:nvPr/>
                    </p:nvPicPr>
                    <p:blipFill>
                      <a:blip r:embed="rId10"/>
                      <a:stretch>
                        <a:fillRect/>
                      </a:stretch>
                    </p:blipFill>
                    <p:spPr>
                      <a:xfrm>
                        <a:off x="990600" y="4057650"/>
                        <a:ext cx="981075" cy="361950"/>
                      </a:xfrm>
                      <a:prstGeom prst="rect">
                        <a:avLst/>
                      </a:prstGeom>
                    </p:spPr>
                  </p:pic>
                </p:oleObj>
              </mc:Fallback>
            </mc:AlternateContent>
          </a:graphicData>
        </a:graphic>
      </p:graphicFrame>
    </p:spTree>
    <p:extLst>
      <p:ext uri="{BB962C8B-B14F-4D97-AF65-F5344CB8AC3E}">
        <p14:creationId xmlns:p14="http://schemas.microsoft.com/office/powerpoint/2010/main" val="10358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49" r="20345" b="-4"/>
          <a:stretch/>
        </p:blipFill>
        <p:spPr>
          <a:xfrm>
            <a:off x="809248" y="2637241"/>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82" r="20120" b="2"/>
          <a:stretch/>
        </p:blipFill>
        <p:spPr>
          <a:xfrm>
            <a:off x="2537628" y="1977497"/>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012" r="14448" b="2"/>
          <a:stretch/>
        </p:blipFill>
        <p:spPr>
          <a:xfrm>
            <a:off x="5614402" y="2387513"/>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0245" name="Picture 16" descr="A picture containing toy, doll&#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5288" y="2081213"/>
            <a:ext cx="232727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2"/>
          <p:cNvPicPr>
            <a:picLocks noChangeAspect="1" noChangeArrowheads="1"/>
          </p:cNvPicPr>
          <p:nvPr/>
        </p:nvPicPr>
        <p:blipFill>
          <a:blip r:embed="rId6">
            <a:extLst>
              <a:ext uri="{28A0092B-C50C-407E-A947-70E740481C1C}">
                <a14:useLocalDpi xmlns:a14="http://schemas.microsoft.com/office/drawing/2010/main" val="0"/>
              </a:ext>
            </a:extLst>
          </a:blip>
          <a:srcRect b="8820"/>
          <a:stretch>
            <a:fillRect/>
          </a:stretch>
        </p:blipFill>
        <p:spPr bwMode="auto">
          <a:xfrm>
            <a:off x="5678491" y="2758260"/>
            <a:ext cx="232727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313" y="2786063"/>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01385" y="156417"/>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1024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930128">
            <a:off x="-238919" y="700881"/>
            <a:ext cx="2051051"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7938" y="1174750"/>
            <a:ext cx="20256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609600"/>
            <a:ext cx="20256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0938" y="930275"/>
            <a:ext cx="217646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130841"/>
      </p:ext>
    </p:extLst>
  </p:cSld>
  <p:clrMapOvr>
    <a:masterClrMapping/>
  </p:clrMapOvr>
  <mc:AlternateContent xmlns:mc="http://schemas.openxmlformats.org/markup-compatibility/2006" xmlns:p14="http://schemas.microsoft.com/office/powerpoint/2010/main">
    <mc:Choice Requires="p14">
      <p:transition spd="slow" p14:dur="3000" advClick="0" advTm="5000">
        <p:random/>
      </p:transition>
    </mc:Choice>
    <mc:Fallback xmlns="">
      <p:transition spd="slow" advClick="0" advTm="5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Google Shape;1020;p37">
            <a:extLst>
              <a:ext uri="{FF2B5EF4-FFF2-40B4-BE49-F238E27FC236}">
                <a16:creationId xmlns:a16="http://schemas.microsoft.com/office/drawing/2014/main" id="{D2F4CB05-E5A9-4C78-9953-5CD59C35382C}"/>
              </a:ext>
            </a:extLst>
          </p:cNvPr>
          <p:cNvSpPr/>
          <p:nvPr/>
        </p:nvSpPr>
        <p:spPr>
          <a:xfrm rot="5400000">
            <a:off x="8236744" y="3806031"/>
            <a:ext cx="936625" cy="188913"/>
          </a:xfrm>
          <a:prstGeom prst="roundRect">
            <a:avLst>
              <a:gd name="adj" fmla="val 9649"/>
            </a:avLst>
          </a:prstGeom>
          <a:noFill/>
          <a:ln>
            <a:noFill/>
          </a:ln>
        </p:spPr>
        <p:txBody>
          <a:bodyPr spcFirstLastPara="1" lIns="91425" tIns="91425" rIns="91425" bIns="91425" anchor="ctr"/>
          <a:lstStyle/>
          <a:p>
            <a:pPr algn="ctr">
              <a:spcBef>
                <a:spcPts val="0"/>
              </a:spcBef>
              <a:spcAft>
                <a:spcPts val="0"/>
              </a:spcAft>
              <a:defRPr/>
            </a:pPr>
            <a:endParaRPr sz="1050" b="1" dirty="0">
              <a:latin typeface="思源黑体 Heavy" panose="020B0A00000000000000" pitchFamily="34" charset="-122"/>
              <a:ea typeface="思源黑体 Heavy" panose="020B0A00000000000000" pitchFamily="34" charset="-122"/>
              <a:cs typeface="Catamaran"/>
              <a:sym typeface="Catamaran"/>
            </a:endParaRPr>
          </a:p>
        </p:txBody>
      </p:sp>
      <p:sp>
        <p:nvSpPr>
          <p:cNvPr id="70" name="Google Shape;1017;p37">
            <a:extLst>
              <a:ext uri="{FF2B5EF4-FFF2-40B4-BE49-F238E27FC236}">
                <a16:creationId xmlns:a16="http://schemas.microsoft.com/office/drawing/2014/main" id="{940737E8-A8B8-44D3-887C-E34FCC91F803}"/>
              </a:ext>
            </a:extLst>
          </p:cNvPr>
          <p:cNvSpPr/>
          <p:nvPr/>
        </p:nvSpPr>
        <p:spPr>
          <a:xfrm rot="16200000">
            <a:off x="-77787" y="954087"/>
            <a:ext cx="935038" cy="188913"/>
          </a:xfrm>
          <a:prstGeom prst="roundRect">
            <a:avLst>
              <a:gd name="adj" fmla="val 9649"/>
            </a:avLst>
          </a:prstGeom>
          <a:noFill/>
          <a:ln>
            <a:noFill/>
          </a:ln>
        </p:spPr>
        <p:txBody>
          <a:bodyPr spcFirstLastPara="1" lIns="91425" tIns="91425" rIns="91425" bIns="91425" anchor="ctr"/>
          <a:lstStyle/>
          <a:p>
            <a:pPr algn="ctr">
              <a:spcBef>
                <a:spcPts val="0"/>
              </a:spcBef>
              <a:spcAft>
                <a:spcPts val="0"/>
              </a:spcAft>
              <a:defRPr/>
            </a:pPr>
            <a:r>
              <a:rPr lang="en-GB" sz="1050" b="1" dirty="0">
                <a:latin typeface="思源黑体 Heavy" panose="020B0A00000000000000" pitchFamily="34" charset="-122"/>
                <a:ea typeface="思源黑体 Heavy" panose="020B0A00000000000000" pitchFamily="34" charset="-122"/>
                <a:cs typeface="Catamaran"/>
                <a:sym typeface="Catamaran"/>
              </a:rPr>
              <a:t>NOTES</a:t>
            </a:r>
            <a:endParaRPr sz="1050" b="1" dirty="0">
              <a:latin typeface="思源黑体 Heavy" panose="020B0A00000000000000" pitchFamily="34" charset="-122"/>
              <a:ea typeface="思源黑体 Heavy" panose="020B0A00000000000000" pitchFamily="34" charset="-122"/>
              <a:cs typeface="Catamaran"/>
              <a:sym typeface="Catamaran"/>
            </a:endParaRPr>
          </a:p>
        </p:txBody>
      </p:sp>
      <p:pic>
        <p:nvPicPr>
          <p:cNvPr id="922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038" y="3519488"/>
            <a:ext cx="1212850"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4"/>
          <p:cNvGrpSpPr>
            <a:grpSpLocks/>
          </p:cNvGrpSpPr>
          <p:nvPr/>
        </p:nvGrpSpPr>
        <p:grpSpPr bwMode="auto">
          <a:xfrm rot="-990406">
            <a:off x="2820988" y="1841500"/>
            <a:ext cx="5721350" cy="2078038"/>
            <a:chOff x="3524814" y="2883746"/>
            <a:chExt cx="5507082" cy="2077839"/>
          </a:xfrm>
        </p:grpSpPr>
        <p:pic>
          <p:nvPicPr>
            <p:cNvPr id="9232" name="Picture 6" descr="Cover"/>
            <p:cNvPicPr>
              <a:picLocks noChangeAspect="1" noChangeArrowheads="1"/>
            </p:cNvPicPr>
            <p:nvPr/>
          </p:nvPicPr>
          <p:blipFill>
            <a:blip r:embed="rId3">
              <a:extLst>
                <a:ext uri="{28A0092B-C50C-407E-A947-70E740481C1C}">
                  <a14:useLocalDpi xmlns:a14="http://schemas.microsoft.com/office/drawing/2010/main" val="0"/>
                </a:ext>
              </a:extLst>
            </a:blip>
            <a:srcRect r="44859"/>
            <a:stretch>
              <a:fillRect/>
            </a:stretch>
          </p:blipFill>
          <p:spPr bwMode="auto">
            <a:xfrm rot="19155168" flipV="1">
              <a:off x="3524814" y="2883746"/>
              <a:ext cx="1951186" cy="207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Rounded Corners 14">
              <a:extLst>
                <a:ext uri="{FF2B5EF4-FFF2-40B4-BE49-F238E27FC236}">
                  <a16:creationId xmlns:a16="http://schemas.microsoft.com/office/drawing/2014/main" id="{265A1407-892D-4B69-AF89-029F8458C9DB}"/>
                </a:ext>
              </a:extLst>
            </p:cNvPr>
            <p:cNvSpPr/>
            <p:nvPr/>
          </p:nvSpPr>
          <p:spPr>
            <a:xfrm rot="990406">
              <a:off x="5016037" y="3558540"/>
              <a:ext cx="4006540" cy="907963"/>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2:</a:t>
              </a:r>
            </a:p>
            <a:p>
              <a:pPr algn="ctr">
                <a:defRPr/>
              </a:pPr>
              <a:r>
                <a:rPr lang="en-US" sz="2400" b="1" dirty="0">
                  <a:solidFill>
                    <a:srgbClr val="0000FF"/>
                  </a:solidFill>
                  <a:latin typeface="Times New Roman" panose="02020603050405020304" pitchFamily="18" charset="0"/>
                  <a:cs typeface="Times New Roman" panose="02020603050405020304" pitchFamily="18" charset="0"/>
                </a:rPr>
                <a:t>HÌNH THÀNH KIẾN THỨC</a:t>
              </a:r>
            </a:p>
          </p:txBody>
        </p:sp>
      </p:grpSp>
      <p:grpSp>
        <p:nvGrpSpPr>
          <p:cNvPr id="3" name="Group 37"/>
          <p:cNvGrpSpPr>
            <a:grpSpLocks/>
          </p:cNvGrpSpPr>
          <p:nvPr/>
        </p:nvGrpSpPr>
        <p:grpSpPr bwMode="auto">
          <a:xfrm flipV="1">
            <a:off x="1651000" y="3940175"/>
            <a:ext cx="6535738" cy="2227263"/>
            <a:chOff x="2204742" y="967987"/>
            <a:chExt cx="6052451" cy="1522409"/>
          </a:xfrm>
        </p:grpSpPr>
        <p:sp>
          <p:nvSpPr>
            <p:cNvPr id="39" name="Rectangle: Rounded Corners 5">
              <a:extLst>
                <a:ext uri="{FF2B5EF4-FFF2-40B4-BE49-F238E27FC236}">
                  <a16:creationId xmlns:a16="http://schemas.microsoft.com/office/drawing/2014/main" id="{DF26450F-9F4F-4D51-9F70-ED6CF3EE9357}"/>
                </a:ext>
              </a:extLst>
            </p:cNvPr>
            <p:cNvSpPr/>
            <p:nvPr/>
          </p:nvSpPr>
          <p:spPr>
            <a:xfrm rot="10800000">
              <a:off x="5020007" y="967987"/>
              <a:ext cx="3237186" cy="598980"/>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4:</a:t>
              </a:r>
            </a:p>
            <a:p>
              <a:pPr algn="ctr">
                <a:defRPr/>
              </a:pPr>
              <a:r>
                <a:rPr lang="en-US" sz="2400" b="1">
                  <a:solidFill>
                    <a:srgbClr val="0000FF"/>
                  </a:solidFill>
                  <a:latin typeface="Times New Roman" panose="02020603050405020304" pitchFamily="18" charset="0"/>
                  <a:cs typeface="Times New Roman" panose="02020603050405020304" pitchFamily="18" charset="0"/>
                </a:rPr>
                <a:t>VẬN DỤNG</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9231" name="Picture 6" descr="image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35602">
              <a:off x="2204742" y="1141776"/>
              <a:ext cx="3228481" cy="134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40"/>
          <p:cNvGrpSpPr>
            <a:grpSpLocks/>
          </p:cNvGrpSpPr>
          <p:nvPr/>
        </p:nvGrpSpPr>
        <p:grpSpPr bwMode="auto">
          <a:xfrm>
            <a:off x="2855913" y="2624138"/>
            <a:ext cx="5257800" cy="2740025"/>
            <a:chOff x="1835974" y="3091254"/>
            <a:chExt cx="5848629" cy="2739378"/>
          </a:xfrm>
        </p:grpSpPr>
        <p:sp>
          <p:nvSpPr>
            <p:cNvPr id="42" name="Rectangle: Rounded Corners 15">
              <a:extLst>
                <a:ext uri="{FF2B5EF4-FFF2-40B4-BE49-F238E27FC236}">
                  <a16:creationId xmlns:a16="http://schemas.microsoft.com/office/drawing/2014/main" id="{3698FCEE-51E2-4F0D-9E22-D9FA923B4CD5}"/>
                </a:ext>
              </a:extLst>
            </p:cNvPr>
            <p:cNvSpPr/>
            <p:nvPr/>
          </p:nvSpPr>
          <p:spPr>
            <a:xfrm>
              <a:off x="4271136" y="4426026"/>
              <a:ext cx="3413467" cy="891964"/>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3:</a:t>
              </a:r>
            </a:p>
            <a:p>
              <a:pPr algn="ctr">
                <a:defRPr/>
              </a:pPr>
              <a:r>
                <a:rPr lang="en-US" sz="2400" b="1" dirty="0">
                  <a:solidFill>
                    <a:srgbClr val="0000FF"/>
                  </a:solidFill>
                  <a:latin typeface="Times New Roman" panose="02020603050405020304" pitchFamily="18" charset="0"/>
                  <a:cs typeface="Times New Roman" panose="02020603050405020304" pitchFamily="18" charset="0"/>
                </a:rPr>
                <a:t>LUYỆN TẬP</a:t>
              </a:r>
            </a:p>
          </p:txBody>
        </p:sp>
        <p:pic>
          <p:nvPicPr>
            <p:cNvPr id="9229" name="Picture 2" descr="image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27254" flipH="1">
              <a:off x="1835974" y="3091254"/>
              <a:ext cx="2450162" cy="273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Nhóm 7"/>
          <p:cNvGrpSpPr>
            <a:grpSpLocks/>
          </p:cNvGrpSpPr>
          <p:nvPr/>
        </p:nvGrpSpPr>
        <p:grpSpPr bwMode="auto">
          <a:xfrm>
            <a:off x="2673350" y="909638"/>
            <a:ext cx="5456238" cy="3067050"/>
            <a:chOff x="548994" y="-396534"/>
            <a:chExt cx="3614654" cy="3796392"/>
          </a:xfrm>
        </p:grpSpPr>
        <p:pic>
          <p:nvPicPr>
            <p:cNvPr id="9226" name="Hình ảnh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3840" t="5238" r="44218" b="39404"/>
            <a:stretch>
              <a:fillRect/>
            </a:stretch>
          </p:blipFill>
          <p:spPr bwMode="auto">
            <a:xfrm>
              <a:off x="548994" y="-396534"/>
              <a:ext cx="3483185" cy="379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Hộp Văn bản 5"/>
            <p:cNvSpPr txBox="1">
              <a:spLocks noChangeArrowheads="1"/>
            </p:cNvSpPr>
            <p:nvPr/>
          </p:nvSpPr>
          <p:spPr bwMode="auto">
            <a:xfrm>
              <a:off x="1485763" y="-260949"/>
              <a:ext cx="2677885" cy="57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0000"/>
                  </a:solidFill>
                  <a:latin typeface="Arial" pitchFamily="34" charset="0"/>
                  <a:cs typeface="Arial" pitchFamily="34" charset="0"/>
                </a:defRPr>
              </a:lvl1pPr>
              <a:lvl2pPr>
                <a:defRPr sz="2800">
                  <a:solidFill>
                    <a:srgbClr val="000000"/>
                  </a:solidFill>
                  <a:latin typeface="Arial" pitchFamily="34" charset="0"/>
                  <a:cs typeface="Arial" pitchFamily="34" charset="0"/>
                </a:defRPr>
              </a:lvl2pPr>
              <a:lvl3pPr>
                <a:defRPr sz="2400">
                  <a:solidFill>
                    <a:srgbClr val="000000"/>
                  </a:solidFill>
                  <a:latin typeface="Arial" pitchFamily="34" charset="0"/>
                  <a:cs typeface="Arial" pitchFamily="34" charset="0"/>
                </a:defRPr>
              </a:lvl3pPr>
              <a:lvl4pPr>
                <a:defRPr sz="2000">
                  <a:solidFill>
                    <a:srgbClr val="000000"/>
                  </a:solidFill>
                  <a:latin typeface="Arial" pitchFamily="34" charset="0"/>
                  <a:cs typeface="Arial" pitchFamily="34" charset="0"/>
                </a:defRPr>
              </a:lvl4pPr>
              <a:lvl5pPr>
                <a:defRPr sz="2000">
                  <a:solidFill>
                    <a:srgbClr val="000000"/>
                  </a:solidFill>
                  <a:latin typeface="Arial" pitchFamily="34" charset="0"/>
                  <a:cs typeface="Arial" pitchFamily="34" charset="0"/>
                </a:defRPr>
              </a:lvl5pPr>
              <a:lvl6pPr defTabSz="449263" eaLnBrk="0" fontAlgn="base" hangingPunct="0">
                <a:spcAft>
                  <a:spcPct val="0"/>
                </a:spcAft>
                <a:buClr>
                  <a:srgbClr val="000000"/>
                </a:buClr>
                <a:buSzPct val="100000"/>
                <a:buFont typeface="Times New Roman" pitchFamily="18" charset="0"/>
                <a:defRPr sz="2000">
                  <a:solidFill>
                    <a:srgbClr val="000000"/>
                  </a:solidFill>
                  <a:latin typeface="Arial" pitchFamily="34" charset="0"/>
                  <a:cs typeface="Arial" pitchFamily="34" charset="0"/>
                </a:defRPr>
              </a:lvl6pPr>
              <a:lvl7pPr defTabSz="449263" eaLnBrk="0" fontAlgn="base" hangingPunct="0">
                <a:spcAft>
                  <a:spcPct val="0"/>
                </a:spcAft>
                <a:buClr>
                  <a:srgbClr val="000000"/>
                </a:buClr>
                <a:buSzPct val="100000"/>
                <a:buFont typeface="Times New Roman" pitchFamily="18" charset="0"/>
                <a:defRPr sz="2000">
                  <a:solidFill>
                    <a:srgbClr val="000000"/>
                  </a:solidFill>
                  <a:latin typeface="Arial" pitchFamily="34" charset="0"/>
                  <a:cs typeface="Arial" pitchFamily="34" charset="0"/>
                </a:defRPr>
              </a:lvl7pPr>
              <a:lvl8pPr defTabSz="449263" eaLnBrk="0" fontAlgn="base" hangingPunct="0">
                <a:spcAft>
                  <a:spcPct val="0"/>
                </a:spcAft>
                <a:buClr>
                  <a:srgbClr val="000000"/>
                </a:buClr>
                <a:buSzPct val="100000"/>
                <a:buFont typeface="Times New Roman" pitchFamily="18" charset="0"/>
                <a:defRPr sz="2000">
                  <a:solidFill>
                    <a:srgbClr val="000000"/>
                  </a:solidFill>
                  <a:latin typeface="Arial" pitchFamily="34" charset="0"/>
                  <a:cs typeface="Arial" pitchFamily="34" charset="0"/>
                </a:defRPr>
              </a:lvl8pPr>
              <a:lvl9pPr defTabSz="449263" eaLnBrk="0" fontAlgn="base" hangingPunct="0">
                <a:spcAft>
                  <a:spcPct val="0"/>
                </a:spcAft>
                <a:buClr>
                  <a:srgbClr val="000000"/>
                </a:buClr>
                <a:buSzPct val="100000"/>
                <a:buFont typeface="Times New Roman" pitchFamily="18" charset="0"/>
                <a:defRPr sz="2000">
                  <a:solidFill>
                    <a:srgbClr val="000000"/>
                  </a:solidFill>
                  <a:latin typeface="Arial" pitchFamily="34" charset="0"/>
                  <a:cs typeface="Arial" pitchFamily="34" charset="0"/>
                </a:defRPr>
              </a:lvl9pPr>
            </a:lstStyle>
            <a:p>
              <a:pPr algn="ctr"/>
              <a:r>
                <a:rPr lang="en-US" altLang="en-US" sz="2400" b="1">
                  <a:solidFill>
                    <a:schemeClr val="tx1"/>
                  </a:solidFill>
                  <a:latin typeface="Times New Roman" pitchFamily="18" charset="0"/>
                  <a:cs typeface="Times New Roman" pitchFamily="18" charset="0"/>
                </a:rPr>
                <a:t>Phần 1: KHỞI ĐỘNG</a:t>
              </a:r>
              <a:endParaRPr lang="vi-VN" altLang="en-US" sz="2400" b="1">
                <a:solidFill>
                  <a:schemeClr val="tx1"/>
                </a:solidFill>
                <a:latin typeface="Times New Roman" pitchFamily="18" charset="0"/>
                <a:cs typeface="Times New Roman" pitchFamily="18" charset="0"/>
              </a:endParaRPr>
            </a:p>
          </p:txBody>
        </p:sp>
      </p:grpSp>
      <p:pic>
        <p:nvPicPr>
          <p:cNvPr id="21" name="Picture 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2875" y="2335213"/>
            <a:ext cx="2482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49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12292" name="图片 30"/>
          <p:cNvPicPr>
            <a:picLocks noChangeAspect="1" noChangeArrowheads="1"/>
          </p:cNvPicPr>
          <p:nvPr/>
        </p:nvPicPr>
        <p:blipFill>
          <a:blip r:embed="rId5">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6FBB24-D24F-4089-8E3A-77953F8EDDC0}"/>
              </a:ext>
            </a:extLst>
          </p:cNvPr>
          <p:cNvSpPr/>
          <p:nvPr/>
        </p:nvSpPr>
        <p:spPr>
          <a:xfrm>
            <a:off x="2400886" y="3977405"/>
            <a:ext cx="4320413"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KHỞI ĐỘNG</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9986" y="258136"/>
            <a:ext cx="7464028"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Lật</a:t>
            </a:r>
            <a:r>
              <a:rPr lang="en-US" sz="24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Rectangle 5">
            <a:hlinkClick r:id="rId2" action="ppaction://hlinksldjump"/>
          </p:cNvPr>
          <p:cNvSpPr/>
          <p:nvPr/>
        </p:nvSpPr>
        <p:spPr>
          <a:xfrm>
            <a:off x="3886200" y="1828800"/>
            <a:ext cx="1995488" cy="1806178"/>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5400" dirty="0">
                <a:latin typeface="Times New Roman" pitchFamily="18" charset="0"/>
                <a:cs typeface="Times New Roman" pitchFamily="18" charset="0"/>
              </a:rPr>
              <a:t>1</a:t>
            </a:r>
          </a:p>
        </p:txBody>
      </p:sp>
      <p:sp>
        <p:nvSpPr>
          <p:cNvPr id="7" name="Rectangle 6">
            <a:hlinkClick r:id="rId3" action="ppaction://hlinksldjump"/>
          </p:cNvPr>
          <p:cNvSpPr/>
          <p:nvPr/>
        </p:nvSpPr>
        <p:spPr>
          <a:xfrm>
            <a:off x="5874761" y="1839191"/>
            <a:ext cx="2064327" cy="1806178"/>
          </a:xfrm>
          <a:prstGeom prst="rect">
            <a:avLst/>
          </a:prstGeom>
          <a:solidFill>
            <a:srgbClr val="A7FDFF"/>
          </a:solidFill>
        </p:spPr>
        <p:style>
          <a:lnRef idx="3">
            <a:schemeClr val="lt1"/>
          </a:lnRef>
          <a:fillRef idx="1">
            <a:schemeClr val="accent4"/>
          </a:fillRef>
          <a:effectRef idx="1">
            <a:schemeClr val="accent4"/>
          </a:effectRef>
          <a:fontRef idx="minor">
            <a:schemeClr val="lt1"/>
          </a:fontRef>
        </p:style>
        <p:txBody>
          <a:bodyPr anchor="ctr"/>
          <a:lstStyle/>
          <a:p>
            <a:pPr algn="ctr">
              <a:defRPr/>
            </a:pPr>
            <a:r>
              <a:rPr lang="en-US" sz="5400" dirty="0">
                <a:latin typeface="Times New Roman" pitchFamily="18" charset="0"/>
                <a:cs typeface="Times New Roman" pitchFamily="18" charset="0"/>
              </a:rPr>
              <a:t>2</a:t>
            </a:r>
          </a:p>
        </p:txBody>
      </p:sp>
      <p:sp>
        <p:nvSpPr>
          <p:cNvPr id="8" name="Rectangle 7">
            <a:hlinkClick r:id="rId4" action="ppaction://hlinksldjump"/>
          </p:cNvPr>
          <p:cNvSpPr/>
          <p:nvPr/>
        </p:nvSpPr>
        <p:spPr>
          <a:xfrm>
            <a:off x="3865851" y="3655759"/>
            <a:ext cx="2008909" cy="1806178"/>
          </a:xfrm>
          <a:prstGeom prst="rect">
            <a:avLst/>
          </a:prstGeom>
          <a:solidFill>
            <a:schemeClr val="accent2">
              <a:lumMod val="40000"/>
              <a:lumOff val="60000"/>
            </a:schemeClr>
          </a:solidFill>
        </p:spPr>
        <p:style>
          <a:lnRef idx="3">
            <a:schemeClr val="lt1"/>
          </a:lnRef>
          <a:fillRef idx="1">
            <a:schemeClr val="accent3"/>
          </a:fillRef>
          <a:effectRef idx="1">
            <a:schemeClr val="accent3"/>
          </a:effectRef>
          <a:fontRef idx="minor">
            <a:schemeClr val="lt1"/>
          </a:fontRef>
        </p:style>
        <p:txBody>
          <a:bodyPr anchor="ctr"/>
          <a:lstStyle/>
          <a:p>
            <a:pPr algn="ctr">
              <a:defRPr/>
            </a:pPr>
            <a:r>
              <a:rPr lang="en-US" sz="5400">
                <a:latin typeface="Times New Roman" pitchFamily="18" charset="0"/>
                <a:cs typeface="Times New Roman" pitchFamily="18" charset="0"/>
              </a:rPr>
              <a:t>3</a:t>
            </a:r>
          </a:p>
        </p:txBody>
      </p:sp>
      <p:sp>
        <p:nvSpPr>
          <p:cNvPr id="9" name="Rectangle 8">
            <a:hlinkClick r:id="rId5" action="ppaction://hlinksldjump"/>
          </p:cNvPr>
          <p:cNvSpPr/>
          <p:nvPr/>
        </p:nvSpPr>
        <p:spPr>
          <a:xfrm>
            <a:off x="5881688" y="3634977"/>
            <a:ext cx="2057400" cy="1807369"/>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5400" dirty="0">
                <a:latin typeface="Times New Roman" pitchFamily="18" charset="0"/>
                <a:cs typeface="Times New Roman" pitchFamily="18" charset="0"/>
              </a:rPr>
              <a:t>4</a:t>
            </a:r>
          </a:p>
        </p:txBody>
      </p:sp>
      <p:sp>
        <p:nvSpPr>
          <p:cNvPr id="14" name="Rectangle 13"/>
          <p:cNvSpPr/>
          <p:nvPr/>
        </p:nvSpPr>
        <p:spPr>
          <a:xfrm>
            <a:off x="166255" y="1386861"/>
            <a:ext cx="3325091" cy="4537796"/>
          </a:xfrm>
          <a:prstGeom prst="rect">
            <a:avLst/>
          </a:prstGeom>
          <a:ln w="38100"/>
        </p:spPr>
        <p:style>
          <a:lnRef idx="2">
            <a:schemeClr val="accent6"/>
          </a:lnRef>
          <a:fillRef idx="1">
            <a:schemeClr val="lt1"/>
          </a:fillRef>
          <a:effectRef idx="0">
            <a:schemeClr val="accent6"/>
          </a:effectRef>
          <a:fontRef idx="minor">
            <a:schemeClr val="dk1"/>
          </a:fontRef>
        </p:style>
        <p:txBody>
          <a:bodyPr anchor="ctr"/>
          <a:lstStyle/>
          <a:p>
            <a:pPr>
              <a:defRPr/>
            </a:pP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a:t>
            </a:r>
          </a:p>
        </p:txBody>
      </p:sp>
      <p:sp>
        <p:nvSpPr>
          <p:cNvPr id="15" name="Rounded Rectangle 14">
            <a:hlinkClick r:id="rId6" action="ppaction://hlinksldjump"/>
          </p:cNvPr>
          <p:cNvSpPr/>
          <p:nvPr/>
        </p:nvSpPr>
        <p:spPr>
          <a:xfrm>
            <a:off x="381000" y="6233555"/>
            <a:ext cx="2603897" cy="313135"/>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000" dirty="0">
                <a:solidFill>
                  <a:schemeClr val="tx1"/>
                </a:solidFill>
                <a:latin typeface="Times New Roman" pitchFamily="18" charset="0"/>
                <a:cs typeface="Times New Roman" pitchFamily="18" charset="0"/>
              </a:rPr>
              <a:t>ĐÃ HIỂU</a:t>
            </a:r>
          </a:p>
        </p:txBody>
      </p:sp>
    </p:spTree>
    <p:extLst>
      <p:ext uri="{BB962C8B-B14F-4D97-AF65-F5344CB8AC3E}">
        <p14:creationId xmlns:p14="http://schemas.microsoft.com/office/powerpoint/2010/main" val="2747184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200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par>
                                <p:cTn id="11" presetID="32" presetClass="emph" presetSubtype="0" fill="hold" grpId="1"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fill="hold" grpId="3" nodeType="withEffect">
                                  <p:stCondLst>
                                    <p:cond delay="0"/>
                                  </p:stCondLst>
                                  <p:childTnLst>
                                    <p:animRot by="120000">
                                      <p:cBhvr>
                                        <p:cTn id="18" dur="100" fill="hold">
                                          <p:stCondLst>
                                            <p:cond delay="0"/>
                                          </p:stCondLst>
                                        </p:cTn>
                                        <p:tgtEl>
                                          <p:spTgt spid="15"/>
                                        </p:tgtEl>
                                        <p:attrNameLst>
                                          <p:attrName>r</p:attrName>
                                        </p:attrNameLst>
                                      </p:cBhvr>
                                    </p:animRot>
                                    <p:animRot by="-240000">
                                      <p:cBhvr>
                                        <p:cTn id="19" dur="200" fill="hold">
                                          <p:stCondLst>
                                            <p:cond delay="200"/>
                                          </p:stCondLst>
                                        </p:cTn>
                                        <p:tgtEl>
                                          <p:spTgt spid="15"/>
                                        </p:tgtEl>
                                        <p:attrNameLst>
                                          <p:attrName>r</p:attrName>
                                        </p:attrNameLst>
                                      </p:cBhvr>
                                    </p:animRot>
                                    <p:animRot by="240000">
                                      <p:cBhvr>
                                        <p:cTn id="20" dur="200" fill="hold">
                                          <p:stCondLst>
                                            <p:cond delay="400"/>
                                          </p:stCondLst>
                                        </p:cTn>
                                        <p:tgtEl>
                                          <p:spTgt spid="15"/>
                                        </p:tgtEl>
                                        <p:attrNameLst>
                                          <p:attrName>r</p:attrName>
                                        </p:attrNameLst>
                                      </p:cBhvr>
                                    </p:animRot>
                                    <p:animRot by="-240000">
                                      <p:cBhvr>
                                        <p:cTn id="21" dur="200" fill="hold">
                                          <p:stCondLst>
                                            <p:cond delay="600"/>
                                          </p:stCondLst>
                                        </p:cTn>
                                        <p:tgtEl>
                                          <p:spTgt spid="15"/>
                                        </p:tgtEl>
                                        <p:attrNameLst>
                                          <p:attrName>r</p:attrName>
                                        </p:attrNameLst>
                                      </p:cBhvr>
                                    </p:animRot>
                                    <p:animRot by="120000">
                                      <p:cBhvr>
                                        <p:cTn id="22" dur="200" fill="hold">
                                          <p:stCondLst>
                                            <p:cond delay="800"/>
                                          </p:stCondLst>
                                        </p:cTn>
                                        <p:tgtEl>
                                          <p:spTgt spid="15"/>
                                        </p:tgtEl>
                                        <p:attrNameLst>
                                          <p:attrName>r</p:attrName>
                                        </p:attrNameLst>
                                      </p:cBhvr>
                                    </p:animRot>
                                  </p:childTnLst>
                                </p:cTn>
                              </p:par>
                              <p:par>
                                <p:cTn id="23" presetID="32" presetClass="emph" presetSubtype="0" fill="hold" grpId="0" nodeType="with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par>
                                <p:cTn id="29" presetID="32" presetClass="emph" presetSubtype="0" fill="hold" grpId="4" nodeType="withEffect">
                                  <p:stCondLst>
                                    <p:cond delay="0"/>
                                  </p:stCondLst>
                                  <p:childTnLst>
                                    <p:animRot by="120000">
                                      <p:cBhvr>
                                        <p:cTn id="30" dur="100" fill="hold">
                                          <p:stCondLst>
                                            <p:cond delay="0"/>
                                          </p:stCondLst>
                                        </p:cTn>
                                        <p:tgtEl>
                                          <p:spTgt spid="15"/>
                                        </p:tgtEl>
                                        <p:attrNameLst>
                                          <p:attrName>r</p:attrName>
                                        </p:attrNameLst>
                                      </p:cBhvr>
                                    </p:animRot>
                                    <p:animRot by="-240000">
                                      <p:cBhvr>
                                        <p:cTn id="31" dur="200" fill="hold">
                                          <p:stCondLst>
                                            <p:cond delay="200"/>
                                          </p:stCondLst>
                                        </p:cTn>
                                        <p:tgtEl>
                                          <p:spTgt spid="15"/>
                                        </p:tgtEl>
                                        <p:attrNameLst>
                                          <p:attrName>r</p:attrName>
                                        </p:attrNameLst>
                                      </p:cBhvr>
                                    </p:animRot>
                                    <p:animRot by="240000">
                                      <p:cBhvr>
                                        <p:cTn id="32" dur="200" fill="hold">
                                          <p:stCondLst>
                                            <p:cond delay="400"/>
                                          </p:stCondLst>
                                        </p:cTn>
                                        <p:tgtEl>
                                          <p:spTgt spid="15"/>
                                        </p:tgtEl>
                                        <p:attrNameLst>
                                          <p:attrName>r</p:attrName>
                                        </p:attrNameLst>
                                      </p:cBhvr>
                                    </p:animRot>
                                    <p:animRot by="-240000">
                                      <p:cBhvr>
                                        <p:cTn id="33" dur="200" fill="hold">
                                          <p:stCondLst>
                                            <p:cond delay="600"/>
                                          </p:stCondLst>
                                        </p:cTn>
                                        <p:tgtEl>
                                          <p:spTgt spid="15"/>
                                        </p:tgtEl>
                                        <p:attrNameLst>
                                          <p:attrName>r</p:attrName>
                                        </p:attrNameLst>
                                      </p:cBhvr>
                                    </p:animRot>
                                    <p:animRot by="120000">
                                      <p:cBhvr>
                                        <p:cTn id="3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32" presetClass="emph" presetSubtype="0" fill="hold" grpId="0" nodeType="withEffect">
                                  <p:stCondLst>
                                    <p:cond delay="0"/>
                                  </p:stCondLst>
                                  <p:childTnLst>
                                    <p:animRot by="120000">
                                      <p:cBhvr>
                                        <p:cTn id="39" dur="100" fill="hold">
                                          <p:stCondLst>
                                            <p:cond delay="0"/>
                                          </p:stCondLst>
                                        </p:cTn>
                                        <p:tgtEl>
                                          <p:spTgt spid="6"/>
                                        </p:tgtEl>
                                        <p:attrNameLst>
                                          <p:attrName>r</p:attrName>
                                        </p:attrNameLst>
                                      </p:cBhvr>
                                    </p:animRot>
                                    <p:animRot by="-240000">
                                      <p:cBhvr>
                                        <p:cTn id="40" dur="200" fill="hold">
                                          <p:stCondLst>
                                            <p:cond delay="200"/>
                                          </p:stCondLst>
                                        </p:cTn>
                                        <p:tgtEl>
                                          <p:spTgt spid="6"/>
                                        </p:tgtEl>
                                        <p:attrNameLst>
                                          <p:attrName>r</p:attrName>
                                        </p:attrNameLst>
                                      </p:cBhvr>
                                    </p:animRot>
                                    <p:animRot by="240000">
                                      <p:cBhvr>
                                        <p:cTn id="41" dur="200" fill="hold">
                                          <p:stCondLst>
                                            <p:cond delay="400"/>
                                          </p:stCondLst>
                                        </p:cTn>
                                        <p:tgtEl>
                                          <p:spTgt spid="6"/>
                                        </p:tgtEl>
                                        <p:attrNameLst>
                                          <p:attrName>r</p:attrName>
                                        </p:attrNameLst>
                                      </p:cBhvr>
                                    </p:animRot>
                                    <p:animRot by="-240000">
                                      <p:cBhvr>
                                        <p:cTn id="42" dur="200" fill="hold">
                                          <p:stCondLst>
                                            <p:cond delay="600"/>
                                          </p:stCondLst>
                                        </p:cTn>
                                        <p:tgtEl>
                                          <p:spTgt spid="6"/>
                                        </p:tgtEl>
                                        <p:attrNameLst>
                                          <p:attrName>r</p:attrName>
                                        </p:attrNameLst>
                                      </p:cBhvr>
                                    </p:animRot>
                                    <p:animRot by="120000">
                                      <p:cBhvr>
                                        <p:cTn id="43" dur="200" fill="hold">
                                          <p:stCondLst>
                                            <p:cond delay="800"/>
                                          </p:stCondLst>
                                        </p:cTn>
                                        <p:tgtEl>
                                          <p:spTgt spid="6"/>
                                        </p:tgtEl>
                                        <p:attrNameLst>
                                          <p:attrName>r</p:attrName>
                                        </p:attrNameLst>
                                      </p:cBhvr>
                                    </p:animRot>
                                  </p:childTnLst>
                                </p:cTn>
                              </p:par>
                              <p:par>
                                <p:cTn id="44" presetID="32" presetClass="emph" presetSubtype="0" fill="hold" grpId="8" nodeType="withEffect">
                                  <p:stCondLst>
                                    <p:cond delay="0"/>
                                  </p:stCondLst>
                                  <p:childTnLst>
                                    <p:animRot by="120000">
                                      <p:cBhvr>
                                        <p:cTn id="45" dur="100" fill="hold">
                                          <p:stCondLst>
                                            <p:cond delay="0"/>
                                          </p:stCondLst>
                                        </p:cTn>
                                        <p:tgtEl>
                                          <p:spTgt spid="15"/>
                                        </p:tgtEl>
                                        <p:attrNameLst>
                                          <p:attrName>r</p:attrName>
                                        </p:attrNameLst>
                                      </p:cBhvr>
                                    </p:animRot>
                                    <p:animRot by="-240000">
                                      <p:cBhvr>
                                        <p:cTn id="46" dur="200" fill="hold">
                                          <p:stCondLst>
                                            <p:cond delay="200"/>
                                          </p:stCondLst>
                                        </p:cTn>
                                        <p:tgtEl>
                                          <p:spTgt spid="15"/>
                                        </p:tgtEl>
                                        <p:attrNameLst>
                                          <p:attrName>r</p:attrName>
                                        </p:attrNameLst>
                                      </p:cBhvr>
                                    </p:animRot>
                                    <p:animRot by="240000">
                                      <p:cBhvr>
                                        <p:cTn id="47" dur="200" fill="hold">
                                          <p:stCondLst>
                                            <p:cond delay="400"/>
                                          </p:stCondLst>
                                        </p:cTn>
                                        <p:tgtEl>
                                          <p:spTgt spid="15"/>
                                        </p:tgtEl>
                                        <p:attrNameLst>
                                          <p:attrName>r</p:attrName>
                                        </p:attrNameLst>
                                      </p:cBhvr>
                                    </p:animRot>
                                    <p:animRot by="-240000">
                                      <p:cBhvr>
                                        <p:cTn id="48" dur="200" fill="hold">
                                          <p:stCondLst>
                                            <p:cond delay="600"/>
                                          </p:stCondLst>
                                        </p:cTn>
                                        <p:tgtEl>
                                          <p:spTgt spid="15"/>
                                        </p:tgtEl>
                                        <p:attrNameLst>
                                          <p:attrName>r</p:attrName>
                                        </p:attrNameLst>
                                      </p:cBhvr>
                                    </p:animRot>
                                    <p:animRot by="120000">
                                      <p:cBhvr>
                                        <p:cTn id="49"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32" presetClass="emph" presetSubtype="0" fill="hold" grpId="7" nodeType="withEffect">
                                  <p:stCondLst>
                                    <p:cond delay="0"/>
                                  </p:stCondLst>
                                  <p:childTnLst>
                                    <p:animRot by="120000">
                                      <p:cBhvr>
                                        <p:cTn id="54" dur="100" fill="hold">
                                          <p:stCondLst>
                                            <p:cond delay="0"/>
                                          </p:stCondLst>
                                        </p:cTn>
                                        <p:tgtEl>
                                          <p:spTgt spid="15"/>
                                        </p:tgtEl>
                                        <p:attrNameLst>
                                          <p:attrName>r</p:attrName>
                                        </p:attrNameLst>
                                      </p:cBhvr>
                                    </p:animRot>
                                    <p:animRot by="-240000">
                                      <p:cBhvr>
                                        <p:cTn id="55" dur="200" fill="hold">
                                          <p:stCondLst>
                                            <p:cond delay="200"/>
                                          </p:stCondLst>
                                        </p:cTn>
                                        <p:tgtEl>
                                          <p:spTgt spid="15"/>
                                        </p:tgtEl>
                                        <p:attrNameLst>
                                          <p:attrName>r</p:attrName>
                                        </p:attrNameLst>
                                      </p:cBhvr>
                                    </p:animRot>
                                    <p:animRot by="240000">
                                      <p:cBhvr>
                                        <p:cTn id="56" dur="200" fill="hold">
                                          <p:stCondLst>
                                            <p:cond delay="400"/>
                                          </p:stCondLst>
                                        </p:cTn>
                                        <p:tgtEl>
                                          <p:spTgt spid="15"/>
                                        </p:tgtEl>
                                        <p:attrNameLst>
                                          <p:attrName>r</p:attrName>
                                        </p:attrNameLst>
                                      </p:cBhvr>
                                    </p:animRot>
                                    <p:animRot by="-240000">
                                      <p:cBhvr>
                                        <p:cTn id="57" dur="200" fill="hold">
                                          <p:stCondLst>
                                            <p:cond delay="600"/>
                                          </p:stCondLst>
                                        </p:cTn>
                                        <p:tgtEl>
                                          <p:spTgt spid="15"/>
                                        </p:tgtEl>
                                        <p:attrNameLst>
                                          <p:attrName>r</p:attrName>
                                        </p:attrNameLst>
                                      </p:cBhvr>
                                    </p:animRot>
                                    <p:animRot by="120000">
                                      <p:cBhvr>
                                        <p:cTn id="58" dur="200" fill="hold">
                                          <p:stCondLst>
                                            <p:cond delay="800"/>
                                          </p:stCondLst>
                                        </p:cTn>
                                        <p:tgtEl>
                                          <p:spTgt spid="15"/>
                                        </p:tgtEl>
                                        <p:attrNameLst>
                                          <p:attrName>r</p:attrName>
                                        </p:attrNameLst>
                                      </p:cBhvr>
                                    </p:animRot>
                                  </p:childTnLst>
                                </p:cTn>
                              </p:par>
                              <p:par>
                                <p:cTn id="59" presetID="32" presetClass="emph" presetSubtype="0" fill="hold" grpId="0" nodeType="withEffect">
                                  <p:stCondLst>
                                    <p:cond delay="0"/>
                                  </p:st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32" presetClass="emph" presetSubtype="0" fill="hold" grpId="6" nodeType="withEffect">
                                  <p:stCondLst>
                                    <p:cond delay="0"/>
                                  </p:stCondLst>
                                  <p:childTnLst>
                                    <p:animRot by="120000">
                                      <p:cBhvr>
                                        <p:cTn id="69" dur="100" fill="hold">
                                          <p:stCondLst>
                                            <p:cond delay="0"/>
                                          </p:stCondLst>
                                        </p:cTn>
                                        <p:tgtEl>
                                          <p:spTgt spid="15"/>
                                        </p:tgtEl>
                                        <p:attrNameLst>
                                          <p:attrName>r</p:attrName>
                                        </p:attrNameLst>
                                      </p:cBhvr>
                                    </p:animRot>
                                    <p:animRot by="-240000">
                                      <p:cBhvr>
                                        <p:cTn id="70" dur="200" fill="hold">
                                          <p:stCondLst>
                                            <p:cond delay="200"/>
                                          </p:stCondLst>
                                        </p:cTn>
                                        <p:tgtEl>
                                          <p:spTgt spid="15"/>
                                        </p:tgtEl>
                                        <p:attrNameLst>
                                          <p:attrName>r</p:attrName>
                                        </p:attrNameLst>
                                      </p:cBhvr>
                                    </p:animRot>
                                    <p:animRot by="240000">
                                      <p:cBhvr>
                                        <p:cTn id="71" dur="200" fill="hold">
                                          <p:stCondLst>
                                            <p:cond delay="400"/>
                                          </p:stCondLst>
                                        </p:cTn>
                                        <p:tgtEl>
                                          <p:spTgt spid="15"/>
                                        </p:tgtEl>
                                        <p:attrNameLst>
                                          <p:attrName>r</p:attrName>
                                        </p:attrNameLst>
                                      </p:cBhvr>
                                    </p:animRot>
                                    <p:animRot by="-240000">
                                      <p:cBhvr>
                                        <p:cTn id="72" dur="200" fill="hold">
                                          <p:stCondLst>
                                            <p:cond delay="600"/>
                                          </p:stCondLst>
                                        </p:cTn>
                                        <p:tgtEl>
                                          <p:spTgt spid="15"/>
                                        </p:tgtEl>
                                        <p:attrNameLst>
                                          <p:attrName>r</p:attrName>
                                        </p:attrNameLst>
                                      </p:cBhvr>
                                    </p:animRot>
                                    <p:animRot by="120000">
                                      <p:cBhvr>
                                        <p:cTn id="73" dur="200" fill="hold">
                                          <p:stCondLst>
                                            <p:cond delay="800"/>
                                          </p:stCondLst>
                                        </p:cTn>
                                        <p:tgtEl>
                                          <p:spTgt spid="15"/>
                                        </p:tgtEl>
                                        <p:attrNameLst>
                                          <p:attrName>r</p:attrName>
                                        </p:attrNameLst>
                                      </p:cBhvr>
                                    </p:animRot>
                                  </p:childTnLst>
                                </p:cTn>
                              </p:par>
                              <p:par>
                                <p:cTn id="74" presetID="32" presetClass="emph" presetSubtype="0" fill="hold" grpId="0" nodeType="withEffect">
                                  <p:stCondLst>
                                    <p:cond delay="0"/>
                                  </p:stCondLst>
                                  <p:childTnLst>
                                    <p:animRot by="120000">
                                      <p:cBhvr>
                                        <p:cTn id="75" dur="100" fill="hold">
                                          <p:stCondLst>
                                            <p:cond delay="0"/>
                                          </p:stCondLst>
                                        </p:cTn>
                                        <p:tgtEl>
                                          <p:spTgt spid="8"/>
                                        </p:tgtEl>
                                        <p:attrNameLst>
                                          <p:attrName>r</p:attrName>
                                        </p:attrNameLst>
                                      </p:cBhvr>
                                    </p:animRot>
                                    <p:animRot by="-240000">
                                      <p:cBhvr>
                                        <p:cTn id="76" dur="200" fill="hold">
                                          <p:stCondLst>
                                            <p:cond delay="200"/>
                                          </p:stCondLst>
                                        </p:cTn>
                                        <p:tgtEl>
                                          <p:spTgt spid="8"/>
                                        </p:tgtEl>
                                        <p:attrNameLst>
                                          <p:attrName>r</p:attrName>
                                        </p:attrNameLst>
                                      </p:cBhvr>
                                    </p:animRot>
                                    <p:animRot by="240000">
                                      <p:cBhvr>
                                        <p:cTn id="77" dur="200" fill="hold">
                                          <p:stCondLst>
                                            <p:cond delay="400"/>
                                          </p:stCondLst>
                                        </p:cTn>
                                        <p:tgtEl>
                                          <p:spTgt spid="8"/>
                                        </p:tgtEl>
                                        <p:attrNameLst>
                                          <p:attrName>r</p:attrName>
                                        </p:attrNameLst>
                                      </p:cBhvr>
                                    </p:animRot>
                                    <p:animRot by="-240000">
                                      <p:cBhvr>
                                        <p:cTn id="78" dur="200" fill="hold">
                                          <p:stCondLst>
                                            <p:cond delay="600"/>
                                          </p:stCondLst>
                                        </p:cTn>
                                        <p:tgtEl>
                                          <p:spTgt spid="8"/>
                                        </p:tgtEl>
                                        <p:attrNameLst>
                                          <p:attrName>r</p:attrName>
                                        </p:attrNameLst>
                                      </p:cBhvr>
                                    </p:animRot>
                                    <p:animRot by="120000">
                                      <p:cBhvr>
                                        <p:cTn id="79"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32" presetClass="emph" presetSubtype="0" fill="hold" grpId="0" nodeType="withEffect">
                                  <p:stCondLst>
                                    <p:cond delay="0"/>
                                  </p:stCondLst>
                                  <p:childTnLst>
                                    <p:animRot by="120000">
                                      <p:cBhvr>
                                        <p:cTn id="84" dur="100" fill="hold">
                                          <p:stCondLst>
                                            <p:cond delay="0"/>
                                          </p:stCondLst>
                                        </p:cTn>
                                        <p:tgtEl>
                                          <p:spTgt spid="9"/>
                                        </p:tgtEl>
                                        <p:attrNameLst>
                                          <p:attrName>r</p:attrName>
                                        </p:attrNameLst>
                                      </p:cBhvr>
                                    </p:animRot>
                                    <p:animRot by="-240000">
                                      <p:cBhvr>
                                        <p:cTn id="85" dur="200" fill="hold">
                                          <p:stCondLst>
                                            <p:cond delay="200"/>
                                          </p:stCondLst>
                                        </p:cTn>
                                        <p:tgtEl>
                                          <p:spTgt spid="9"/>
                                        </p:tgtEl>
                                        <p:attrNameLst>
                                          <p:attrName>r</p:attrName>
                                        </p:attrNameLst>
                                      </p:cBhvr>
                                    </p:animRot>
                                    <p:animRot by="240000">
                                      <p:cBhvr>
                                        <p:cTn id="86" dur="200" fill="hold">
                                          <p:stCondLst>
                                            <p:cond delay="400"/>
                                          </p:stCondLst>
                                        </p:cTn>
                                        <p:tgtEl>
                                          <p:spTgt spid="9"/>
                                        </p:tgtEl>
                                        <p:attrNameLst>
                                          <p:attrName>r</p:attrName>
                                        </p:attrNameLst>
                                      </p:cBhvr>
                                    </p:animRot>
                                    <p:animRot by="-240000">
                                      <p:cBhvr>
                                        <p:cTn id="87" dur="200" fill="hold">
                                          <p:stCondLst>
                                            <p:cond delay="600"/>
                                          </p:stCondLst>
                                        </p:cTn>
                                        <p:tgtEl>
                                          <p:spTgt spid="9"/>
                                        </p:tgtEl>
                                        <p:attrNameLst>
                                          <p:attrName>r</p:attrName>
                                        </p:attrNameLst>
                                      </p:cBhvr>
                                    </p:animRot>
                                    <p:animRot by="120000">
                                      <p:cBhvr>
                                        <p:cTn id="88" dur="200" fill="hold">
                                          <p:stCondLst>
                                            <p:cond delay="800"/>
                                          </p:stCondLst>
                                        </p:cTn>
                                        <p:tgtEl>
                                          <p:spTgt spid="9"/>
                                        </p:tgtEl>
                                        <p:attrNameLst>
                                          <p:attrName>r</p:attrName>
                                        </p:attrNameLst>
                                      </p:cBhvr>
                                    </p:animRot>
                                  </p:childTnLst>
                                </p:cTn>
                              </p:par>
                              <p:par>
                                <p:cTn id="89" presetID="32" presetClass="emph" presetSubtype="0" fill="hold" grpId="5" nodeType="withEffect">
                                  <p:stCondLst>
                                    <p:cond delay="0"/>
                                  </p:stCondLst>
                                  <p:childTnLst>
                                    <p:animRot by="120000">
                                      <p:cBhvr>
                                        <p:cTn id="90" dur="100" fill="hold">
                                          <p:stCondLst>
                                            <p:cond delay="0"/>
                                          </p:stCondLst>
                                        </p:cTn>
                                        <p:tgtEl>
                                          <p:spTgt spid="15"/>
                                        </p:tgtEl>
                                        <p:attrNameLst>
                                          <p:attrName>r</p:attrName>
                                        </p:attrNameLst>
                                      </p:cBhvr>
                                    </p:animRot>
                                    <p:animRot by="-240000">
                                      <p:cBhvr>
                                        <p:cTn id="91" dur="200" fill="hold">
                                          <p:stCondLst>
                                            <p:cond delay="200"/>
                                          </p:stCondLst>
                                        </p:cTn>
                                        <p:tgtEl>
                                          <p:spTgt spid="15"/>
                                        </p:tgtEl>
                                        <p:attrNameLst>
                                          <p:attrName>r</p:attrName>
                                        </p:attrNameLst>
                                      </p:cBhvr>
                                    </p:animRot>
                                    <p:animRot by="240000">
                                      <p:cBhvr>
                                        <p:cTn id="92" dur="200" fill="hold">
                                          <p:stCondLst>
                                            <p:cond delay="400"/>
                                          </p:stCondLst>
                                        </p:cTn>
                                        <p:tgtEl>
                                          <p:spTgt spid="15"/>
                                        </p:tgtEl>
                                        <p:attrNameLst>
                                          <p:attrName>r</p:attrName>
                                        </p:attrNameLst>
                                      </p:cBhvr>
                                    </p:animRot>
                                    <p:animRot by="-240000">
                                      <p:cBhvr>
                                        <p:cTn id="93" dur="200" fill="hold">
                                          <p:stCondLst>
                                            <p:cond delay="600"/>
                                          </p:stCondLst>
                                        </p:cTn>
                                        <p:tgtEl>
                                          <p:spTgt spid="15"/>
                                        </p:tgtEl>
                                        <p:attrNameLst>
                                          <p:attrName>r</p:attrName>
                                        </p:attrNameLst>
                                      </p:cBhvr>
                                    </p:animRot>
                                    <p:animRot by="120000">
                                      <p:cBhvr>
                                        <p:cTn id="94" dur="200" fill="hold">
                                          <p:stCondLst>
                                            <p:cond delay="800"/>
                                          </p:stCondLst>
                                        </p:cTn>
                                        <p:tgtEl>
                                          <p:spTgt spid="15"/>
                                        </p:tgtEl>
                                        <p:attrNameLst>
                                          <p:attrName>r</p:attrName>
                                        </p:attrNameLst>
                                      </p:cBhvr>
                                    </p:animRot>
                                  </p:childTnLst>
                                </p:cTn>
                              </p:par>
                              <p:par>
                                <p:cTn id="95" presetID="32" presetClass="emph" presetSubtype="0" fill="hold" grpId="2" nodeType="withEffect">
                                  <p:stCondLst>
                                    <p:cond delay="0"/>
                                  </p:st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9"/>
                  </p:tgtEl>
                </p:cond>
              </p:nextCondLst>
            </p:seq>
            <p:seq concurrent="1" nextAc="seek">
              <p:cTn id="101" restart="whenNotActive" fill="hold" evtFilter="cancelBubble" nodeType="interactiveSeq">
                <p:stCondLst>
                  <p:cond evt="onClick" delay="0">
                    <p:tgtEl>
                      <p:spTgt spid="15"/>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27" presetClass="emph" presetSubtype="0" fill="remove" grpId="9" nodeType="clickEffect">
                                  <p:stCondLst>
                                    <p:cond delay="0"/>
                                  </p:stCondLst>
                                  <p:childTnLst>
                                    <p:animClr clrSpc="rgb" dir="cw">
                                      <p:cBhvr override="childStyle">
                                        <p:cTn id="105" dur="250" autoRev="1" fill="remove"/>
                                        <p:tgtEl>
                                          <p:spTgt spid="15"/>
                                        </p:tgtEl>
                                        <p:attrNameLst>
                                          <p:attrName>style.color</p:attrName>
                                        </p:attrNameLst>
                                      </p:cBhvr>
                                      <p:to>
                                        <a:schemeClr val="bg1"/>
                                      </p:to>
                                    </p:animClr>
                                    <p:animClr clrSpc="rgb" dir="cw">
                                      <p:cBhvr>
                                        <p:cTn id="106" dur="250" autoRev="1" fill="remove"/>
                                        <p:tgtEl>
                                          <p:spTgt spid="15"/>
                                        </p:tgtEl>
                                        <p:attrNameLst>
                                          <p:attrName>fillcolor</p:attrName>
                                        </p:attrNameLst>
                                      </p:cBhvr>
                                      <p:to>
                                        <a:schemeClr val="bg1"/>
                                      </p:to>
                                    </p:animClr>
                                    <p:set>
                                      <p:cBhvr>
                                        <p:cTn id="107" dur="250" autoRev="1" fill="remove"/>
                                        <p:tgtEl>
                                          <p:spTgt spid="15"/>
                                        </p:tgtEl>
                                        <p:attrNameLst>
                                          <p:attrName>fill.type</p:attrName>
                                        </p:attrNameLst>
                                      </p:cBhvr>
                                      <p:to>
                                        <p:strVal val="solid"/>
                                      </p:to>
                                    </p:set>
                                    <p:set>
                                      <p:cBhvr>
                                        <p:cTn id="108" dur="250" autoRev="1" fill="remove"/>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 grpId="0" animBg="1"/>
      <p:bldP spid="6" grpId="0" animBg="1"/>
      <p:bldP spid="7" grpId="0" animBg="1"/>
      <p:bldP spid="8" grpId="0" animBg="1"/>
      <p:bldP spid="9" grpId="0" animBg="1"/>
      <p:bldP spid="15" grpId="0" animBg="1"/>
      <p:bldP spid="15" grpId="1" animBg="1"/>
      <p:bldP spid="15" grpId="2" animBg="1"/>
      <p:bldP spid="15" grpId="3" animBg="1"/>
      <p:bldP spid="15" grpId="4" animBg="1"/>
      <p:bldP spid="15" grpId="5" animBg="1"/>
      <p:bldP spid="15" grpId="6" animBg="1"/>
      <p:bldP spid="15" grpId="7" animBg="1"/>
      <p:bldP spid="15" grpId="8" animBg="1"/>
      <p:bldP spid="15" grpId="9"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596764402"/>
              </p:ext>
            </p:extLst>
          </p:nvPr>
        </p:nvGraphicFramePr>
        <p:xfrm>
          <a:off x="4011613" y="3325813"/>
          <a:ext cx="3884612" cy="850900"/>
        </p:xfrm>
        <a:graphic>
          <a:graphicData uri="http://schemas.openxmlformats.org/presentationml/2006/ole">
            <mc:AlternateContent xmlns:mc="http://schemas.openxmlformats.org/markup-compatibility/2006">
              <mc:Choice xmlns:v="urn:schemas-microsoft-com:vml" Requires="v">
                <p:oleObj name="Equation" r:id="rId3" imgW="927000" imgH="203040" progId="Equation.DSMT4">
                  <p:embed/>
                </p:oleObj>
              </mc:Choice>
              <mc:Fallback>
                <p:oleObj name="Equation" r:id="rId3" imgW="927000" imgH="203040" progId="Equation.DSMT4">
                  <p:embed/>
                  <p:pic>
                    <p:nvPicPr>
                      <p:cNvPr id="0" name=""/>
                      <p:cNvPicPr/>
                      <p:nvPr/>
                    </p:nvPicPr>
                    <p:blipFill>
                      <a:blip r:embed="rId4"/>
                      <a:stretch>
                        <a:fillRect/>
                      </a:stretch>
                    </p:blipFill>
                    <p:spPr>
                      <a:xfrm>
                        <a:off x="4011613" y="3325813"/>
                        <a:ext cx="3884612" cy="850900"/>
                      </a:xfrm>
                      <a:prstGeom prst="rect">
                        <a:avLst/>
                      </a:prstGeom>
                    </p:spPr>
                  </p:pic>
                </p:oleObj>
              </mc:Fallback>
            </mc:AlternateContent>
          </a:graphicData>
        </a:graphic>
      </p:graphicFrame>
      <p:sp>
        <p:nvSpPr>
          <p:cNvPr id="4" name="TextBox 3"/>
          <p:cNvSpPr txBox="1"/>
          <p:nvPr/>
        </p:nvSpPr>
        <p:spPr>
          <a:xfrm>
            <a:off x="1078706" y="252619"/>
            <a:ext cx="7444439" cy="461665"/>
          </a:xfrm>
          <a:prstGeom prst="rect">
            <a:avLst/>
          </a:prstGeom>
          <a:solidFill>
            <a:schemeClr val="bg1"/>
          </a:solidFill>
          <a:ln>
            <a:solidFill>
              <a:schemeClr val="accent1"/>
            </a:solidFill>
          </a:ln>
        </p:spPr>
        <p:txBody>
          <a:bodyPr wrap="square">
            <a:spAutoFit/>
          </a:bodyPr>
          <a:lstStyle/>
          <a:p>
            <a:pPr algn="ctr">
              <a:defRPr/>
            </a:pPr>
            <a:r>
              <a:rPr lang="en-US" sz="2400" b="1">
                <a:solidFill>
                  <a:schemeClr val="accent6">
                    <a:lumMod val="50000"/>
                  </a:schemeClr>
                </a:solidFill>
                <a:latin typeface="Times New Roman" pitchFamily="18" charset="0"/>
                <a:cs typeface="Times New Roman" pitchFamily="18" charset="0"/>
              </a:rPr>
              <a:t>TRÒ CHƠI: VƯỢT CHƯỚNG NGẠI VẬT (</a:t>
            </a:r>
            <a:r>
              <a:rPr lang="en-US" sz="2400" b="1" i="1">
                <a:solidFill>
                  <a:schemeClr val="accent6">
                    <a:lumMod val="50000"/>
                  </a:schemeClr>
                </a:solidFill>
                <a:latin typeface="Times New Roman" pitchFamily="18" charset="0"/>
                <a:cs typeface="Times New Roman" pitchFamily="18" charset="0"/>
              </a:rPr>
              <a:t>Lật hình</a:t>
            </a:r>
            <a:r>
              <a:rPr lang="en-US" sz="2400" b="1">
                <a:solidFill>
                  <a:schemeClr val="accent6">
                    <a:lumMod val="50000"/>
                  </a:schemeClr>
                </a:solidFill>
                <a:latin typeface="Times New Roman" pitchFamily="18" charset="0"/>
                <a:cs typeface="Times New Roman" pitchFamily="18" charset="0"/>
              </a:rPr>
              <a:t>)</a:t>
            </a:r>
          </a:p>
        </p:txBody>
      </p:sp>
      <p:sp>
        <p:nvSpPr>
          <p:cNvPr id="15" name="Rounded Rectangle 14"/>
          <p:cNvSpPr/>
          <p:nvPr/>
        </p:nvSpPr>
        <p:spPr>
          <a:xfrm>
            <a:off x="208222" y="6198142"/>
            <a:ext cx="2603897" cy="313135"/>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000" dirty="0">
                <a:solidFill>
                  <a:srgbClr val="FF0000"/>
                </a:solidFill>
                <a:latin typeface="Times New Roman" pitchFamily="18" charset="0"/>
                <a:cs typeface="Times New Roman" pitchFamily="18" charset="0"/>
              </a:rPr>
              <a:t>HÌNH ẢNH</a:t>
            </a:r>
          </a:p>
        </p:txBody>
      </p:sp>
      <p:sp>
        <p:nvSpPr>
          <p:cNvPr id="16" name="Rectangle 15"/>
          <p:cNvSpPr/>
          <p:nvPr/>
        </p:nvSpPr>
        <p:spPr>
          <a:xfrm>
            <a:off x="4660106" y="5675708"/>
            <a:ext cx="671513"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a:latin typeface="Times New Roman" pitchFamily="18" charset="0"/>
                <a:cs typeface="Times New Roman" pitchFamily="18" charset="0"/>
              </a:rPr>
              <a:t>1</a:t>
            </a:r>
          </a:p>
        </p:txBody>
      </p:sp>
      <p:sp>
        <p:nvSpPr>
          <p:cNvPr id="17" name="Rectangle 16"/>
          <p:cNvSpPr/>
          <p:nvPr/>
        </p:nvSpPr>
        <p:spPr>
          <a:xfrm>
            <a:off x="5301854" y="5678090"/>
            <a:ext cx="741759"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dirty="0">
                <a:latin typeface="Times New Roman" pitchFamily="18" charset="0"/>
                <a:cs typeface="Times New Roman" pitchFamily="18" charset="0"/>
              </a:rPr>
              <a:t>2</a:t>
            </a:r>
          </a:p>
        </p:txBody>
      </p:sp>
      <p:sp>
        <p:nvSpPr>
          <p:cNvPr id="18" name="Rectangle 17"/>
          <p:cNvSpPr/>
          <p:nvPr/>
        </p:nvSpPr>
        <p:spPr>
          <a:xfrm>
            <a:off x="6048375" y="5675708"/>
            <a:ext cx="671513"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dirty="0">
                <a:latin typeface="Times New Roman" pitchFamily="18" charset="0"/>
                <a:cs typeface="Times New Roman" pitchFamily="18" charset="0"/>
              </a:rPr>
              <a:t>3</a:t>
            </a:r>
          </a:p>
        </p:txBody>
      </p:sp>
      <p:sp>
        <p:nvSpPr>
          <p:cNvPr id="19" name="Rectangle 18"/>
          <p:cNvSpPr/>
          <p:nvPr/>
        </p:nvSpPr>
        <p:spPr>
          <a:xfrm>
            <a:off x="6717506" y="5675708"/>
            <a:ext cx="671513"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a:latin typeface="Times New Roman" pitchFamily="18" charset="0"/>
                <a:cs typeface="Times New Roman" pitchFamily="18" charset="0"/>
              </a:rPr>
              <a:t>4</a:t>
            </a:r>
          </a:p>
        </p:txBody>
      </p:sp>
      <p:sp>
        <p:nvSpPr>
          <p:cNvPr id="24" name="Rectangle 23"/>
          <p:cNvSpPr/>
          <p:nvPr/>
        </p:nvSpPr>
        <p:spPr>
          <a:xfrm>
            <a:off x="4648200" y="1371600"/>
            <a:ext cx="671513" cy="365522"/>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dirty="0">
                <a:latin typeface="Times New Roman" pitchFamily="18" charset="0"/>
                <a:cs typeface="Times New Roman" pitchFamily="18" charset="0"/>
              </a:rPr>
              <a:t>1</a:t>
            </a:r>
          </a:p>
        </p:txBody>
      </p:sp>
      <p:sp>
        <p:nvSpPr>
          <p:cNvPr id="25" name="Rectangle 24"/>
          <p:cNvSpPr/>
          <p:nvPr/>
        </p:nvSpPr>
        <p:spPr>
          <a:xfrm>
            <a:off x="5338762" y="1371600"/>
            <a:ext cx="671513" cy="365522"/>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a:latin typeface="Times New Roman" pitchFamily="18" charset="0"/>
                <a:cs typeface="Times New Roman" pitchFamily="18" charset="0"/>
              </a:rPr>
              <a:t>2</a:t>
            </a:r>
          </a:p>
        </p:txBody>
      </p:sp>
      <p:sp>
        <p:nvSpPr>
          <p:cNvPr id="26" name="Rectangle 25"/>
          <p:cNvSpPr/>
          <p:nvPr/>
        </p:nvSpPr>
        <p:spPr>
          <a:xfrm>
            <a:off x="6035279" y="1370409"/>
            <a:ext cx="672703" cy="366713"/>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a:latin typeface="Times New Roman" pitchFamily="18" charset="0"/>
                <a:cs typeface="Times New Roman" pitchFamily="18" charset="0"/>
              </a:rPr>
              <a:t>3</a:t>
            </a:r>
          </a:p>
        </p:txBody>
      </p:sp>
      <p:sp>
        <p:nvSpPr>
          <p:cNvPr id="27" name="Rectangle 26"/>
          <p:cNvSpPr/>
          <p:nvPr/>
        </p:nvSpPr>
        <p:spPr>
          <a:xfrm>
            <a:off x="6705600" y="1371600"/>
            <a:ext cx="671513" cy="365522"/>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a:latin typeface="Times New Roman" pitchFamily="18" charset="0"/>
                <a:cs typeface="Times New Roman" pitchFamily="18" charset="0"/>
              </a:rPr>
              <a:t>4</a:t>
            </a:r>
          </a:p>
        </p:txBody>
      </p:sp>
      <p:sp>
        <p:nvSpPr>
          <p:cNvPr id="34" name="Rectangle 33">
            <a:hlinkClick r:id="rId5" action="ppaction://hlinksldjump"/>
          </p:cNvPr>
          <p:cNvSpPr/>
          <p:nvPr/>
        </p:nvSpPr>
        <p:spPr>
          <a:xfrm>
            <a:off x="3310859" y="1737122"/>
            <a:ext cx="2480341" cy="1958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itchFamily="34" charset="0"/>
                <a:cs typeface="Arial" pitchFamily="34" charset="0"/>
              </a:rPr>
              <a:t>1</a:t>
            </a:r>
          </a:p>
        </p:txBody>
      </p:sp>
      <p:sp>
        <p:nvSpPr>
          <p:cNvPr id="35" name="Rectangle 34">
            <a:hlinkClick r:id="rId6" action="ppaction://hlinksldjump"/>
          </p:cNvPr>
          <p:cNvSpPr/>
          <p:nvPr/>
        </p:nvSpPr>
        <p:spPr>
          <a:xfrm>
            <a:off x="5807490" y="1751865"/>
            <a:ext cx="2467732" cy="1958578"/>
          </a:xfrm>
          <a:prstGeom prst="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itchFamily="34" charset="0"/>
                <a:cs typeface="Arial" pitchFamily="34" charset="0"/>
              </a:rPr>
              <a:t>2</a:t>
            </a:r>
          </a:p>
        </p:txBody>
      </p:sp>
      <p:sp>
        <p:nvSpPr>
          <p:cNvPr id="36" name="Rectangle 35">
            <a:hlinkClick r:id="rId7" action="ppaction://hlinksldjump"/>
          </p:cNvPr>
          <p:cNvSpPr/>
          <p:nvPr/>
        </p:nvSpPr>
        <p:spPr>
          <a:xfrm>
            <a:off x="3348928" y="3684699"/>
            <a:ext cx="2492141" cy="193714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itchFamily="34" charset="0"/>
                <a:cs typeface="Arial" pitchFamily="34" charset="0"/>
              </a:rPr>
              <a:t>3</a:t>
            </a:r>
          </a:p>
        </p:txBody>
      </p:sp>
      <p:sp>
        <p:nvSpPr>
          <p:cNvPr id="37" name="Rectangle 36">
            <a:hlinkClick r:id="rId8" action="ppaction://hlinksldjump"/>
          </p:cNvPr>
          <p:cNvSpPr/>
          <p:nvPr/>
        </p:nvSpPr>
        <p:spPr>
          <a:xfrm>
            <a:off x="5827278" y="3679199"/>
            <a:ext cx="2471247" cy="1937147"/>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itchFamily="34" charset="0"/>
                <a:cs typeface="Arial" pitchFamily="34" charset="0"/>
              </a:rPr>
              <a:t>4</a:t>
            </a:r>
          </a:p>
        </p:txBody>
      </p:sp>
      <p:sp>
        <p:nvSpPr>
          <p:cNvPr id="14367" name="TextBox 31">
            <a:hlinkClick r:id="rId9" action="ppaction://hlinksldjump"/>
          </p:cNvPr>
          <p:cNvSpPr txBox="1">
            <a:spLocks noChangeArrowheads="1"/>
          </p:cNvSpPr>
          <p:nvPr/>
        </p:nvSpPr>
        <p:spPr bwMode="auto">
          <a:xfrm>
            <a:off x="8756073" y="6354710"/>
            <a:ext cx="381000"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p>
        </p:txBody>
      </p:sp>
      <p:sp>
        <p:nvSpPr>
          <p:cNvPr id="32" name="Rectangle 31"/>
          <p:cNvSpPr/>
          <p:nvPr/>
        </p:nvSpPr>
        <p:spPr>
          <a:xfrm>
            <a:off x="201295" y="1171452"/>
            <a:ext cx="3082366" cy="4800355"/>
          </a:xfrm>
          <a:prstGeom prst="rect">
            <a:avLst/>
          </a:prstGeom>
          <a:ln w="38100"/>
        </p:spPr>
        <p:style>
          <a:lnRef idx="2">
            <a:schemeClr val="accent6"/>
          </a:lnRef>
          <a:fillRef idx="1">
            <a:schemeClr val="lt1"/>
          </a:fillRef>
          <a:effectRef idx="0">
            <a:schemeClr val="accent6"/>
          </a:effectRef>
          <a:fontRef idx="minor">
            <a:schemeClr val="dk1"/>
          </a:fontRef>
        </p:style>
        <p:txBody>
          <a:bodyPr anchor="ctr"/>
          <a:lstStyle/>
          <a:p>
            <a:pPr>
              <a:defRPr/>
            </a:pP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8766333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withEffect">
                                  <p:stCondLst>
                                    <p:cond delay="0"/>
                                  </p:stCondLst>
                                  <p:childTnLst>
                                    <p:animClr clrSpc="rgb" dir="cw">
                                      <p:cBhvr>
                                        <p:cTn id="6" dur="1000" fill="hold"/>
                                        <p:tgtEl>
                                          <p:spTgt spid="16"/>
                                        </p:tgtEl>
                                        <p:attrNameLst>
                                          <p:attrName>fillcolor</p:attrName>
                                        </p:attrNameLst>
                                      </p:cBhvr>
                                      <p:to>
                                        <a:srgbClr val="000000"/>
                                      </p:to>
                                    </p:animClr>
                                    <p:set>
                                      <p:cBhvr>
                                        <p:cTn id="7" dur="1000" fill="hold"/>
                                        <p:tgtEl>
                                          <p:spTgt spid="16"/>
                                        </p:tgtEl>
                                        <p:attrNameLst>
                                          <p:attrName>fill.type</p:attrName>
                                        </p:attrNameLst>
                                      </p:cBhvr>
                                      <p:to>
                                        <p:strVal val="solid"/>
                                      </p:to>
                                    </p:set>
                                    <p:set>
                                      <p:cBhvr>
                                        <p:cTn id="8" dur="1000" fill="hold"/>
                                        <p:tgtEl>
                                          <p:spTgt spid="16"/>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1000" fill="hold"/>
                                        <p:tgtEl>
                                          <p:spTgt spid="17"/>
                                        </p:tgtEl>
                                        <p:attrNameLst>
                                          <p:attrName>fillcolor</p:attrName>
                                        </p:attrNameLst>
                                      </p:cBhvr>
                                      <p:to>
                                        <a:srgbClr val="000000"/>
                                      </p:to>
                                    </p:animClr>
                                    <p:set>
                                      <p:cBhvr>
                                        <p:cTn id="11" dur="1000" fill="hold"/>
                                        <p:tgtEl>
                                          <p:spTgt spid="17"/>
                                        </p:tgtEl>
                                        <p:attrNameLst>
                                          <p:attrName>fill.type</p:attrName>
                                        </p:attrNameLst>
                                      </p:cBhvr>
                                      <p:to>
                                        <p:strVal val="solid"/>
                                      </p:to>
                                    </p:set>
                                    <p:set>
                                      <p:cBhvr>
                                        <p:cTn id="12" dur="1000" fill="hold"/>
                                        <p:tgtEl>
                                          <p:spTgt spid="17"/>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1000" fill="hold"/>
                                        <p:tgtEl>
                                          <p:spTgt spid="18"/>
                                        </p:tgtEl>
                                        <p:attrNameLst>
                                          <p:attrName>fillcolor</p:attrName>
                                        </p:attrNameLst>
                                      </p:cBhvr>
                                      <p:to>
                                        <a:srgbClr val="000000"/>
                                      </p:to>
                                    </p:animClr>
                                    <p:set>
                                      <p:cBhvr>
                                        <p:cTn id="15" dur="1000" fill="hold"/>
                                        <p:tgtEl>
                                          <p:spTgt spid="18"/>
                                        </p:tgtEl>
                                        <p:attrNameLst>
                                          <p:attrName>fill.type</p:attrName>
                                        </p:attrNameLst>
                                      </p:cBhvr>
                                      <p:to>
                                        <p:strVal val="solid"/>
                                      </p:to>
                                    </p:set>
                                    <p:set>
                                      <p:cBhvr>
                                        <p:cTn id="16" dur="1000" fill="hold"/>
                                        <p:tgtEl>
                                          <p:spTgt spid="18"/>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1000" fill="hold"/>
                                        <p:tgtEl>
                                          <p:spTgt spid="19"/>
                                        </p:tgtEl>
                                        <p:attrNameLst>
                                          <p:attrName>fillcolor</p:attrName>
                                        </p:attrNameLst>
                                      </p:cBhvr>
                                      <p:to>
                                        <a:srgbClr val="000000"/>
                                      </p:to>
                                    </p:animClr>
                                    <p:set>
                                      <p:cBhvr>
                                        <p:cTn id="19" dur="1000" fill="hold"/>
                                        <p:tgtEl>
                                          <p:spTgt spid="19"/>
                                        </p:tgtEl>
                                        <p:attrNameLst>
                                          <p:attrName>fill.type</p:attrName>
                                        </p:attrNameLst>
                                      </p:cBhvr>
                                      <p:to>
                                        <p:strVal val="solid"/>
                                      </p:to>
                                    </p:set>
                                    <p:set>
                                      <p:cBhvr>
                                        <p:cTn id="20" dur="1000" fill="hold"/>
                                        <p:tgtEl>
                                          <p:spTgt spid="19"/>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1000" fill="hold"/>
                                        <p:tgtEl>
                                          <p:spTgt spid="24"/>
                                        </p:tgtEl>
                                        <p:attrNameLst>
                                          <p:attrName>fillcolor</p:attrName>
                                        </p:attrNameLst>
                                      </p:cBhvr>
                                      <p:to>
                                        <a:srgbClr val="000000"/>
                                      </p:to>
                                    </p:animClr>
                                    <p:set>
                                      <p:cBhvr>
                                        <p:cTn id="23" dur="1000" fill="hold"/>
                                        <p:tgtEl>
                                          <p:spTgt spid="24"/>
                                        </p:tgtEl>
                                        <p:attrNameLst>
                                          <p:attrName>fill.type</p:attrName>
                                        </p:attrNameLst>
                                      </p:cBhvr>
                                      <p:to>
                                        <p:strVal val="solid"/>
                                      </p:to>
                                    </p:set>
                                    <p:set>
                                      <p:cBhvr>
                                        <p:cTn id="24" dur="1000" fill="hold"/>
                                        <p:tgtEl>
                                          <p:spTgt spid="24"/>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1000" fill="hold"/>
                                        <p:tgtEl>
                                          <p:spTgt spid="25"/>
                                        </p:tgtEl>
                                        <p:attrNameLst>
                                          <p:attrName>fillcolor</p:attrName>
                                        </p:attrNameLst>
                                      </p:cBhvr>
                                      <p:to>
                                        <a:srgbClr val="000000"/>
                                      </p:to>
                                    </p:animClr>
                                    <p:set>
                                      <p:cBhvr>
                                        <p:cTn id="27" dur="1000" fill="hold"/>
                                        <p:tgtEl>
                                          <p:spTgt spid="25"/>
                                        </p:tgtEl>
                                        <p:attrNameLst>
                                          <p:attrName>fill.type</p:attrName>
                                        </p:attrNameLst>
                                      </p:cBhvr>
                                      <p:to>
                                        <p:strVal val="solid"/>
                                      </p:to>
                                    </p:set>
                                    <p:set>
                                      <p:cBhvr>
                                        <p:cTn id="28" dur="1000" fill="hold"/>
                                        <p:tgtEl>
                                          <p:spTgt spid="25"/>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1000" fill="hold"/>
                                        <p:tgtEl>
                                          <p:spTgt spid="26"/>
                                        </p:tgtEl>
                                        <p:attrNameLst>
                                          <p:attrName>fillcolor</p:attrName>
                                        </p:attrNameLst>
                                      </p:cBhvr>
                                      <p:to>
                                        <a:srgbClr val="000000"/>
                                      </p:to>
                                    </p:animClr>
                                    <p:set>
                                      <p:cBhvr>
                                        <p:cTn id="31" dur="1000" fill="hold"/>
                                        <p:tgtEl>
                                          <p:spTgt spid="26"/>
                                        </p:tgtEl>
                                        <p:attrNameLst>
                                          <p:attrName>fill.type</p:attrName>
                                        </p:attrNameLst>
                                      </p:cBhvr>
                                      <p:to>
                                        <p:strVal val="solid"/>
                                      </p:to>
                                    </p:set>
                                    <p:set>
                                      <p:cBhvr>
                                        <p:cTn id="32" dur="1000" fill="hold"/>
                                        <p:tgtEl>
                                          <p:spTgt spid="26"/>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1000" fill="hold"/>
                                        <p:tgtEl>
                                          <p:spTgt spid="27"/>
                                        </p:tgtEl>
                                        <p:attrNameLst>
                                          <p:attrName>fillcolor</p:attrName>
                                        </p:attrNameLst>
                                      </p:cBhvr>
                                      <p:to>
                                        <a:srgbClr val="000000"/>
                                      </p:to>
                                    </p:animClr>
                                    <p:set>
                                      <p:cBhvr>
                                        <p:cTn id="35" dur="1000" fill="hold"/>
                                        <p:tgtEl>
                                          <p:spTgt spid="27"/>
                                        </p:tgtEl>
                                        <p:attrNameLst>
                                          <p:attrName>fill.type</p:attrName>
                                        </p:attrNameLst>
                                      </p:cBhvr>
                                      <p:to>
                                        <p:strVal val="solid"/>
                                      </p:to>
                                    </p:set>
                                    <p:set>
                                      <p:cBhvr>
                                        <p:cTn id="36" dur="1000" fill="hold"/>
                                        <p:tgtEl>
                                          <p:spTgt spid="27"/>
                                        </p:tgtEl>
                                        <p:attrNameLst>
                                          <p:attrName>fill.on</p:attrName>
                                        </p:attrNameLst>
                                      </p:cBhvr>
                                      <p:to>
                                        <p:strVal val="true"/>
                                      </p:to>
                                    </p:set>
                                  </p:childTnLst>
                                </p:cTn>
                              </p:par>
                              <p:par>
                                <p:cTn id="37" presetID="3" presetClass="exit" presetSubtype="10" fill="hold" grpId="1" nodeType="withEffect">
                                  <p:stCondLst>
                                    <p:cond delay="0"/>
                                  </p:stCondLst>
                                  <p:childTnLst>
                                    <p:animEffect transition="out" filter="blinds(horizontal)">
                                      <p:cBhvr>
                                        <p:cTn id="38" dur="500"/>
                                        <p:tgtEl>
                                          <p:spTgt spid="34"/>
                                        </p:tgtEl>
                                      </p:cBhvr>
                                    </p:animEffect>
                                    <p:set>
                                      <p:cBhvr>
                                        <p:cTn id="39" dur="1" fill="hold">
                                          <p:stCondLst>
                                            <p:cond delay="499"/>
                                          </p:stCondLst>
                                        </p:cTn>
                                        <p:tgtEl>
                                          <p:spTgt spid="34"/>
                                        </p:tgtEl>
                                        <p:attrNameLst>
                                          <p:attrName>style.visibility</p:attrName>
                                        </p:attrNameLst>
                                      </p:cBhvr>
                                      <p:to>
                                        <p:strVal val="hidden"/>
                                      </p:to>
                                    </p:set>
                                  </p:childTnLst>
                                </p:cTn>
                              </p:par>
                              <p:par>
                                <p:cTn id="40" presetID="3" presetClass="exit" presetSubtype="10" fill="hold" grpId="1" nodeType="withEffect">
                                  <p:stCondLst>
                                    <p:cond delay="0"/>
                                  </p:stCondLst>
                                  <p:childTnLst>
                                    <p:animEffect transition="out" filter="blinds(horizontal)">
                                      <p:cBhvr>
                                        <p:cTn id="41" dur="500"/>
                                        <p:tgtEl>
                                          <p:spTgt spid="35"/>
                                        </p:tgtEl>
                                      </p:cBhvr>
                                    </p:animEffect>
                                    <p:set>
                                      <p:cBhvr>
                                        <p:cTn id="42" dur="1" fill="hold">
                                          <p:stCondLst>
                                            <p:cond delay="499"/>
                                          </p:stCondLst>
                                        </p:cTn>
                                        <p:tgtEl>
                                          <p:spTgt spid="35"/>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36"/>
                                        </p:tgtEl>
                                      </p:cBhvr>
                                    </p:animEffect>
                                    <p:set>
                                      <p:cBhvr>
                                        <p:cTn id="45" dur="1" fill="hold">
                                          <p:stCondLst>
                                            <p:cond delay="499"/>
                                          </p:stCondLst>
                                        </p:cTn>
                                        <p:tgtEl>
                                          <p:spTgt spid="36"/>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37"/>
                                        </p:tgtEl>
                                      </p:cBhvr>
                                    </p:animEffect>
                                    <p:set>
                                      <p:cBhvr>
                                        <p:cTn id="48"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 presetClass="emph" presetSubtype="2" fill="hold" nodeType="withEffect">
                                  <p:stCondLst>
                                    <p:cond delay="0"/>
                                  </p:stCondLst>
                                  <p:childTnLst>
                                    <p:animClr clrSpc="rgb" dir="cw">
                                      <p:cBhvr>
                                        <p:cTn id="53" dur="2000" fill="hold"/>
                                        <p:tgtEl>
                                          <p:spTgt spid="16"/>
                                        </p:tgtEl>
                                        <p:attrNameLst>
                                          <p:attrName>fillcolor</p:attrName>
                                        </p:attrNameLst>
                                      </p:cBhvr>
                                      <p:to>
                                        <a:srgbClr val="000000"/>
                                      </p:to>
                                    </p:animClr>
                                    <p:set>
                                      <p:cBhvr>
                                        <p:cTn id="54" dur="2000" fill="hold"/>
                                        <p:tgtEl>
                                          <p:spTgt spid="16"/>
                                        </p:tgtEl>
                                        <p:attrNameLst>
                                          <p:attrName>fill.type</p:attrName>
                                        </p:attrNameLst>
                                      </p:cBhvr>
                                      <p:to>
                                        <p:strVal val="solid"/>
                                      </p:to>
                                    </p:set>
                                    <p:set>
                                      <p:cBhvr>
                                        <p:cTn id="55" dur="2000" fill="hold"/>
                                        <p:tgtEl>
                                          <p:spTgt spid="16"/>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2000" fill="hold"/>
                                        <p:tgtEl>
                                          <p:spTgt spid="24"/>
                                        </p:tgtEl>
                                        <p:attrNameLst>
                                          <p:attrName>fillcolor</p:attrName>
                                        </p:attrNameLst>
                                      </p:cBhvr>
                                      <p:to>
                                        <a:srgbClr val="000000"/>
                                      </p:to>
                                    </p:animClr>
                                    <p:set>
                                      <p:cBhvr>
                                        <p:cTn id="58" dur="2000" fill="hold"/>
                                        <p:tgtEl>
                                          <p:spTgt spid="24"/>
                                        </p:tgtEl>
                                        <p:attrNameLst>
                                          <p:attrName>fill.type</p:attrName>
                                        </p:attrNameLst>
                                      </p:cBhvr>
                                      <p:to>
                                        <p:strVal val="solid"/>
                                      </p:to>
                                    </p:set>
                                    <p:set>
                                      <p:cBhvr>
                                        <p:cTn id="59" dur="2000" fill="hold"/>
                                        <p:tgtEl>
                                          <p:spTgt spid="24"/>
                                        </p:tgtEl>
                                        <p:attrNameLst>
                                          <p:attrName>fill.on</p:attrName>
                                        </p:attrNameLst>
                                      </p:cBhvr>
                                      <p:to>
                                        <p:strVal val="tru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0" nodeType="clickEffect">
                                  <p:stCondLst>
                                    <p:cond delay="0"/>
                                  </p:stCondLst>
                                  <p:childTnLst>
                                    <p:animEffect transition="out" filter="blinds(horizontal)">
                                      <p:cBhvr>
                                        <p:cTn id="63" dur="500"/>
                                        <p:tgtEl>
                                          <p:spTgt spid="34"/>
                                        </p:tgtEl>
                                      </p:cBhvr>
                                    </p:animEffect>
                                    <p:set>
                                      <p:cBhvr>
                                        <p:cTn id="6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mph" presetSubtype="2" fill="hold" nodeType="withEffect">
                                  <p:stCondLst>
                                    <p:cond delay="0"/>
                                  </p:stCondLst>
                                  <p:childTnLst>
                                    <p:animClr clrSpc="rgb" dir="cw">
                                      <p:cBhvr>
                                        <p:cTn id="69" dur="2000" fill="hold"/>
                                        <p:tgtEl>
                                          <p:spTgt spid="17"/>
                                        </p:tgtEl>
                                        <p:attrNameLst>
                                          <p:attrName>fillcolor</p:attrName>
                                        </p:attrNameLst>
                                      </p:cBhvr>
                                      <p:to>
                                        <a:srgbClr val="000000"/>
                                      </p:to>
                                    </p:animClr>
                                    <p:set>
                                      <p:cBhvr>
                                        <p:cTn id="70" dur="2000" fill="hold"/>
                                        <p:tgtEl>
                                          <p:spTgt spid="17"/>
                                        </p:tgtEl>
                                        <p:attrNameLst>
                                          <p:attrName>fill.type</p:attrName>
                                        </p:attrNameLst>
                                      </p:cBhvr>
                                      <p:to>
                                        <p:strVal val="solid"/>
                                      </p:to>
                                    </p:set>
                                    <p:set>
                                      <p:cBhvr>
                                        <p:cTn id="71" dur="2000" fill="hold"/>
                                        <p:tgtEl>
                                          <p:spTgt spid="17"/>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25"/>
                                        </p:tgtEl>
                                        <p:attrNameLst>
                                          <p:attrName>fillcolor</p:attrName>
                                        </p:attrNameLst>
                                      </p:cBhvr>
                                      <p:to>
                                        <a:srgbClr val="000000"/>
                                      </p:to>
                                    </p:animClr>
                                    <p:set>
                                      <p:cBhvr>
                                        <p:cTn id="74" dur="2000" fill="hold"/>
                                        <p:tgtEl>
                                          <p:spTgt spid="25"/>
                                        </p:tgtEl>
                                        <p:attrNameLst>
                                          <p:attrName>fill.type</p:attrName>
                                        </p:attrNameLst>
                                      </p:cBhvr>
                                      <p:to>
                                        <p:strVal val="solid"/>
                                      </p:to>
                                    </p:set>
                                    <p:set>
                                      <p:cBhvr>
                                        <p:cTn id="75" dur="2000" fill="hold"/>
                                        <p:tgtEl>
                                          <p:spTgt spid="25"/>
                                        </p:tgtEl>
                                        <p:attrNameLst>
                                          <p:attrName>fill.on</p:attrName>
                                        </p:attrNameLst>
                                      </p:cBhvr>
                                      <p:to>
                                        <p:strVal val="tru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xit" presetSubtype="10" fill="hold" grpId="0" nodeType="clickEffect">
                                  <p:stCondLst>
                                    <p:cond delay="0"/>
                                  </p:stCondLst>
                                  <p:childTnLst>
                                    <p:animEffect transition="out" filter="blinds(horizontal)">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8"/>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withEffect">
                                  <p:stCondLst>
                                    <p:cond delay="0"/>
                                  </p:stCondLst>
                                  <p:childTnLst>
                                    <p:animClr clrSpc="rgb" dir="cw">
                                      <p:cBhvr>
                                        <p:cTn id="85" dur="2000" fill="hold"/>
                                        <p:tgtEl>
                                          <p:spTgt spid="18"/>
                                        </p:tgtEl>
                                        <p:attrNameLst>
                                          <p:attrName>fillcolor</p:attrName>
                                        </p:attrNameLst>
                                      </p:cBhvr>
                                      <p:to>
                                        <a:srgbClr val="000000"/>
                                      </p:to>
                                    </p:animClr>
                                    <p:set>
                                      <p:cBhvr>
                                        <p:cTn id="86" dur="2000" fill="hold"/>
                                        <p:tgtEl>
                                          <p:spTgt spid="18"/>
                                        </p:tgtEl>
                                        <p:attrNameLst>
                                          <p:attrName>fill.type</p:attrName>
                                        </p:attrNameLst>
                                      </p:cBhvr>
                                      <p:to>
                                        <p:strVal val="solid"/>
                                      </p:to>
                                    </p:set>
                                    <p:set>
                                      <p:cBhvr>
                                        <p:cTn id="87" dur="2000" fill="hold"/>
                                        <p:tgtEl>
                                          <p:spTgt spid="18"/>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2000" fill="hold"/>
                                        <p:tgtEl>
                                          <p:spTgt spid="26"/>
                                        </p:tgtEl>
                                        <p:attrNameLst>
                                          <p:attrName>fillcolor</p:attrName>
                                        </p:attrNameLst>
                                      </p:cBhvr>
                                      <p:to>
                                        <a:srgbClr val="000000"/>
                                      </p:to>
                                    </p:animClr>
                                    <p:set>
                                      <p:cBhvr>
                                        <p:cTn id="90" dur="2000" fill="hold"/>
                                        <p:tgtEl>
                                          <p:spTgt spid="26"/>
                                        </p:tgtEl>
                                        <p:attrNameLst>
                                          <p:attrName>fill.type</p:attrName>
                                        </p:attrNameLst>
                                      </p:cBhvr>
                                      <p:to>
                                        <p:strVal val="solid"/>
                                      </p:to>
                                    </p:set>
                                    <p:set>
                                      <p:cBhvr>
                                        <p:cTn id="91" dur="2000" fill="hold"/>
                                        <p:tgtEl>
                                          <p:spTgt spid="26"/>
                                        </p:tgtEl>
                                        <p:attrNameLst>
                                          <p:attrName>fill.on</p:attrName>
                                        </p:attrNameLst>
                                      </p:cBhvr>
                                      <p:to>
                                        <p:strVal val="true"/>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xit" presetSubtype="10" fill="hold" grpId="0" nodeType="clickEffect">
                                  <p:stCondLst>
                                    <p:cond delay="0"/>
                                  </p:stCondLst>
                                  <p:childTnLst>
                                    <p:animEffect transition="out" filter="blinds(horizontal)">
                                      <p:cBhvr>
                                        <p:cTn id="95" dur="500"/>
                                        <p:tgtEl>
                                          <p:spTgt spid="36"/>
                                        </p:tgtEl>
                                      </p:cBhvr>
                                    </p:animEffect>
                                    <p:set>
                                      <p:cBhvr>
                                        <p:cTn id="9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7" restart="whenNotActive" fill="hold" evtFilter="cancelBubble" nodeType="interactiveSeq">
                <p:stCondLst>
                  <p:cond evt="onClick" delay="0">
                    <p:tgtEl>
                      <p:spTgt spid="19"/>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withEffect">
                                  <p:stCondLst>
                                    <p:cond delay="0"/>
                                  </p:stCondLst>
                                  <p:childTnLst>
                                    <p:animClr clrSpc="rgb" dir="cw">
                                      <p:cBhvr>
                                        <p:cTn id="101" dur="2000" fill="hold"/>
                                        <p:tgtEl>
                                          <p:spTgt spid="19"/>
                                        </p:tgtEl>
                                        <p:attrNameLst>
                                          <p:attrName>fillcolor</p:attrName>
                                        </p:attrNameLst>
                                      </p:cBhvr>
                                      <p:to>
                                        <a:srgbClr val="000000"/>
                                      </p:to>
                                    </p:animClr>
                                    <p:set>
                                      <p:cBhvr>
                                        <p:cTn id="102" dur="2000" fill="hold"/>
                                        <p:tgtEl>
                                          <p:spTgt spid="19"/>
                                        </p:tgtEl>
                                        <p:attrNameLst>
                                          <p:attrName>fill.type</p:attrName>
                                        </p:attrNameLst>
                                      </p:cBhvr>
                                      <p:to>
                                        <p:strVal val="solid"/>
                                      </p:to>
                                    </p:set>
                                    <p:set>
                                      <p:cBhvr>
                                        <p:cTn id="103" dur="2000" fill="hold"/>
                                        <p:tgtEl>
                                          <p:spTgt spid="19"/>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2000" fill="hold"/>
                                        <p:tgtEl>
                                          <p:spTgt spid="27"/>
                                        </p:tgtEl>
                                        <p:attrNameLst>
                                          <p:attrName>fillcolor</p:attrName>
                                        </p:attrNameLst>
                                      </p:cBhvr>
                                      <p:to>
                                        <a:srgbClr val="000000"/>
                                      </p:to>
                                    </p:animClr>
                                    <p:set>
                                      <p:cBhvr>
                                        <p:cTn id="106" dur="2000" fill="hold"/>
                                        <p:tgtEl>
                                          <p:spTgt spid="27"/>
                                        </p:tgtEl>
                                        <p:attrNameLst>
                                          <p:attrName>fill.type</p:attrName>
                                        </p:attrNameLst>
                                      </p:cBhvr>
                                      <p:to>
                                        <p:strVal val="solid"/>
                                      </p:to>
                                    </p:set>
                                    <p:set>
                                      <p:cBhvr>
                                        <p:cTn id="107" dur="2000" fill="hold"/>
                                        <p:tgtEl>
                                          <p:spTgt spid="27"/>
                                        </p:tgtEl>
                                        <p:attrNameLst>
                                          <p:attrName>fill.on</p:attrName>
                                        </p:attrNameLst>
                                      </p:cBhvr>
                                      <p:to>
                                        <p:strVal val="tru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xit" presetSubtype="10" fill="hold" grpId="0" nodeType="clickEffect">
                                  <p:stCondLst>
                                    <p:cond delay="0"/>
                                  </p:stCondLst>
                                  <p:childTnLst>
                                    <p:animEffect transition="out" filter="blinds(horizontal)">
                                      <p:cBhvr>
                                        <p:cTn id="111" dur="500"/>
                                        <p:tgtEl>
                                          <p:spTgt spid="37"/>
                                        </p:tgtEl>
                                      </p:cBhvr>
                                    </p:animEffect>
                                    <p:set>
                                      <p:cBhvr>
                                        <p:cTn id="11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3" restart="whenNotActive" fill="hold" evtFilter="cancelBubble" nodeType="interactiveSeq">
                <p:stCondLst>
                  <p:cond evt="onClick" delay="0">
                    <p:tgtEl>
                      <p:spTgt spid="24"/>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 presetClass="emph" presetSubtype="2" fill="hold" nodeType="withEffect">
                                  <p:stCondLst>
                                    <p:cond delay="0"/>
                                  </p:stCondLst>
                                  <p:childTnLst>
                                    <p:animClr clrSpc="rgb" dir="cw">
                                      <p:cBhvr>
                                        <p:cTn id="117" dur="2000" fill="hold"/>
                                        <p:tgtEl>
                                          <p:spTgt spid="16"/>
                                        </p:tgtEl>
                                        <p:attrNameLst>
                                          <p:attrName>fillcolor</p:attrName>
                                        </p:attrNameLst>
                                      </p:cBhvr>
                                      <p:to>
                                        <a:srgbClr val="000000"/>
                                      </p:to>
                                    </p:animClr>
                                    <p:set>
                                      <p:cBhvr>
                                        <p:cTn id="118" dur="2000" fill="hold"/>
                                        <p:tgtEl>
                                          <p:spTgt spid="16"/>
                                        </p:tgtEl>
                                        <p:attrNameLst>
                                          <p:attrName>fill.type</p:attrName>
                                        </p:attrNameLst>
                                      </p:cBhvr>
                                      <p:to>
                                        <p:strVal val="solid"/>
                                      </p:to>
                                    </p:set>
                                    <p:set>
                                      <p:cBhvr>
                                        <p:cTn id="119" dur="2000" fill="hold"/>
                                        <p:tgtEl>
                                          <p:spTgt spid="16"/>
                                        </p:tgtEl>
                                        <p:attrNameLst>
                                          <p:attrName>fill.on</p:attrName>
                                        </p:attrNameLst>
                                      </p:cBhvr>
                                      <p:to>
                                        <p:strVal val="true"/>
                                      </p:to>
                                    </p:set>
                                  </p:childTnLst>
                                </p:cTn>
                              </p:par>
                              <p:par>
                                <p:cTn id="120" presetID="1" presetClass="emph" presetSubtype="2" fill="hold" nodeType="withEffect">
                                  <p:stCondLst>
                                    <p:cond delay="0"/>
                                  </p:stCondLst>
                                  <p:childTnLst>
                                    <p:animClr clrSpc="rgb" dir="cw">
                                      <p:cBhvr>
                                        <p:cTn id="121" dur="2000" fill="hold"/>
                                        <p:tgtEl>
                                          <p:spTgt spid="24"/>
                                        </p:tgtEl>
                                        <p:attrNameLst>
                                          <p:attrName>fillcolor</p:attrName>
                                        </p:attrNameLst>
                                      </p:cBhvr>
                                      <p:to>
                                        <a:srgbClr val="000000"/>
                                      </p:to>
                                    </p:animClr>
                                    <p:set>
                                      <p:cBhvr>
                                        <p:cTn id="122" dur="2000" fill="hold"/>
                                        <p:tgtEl>
                                          <p:spTgt spid="24"/>
                                        </p:tgtEl>
                                        <p:attrNameLst>
                                          <p:attrName>fill.type</p:attrName>
                                        </p:attrNameLst>
                                      </p:cBhvr>
                                      <p:to>
                                        <p:strVal val="solid"/>
                                      </p:to>
                                    </p:set>
                                    <p:set>
                                      <p:cBhvr>
                                        <p:cTn id="123" dur="2000" fill="hold"/>
                                        <p:tgtEl>
                                          <p:spTgt spid="24"/>
                                        </p:tgtEl>
                                        <p:attrNameLst>
                                          <p:attrName>fill.on</p:attrName>
                                        </p:attrNameLst>
                                      </p:cBhvr>
                                      <p:to>
                                        <p:strVal val="tru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 presetClass="emph" presetSubtype="2" fill="hold" nodeType="clickEffect">
                                  <p:stCondLst>
                                    <p:cond delay="0"/>
                                  </p:stCondLst>
                                  <p:childTnLst>
                                    <p:animClr clrSpc="rgb" dir="cw">
                                      <p:cBhvr>
                                        <p:cTn id="127" dur="2000" fill="hold"/>
                                        <p:tgtEl>
                                          <p:spTgt spid="34"/>
                                        </p:tgtEl>
                                        <p:attrNameLst>
                                          <p:attrName>fillcolor</p:attrName>
                                        </p:attrNameLst>
                                      </p:cBhvr>
                                      <p:to>
                                        <a:schemeClr val="tx1"/>
                                      </p:to>
                                    </p:animClr>
                                    <p:set>
                                      <p:cBhvr>
                                        <p:cTn id="128" dur="2000" fill="hold"/>
                                        <p:tgtEl>
                                          <p:spTgt spid="34"/>
                                        </p:tgtEl>
                                        <p:attrNameLst>
                                          <p:attrName>fill.type</p:attrName>
                                        </p:attrNameLst>
                                      </p:cBhvr>
                                      <p:to>
                                        <p:strVal val="solid"/>
                                      </p:to>
                                    </p:set>
                                    <p:set>
                                      <p:cBhvr>
                                        <p:cTn id="129" dur="2000" fill="hold"/>
                                        <p:tgtEl>
                                          <p:spTgt spid="3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30" restart="whenNotActive" fill="hold" evtFilter="cancelBubble" nodeType="interactiveSeq">
                <p:stCondLst>
                  <p:cond evt="onClick" delay="0">
                    <p:tgtEl>
                      <p:spTgt spid="25"/>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 presetClass="emph" presetSubtype="2" fill="hold" nodeType="withEffect">
                                  <p:stCondLst>
                                    <p:cond delay="0"/>
                                  </p:stCondLst>
                                  <p:childTnLst>
                                    <p:animClr clrSpc="rgb" dir="cw">
                                      <p:cBhvr>
                                        <p:cTn id="134" dur="2000" fill="hold"/>
                                        <p:tgtEl>
                                          <p:spTgt spid="17"/>
                                        </p:tgtEl>
                                        <p:attrNameLst>
                                          <p:attrName>fillcolor</p:attrName>
                                        </p:attrNameLst>
                                      </p:cBhvr>
                                      <p:to>
                                        <a:srgbClr val="000000"/>
                                      </p:to>
                                    </p:animClr>
                                    <p:set>
                                      <p:cBhvr>
                                        <p:cTn id="135" dur="2000" fill="hold"/>
                                        <p:tgtEl>
                                          <p:spTgt spid="17"/>
                                        </p:tgtEl>
                                        <p:attrNameLst>
                                          <p:attrName>fill.type</p:attrName>
                                        </p:attrNameLst>
                                      </p:cBhvr>
                                      <p:to>
                                        <p:strVal val="solid"/>
                                      </p:to>
                                    </p:set>
                                    <p:set>
                                      <p:cBhvr>
                                        <p:cTn id="136" dur="2000" fill="hold"/>
                                        <p:tgtEl>
                                          <p:spTgt spid="17"/>
                                        </p:tgtEl>
                                        <p:attrNameLst>
                                          <p:attrName>fill.on</p:attrName>
                                        </p:attrNameLst>
                                      </p:cBhvr>
                                      <p:to>
                                        <p:strVal val="true"/>
                                      </p:to>
                                    </p:set>
                                  </p:childTnLst>
                                </p:cTn>
                              </p:par>
                              <p:par>
                                <p:cTn id="137" presetID="1" presetClass="emph" presetSubtype="2" fill="hold" nodeType="withEffect">
                                  <p:stCondLst>
                                    <p:cond delay="0"/>
                                  </p:stCondLst>
                                  <p:childTnLst>
                                    <p:animClr clrSpc="rgb" dir="cw">
                                      <p:cBhvr>
                                        <p:cTn id="138" dur="2000" fill="hold"/>
                                        <p:tgtEl>
                                          <p:spTgt spid="25"/>
                                        </p:tgtEl>
                                        <p:attrNameLst>
                                          <p:attrName>fillcolor</p:attrName>
                                        </p:attrNameLst>
                                      </p:cBhvr>
                                      <p:to>
                                        <a:srgbClr val="000000"/>
                                      </p:to>
                                    </p:animClr>
                                    <p:set>
                                      <p:cBhvr>
                                        <p:cTn id="139" dur="2000" fill="hold"/>
                                        <p:tgtEl>
                                          <p:spTgt spid="25"/>
                                        </p:tgtEl>
                                        <p:attrNameLst>
                                          <p:attrName>fill.type</p:attrName>
                                        </p:attrNameLst>
                                      </p:cBhvr>
                                      <p:to>
                                        <p:strVal val="solid"/>
                                      </p:to>
                                    </p:set>
                                    <p:set>
                                      <p:cBhvr>
                                        <p:cTn id="140" dur="2000" fill="hold"/>
                                        <p:tgtEl>
                                          <p:spTgt spid="25"/>
                                        </p:tgtEl>
                                        <p:attrNameLst>
                                          <p:attrName>fill.on</p:attrName>
                                        </p:attrNameLst>
                                      </p:cBhvr>
                                      <p:to>
                                        <p:strVal val="tru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mph" presetSubtype="2" fill="hold" nodeType="clickEffect">
                                  <p:stCondLst>
                                    <p:cond delay="0"/>
                                  </p:stCondLst>
                                  <p:childTnLst>
                                    <p:animClr clrSpc="rgb" dir="cw">
                                      <p:cBhvr>
                                        <p:cTn id="144" dur="2000" fill="hold"/>
                                        <p:tgtEl>
                                          <p:spTgt spid="35"/>
                                        </p:tgtEl>
                                        <p:attrNameLst>
                                          <p:attrName>fillcolor</p:attrName>
                                        </p:attrNameLst>
                                      </p:cBhvr>
                                      <p:to>
                                        <a:schemeClr val="tx1"/>
                                      </p:to>
                                    </p:animClr>
                                    <p:set>
                                      <p:cBhvr>
                                        <p:cTn id="145" dur="2000" fill="hold"/>
                                        <p:tgtEl>
                                          <p:spTgt spid="35"/>
                                        </p:tgtEl>
                                        <p:attrNameLst>
                                          <p:attrName>fill.type</p:attrName>
                                        </p:attrNameLst>
                                      </p:cBhvr>
                                      <p:to>
                                        <p:strVal val="solid"/>
                                      </p:to>
                                    </p:set>
                                    <p:set>
                                      <p:cBhvr>
                                        <p:cTn id="146" dur="2000" fill="hold"/>
                                        <p:tgtEl>
                                          <p:spTgt spid="3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47" restart="whenNotActive" fill="hold" evtFilter="cancelBubble" nodeType="interactiveSeq">
                <p:stCondLst>
                  <p:cond evt="onClick" delay="0">
                    <p:tgtEl>
                      <p:spTgt spid="26"/>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1" presetClass="emph" presetSubtype="2" fill="hold" nodeType="withEffect">
                                  <p:stCondLst>
                                    <p:cond delay="0"/>
                                  </p:stCondLst>
                                  <p:childTnLst>
                                    <p:animClr clrSpc="rgb" dir="cw">
                                      <p:cBhvr>
                                        <p:cTn id="151" dur="2000" fill="hold"/>
                                        <p:tgtEl>
                                          <p:spTgt spid="18"/>
                                        </p:tgtEl>
                                        <p:attrNameLst>
                                          <p:attrName>fillcolor</p:attrName>
                                        </p:attrNameLst>
                                      </p:cBhvr>
                                      <p:to>
                                        <a:srgbClr val="000000"/>
                                      </p:to>
                                    </p:animClr>
                                    <p:set>
                                      <p:cBhvr>
                                        <p:cTn id="152" dur="2000" fill="hold"/>
                                        <p:tgtEl>
                                          <p:spTgt spid="18"/>
                                        </p:tgtEl>
                                        <p:attrNameLst>
                                          <p:attrName>fill.type</p:attrName>
                                        </p:attrNameLst>
                                      </p:cBhvr>
                                      <p:to>
                                        <p:strVal val="solid"/>
                                      </p:to>
                                    </p:set>
                                    <p:set>
                                      <p:cBhvr>
                                        <p:cTn id="153" dur="2000" fill="hold"/>
                                        <p:tgtEl>
                                          <p:spTgt spid="18"/>
                                        </p:tgtEl>
                                        <p:attrNameLst>
                                          <p:attrName>fill.on</p:attrName>
                                        </p:attrNameLst>
                                      </p:cBhvr>
                                      <p:to>
                                        <p:strVal val="true"/>
                                      </p:to>
                                    </p:set>
                                  </p:childTnLst>
                                </p:cTn>
                              </p:par>
                              <p:par>
                                <p:cTn id="154" presetID="1" presetClass="emph" presetSubtype="2" fill="hold" nodeType="withEffect">
                                  <p:stCondLst>
                                    <p:cond delay="0"/>
                                  </p:stCondLst>
                                  <p:childTnLst>
                                    <p:animClr clrSpc="rgb" dir="cw">
                                      <p:cBhvr>
                                        <p:cTn id="155" dur="2000" fill="hold"/>
                                        <p:tgtEl>
                                          <p:spTgt spid="26"/>
                                        </p:tgtEl>
                                        <p:attrNameLst>
                                          <p:attrName>fillcolor</p:attrName>
                                        </p:attrNameLst>
                                      </p:cBhvr>
                                      <p:to>
                                        <a:srgbClr val="000000"/>
                                      </p:to>
                                    </p:animClr>
                                    <p:set>
                                      <p:cBhvr>
                                        <p:cTn id="156" dur="2000" fill="hold"/>
                                        <p:tgtEl>
                                          <p:spTgt spid="26"/>
                                        </p:tgtEl>
                                        <p:attrNameLst>
                                          <p:attrName>fill.type</p:attrName>
                                        </p:attrNameLst>
                                      </p:cBhvr>
                                      <p:to>
                                        <p:strVal val="solid"/>
                                      </p:to>
                                    </p:set>
                                    <p:set>
                                      <p:cBhvr>
                                        <p:cTn id="157" dur="2000" fill="hold"/>
                                        <p:tgtEl>
                                          <p:spTgt spid="26"/>
                                        </p:tgtEl>
                                        <p:attrNameLst>
                                          <p:attrName>fill.on</p:attrName>
                                        </p:attrNameLst>
                                      </p:cBhvr>
                                      <p:to>
                                        <p:strVal val="true"/>
                                      </p:to>
                                    </p:se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 presetClass="emph" presetSubtype="2" fill="hold" nodeType="clickEffect">
                                  <p:stCondLst>
                                    <p:cond delay="0"/>
                                  </p:stCondLst>
                                  <p:childTnLst>
                                    <p:animClr clrSpc="rgb" dir="cw">
                                      <p:cBhvr>
                                        <p:cTn id="161" dur="2000" fill="hold"/>
                                        <p:tgtEl>
                                          <p:spTgt spid="36"/>
                                        </p:tgtEl>
                                        <p:attrNameLst>
                                          <p:attrName>fillcolor</p:attrName>
                                        </p:attrNameLst>
                                      </p:cBhvr>
                                      <p:to>
                                        <a:schemeClr val="tx1"/>
                                      </p:to>
                                    </p:animClr>
                                    <p:set>
                                      <p:cBhvr>
                                        <p:cTn id="162" dur="2000" fill="hold"/>
                                        <p:tgtEl>
                                          <p:spTgt spid="36"/>
                                        </p:tgtEl>
                                        <p:attrNameLst>
                                          <p:attrName>fill.type</p:attrName>
                                        </p:attrNameLst>
                                      </p:cBhvr>
                                      <p:to>
                                        <p:strVal val="solid"/>
                                      </p:to>
                                    </p:set>
                                    <p:set>
                                      <p:cBhvr>
                                        <p:cTn id="163" dur="2000" fill="hold"/>
                                        <p:tgtEl>
                                          <p:spTgt spid="3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4" restart="whenNotActive" fill="hold" evtFilter="cancelBubble" nodeType="interactiveSeq">
                <p:stCondLst>
                  <p:cond evt="onClick" delay="0">
                    <p:tgtEl>
                      <p:spTgt spid="27"/>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1" presetClass="emph" presetSubtype="2" fill="hold" nodeType="withEffect">
                                  <p:stCondLst>
                                    <p:cond delay="0"/>
                                  </p:stCondLst>
                                  <p:childTnLst>
                                    <p:animClr clrSpc="rgb" dir="cw">
                                      <p:cBhvr>
                                        <p:cTn id="168" dur="2000" fill="hold"/>
                                        <p:tgtEl>
                                          <p:spTgt spid="19"/>
                                        </p:tgtEl>
                                        <p:attrNameLst>
                                          <p:attrName>fillcolor</p:attrName>
                                        </p:attrNameLst>
                                      </p:cBhvr>
                                      <p:to>
                                        <a:srgbClr val="000000"/>
                                      </p:to>
                                    </p:animClr>
                                    <p:set>
                                      <p:cBhvr>
                                        <p:cTn id="169" dur="2000" fill="hold"/>
                                        <p:tgtEl>
                                          <p:spTgt spid="19"/>
                                        </p:tgtEl>
                                        <p:attrNameLst>
                                          <p:attrName>fill.type</p:attrName>
                                        </p:attrNameLst>
                                      </p:cBhvr>
                                      <p:to>
                                        <p:strVal val="solid"/>
                                      </p:to>
                                    </p:set>
                                    <p:set>
                                      <p:cBhvr>
                                        <p:cTn id="170" dur="2000" fill="hold"/>
                                        <p:tgtEl>
                                          <p:spTgt spid="19"/>
                                        </p:tgtEl>
                                        <p:attrNameLst>
                                          <p:attrName>fill.on</p:attrName>
                                        </p:attrNameLst>
                                      </p:cBhvr>
                                      <p:to>
                                        <p:strVal val="true"/>
                                      </p:to>
                                    </p:set>
                                  </p:childTnLst>
                                </p:cTn>
                              </p:par>
                              <p:par>
                                <p:cTn id="171" presetID="1" presetClass="emph" presetSubtype="2" fill="hold" nodeType="withEffect">
                                  <p:stCondLst>
                                    <p:cond delay="0"/>
                                  </p:stCondLst>
                                  <p:childTnLst>
                                    <p:animClr clrSpc="rgb" dir="cw">
                                      <p:cBhvr>
                                        <p:cTn id="172" dur="2000" fill="hold"/>
                                        <p:tgtEl>
                                          <p:spTgt spid="27"/>
                                        </p:tgtEl>
                                        <p:attrNameLst>
                                          <p:attrName>fillcolor</p:attrName>
                                        </p:attrNameLst>
                                      </p:cBhvr>
                                      <p:to>
                                        <a:srgbClr val="000000"/>
                                      </p:to>
                                    </p:animClr>
                                    <p:set>
                                      <p:cBhvr>
                                        <p:cTn id="173" dur="2000" fill="hold"/>
                                        <p:tgtEl>
                                          <p:spTgt spid="27"/>
                                        </p:tgtEl>
                                        <p:attrNameLst>
                                          <p:attrName>fill.type</p:attrName>
                                        </p:attrNameLst>
                                      </p:cBhvr>
                                      <p:to>
                                        <p:strVal val="solid"/>
                                      </p:to>
                                    </p:set>
                                    <p:set>
                                      <p:cBhvr>
                                        <p:cTn id="174" dur="2000" fill="hold"/>
                                        <p:tgtEl>
                                          <p:spTgt spid="27"/>
                                        </p:tgtEl>
                                        <p:attrNameLst>
                                          <p:attrName>fill.on</p:attrName>
                                        </p:attrNameLst>
                                      </p:cBhvr>
                                      <p:to>
                                        <p:strVal val="tru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mph" presetSubtype="2" fill="hold" nodeType="clickEffect">
                                  <p:stCondLst>
                                    <p:cond delay="0"/>
                                  </p:stCondLst>
                                  <p:childTnLst>
                                    <p:animClr clrSpc="rgb" dir="cw">
                                      <p:cBhvr>
                                        <p:cTn id="178" dur="2000" fill="hold"/>
                                        <p:tgtEl>
                                          <p:spTgt spid="37"/>
                                        </p:tgtEl>
                                        <p:attrNameLst>
                                          <p:attrName>fillcolor</p:attrName>
                                        </p:attrNameLst>
                                      </p:cBhvr>
                                      <p:to>
                                        <a:schemeClr val="tx1"/>
                                      </p:to>
                                    </p:animClr>
                                    <p:set>
                                      <p:cBhvr>
                                        <p:cTn id="179" dur="2000" fill="hold"/>
                                        <p:tgtEl>
                                          <p:spTgt spid="37"/>
                                        </p:tgtEl>
                                        <p:attrNameLst>
                                          <p:attrName>fill.type</p:attrName>
                                        </p:attrNameLst>
                                      </p:cBhvr>
                                      <p:to>
                                        <p:strVal val="solid"/>
                                      </p:to>
                                    </p:set>
                                    <p:set>
                                      <p:cBhvr>
                                        <p:cTn id="180" dur="2000" fill="hold"/>
                                        <p:tgtEl>
                                          <p:spTgt spid="3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34" grpId="0" animBg="1"/>
      <p:bldP spid="34" grpId="1" animBg="1"/>
      <p:bldP spid="35" grpId="0" animBg="1"/>
      <p:bldP spid="35" grpId="1" animBg="1"/>
      <p:bldP spid="36" grpId="0" animBg="1"/>
      <p:bldP spid="36" grpId="1" animBg="1"/>
      <p:bldP spid="37" grpId="0" animBg="1"/>
      <p:bldP spid="3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Trọn bộ 11 chủ đề hình nền powerpoint đẹp, chuyên nghiệp mọi lĩnh vực"/>
          <p:cNvPicPr>
            <a:picLocks noChangeAspect="1" noChangeArrowheads="1"/>
          </p:cNvPicPr>
          <p:nvPr/>
        </p:nvPicPr>
        <p:blipFill>
          <a:blip r:embed="rId5">
            <a:extLst>
              <a:ext uri="{28A0092B-C50C-407E-A947-70E740481C1C}">
                <a14:useLocalDpi xmlns:a14="http://schemas.microsoft.com/office/drawing/2010/main" val="0"/>
              </a:ext>
            </a:extLst>
          </a:blip>
          <a:srcRect l="3291" t="3699" r="2563" b="5276"/>
          <a:stretch>
            <a:fillRect/>
          </a:stretch>
        </p:blipFill>
        <p:spPr bwMode="auto">
          <a:xfrm>
            <a:off x="73025" y="5080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1295400" y="304602"/>
            <a:ext cx="6324600"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p>
        </p:txBody>
      </p:sp>
      <p:sp>
        <p:nvSpPr>
          <p:cNvPr id="23" name="Rectangle 22"/>
          <p:cNvSpPr/>
          <p:nvPr/>
        </p:nvSpPr>
        <p:spPr>
          <a:xfrm>
            <a:off x="228600" y="1066800"/>
            <a:ext cx="1157288" cy="84415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itchFamily="34" charset="0"/>
                <a:cs typeface="Arial" pitchFamily="34" charset="0"/>
              </a:rPr>
              <a:t>1</a:t>
            </a:r>
          </a:p>
        </p:txBody>
      </p:sp>
      <p:sp>
        <p:nvSpPr>
          <p:cNvPr id="28" name="Rounded Rectangle 27"/>
          <p:cNvSpPr/>
          <p:nvPr/>
        </p:nvSpPr>
        <p:spPr bwMode="auto">
          <a:xfrm>
            <a:off x="1467677" y="952924"/>
            <a:ext cx="6705600" cy="10668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Phương</a:t>
            </a:r>
            <a:r>
              <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nào</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sau</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đây</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là</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phương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bậc</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nhất</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một</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ẩn</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pic>
        <p:nvPicPr>
          <p:cNvPr id="4" name="hoa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5627" y="2144164"/>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2686" y="5752590"/>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3854" y="4488615"/>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6200" y="3248769"/>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139636" y="2323761"/>
            <a:ext cx="2376055"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A. </a:t>
            </a:r>
          </a:p>
        </p:txBody>
      </p:sp>
      <p:sp>
        <p:nvSpPr>
          <p:cNvPr id="17" name="dapanb"/>
          <p:cNvSpPr txBox="1"/>
          <p:nvPr/>
        </p:nvSpPr>
        <p:spPr>
          <a:xfrm>
            <a:off x="3131981" y="3428365"/>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a:t>
            </a:r>
          </a:p>
        </p:txBody>
      </p:sp>
      <p:sp>
        <p:nvSpPr>
          <p:cNvPr id="18" name="dapanc"/>
          <p:cNvSpPr txBox="1"/>
          <p:nvPr/>
        </p:nvSpPr>
        <p:spPr>
          <a:xfrm>
            <a:off x="3185718" y="4448822"/>
            <a:ext cx="2469741" cy="954107"/>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C:</a:t>
            </a:r>
          </a:p>
          <a:p>
            <a:endParaRPr lang="en-US" sz="2800" dirty="0">
              <a:latin typeface="Times New Roman" pitchFamily="18" charset="0"/>
              <a:cs typeface="Times New Roman" pitchFamily="18" charset="0"/>
            </a:endParaRPr>
          </a:p>
        </p:txBody>
      </p:sp>
      <p:sp>
        <p:nvSpPr>
          <p:cNvPr id="19" name="dapand"/>
          <p:cNvSpPr txBox="1"/>
          <p:nvPr/>
        </p:nvSpPr>
        <p:spPr>
          <a:xfrm>
            <a:off x="3291510" y="5799683"/>
            <a:ext cx="228599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a:t>
            </a:r>
          </a:p>
        </p:txBody>
      </p:sp>
      <p:sp>
        <p:nvSpPr>
          <p:cNvPr id="24" name="nhanb"/>
          <p:cNvSpPr/>
          <p:nvPr/>
        </p:nvSpPr>
        <p:spPr>
          <a:xfrm>
            <a:off x="2086757" y="3151017"/>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2119218" y="57525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105627" y="443521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06000" y="2893786"/>
            <a:ext cx="609600" cy="609600"/>
          </a:xfrm>
          <a:prstGeom prst="rect">
            <a:avLst/>
          </a:prstGeom>
        </p:spPr>
      </p:pic>
      <p:pic>
        <p:nvPicPr>
          <p:cNvPr id="33" name="mattro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647195365"/>
              </p:ext>
            </p:extLst>
          </p:nvPr>
        </p:nvGraphicFramePr>
        <p:xfrm>
          <a:off x="3606608" y="2370215"/>
          <a:ext cx="1838325" cy="514350"/>
        </p:xfrm>
        <a:graphic>
          <a:graphicData uri="http://schemas.openxmlformats.org/presentationml/2006/ole">
            <mc:AlternateContent xmlns:mc="http://schemas.openxmlformats.org/markup-compatibility/2006">
              <mc:Choice xmlns:v="urn:schemas-microsoft-com:vml" Requires="v">
                <p:oleObj name="Equation" r:id="rId10" imgW="1838203" imgH="514326" progId="Equation.DSMT4">
                  <p:embed/>
                </p:oleObj>
              </mc:Choice>
              <mc:Fallback>
                <p:oleObj name="Equation" r:id="rId10" imgW="1838203" imgH="514326" progId="Equation.DSMT4">
                  <p:embed/>
                  <p:pic>
                    <p:nvPicPr>
                      <p:cNvPr id="0" name=""/>
                      <p:cNvPicPr/>
                      <p:nvPr/>
                    </p:nvPicPr>
                    <p:blipFill>
                      <a:blip r:embed="rId11"/>
                      <a:stretch>
                        <a:fillRect/>
                      </a:stretch>
                    </p:blipFill>
                    <p:spPr>
                      <a:xfrm>
                        <a:off x="3606608" y="2370215"/>
                        <a:ext cx="1838325" cy="51435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857806445"/>
              </p:ext>
            </p:extLst>
          </p:nvPr>
        </p:nvGraphicFramePr>
        <p:xfrm>
          <a:off x="3726145" y="3463306"/>
          <a:ext cx="1384300" cy="481012"/>
        </p:xfrm>
        <a:graphic>
          <a:graphicData uri="http://schemas.openxmlformats.org/presentationml/2006/ole">
            <mc:AlternateContent xmlns:mc="http://schemas.openxmlformats.org/markup-compatibility/2006">
              <mc:Choice xmlns:v="urn:schemas-microsoft-com:vml" Requires="v">
                <p:oleObj name="Equation" r:id="rId12" imgW="583920" imgH="203040" progId="Equation.DSMT4">
                  <p:embed/>
                </p:oleObj>
              </mc:Choice>
              <mc:Fallback>
                <p:oleObj name="Equation" r:id="rId12" imgW="583920" imgH="203040" progId="Equation.DSMT4">
                  <p:embed/>
                  <p:pic>
                    <p:nvPicPr>
                      <p:cNvPr id="25" name="Object 24"/>
                      <p:cNvPicPr/>
                      <p:nvPr/>
                    </p:nvPicPr>
                    <p:blipFill>
                      <a:blip r:embed="rId13"/>
                      <a:stretch>
                        <a:fillRect/>
                      </a:stretch>
                    </p:blipFill>
                    <p:spPr>
                      <a:xfrm>
                        <a:off x="3726145" y="3463306"/>
                        <a:ext cx="1384300" cy="481012"/>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37966010"/>
              </p:ext>
            </p:extLst>
          </p:nvPr>
        </p:nvGraphicFramePr>
        <p:xfrm>
          <a:off x="3906182" y="4397118"/>
          <a:ext cx="1323975" cy="952500"/>
        </p:xfrm>
        <a:graphic>
          <a:graphicData uri="http://schemas.openxmlformats.org/presentationml/2006/ole">
            <mc:AlternateContent xmlns:mc="http://schemas.openxmlformats.org/markup-compatibility/2006">
              <mc:Choice xmlns:v="urn:schemas-microsoft-com:vml" Requires="v">
                <p:oleObj name="Equation" r:id="rId14" imgW="1323809" imgH="952484" progId="Equation.DSMT4">
                  <p:embed/>
                </p:oleObj>
              </mc:Choice>
              <mc:Fallback>
                <p:oleObj name="Equation" r:id="rId14" imgW="1323809" imgH="952484" progId="Equation.DSMT4">
                  <p:embed/>
                  <p:pic>
                    <p:nvPicPr>
                      <p:cNvPr id="0" name=""/>
                      <p:cNvPicPr/>
                      <p:nvPr/>
                    </p:nvPicPr>
                    <p:blipFill>
                      <a:blip r:embed="rId15"/>
                      <a:stretch>
                        <a:fillRect/>
                      </a:stretch>
                    </p:blipFill>
                    <p:spPr>
                      <a:xfrm>
                        <a:off x="3906182" y="4397118"/>
                        <a:ext cx="1323975" cy="9525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6236082"/>
              </p:ext>
            </p:extLst>
          </p:nvPr>
        </p:nvGraphicFramePr>
        <p:xfrm>
          <a:off x="3794124" y="5837879"/>
          <a:ext cx="1628775" cy="552450"/>
        </p:xfrm>
        <a:graphic>
          <a:graphicData uri="http://schemas.openxmlformats.org/presentationml/2006/ole">
            <mc:AlternateContent xmlns:mc="http://schemas.openxmlformats.org/markup-compatibility/2006">
              <mc:Choice xmlns:v="urn:schemas-microsoft-com:vml" Requires="v">
                <p:oleObj name="Equation" r:id="rId16" imgW="1628663" imgH="552411" progId="Equation.DSMT4">
                  <p:embed/>
                </p:oleObj>
              </mc:Choice>
              <mc:Fallback>
                <p:oleObj name="Equation" r:id="rId16" imgW="1628663" imgH="552411" progId="Equation.DSMT4">
                  <p:embed/>
                  <p:pic>
                    <p:nvPicPr>
                      <p:cNvPr id="0" name=""/>
                      <p:cNvPicPr/>
                      <p:nvPr/>
                    </p:nvPicPr>
                    <p:blipFill>
                      <a:blip r:embed="rId17"/>
                      <a:stretch>
                        <a:fillRect/>
                      </a:stretch>
                    </p:blipFill>
                    <p:spPr>
                      <a:xfrm>
                        <a:off x="3794124" y="5837879"/>
                        <a:ext cx="1628775" cy="552450"/>
                      </a:xfrm>
                      <a:prstGeom prst="rect">
                        <a:avLst/>
                      </a:prstGeom>
                    </p:spPr>
                  </p:pic>
                </p:oleObj>
              </mc:Fallback>
            </mc:AlternateContent>
          </a:graphicData>
        </a:graphic>
      </p:graphicFrame>
      <p:sp>
        <p:nvSpPr>
          <p:cNvPr id="30" name="Rounded Rectangle 29">
            <a:hlinkClick r:id="rId18" action="ppaction://hlinksldjump"/>
          </p:cNvPr>
          <p:cNvSpPr/>
          <p:nvPr/>
        </p:nvSpPr>
        <p:spPr>
          <a:xfrm>
            <a:off x="7162802" y="6283090"/>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p>
        </p:txBody>
      </p:sp>
    </p:spTree>
    <p:extLst>
      <p:ext uri="{BB962C8B-B14F-4D97-AF65-F5344CB8AC3E}">
        <p14:creationId xmlns:p14="http://schemas.microsoft.com/office/powerpoint/2010/main" val="52725217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1474 -0.02361 C 0.14167 -0.0368 0.15399 -0.04699 0.16476 -0.05578 C 0.16736 -0.06389 0.17969 -0.08171 0.18715 -0.08796 C 0.19601 -0.11597 0.24965 -0.12523 0.28003 -0.12847 C 0.29514 -0.12777 0.31094 -0.13032 0.32535 -0.12662 C 0.33108 -0.12523 0.33194 -0.11828 0.33542 -0.11412 C 0.33976 -0.10879 0.34306 -0.09699 0.34549 -0.09004 C 0.34722 -0.08472 0.35069 -0.07407 0.35069 -0.07384 C 0.34983 -0.05787 0.34948 -0.04166 0.34809 -0.02546 C 0.3474 -0.0199 0.3434 -0.01805 0.34063 -0.01342 C 0.32448 0.0125 0.29531 0.02223 0.26007 0.02709 C 0.23958 0.02523 0.24045 0.02824 0.22743 0.01898 C 0.22135 0.01459 0.2099 0.00486 0.2099 0.0051 C 0.20608 -0.0044 0.20243 -0.02361 0.20243 -0.02338 C 0.20521 -0.06342 0.19722 -0.05231 0.21476 -0.07199 C 0.22622 -0.08472 0.21285 -0.07615 0.22743 -0.08379 C 0.23872 -0.09722 0.25278 -0.10972 0.26979 -0.11828 C 0.27326 -0.1199 0.27674 -0.12152 0.28003 -0.12245 C 0.28681 -0.1243 0.30017 -0.12662 0.30017 -0.12639 C 0.30781 -0.12592 0.31545 -0.12615 0.32292 -0.12453 C 0.32535 -0.12407 0.32622 -0.12152 0.32795 -0.12014 C 0.33941 -0.11227 0.34635 -0.10486 0.35295 -0.09398 C 0.35781 -0.06759 0.3724 -0.01273 0.35069 0.00486 C 0.33194 0.01991 0.30313 0.02963 0.27778 0.0331 C 0.26007 0.03125 0.25625 0.03195 0.24497 0.02292 C 0.2375 0.01019 0.2349 -0.00185 0.23264 -0.01551 C 0.23403 -0.0493 0.22656 -0.06875 0.25017 -0.0919 C 0.25712 -0.09861 0.25903 -0.10324 0.26979 -0.10602 C 0.27778 -0.11018 0.2842 -0.11203 0.29271 -0.11412 C 0.31875 -0.11227 0.30955 -0.11227 0.32031 -0.11227 L 0.29774 -0.09791 L 0.31788 -0.11828 " pathEditMode="relative" rAng="0" ptsTypes="AAAAAAAAAAAAAAAAAAAAAAAAAAAAAAAA">
                                      <p:cBhvr>
                                        <p:cTn id="7" dur="2000" fill="hold"/>
                                        <p:tgtEl>
                                          <p:spTgt spid="8"/>
                                        </p:tgtEl>
                                        <p:attrNameLst>
                                          <p:attrName>ppt_x</p:attrName>
                                          <p:attrName>ppt_y</p:attrName>
                                        </p:attrNameLst>
                                      </p:cBhvr>
                                      <p:rCtr x="10677" y="-2431"/>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Trọn bộ 11 chủ đề hình nền powerpoint đẹp, chuyên nghiệp mọi lĩnh vực"/>
          <p:cNvPicPr>
            <a:picLocks noChangeAspect="1" noChangeArrowheads="1"/>
          </p:cNvPicPr>
          <p:nvPr/>
        </p:nvPicPr>
        <p:blipFill>
          <a:blip r:embed="rId4">
            <a:extLst>
              <a:ext uri="{28A0092B-C50C-407E-A947-70E740481C1C}">
                <a14:useLocalDpi xmlns:a14="http://schemas.microsoft.com/office/drawing/2010/main" val="0"/>
              </a:ext>
            </a:extLst>
          </a:blip>
          <a:srcRect l="3291" t="3699" r="2563" b="5276"/>
          <a:stretch>
            <a:fillRect/>
          </a:stretch>
        </p:blipFill>
        <p:spPr bwMode="auto">
          <a:xfrm>
            <a:off x="73025" y="5080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1987" y="2128495"/>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7227" y="5466360"/>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0214" y="4393377"/>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0215" y="3273180"/>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285996" y="4376965"/>
            <a:ext cx="2376055"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C. </a:t>
            </a:r>
          </a:p>
        </p:txBody>
      </p:sp>
      <p:sp>
        <p:nvSpPr>
          <p:cNvPr id="17" name="dapanb"/>
          <p:cNvSpPr txBox="1"/>
          <p:nvPr/>
        </p:nvSpPr>
        <p:spPr>
          <a:xfrm>
            <a:off x="2285996" y="3452776"/>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a:t>
            </a:r>
          </a:p>
        </p:txBody>
      </p:sp>
      <p:sp>
        <p:nvSpPr>
          <p:cNvPr id="18" name="dapanc"/>
          <p:cNvSpPr txBox="1"/>
          <p:nvPr/>
        </p:nvSpPr>
        <p:spPr>
          <a:xfrm>
            <a:off x="2331023" y="2255580"/>
            <a:ext cx="228599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A:</a:t>
            </a:r>
          </a:p>
        </p:txBody>
      </p:sp>
      <p:sp>
        <p:nvSpPr>
          <p:cNvPr id="19" name="dapand"/>
          <p:cNvSpPr txBox="1"/>
          <p:nvPr/>
        </p:nvSpPr>
        <p:spPr>
          <a:xfrm>
            <a:off x="2376051" y="5513453"/>
            <a:ext cx="228599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Vô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endParaRPr lang="en-US" sz="2800" dirty="0">
              <a:latin typeface="Times New Roman" pitchFamily="18" charset="0"/>
              <a:cs typeface="Times New Roman" pitchFamily="18" charset="0"/>
            </a:endParaRPr>
          </a:p>
        </p:txBody>
      </p:sp>
      <p:sp>
        <p:nvSpPr>
          <p:cNvPr id="24" name="nhanb"/>
          <p:cNvSpPr/>
          <p:nvPr/>
        </p:nvSpPr>
        <p:spPr>
          <a:xfrm>
            <a:off x="1203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1275144" y="5436363"/>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1203759" y="20599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6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sp>
        <p:nvSpPr>
          <p:cNvPr id="21" name="TextBox 20"/>
          <p:cNvSpPr txBox="1"/>
          <p:nvPr/>
        </p:nvSpPr>
        <p:spPr>
          <a:xfrm>
            <a:off x="1748581" y="390282"/>
            <a:ext cx="5867400"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p>
        </p:txBody>
      </p:sp>
      <p:sp>
        <p:nvSpPr>
          <p:cNvPr id="23" name="Rectangle 22"/>
          <p:cNvSpPr/>
          <p:nvPr/>
        </p:nvSpPr>
        <p:spPr>
          <a:xfrm>
            <a:off x="282349" y="947000"/>
            <a:ext cx="1157288" cy="84415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itchFamily="34" charset="0"/>
                <a:cs typeface="Arial" pitchFamily="34" charset="0"/>
              </a:rPr>
              <a:t>2</a:t>
            </a:r>
          </a:p>
        </p:txBody>
      </p:sp>
      <p:sp>
        <p:nvSpPr>
          <p:cNvPr id="29" name="Rounded Rectangle 28"/>
          <p:cNvSpPr/>
          <p:nvPr/>
        </p:nvSpPr>
        <p:spPr bwMode="auto">
          <a:xfrm>
            <a:off x="1660959" y="1094356"/>
            <a:ext cx="6705600" cy="709519"/>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Nghiệm</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của</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phương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là</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510397696"/>
              </p:ext>
            </p:extLst>
          </p:nvPr>
        </p:nvGraphicFramePr>
        <p:xfrm>
          <a:off x="2971884" y="2225146"/>
          <a:ext cx="946150" cy="605536"/>
        </p:xfrm>
        <a:graphic>
          <a:graphicData uri="http://schemas.openxmlformats.org/presentationml/2006/ole">
            <mc:AlternateContent xmlns:mc="http://schemas.openxmlformats.org/markup-compatibility/2006">
              <mc:Choice xmlns:v="urn:schemas-microsoft-com:vml" Requires="v">
                <p:oleObj name="Equation" r:id="rId9" imgW="317160" imgH="203040" progId="Equation.DSMT4">
                  <p:embed/>
                </p:oleObj>
              </mc:Choice>
              <mc:Fallback>
                <p:oleObj name="Equation" r:id="rId9" imgW="317160" imgH="203040" progId="Equation.DSMT4">
                  <p:embed/>
                  <p:pic>
                    <p:nvPicPr>
                      <p:cNvPr id="23" name="Object 22"/>
                      <p:cNvPicPr/>
                      <p:nvPr/>
                    </p:nvPicPr>
                    <p:blipFill>
                      <a:blip r:embed="rId10"/>
                      <a:stretch>
                        <a:fillRect/>
                      </a:stretch>
                    </p:blipFill>
                    <p:spPr>
                      <a:xfrm>
                        <a:off x="2971884" y="2225146"/>
                        <a:ext cx="946150" cy="605536"/>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7623107"/>
              </p:ext>
            </p:extLst>
          </p:nvPr>
        </p:nvGraphicFramePr>
        <p:xfrm>
          <a:off x="2890969" y="4347084"/>
          <a:ext cx="823913" cy="573157"/>
        </p:xfrm>
        <a:graphic>
          <a:graphicData uri="http://schemas.openxmlformats.org/presentationml/2006/ole">
            <mc:AlternateContent xmlns:mc="http://schemas.openxmlformats.org/markup-compatibility/2006">
              <mc:Choice xmlns:v="urn:schemas-microsoft-com:vml" Requires="v">
                <p:oleObj name="Equation" r:id="rId11" imgW="291960" imgH="203040" progId="Equation.DSMT4">
                  <p:embed/>
                </p:oleObj>
              </mc:Choice>
              <mc:Fallback>
                <p:oleObj name="Equation" r:id="rId11" imgW="291960" imgH="203040" progId="Equation.DSMT4">
                  <p:embed/>
                  <p:pic>
                    <p:nvPicPr>
                      <p:cNvPr id="24" name="Object 23"/>
                      <p:cNvPicPr/>
                      <p:nvPr/>
                    </p:nvPicPr>
                    <p:blipFill>
                      <a:blip r:embed="rId12"/>
                      <a:stretch>
                        <a:fillRect/>
                      </a:stretch>
                    </p:blipFill>
                    <p:spPr>
                      <a:xfrm>
                        <a:off x="2890969" y="4347084"/>
                        <a:ext cx="823913" cy="573157"/>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210001532"/>
              </p:ext>
            </p:extLst>
          </p:nvPr>
        </p:nvGraphicFramePr>
        <p:xfrm>
          <a:off x="2877114" y="3479444"/>
          <a:ext cx="993104" cy="496552"/>
        </p:xfrm>
        <a:graphic>
          <a:graphicData uri="http://schemas.openxmlformats.org/presentationml/2006/ole">
            <mc:AlternateContent xmlns:mc="http://schemas.openxmlformats.org/markup-compatibility/2006">
              <mc:Choice xmlns:v="urn:schemas-microsoft-com:vml" Requires="v">
                <p:oleObj name="Equation" r:id="rId13" imgW="406080" imgH="203040" progId="Equation.DSMT4">
                  <p:embed/>
                </p:oleObj>
              </mc:Choice>
              <mc:Fallback>
                <p:oleObj name="Equation" r:id="rId13" imgW="406080" imgH="203040" progId="Equation.DSMT4">
                  <p:embed/>
                  <p:pic>
                    <p:nvPicPr>
                      <p:cNvPr id="25" name="Object 24"/>
                      <p:cNvPicPr/>
                      <p:nvPr/>
                    </p:nvPicPr>
                    <p:blipFill>
                      <a:blip r:embed="rId14"/>
                      <a:stretch>
                        <a:fillRect/>
                      </a:stretch>
                    </p:blipFill>
                    <p:spPr>
                      <a:xfrm>
                        <a:off x="2877114" y="3479444"/>
                        <a:ext cx="993104" cy="496552"/>
                      </a:xfrm>
                      <a:prstGeom prst="rect">
                        <a:avLst/>
                      </a:prstGeom>
                    </p:spPr>
                  </p:pic>
                </p:oleObj>
              </mc:Fallback>
            </mc:AlternateContent>
          </a:graphicData>
        </a:graphic>
      </p:graphicFrame>
      <p:sp>
        <p:nvSpPr>
          <p:cNvPr id="35" name="Rounded Rectangle 34">
            <a:hlinkClick r:id="rId15" action="ppaction://hlinksldjump"/>
          </p:cNvPr>
          <p:cNvSpPr/>
          <p:nvPr/>
        </p:nvSpPr>
        <p:spPr>
          <a:xfrm>
            <a:off x="7162802" y="6283090"/>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p>
        </p:txBody>
      </p:sp>
      <p:graphicFrame>
        <p:nvGraphicFramePr>
          <p:cNvPr id="37" name="Object 36"/>
          <p:cNvGraphicFramePr>
            <a:graphicFrameLocks noChangeAspect="1"/>
          </p:cNvGraphicFramePr>
          <p:nvPr>
            <p:extLst>
              <p:ext uri="{D42A27DB-BD31-4B8C-83A1-F6EECF244321}">
                <p14:modId xmlns:p14="http://schemas.microsoft.com/office/powerpoint/2010/main" val="1421773778"/>
              </p:ext>
            </p:extLst>
          </p:nvPr>
        </p:nvGraphicFramePr>
        <p:xfrm>
          <a:off x="5623012" y="1218206"/>
          <a:ext cx="1385455" cy="461818"/>
        </p:xfrm>
        <a:graphic>
          <a:graphicData uri="http://schemas.openxmlformats.org/presentationml/2006/ole">
            <mc:AlternateContent xmlns:mc="http://schemas.openxmlformats.org/markup-compatibility/2006">
              <mc:Choice xmlns:v="urn:schemas-microsoft-com:vml" Requires="v">
                <p:oleObj name="Equation" r:id="rId16" imgW="609480" imgH="203040" progId="Equation.DSMT4">
                  <p:embed/>
                </p:oleObj>
              </mc:Choice>
              <mc:Fallback>
                <p:oleObj name="Equation" r:id="rId16" imgW="609480" imgH="203040" progId="Equation.DSMT4">
                  <p:embed/>
                  <p:pic>
                    <p:nvPicPr>
                      <p:cNvPr id="7" name="Object 6"/>
                      <p:cNvPicPr/>
                      <p:nvPr/>
                    </p:nvPicPr>
                    <p:blipFill>
                      <a:blip r:embed="rId17"/>
                      <a:stretch>
                        <a:fillRect/>
                      </a:stretch>
                    </p:blipFill>
                    <p:spPr>
                      <a:xfrm>
                        <a:off x="5623012" y="1218206"/>
                        <a:ext cx="1385455" cy="461818"/>
                      </a:xfrm>
                      <a:prstGeom prst="rect">
                        <a:avLst/>
                      </a:prstGeom>
                    </p:spPr>
                  </p:pic>
                </p:oleObj>
              </mc:Fallback>
            </mc:AlternateContent>
          </a:graphicData>
        </a:graphic>
      </p:graphicFrame>
    </p:spTree>
    <p:extLst>
      <p:ext uri="{BB962C8B-B14F-4D97-AF65-F5344CB8AC3E}">
        <p14:creationId xmlns:p14="http://schemas.microsoft.com/office/powerpoint/2010/main" val="46620920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10174 0.25619 C 0.09583 0.24301 0.10833 0.23283 0.1191 0.22405 C 0.1217 0.21596 0.13403 0.19792 0.14149 0.19168 C 0.15035 0.1637 0.20399 0.15445 0.23438 0.15122 C 0.24948 0.15191 0.26528 0.14937 0.27969 0.15307 C 0.28542 0.15445 0.28628 0.16139 0.28976 0.16555 C 0.2941 0.17087 0.2974 0.18266 0.29983 0.1896 C 0.30156 0.19492 0.30503 0.20578 0.30503 0.20601 C 0.30417 0.22197 0.30382 0.23815 0.30243 0.25434 C 0.30174 0.25989 0.29774 0.26174 0.29497 0.26636 C 0.27882 0.29226 0.24965 0.30197 0.21458 0.30682 C 0.19392 0.30497 0.19479 0.30798 0.18177 0.29873 C 0.17569 0.29434 0.16424 0.28463 0.16424 0.28486 C 0.16042 0.27538 0.15677 0.25619 0.15677 0.25642 C 0.15955 0.21642 0.15156 0.22752 0.1691 0.20786 C 0.18056 0.19492 0.16719 0.20347 0.18177 0.19584 C 0.19306 0.18243 0.20712 0.16994 0.22431 0.16139 C 0.2276 0.15977 0.23108 0.15815 0.23438 0.15723 C 0.24115 0.15538 0.25451 0.15307 0.25451 0.1533 C 0.26215 0.15376 0.26979 0.15353 0.27726 0.15515 C 0.27969 0.15561 0.28056 0.15815 0.28229 0.15954 C 0.29375 0.1674 0.30069 0.1748 0.30729 0.18567 C 0.31215 0.21226 0.32691 0.26705 0.30503 0.28463 C 0.28628 0.29966 0.25747 0.30937 0.23212 0.31283 C 0.21458 0.31098 0.21059 0.31168 0.19931 0.30266 C 0.19184 0.28994 0.18924 0.27792 0.18698 0.26428 C 0.18837 0.23052 0.1809 0.2111 0.20451 0.18775 C 0.21146 0.18104 0.21337 0.17642 0.22431 0.17364 C 0.23212 0.16948 0.23854 0.16763 0.24705 0.16555 C 0.27309 0.1674 0.26389 0.1674 0.27465 0.1674 L 0.25208 0.18174 L 0.27222 0.16139 " pathEditMode="relative" rAng="0" ptsTypes="fffffffffffffffffffffffffffffAAA">
                                      <p:cBhvr>
                                        <p:cTn id="7" dur="2000" fill="hold"/>
                                        <p:tgtEl>
                                          <p:spTgt spid="8"/>
                                        </p:tgtEl>
                                        <p:attrNameLst>
                                          <p:attrName>ppt_x</p:attrName>
                                          <p:attrName>ppt_y</p:attrName>
                                        </p:attrNameLst>
                                      </p:cBhvr>
                                      <p:rCtr x="10955" y="-2520"/>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Lst>
</file>

<file path=ppt/tags/tag2.xml><?xml version="1.0" encoding="utf-8"?>
<p:tagLst xmlns:a="http://schemas.openxmlformats.org/drawingml/2006/main" xmlns:r="http://schemas.openxmlformats.org/officeDocument/2006/relationships"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Lst>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32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32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5312</TotalTime>
  <Words>1534</Words>
  <Application>Microsoft Office PowerPoint</Application>
  <PresentationFormat>On-screen Show (4:3)</PresentationFormat>
  <Paragraphs>320</Paragraphs>
  <Slides>26</Slides>
  <Notes>12</Notes>
  <HiddenSlides>0</HiddenSlides>
  <MMClips>5</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2</vt:i4>
      </vt:variant>
      <vt:variant>
        <vt:lpstr>Slide Titles</vt:lpstr>
      </vt:variant>
      <vt:variant>
        <vt:i4>26</vt:i4>
      </vt:variant>
    </vt:vector>
  </HeadingPairs>
  <TitlesOfParts>
    <vt:vector size="39" baseType="lpstr">
      <vt:lpstr>.VnAristote</vt:lpstr>
      <vt:lpstr>Arial</vt:lpstr>
      <vt:lpstr>Calibri</vt:lpstr>
      <vt:lpstr>Calibri Light</vt:lpstr>
      <vt:lpstr>Cambria Math</vt:lpstr>
      <vt:lpstr>Franklin Gothic Book</vt:lpstr>
      <vt:lpstr>Times New Roman</vt:lpstr>
      <vt:lpstr>思源黑体 Heavy</vt:lpstr>
      <vt:lpstr>思源黑体 Normal</vt:lpstr>
      <vt:lpstr>Office Theme</vt:lpstr>
      <vt:lpstr>1_Office Theme</vt:lpstr>
      <vt:lpstr>Equation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DOAN VAN LAM</dc:creator>
  <cp:lastModifiedBy>Thuy Pham</cp:lastModifiedBy>
  <cp:revision>383</cp:revision>
  <cp:lastPrinted>1601-01-01T00:00:00Z</cp:lastPrinted>
  <dcterms:created xsi:type="dcterms:W3CDTF">2007-12-12T05:02:49Z</dcterms:created>
  <dcterms:modified xsi:type="dcterms:W3CDTF">2025-05-27T14:11:35Z</dcterms:modified>
</cp:coreProperties>
</file>