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f811331d79c34789" Type="http://schemas.microsoft.com/office/2007/relationships/ui/extensibility" Target="customUI/customUI14.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466" r:id="rId2"/>
    <p:sldId id="468" r:id="rId3"/>
    <p:sldId id="483" r:id="rId4"/>
    <p:sldId id="475" r:id="rId5"/>
    <p:sldId id="484" r:id="rId6"/>
    <p:sldId id="485" r:id="rId7"/>
    <p:sldId id="486" r:id="rId8"/>
    <p:sldId id="472" r:id="rId9"/>
    <p:sldId id="469" r:id="rId10"/>
    <p:sldId id="479" r:id="rId11"/>
    <p:sldId id="487" r:id="rId12"/>
    <p:sldId id="304" r:id="rId13"/>
    <p:sldId id="489" r:id="rId14"/>
    <p:sldId id="488" r:id="rId15"/>
    <p:sldId id="303" r:id="rId16"/>
    <p:sldId id="490" r:id="rId17"/>
    <p:sldId id="491" r:id="rId18"/>
    <p:sldId id="492" r:id="rId19"/>
    <p:sldId id="493" r:id="rId20"/>
    <p:sldId id="477" r:id="rId21"/>
    <p:sldId id="494" r:id="rId22"/>
    <p:sldId id="495" r:id="rId23"/>
    <p:sldId id="496" r:id="rId24"/>
    <p:sldId id="478" r:id="rId25"/>
    <p:sldId id="552" r:id="rId26"/>
    <p:sldId id="556" r:id="rId27"/>
    <p:sldId id="446" r:id="rId28"/>
    <p:sldId id="429" r:id="rId29"/>
  </p:sldIdLst>
  <p:sldSz cx="9144000" cy="5143500" type="screen16x9"/>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342900" algn="l" rtl="0" fontAlgn="base">
      <a:spcBef>
        <a:spcPct val="0"/>
      </a:spcBef>
      <a:spcAft>
        <a:spcPct val="0"/>
      </a:spcAft>
      <a:defRPr kern="1200">
        <a:solidFill>
          <a:schemeClr val="tx1"/>
        </a:solidFill>
        <a:latin typeface="Arial" charset="0"/>
        <a:ea typeface="+mn-ea"/>
        <a:cs typeface="+mn-cs"/>
      </a:defRPr>
    </a:lvl2pPr>
    <a:lvl3pPr marL="685800" algn="l" rtl="0" fontAlgn="base">
      <a:spcBef>
        <a:spcPct val="0"/>
      </a:spcBef>
      <a:spcAft>
        <a:spcPct val="0"/>
      </a:spcAft>
      <a:defRPr kern="1200">
        <a:solidFill>
          <a:schemeClr val="tx1"/>
        </a:solidFill>
        <a:latin typeface="Arial" charset="0"/>
        <a:ea typeface="+mn-ea"/>
        <a:cs typeface="+mn-cs"/>
      </a:defRPr>
    </a:lvl3pPr>
    <a:lvl4pPr marL="1028700" algn="l" rtl="0" fontAlgn="base">
      <a:spcBef>
        <a:spcPct val="0"/>
      </a:spcBef>
      <a:spcAft>
        <a:spcPct val="0"/>
      </a:spcAft>
      <a:defRPr kern="1200">
        <a:solidFill>
          <a:schemeClr val="tx1"/>
        </a:solidFill>
        <a:latin typeface="Arial" charset="0"/>
        <a:ea typeface="+mn-ea"/>
        <a:cs typeface="+mn-cs"/>
      </a:defRPr>
    </a:lvl4pPr>
    <a:lvl5pPr marL="1371600" algn="l" rtl="0" fontAlgn="base">
      <a:spcBef>
        <a:spcPct val="0"/>
      </a:spcBef>
      <a:spcAft>
        <a:spcPct val="0"/>
      </a:spcAft>
      <a:defRPr kern="1200">
        <a:solidFill>
          <a:schemeClr val="tx1"/>
        </a:solidFill>
        <a:latin typeface="Arial" charset="0"/>
        <a:ea typeface="+mn-ea"/>
        <a:cs typeface="+mn-cs"/>
      </a:defRPr>
    </a:lvl5pPr>
    <a:lvl6pPr marL="1714500" algn="l" defTabSz="685800" rtl="0" eaLnBrk="1" latinLnBrk="0" hangingPunct="1">
      <a:defRPr kern="1200">
        <a:solidFill>
          <a:schemeClr val="tx1"/>
        </a:solidFill>
        <a:latin typeface="Arial" charset="0"/>
        <a:ea typeface="+mn-ea"/>
        <a:cs typeface="+mn-cs"/>
      </a:defRPr>
    </a:lvl6pPr>
    <a:lvl7pPr marL="2057400" algn="l" defTabSz="685800" rtl="0" eaLnBrk="1" latinLnBrk="0" hangingPunct="1">
      <a:defRPr kern="1200">
        <a:solidFill>
          <a:schemeClr val="tx1"/>
        </a:solidFill>
        <a:latin typeface="Arial" charset="0"/>
        <a:ea typeface="+mn-ea"/>
        <a:cs typeface="+mn-cs"/>
      </a:defRPr>
    </a:lvl7pPr>
    <a:lvl8pPr marL="2400300" algn="l" defTabSz="685800" rtl="0" eaLnBrk="1" latinLnBrk="0" hangingPunct="1">
      <a:defRPr kern="1200">
        <a:solidFill>
          <a:schemeClr val="tx1"/>
        </a:solidFill>
        <a:latin typeface="Arial" charset="0"/>
        <a:ea typeface="+mn-ea"/>
        <a:cs typeface="+mn-cs"/>
      </a:defRPr>
    </a:lvl8pPr>
    <a:lvl9pPr marL="2743200" algn="l" defTabSz="6858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orient="horz" pos="2322">
          <p15:clr>
            <a:srgbClr val="A4A3A4"/>
          </p15:clr>
        </p15:guide>
        <p15:guide id="4"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009AD0"/>
    <a:srgbClr val="0000FF"/>
    <a:srgbClr val="000099"/>
    <a:srgbClr val="0DCFD9"/>
    <a:srgbClr val="FF3300"/>
    <a:srgbClr val="00FFFF"/>
    <a:srgbClr val="F846E3"/>
    <a:srgbClr val="16D6F6"/>
    <a:srgbClr val="99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588" autoAdjust="0"/>
    <p:restoredTop sz="68140" autoAdjust="0"/>
  </p:normalViewPr>
  <p:slideViewPr>
    <p:cSldViewPr>
      <p:cViewPr varScale="1">
        <p:scale>
          <a:sx n="100" d="100"/>
          <a:sy n="100" d="100"/>
        </p:scale>
        <p:origin x="1138" y="45"/>
      </p:cViewPr>
      <p:guideLst>
        <p:guide orient="horz" pos="2160"/>
        <p:guide pos="3840"/>
        <p:guide orient="horz" pos="2322"/>
        <p:guide pos="2880"/>
      </p:guideLst>
    </p:cSldViewPr>
  </p:slideViewPr>
  <p:notesTextViewPr>
    <p:cViewPr>
      <p:scale>
        <a:sx n="1" d="1"/>
        <a:sy n="1" d="1"/>
      </p:scale>
      <p:origin x="0" y="0"/>
    </p:cViewPr>
  </p:notesTextViewPr>
  <p:sorterViewPr>
    <p:cViewPr>
      <p:scale>
        <a:sx n="100" d="100"/>
        <a:sy n="100" d="100"/>
      </p:scale>
      <p:origin x="0" y="678"/>
    </p:cViewPr>
  </p:sorterViewPr>
  <p:gridSpacing cx="38405" cy="38405"/>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defRPr>
            </a:lvl1pPr>
          </a:lstStyle>
          <a:p>
            <a:pPr>
              <a:defRPr/>
            </a:pPr>
            <a:fld id="{5832B1E1-6BBB-47BC-8A5D-AAE544920C80}" type="datetimeFigureOut">
              <a:rPr lang="en-US"/>
              <a:pPr>
                <a:defRPr/>
              </a:pPr>
              <a:t>5/27/2025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defRPr>
            </a:lvl1pPr>
          </a:lstStyle>
          <a:p>
            <a:pPr>
              <a:defRPr/>
            </a:pPr>
            <a:fld id="{A8C6BC57-C88D-457E-A6DF-20BDED101836}" type="slidenum">
              <a:rPr lang="en-US"/>
              <a:pPr>
                <a:defRPr/>
              </a:pPr>
              <a:t>‹#›</a:t>
            </a:fld>
            <a:endParaRPr lang="en-US"/>
          </a:p>
        </p:txBody>
      </p:sp>
    </p:spTree>
    <p:extLst>
      <p:ext uri="{BB962C8B-B14F-4D97-AF65-F5344CB8AC3E}">
        <p14:creationId xmlns:p14="http://schemas.microsoft.com/office/powerpoint/2010/main" val="182966854"/>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900" kern="1200">
        <a:solidFill>
          <a:schemeClr val="tx1"/>
        </a:solidFill>
        <a:latin typeface="+mn-lt"/>
        <a:ea typeface="+mn-ea"/>
        <a:cs typeface="+mn-cs"/>
      </a:defRPr>
    </a:lvl1pPr>
    <a:lvl2pPr marL="342900" algn="l" rtl="0" fontAlgn="base">
      <a:spcBef>
        <a:spcPct val="30000"/>
      </a:spcBef>
      <a:spcAft>
        <a:spcPct val="0"/>
      </a:spcAft>
      <a:defRPr sz="900" kern="1200">
        <a:solidFill>
          <a:schemeClr val="tx1"/>
        </a:solidFill>
        <a:latin typeface="+mn-lt"/>
        <a:ea typeface="+mn-ea"/>
        <a:cs typeface="+mn-cs"/>
      </a:defRPr>
    </a:lvl2pPr>
    <a:lvl3pPr marL="685800" algn="l" rtl="0" fontAlgn="base">
      <a:spcBef>
        <a:spcPct val="30000"/>
      </a:spcBef>
      <a:spcAft>
        <a:spcPct val="0"/>
      </a:spcAft>
      <a:defRPr sz="900" kern="1200">
        <a:solidFill>
          <a:schemeClr val="tx1"/>
        </a:solidFill>
        <a:latin typeface="+mn-lt"/>
        <a:ea typeface="+mn-ea"/>
        <a:cs typeface="+mn-cs"/>
      </a:defRPr>
    </a:lvl3pPr>
    <a:lvl4pPr marL="1028700" algn="l" rtl="0" fontAlgn="base">
      <a:spcBef>
        <a:spcPct val="30000"/>
      </a:spcBef>
      <a:spcAft>
        <a:spcPct val="0"/>
      </a:spcAft>
      <a:defRPr sz="900" kern="1200">
        <a:solidFill>
          <a:schemeClr val="tx1"/>
        </a:solidFill>
        <a:latin typeface="+mn-lt"/>
        <a:ea typeface="+mn-ea"/>
        <a:cs typeface="+mn-cs"/>
      </a:defRPr>
    </a:lvl4pPr>
    <a:lvl5pPr marL="1371600" algn="l" rtl="0" fontAlgn="base">
      <a:spcBef>
        <a:spcPct val="30000"/>
      </a:spcBef>
      <a:spcAft>
        <a:spcPct val="0"/>
      </a:spcAft>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just" defTabSz="914400" rtl="0" eaLnBrk="1" fontAlgn="base" latinLnBrk="0" hangingPunct="1">
              <a:lnSpc>
                <a:spcPct val="100000"/>
              </a:lnSpc>
              <a:spcBef>
                <a:spcPct val="30000"/>
              </a:spcBef>
              <a:spcAft>
                <a:spcPct val="0"/>
              </a:spcAft>
              <a:buClrTx/>
              <a:buSzTx/>
              <a:buFontTx/>
              <a:buNone/>
              <a:tabLst/>
              <a:defRPr/>
            </a:pPr>
            <a:endParaRPr lang="en-US" sz="9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a:defRPr/>
            </a:pPr>
            <a:fld id="{A8C6BC57-C88D-457E-A6DF-20BDED101836}" type="slidenum">
              <a:rPr lang="en-US" smtClean="0"/>
              <a:pPr>
                <a:defRPr/>
              </a:pPr>
              <a:t>3</a:t>
            </a:fld>
            <a:endParaRPr lang="en-US"/>
          </a:p>
        </p:txBody>
      </p:sp>
    </p:spTree>
    <p:extLst>
      <p:ext uri="{BB962C8B-B14F-4D97-AF65-F5344CB8AC3E}">
        <p14:creationId xmlns:p14="http://schemas.microsoft.com/office/powerpoint/2010/main" val="40205140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GV</a:t>
            </a:r>
            <a:r>
              <a:rPr lang="en-US" dirty="0"/>
              <a:t> </a:t>
            </a:r>
            <a:r>
              <a:rPr lang="en-US" dirty="0" err="1"/>
              <a:t>giới</a:t>
            </a:r>
            <a:r>
              <a:rPr lang="en-US" dirty="0"/>
              <a:t> </a:t>
            </a:r>
            <a:r>
              <a:rPr lang="en-US" dirty="0" err="1"/>
              <a:t>thiệu</a:t>
            </a:r>
            <a:r>
              <a:rPr lang="en-US" dirty="0"/>
              <a:t>: </a:t>
            </a:r>
            <a:r>
              <a:rPr lang="vi-VN" sz="1800" b="0" i="0" dirty="0">
                <a:solidFill>
                  <a:srgbClr val="000000"/>
                </a:solidFill>
                <a:effectLst/>
                <a:latin typeface="AntykwaTorunska-Regular"/>
              </a:rPr>
              <a:t>Từ xưa, người ta đã biết cách ứng dụng lượng giác để ước lượng khoảng cách. Bằng cách</a:t>
            </a:r>
            <a:r>
              <a:rPr lang="en-US" sz="1800" b="0" i="0" dirty="0">
                <a:solidFill>
                  <a:srgbClr val="000000"/>
                </a:solidFill>
                <a:effectLst/>
                <a:latin typeface="AntykwaTorunska-Regular"/>
              </a:rPr>
              <a:t> </a:t>
            </a:r>
            <a:r>
              <a:rPr lang="vi-VN" sz="1800" b="0" i="0" dirty="0">
                <a:solidFill>
                  <a:srgbClr val="000000"/>
                </a:solidFill>
                <a:effectLst/>
                <a:latin typeface="AntykwaTorunska-Regular"/>
              </a:rPr>
              <a:t>sử dụng tỉ số lượng giác của góc nhọn, ta có thể ước lượng khoảng cách giữa hai vị trí khi</a:t>
            </a:r>
            <a:r>
              <a:rPr lang="en-US" sz="1800" b="0" i="0" dirty="0">
                <a:solidFill>
                  <a:srgbClr val="000000"/>
                </a:solidFill>
                <a:effectLst/>
                <a:latin typeface="AntykwaTorunska-Regular"/>
              </a:rPr>
              <a:t> </a:t>
            </a:r>
            <a:r>
              <a:rPr lang="vi-VN" sz="1800" b="0" i="0" dirty="0">
                <a:solidFill>
                  <a:srgbClr val="000000"/>
                </a:solidFill>
                <a:effectLst/>
                <a:latin typeface="AntykwaTorunska-Regular"/>
              </a:rPr>
              <a:t>khó đo trực tiếp khoảng cách giữa hai vị trí đó.</a:t>
            </a:r>
            <a:r>
              <a:rPr lang="vi-VN" dirty="0"/>
              <a:t> </a:t>
            </a:r>
            <a:br>
              <a:rPr lang="vi-VN" dirty="0"/>
            </a:br>
            <a:endParaRPr lang="en-US" dirty="0"/>
          </a:p>
        </p:txBody>
      </p:sp>
      <p:sp>
        <p:nvSpPr>
          <p:cNvPr id="4" name="Slide Number Placeholder 3"/>
          <p:cNvSpPr>
            <a:spLocks noGrp="1"/>
          </p:cNvSpPr>
          <p:nvPr>
            <p:ph type="sldNum" sz="quarter" idx="10"/>
          </p:nvPr>
        </p:nvSpPr>
        <p:spPr/>
        <p:txBody>
          <a:bodyPr/>
          <a:lstStyle/>
          <a:p>
            <a:pPr>
              <a:defRPr/>
            </a:pPr>
            <a:fld id="{A8C6BC57-C88D-457E-A6DF-20BDED101836}" type="slidenum">
              <a:rPr lang="en-US" smtClean="0"/>
              <a:pPr>
                <a:defRPr/>
              </a:pPr>
              <a:t>19</a:t>
            </a:fld>
            <a:endParaRPr lang="en-US"/>
          </a:p>
        </p:txBody>
      </p:sp>
    </p:spTree>
    <p:extLst>
      <p:ext uri="{BB962C8B-B14F-4D97-AF65-F5344CB8AC3E}">
        <p14:creationId xmlns:p14="http://schemas.microsoft.com/office/powerpoint/2010/main" val="19413039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GV</a:t>
            </a:r>
            <a:r>
              <a:rPr lang="en-US" dirty="0"/>
              <a:t> </a:t>
            </a:r>
            <a:r>
              <a:rPr lang="en-US" dirty="0" err="1"/>
              <a:t>giới</a:t>
            </a:r>
            <a:r>
              <a:rPr lang="en-US" dirty="0"/>
              <a:t> </a:t>
            </a:r>
            <a:r>
              <a:rPr lang="en-US" dirty="0" err="1"/>
              <a:t>thiệu</a:t>
            </a:r>
            <a:r>
              <a:rPr lang="en-US" dirty="0"/>
              <a:t>: </a:t>
            </a:r>
            <a:r>
              <a:rPr lang="vi-VN" sz="1800" b="0" i="0" dirty="0">
                <a:solidFill>
                  <a:srgbClr val="000000"/>
                </a:solidFill>
                <a:effectLst/>
                <a:latin typeface="AntykwaTorunska-Regular"/>
              </a:rPr>
              <a:t>Từ xưa, người ta đã biết cách ứng dụng lượng giác để ước lượng khoảng cách. Bằng cách</a:t>
            </a:r>
            <a:r>
              <a:rPr lang="en-US" sz="1800" b="0" i="0" dirty="0">
                <a:solidFill>
                  <a:srgbClr val="000000"/>
                </a:solidFill>
                <a:effectLst/>
                <a:latin typeface="AntykwaTorunska-Regular"/>
              </a:rPr>
              <a:t> </a:t>
            </a:r>
            <a:r>
              <a:rPr lang="vi-VN" sz="1800" b="0" i="0" dirty="0">
                <a:solidFill>
                  <a:srgbClr val="000000"/>
                </a:solidFill>
                <a:effectLst/>
                <a:latin typeface="AntykwaTorunska-Regular"/>
              </a:rPr>
              <a:t>sử dụng tỉ số lượng giác của góc nhọn, ta có thể ước lượng khoảng cách giữa hai vị trí khi</a:t>
            </a:r>
            <a:r>
              <a:rPr lang="en-US" sz="1800" b="0" i="0" dirty="0">
                <a:solidFill>
                  <a:srgbClr val="000000"/>
                </a:solidFill>
                <a:effectLst/>
                <a:latin typeface="AntykwaTorunska-Regular"/>
              </a:rPr>
              <a:t> </a:t>
            </a:r>
            <a:r>
              <a:rPr lang="vi-VN" sz="1800" b="0" i="0" dirty="0">
                <a:solidFill>
                  <a:srgbClr val="000000"/>
                </a:solidFill>
                <a:effectLst/>
                <a:latin typeface="AntykwaTorunska-Regular"/>
              </a:rPr>
              <a:t>khó đo trực tiếp khoảng cách giữa hai vị trí đó.</a:t>
            </a:r>
            <a:r>
              <a:rPr lang="vi-VN" dirty="0"/>
              <a:t> </a:t>
            </a:r>
            <a:br>
              <a:rPr lang="vi-VN" dirty="0"/>
            </a:br>
            <a:endParaRPr lang="en-US" dirty="0"/>
          </a:p>
        </p:txBody>
      </p:sp>
      <p:sp>
        <p:nvSpPr>
          <p:cNvPr id="4" name="Slide Number Placeholder 3"/>
          <p:cNvSpPr>
            <a:spLocks noGrp="1"/>
          </p:cNvSpPr>
          <p:nvPr>
            <p:ph type="sldNum" sz="quarter" idx="10"/>
          </p:nvPr>
        </p:nvSpPr>
        <p:spPr/>
        <p:txBody>
          <a:bodyPr/>
          <a:lstStyle/>
          <a:p>
            <a:pPr>
              <a:defRPr/>
            </a:pPr>
            <a:fld id="{A8C6BC57-C88D-457E-A6DF-20BDED101836}" type="slidenum">
              <a:rPr lang="en-US" smtClean="0"/>
              <a:pPr>
                <a:defRPr/>
              </a:pPr>
              <a:t>21</a:t>
            </a:fld>
            <a:endParaRPr lang="en-US"/>
          </a:p>
        </p:txBody>
      </p:sp>
    </p:spTree>
    <p:extLst>
      <p:ext uri="{BB962C8B-B14F-4D97-AF65-F5344CB8AC3E}">
        <p14:creationId xmlns:p14="http://schemas.microsoft.com/office/powerpoint/2010/main" val="14785661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GV</a:t>
            </a:r>
            <a:r>
              <a:rPr lang="en-US" dirty="0"/>
              <a:t> </a:t>
            </a:r>
            <a:r>
              <a:rPr lang="en-US" dirty="0" err="1"/>
              <a:t>giới</a:t>
            </a:r>
            <a:r>
              <a:rPr lang="en-US" dirty="0"/>
              <a:t> </a:t>
            </a:r>
            <a:r>
              <a:rPr lang="en-US" dirty="0" err="1"/>
              <a:t>thiệu</a:t>
            </a:r>
            <a:r>
              <a:rPr lang="en-US" dirty="0"/>
              <a:t>: </a:t>
            </a:r>
            <a:r>
              <a:rPr lang="vi-VN" sz="1800" b="0" i="0" dirty="0">
                <a:solidFill>
                  <a:srgbClr val="000000"/>
                </a:solidFill>
                <a:effectLst/>
                <a:latin typeface="AntykwaTorunska-Regular"/>
              </a:rPr>
              <a:t>Từ xưa, người ta đã biết cách ứng dụng lượng giác để ước lượng khoảng cách. Bằng cách</a:t>
            </a:r>
            <a:r>
              <a:rPr lang="en-US" sz="1800" b="0" i="0" dirty="0">
                <a:solidFill>
                  <a:srgbClr val="000000"/>
                </a:solidFill>
                <a:effectLst/>
                <a:latin typeface="AntykwaTorunska-Regular"/>
              </a:rPr>
              <a:t> </a:t>
            </a:r>
            <a:r>
              <a:rPr lang="vi-VN" sz="1800" b="0" i="0" dirty="0">
                <a:solidFill>
                  <a:srgbClr val="000000"/>
                </a:solidFill>
                <a:effectLst/>
                <a:latin typeface="AntykwaTorunska-Regular"/>
              </a:rPr>
              <a:t>sử dụng tỉ số lượng giác của góc nhọn, ta có thể ước lượng khoảng cách giữa hai vị trí khi</a:t>
            </a:r>
            <a:r>
              <a:rPr lang="en-US" sz="1800" b="0" i="0" dirty="0">
                <a:solidFill>
                  <a:srgbClr val="000000"/>
                </a:solidFill>
                <a:effectLst/>
                <a:latin typeface="AntykwaTorunska-Regular"/>
              </a:rPr>
              <a:t> </a:t>
            </a:r>
            <a:r>
              <a:rPr lang="vi-VN" sz="1800" b="0" i="0" dirty="0">
                <a:solidFill>
                  <a:srgbClr val="000000"/>
                </a:solidFill>
                <a:effectLst/>
                <a:latin typeface="AntykwaTorunska-Regular"/>
              </a:rPr>
              <a:t>khó đo trực tiếp khoảng cách giữa hai vị trí đó.</a:t>
            </a:r>
            <a:r>
              <a:rPr lang="vi-VN" dirty="0"/>
              <a:t> </a:t>
            </a:r>
            <a:br>
              <a:rPr lang="vi-VN" dirty="0"/>
            </a:br>
            <a:endParaRPr lang="en-US" dirty="0"/>
          </a:p>
        </p:txBody>
      </p:sp>
      <p:sp>
        <p:nvSpPr>
          <p:cNvPr id="4" name="Slide Number Placeholder 3"/>
          <p:cNvSpPr>
            <a:spLocks noGrp="1"/>
          </p:cNvSpPr>
          <p:nvPr>
            <p:ph type="sldNum" sz="quarter" idx="10"/>
          </p:nvPr>
        </p:nvSpPr>
        <p:spPr/>
        <p:txBody>
          <a:bodyPr/>
          <a:lstStyle/>
          <a:p>
            <a:pPr>
              <a:defRPr/>
            </a:pPr>
            <a:fld id="{A8C6BC57-C88D-457E-A6DF-20BDED101836}" type="slidenum">
              <a:rPr lang="en-US" smtClean="0"/>
              <a:pPr>
                <a:defRPr/>
              </a:pPr>
              <a:t>22</a:t>
            </a:fld>
            <a:endParaRPr lang="en-US"/>
          </a:p>
        </p:txBody>
      </p:sp>
    </p:spTree>
    <p:extLst>
      <p:ext uri="{BB962C8B-B14F-4D97-AF65-F5344CB8AC3E}">
        <p14:creationId xmlns:p14="http://schemas.microsoft.com/office/powerpoint/2010/main" val="41780564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GV</a:t>
            </a:r>
            <a:r>
              <a:rPr lang="en-US" dirty="0"/>
              <a:t> </a:t>
            </a:r>
            <a:r>
              <a:rPr lang="en-US" dirty="0" err="1"/>
              <a:t>giới</a:t>
            </a:r>
            <a:r>
              <a:rPr lang="en-US" dirty="0"/>
              <a:t> </a:t>
            </a:r>
            <a:r>
              <a:rPr lang="en-US" dirty="0" err="1"/>
              <a:t>thiệu</a:t>
            </a:r>
            <a:r>
              <a:rPr lang="en-US" dirty="0"/>
              <a:t>: </a:t>
            </a:r>
            <a:r>
              <a:rPr lang="vi-VN" sz="1800" b="0" i="0" dirty="0">
                <a:solidFill>
                  <a:srgbClr val="000000"/>
                </a:solidFill>
                <a:effectLst/>
                <a:latin typeface="AntykwaTorunska-Regular"/>
              </a:rPr>
              <a:t>Từ xưa, người ta đã biết cách ứng dụng lượng giác để ước lượng khoảng cách. Bằng cách</a:t>
            </a:r>
            <a:r>
              <a:rPr lang="en-US" sz="1800" b="0" i="0" dirty="0">
                <a:solidFill>
                  <a:srgbClr val="000000"/>
                </a:solidFill>
                <a:effectLst/>
                <a:latin typeface="AntykwaTorunska-Regular"/>
              </a:rPr>
              <a:t> </a:t>
            </a:r>
            <a:r>
              <a:rPr lang="vi-VN" sz="1800" b="0" i="0" dirty="0">
                <a:solidFill>
                  <a:srgbClr val="000000"/>
                </a:solidFill>
                <a:effectLst/>
                <a:latin typeface="AntykwaTorunska-Regular"/>
              </a:rPr>
              <a:t>sử dụng tỉ số lượng giác của góc nhọn, ta có thể ước lượng khoảng cách giữa hai vị trí khi</a:t>
            </a:r>
            <a:r>
              <a:rPr lang="en-US" sz="1800" b="0" i="0" dirty="0">
                <a:solidFill>
                  <a:srgbClr val="000000"/>
                </a:solidFill>
                <a:effectLst/>
                <a:latin typeface="AntykwaTorunska-Regular"/>
              </a:rPr>
              <a:t> </a:t>
            </a:r>
            <a:r>
              <a:rPr lang="vi-VN" sz="1800" b="0" i="0" dirty="0">
                <a:solidFill>
                  <a:srgbClr val="000000"/>
                </a:solidFill>
                <a:effectLst/>
                <a:latin typeface="AntykwaTorunska-Regular"/>
              </a:rPr>
              <a:t>khó đo trực tiếp khoảng cách giữa hai vị trí đó.</a:t>
            </a:r>
            <a:r>
              <a:rPr lang="vi-VN" dirty="0"/>
              <a:t> </a:t>
            </a:r>
            <a:br>
              <a:rPr lang="vi-VN" dirty="0"/>
            </a:br>
            <a:endParaRPr lang="en-US" dirty="0"/>
          </a:p>
        </p:txBody>
      </p:sp>
      <p:sp>
        <p:nvSpPr>
          <p:cNvPr id="4" name="Slide Number Placeholder 3"/>
          <p:cNvSpPr>
            <a:spLocks noGrp="1"/>
          </p:cNvSpPr>
          <p:nvPr>
            <p:ph type="sldNum" sz="quarter" idx="10"/>
          </p:nvPr>
        </p:nvSpPr>
        <p:spPr/>
        <p:txBody>
          <a:bodyPr/>
          <a:lstStyle/>
          <a:p>
            <a:pPr>
              <a:defRPr/>
            </a:pPr>
            <a:fld id="{A8C6BC57-C88D-457E-A6DF-20BDED101836}" type="slidenum">
              <a:rPr lang="en-US" smtClean="0"/>
              <a:pPr>
                <a:defRPr/>
              </a:pPr>
              <a:t>23</a:t>
            </a:fld>
            <a:endParaRPr lang="en-US"/>
          </a:p>
        </p:txBody>
      </p:sp>
    </p:spTree>
    <p:extLst>
      <p:ext uri="{BB962C8B-B14F-4D97-AF65-F5344CB8AC3E}">
        <p14:creationId xmlns:p14="http://schemas.microsoft.com/office/powerpoint/2010/main" val="25653346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fld id="{5EB9FA30-1CE5-445C-A151-534487A1D6BD}" type="slidenum">
              <a:rPr lang="en-US" altLang="en-US">
                <a:latin typeface="Arial" panose="020B0604020202020204" pitchFamily="34" charset="0"/>
              </a:rPr>
              <a:pPr/>
              <a:t>28</a:t>
            </a:fld>
            <a:endParaRPr lang="en-US" altLang="en-US">
              <a:latin typeface="Arial" panose="020B0604020202020204" pitchFamily="34" charset="0"/>
            </a:endParaRPr>
          </a:p>
        </p:txBody>
      </p:sp>
      <p:sp>
        <p:nvSpPr>
          <p:cNvPr id="24579" name="Rectangle 2"/>
          <p:cNvSpPr>
            <a:spLocks noGrp="1" noRot="1" noChangeAspect="1" noChangeArrowheads="1" noTextEdit="1"/>
          </p:cNvSpPr>
          <p:nvPr>
            <p:ph type="sldImg"/>
          </p:nvPr>
        </p:nvSpPr>
        <p:spPr>
          <a:xfrm>
            <a:off x="381000" y="685800"/>
            <a:ext cx="6096000" cy="3429000"/>
          </a:xfrm>
          <a:ln/>
        </p:spPr>
      </p:sp>
      <p:sp>
        <p:nvSpPr>
          <p:cNvPr id="24580"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34675787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just" defTabSz="914400" rtl="0" eaLnBrk="1" fontAlgn="base" latinLnBrk="0" hangingPunct="1">
              <a:lnSpc>
                <a:spcPct val="100000"/>
              </a:lnSpc>
              <a:spcBef>
                <a:spcPct val="30000"/>
              </a:spcBef>
              <a:spcAft>
                <a:spcPct val="0"/>
              </a:spcAft>
              <a:buClrTx/>
              <a:buSzTx/>
              <a:buFontTx/>
              <a:buNone/>
              <a:tabLst/>
              <a:defRPr/>
            </a:pPr>
            <a:endParaRPr lang="en-US" sz="9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a:defRPr/>
            </a:pPr>
            <a:fld id="{A8C6BC57-C88D-457E-A6DF-20BDED101836}" type="slidenum">
              <a:rPr lang="en-US" smtClean="0"/>
              <a:pPr>
                <a:defRPr/>
              </a:pPr>
              <a:t>4</a:t>
            </a:fld>
            <a:endParaRPr lang="en-US"/>
          </a:p>
        </p:txBody>
      </p:sp>
    </p:spTree>
    <p:extLst>
      <p:ext uri="{BB962C8B-B14F-4D97-AF65-F5344CB8AC3E}">
        <p14:creationId xmlns:p14="http://schemas.microsoft.com/office/powerpoint/2010/main" val="7259946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GV</a:t>
            </a:r>
            <a:r>
              <a:rPr lang="en-US" dirty="0"/>
              <a:t> </a:t>
            </a:r>
            <a:r>
              <a:rPr lang="en-US" dirty="0" err="1"/>
              <a:t>giới</a:t>
            </a:r>
            <a:r>
              <a:rPr lang="en-US" dirty="0"/>
              <a:t> </a:t>
            </a:r>
            <a:r>
              <a:rPr lang="en-US" dirty="0" err="1"/>
              <a:t>thiệu</a:t>
            </a:r>
            <a:r>
              <a:rPr lang="en-US" dirty="0"/>
              <a:t>: </a:t>
            </a:r>
            <a:r>
              <a:rPr lang="vi-VN" sz="1800" b="0" i="0" dirty="0">
                <a:solidFill>
                  <a:srgbClr val="000000"/>
                </a:solidFill>
                <a:effectLst/>
                <a:latin typeface="AntykwaTorunska-Regular"/>
              </a:rPr>
              <a:t>Từ xưa, người ta đã biết cách ứng dụng lượng giác để ước lượng khoảng cách. Bằng cách</a:t>
            </a:r>
            <a:r>
              <a:rPr lang="en-US" sz="1800" b="0" i="0" dirty="0">
                <a:solidFill>
                  <a:srgbClr val="000000"/>
                </a:solidFill>
                <a:effectLst/>
                <a:latin typeface="AntykwaTorunska-Regular"/>
              </a:rPr>
              <a:t> </a:t>
            </a:r>
            <a:r>
              <a:rPr lang="vi-VN" sz="1800" b="0" i="0" dirty="0">
                <a:solidFill>
                  <a:srgbClr val="000000"/>
                </a:solidFill>
                <a:effectLst/>
                <a:latin typeface="AntykwaTorunska-Regular"/>
              </a:rPr>
              <a:t>sử dụng tỉ số lượng giác của góc nhọn, ta có thể ước lượng khoảng cách giữa hai vị trí khi</a:t>
            </a:r>
            <a:r>
              <a:rPr lang="en-US" sz="1800" b="0" i="0" dirty="0">
                <a:solidFill>
                  <a:srgbClr val="000000"/>
                </a:solidFill>
                <a:effectLst/>
                <a:latin typeface="AntykwaTorunska-Regular"/>
              </a:rPr>
              <a:t> </a:t>
            </a:r>
            <a:r>
              <a:rPr lang="vi-VN" sz="1800" b="0" i="0" dirty="0">
                <a:solidFill>
                  <a:srgbClr val="000000"/>
                </a:solidFill>
                <a:effectLst/>
                <a:latin typeface="AntykwaTorunska-Regular"/>
              </a:rPr>
              <a:t>khó đo trực tiếp khoảng cách giữa hai vị trí đó.</a:t>
            </a:r>
            <a:r>
              <a:rPr lang="vi-VN" dirty="0"/>
              <a:t> </a:t>
            </a:r>
            <a:br>
              <a:rPr lang="vi-VN" dirty="0"/>
            </a:br>
            <a:endParaRPr lang="en-US" dirty="0"/>
          </a:p>
        </p:txBody>
      </p:sp>
      <p:sp>
        <p:nvSpPr>
          <p:cNvPr id="4" name="Slide Number Placeholder 3"/>
          <p:cNvSpPr>
            <a:spLocks noGrp="1"/>
          </p:cNvSpPr>
          <p:nvPr>
            <p:ph type="sldNum" sz="quarter" idx="10"/>
          </p:nvPr>
        </p:nvSpPr>
        <p:spPr/>
        <p:txBody>
          <a:bodyPr/>
          <a:lstStyle/>
          <a:p>
            <a:pPr>
              <a:defRPr/>
            </a:pPr>
            <a:fld id="{A8C6BC57-C88D-457E-A6DF-20BDED101836}" type="slidenum">
              <a:rPr lang="en-US" smtClean="0"/>
              <a:pPr>
                <a:defRPr/>
              </a:pPr>
              <a:t>10</a:t>
            </a:fld>
            <a:endParaRPr lang="en-US"/>
          </a:p>
        </p:txBody>
      </p:sp>
    </p:spTree>
    <p:extLst>
      <p:ext uri="{BB962C8B-B14F-4D97-AF65-F5344CB8AC3E}">
        <p14:creationId xmlns:p14="http://schemas.microsoft.com/office/powerpoint/2010/main" val="1725372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GV</a:t>
            </a:r>
            <a:r>
              <a:rPr lang="en-US" dirty="0"/>
              <a:t> </a:t>
            </a:r>
            <a:r>
              <a:rPr lang="en-US" dirty="0" err="1"/>
              <a:t>giới</a:t>
            </a:r>
            <a:r>
              <a:rPr lang="en-US" dirty="0"/>
              <a:t> </a:t>
            </a:r>
            <a:r>
              <a:rPr lang="en-US" dirty="0" err="1"/>
              <a:t>thiệu</a:t>
            </a:r>
            <a:r>
              <a:rPr lang="en-US" dirty="0"/>
              <a:t>: </a:t>
            </a:r>
            <a:r>
              <a:rPr lang="vi-VN" sz="1800" b="0" i="0" dirty="0">
                <a:solidFill>
                  <a:srgbClr val="000000"/>
                </a:solidFill>
                <a:effectLst/>
                <a:latin typeface="AntykwaTorunska-Regular"/>
              </a:rPr>
              <a:t>Từ xưa, người ta đã biết cách ứng dụng lượng giác để ước lượng khoảng cách. Bằng cách</a:t>
            </a:r>
            <a:r>
              <a:rPr lang="en-US" sz="1800" b="0" i="0" dirty="0">
                <a:solidFill>
                  <a:srgbClr val="000000"/>
                </a:solidFill>
                <a:effectLst/>
                <a:latin typeface="AntykwaTorunska-Regular"/>
              </a:rPr>
              <a:t> </a:t>
            </a:r>
            <a:r>
              <a:rPr lang="vi-VN" sz="1800" b="0" i="0" dirty="0">
                <a:solidFill>
                  <a:srgbClr val="000000"/>
                </a:solidFill>
                <a:effectLst/>
                <a:latin typeface="AntykwaTorunska-Regular"/>
              </a:rPr>
              <a:t>sử dụng tỉ số lượng giác của góc nhọn, ta có thể ước lượng khoảng cách giữa hai vị trí khi</a:t>
            </a:r>
            <a:r>
              <a:rPr lang="en-US" sz="1800" b="0" i="0" dirty="0">
                <a:solidFill>
                  <a:srgbClr val="000000"/>
                </a:solidFill>
                <a:effectLst/>
                <a:latin typeface="AntykwaTorunska-Regular"/>
              </a:rPr>
              <a:t> </a:t>
            </a:r>
            <a:r>
              <a:rPr lang="vi-VN" sz="1800" b="0" i="0" dirty="0">
                <a:solidFill>
                  <a:srgbClr val="000000"/>
                </a:solidFill>
                <a:effectLst/>
                <a:latin typeface="AntykwaTorunska-Regular"/>
              </a:rPr>
              <a:t>khó đo trực tiếp khoảng cách giữa hai vị trí đó.</a:t>
            </a:r>
            <a:r>
              <a:rPr lang="vi-VN" dirty="0"/>
              <a:t> </a:t>
            </a:r>
            <a:br>
              <a:rPr lang="vi-VN" dirty="0"/>
            </a:br>
            <a:endParaRPr lang="en-US" dirty="0"/>
          </a:p>
        </p:txBody>
      </p:sp>
      <p:sp>
        <p:nvSpPr>
          <p:cNvPr id="4" name="Slide Number Placeholder 3"/>
          <p:cNvSpPr>
            <a:spLocks noGrp="1"/>
          </p:cNvSpPr>
          <p:nvPr>
            <p:ph type="sldNum" sz="quarter" idx="10"/>
          </p:nvPr>
        </p:nvSpPr>
        <p:spPr/>
        <p:txBody>
          <a:bodyPr/>
          <a:lstStyle/>
          <a:p>
            <a:pPr>
              <a:defRPr/>
            </a:pPr>
            <a:fld id="{A8C6BC57-C88D-457E-A6DF-20BDED101836}" type="slidenum">
              <a:rPr lang="en-US" smtClean="0"/>
              <a:pPr>
                <a:defRPr/>
              </a:pPr>
              <a:t>11</a:t>
            </a:fld>
            <a:endParaRPr lang="en-US"/>
          </a:p>
        </p:txBody>
      </p:sp>
    </p:spTree>
    <p:extLst>
      <p:ext uri="{BB962C8B-B14F-4D97-AF65-F5344CB8AC3E}">
        <p14:creationId xmlns:p14="http://schemas.microsoft.com/office/powerpoint/2010/main" val="35737729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GV</a:t>
            </a:r>
            <a:r>
              <a:rPr lang="en-US" dirty="0"/>
              <a:t> </a:t>
            </a:r>
            <a:r>
              <a:rPr lang="en-US" dirty="0" err="1"/>
              <a:t>giới</a:t>
            </a:r>
            <a:r>
              <a:rPr lang="en-US" dirty="0"/>
              <a:t> </a:t>
            </a:r>
            <a:r>
              <a:rPr lang="en-US" dirty="0" err="1"/>
              <a:t>thiệu</a:t>
            </a:r>
            <a:r>
              <a:rPr lang="en-US" dirty="0"/>
              <a:t>: </a:t>
            </a:r>
            <a:r>
              <a:rPr lang="vi-VN" sz="1800" b="0" i="0" dirty="0">
                <a:solidFill>
                  <a:srgbClr val="000000"/>
                </a:solidFill>
                <a:effectLst/>
                <a:latin typeface="AntykwaTorunska-Regular"/>
              </a:rPr>
              <a:t>Từ xưa, người ta đã biết cách ứng dụng lượng giác để ước lượng khoảng cách. Bằng cách</a:t>
            </a:r>
            <a:r>
              <a:rPr lang="en-US" sz="1800" b="0" i="0" dirty="0">
                <a:solidFill>
                  <a:srgbClr val="000000"/>
                </a:solidFill>
                <a:effectLst/>
                <a:latin typeface="AntykwaTorunska-Regular"/>
              </a:rPr>
              <a:t> </a:t>
            </a:r>
            <a:r>
              <a:rPr lang="vi-VN" sz="1800" b="0" i="0" dirty="0">
                <a:solidFill>
                  <a:srgbClr val="000000"/>
                </a:solidFill>
                <a:effectLst/>
                <a:latin typeface="AntykwaTorunska-Regular"/>
              </a:rPr>
              <a:t>sử dụng tỉ số lượng giác của góc nhọn, ta có thể ước lượng khoảng cách giữa hai vị trí khi</a:t>
            </a:r>
            <a:r>
              <a:rPr lang="en-US" sz="1800" b="0" i="0" dirty="0">
                <a:solidFill>
                  <a:srgbClr val="000000"/>
                </a:solidFill>
                <a:effectLst/>
                <a:latin typeface="AntykwaTorunska-Regular"/>
              </a:rPr>
              <a:t> </a:t>
            </a:r>
            <a:r>
              <a:rPr lang="vi-VN" sz="1800" b="0" i="0" dirty="0">
                <a:solidFill>
                  <a:srgbClr val="000000"/>
                </a:solidFill>
                <a:effectLst/>
                <a:latin typeface="AntykwaTorunska-Regular"/>
              </a:rPr>
              <a:t>khó đo trực tiếp khoảng cách giữa hai vị trí đó.</a:t>
            </a:r>
            <a:r>
              <a:rPr lang="vi-VN" dirty="0"/>
              <a:t> </a:t>
            </a:r>
            <a:br>
              <a:rPr lang="vi-VN" dirty="0"/>
            </a:br>
            <a:endParaRPr lang="en-US" dirty="0"/>
          </a:p>
        </p:txBody>
      </p:sp>
      <p:sp>
        <p:nvSpPr>
          <p:cNvPr id="4" name="Slide Number Placeholder 3"/>
          <p:cNvSpPr>
            <a:spLocks noGrp="1"/>
          </p:cNvSpPr>
          <p:nvPr>
            <p:ph type="sldNum" sz="quarter" idx="10"/>
          </p:nvPr>
        </p:nvSpPr>
        <p:spPr/>
        <p:txBody>
          <a:bodyPr/>
          <a:lstStyle/>
          <a:p>
            <a:pPr>
              <a:defRPr/>
            </a:pPr>
            <a:fld id="{A8C6BC57-C88D-457E-A6DF-20BDED101836}" type="slidenum">
              <a:rPr lang="en-US" smtClean="0"/>
              <a:pPr>
                <a:defRPr/>
              </a:pPr>
              <a:t>13</a:t>
            </a:fld>
            <a:endParaRPr lang="en-US"/>
          </a:p>
        </p:txBody>
      </p:sp>
    </p:spTree>
    <p:extLst>
      <p:ext uri="{BB962C8B-B14F-4D97-AF65-F5344CB8AC3E}">
        <p14:creationId xmlns:p14="http://schemas.microsoft.com/office/powerpoint/2010/main" val="29839614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GV</a:t>
            </a:r>
            <a:r>
              <a:rPr lang="en-US" dirty="0"/>
              <a:t> </a:t>
            </a:r>
            <a:r>
              <a:rPr lang="en-US" dirty="0" err="1"/>
              <a:t>giới</a:t>
            </a:r>
            <a:r>
              <a:rPr lang="en-US" dirty="0"/>
              <a:t> </a:t>
            </a:r>
            <a:r>
              <a:rPr lang="en-US" dirty="0" err="1"/>
              <a:t>thiệu</a:t>
            </a:r>
            <a:r>
              <a:rPr lang="en-US" dirty="0"/>
              <a:t>: </a:t>
            </a:r>
            <a:r>
              <a:rPr lang="vi-VN" sz="1800" b="0" i="0" dirty="0">
                <a:solidFill>
                  <a:srgbClr val="000000"/>
                </a:solidFill>
                <a:effectLst/>
                <a:latin typeface="AntykwaTorunska-Regular"/>
              </a:rPr>
              <a:t>Từ xưa, người ta đã biết cách ứng dụng lượng giác để ước lượng khoảng cách. Bằng cách</a:t>
            </a:r>
            <a:r>
              <a:rPr lang="en-US" sz="1800" b="0" i="0" dirty="0">
                <a:solidFill>
                  <a:srgbClr val="000000"/>
                </a:solidFill>
                <a:effectLst/>
                <a:latin typeface="AntykwaTorunska-Regular"/>
              </a:rPr>
              <a:t> </a:t>
            </a:r>
            <a:r>
              <a:rPr lang="vi-VN" sz="1800" b="0" i="0" dirty="0">
                <a:solidFill>
                  <a:srgbClr val="000000"/>
                </a:solidFill>
                <a:effectLst/>
                <a:latin typeface="AntykwaTorunska-Regular"/>
              </a:rPr>
              <a:t>sử dụng tỉ số lượng giác của góc nhọn, ta có thể ước lượng khoảng cách giữa hai vị trí khi</a:t>
            </a:r>
            <a:r>
              <a:rPr lang="en-US" sz="1800" b="0" i="0" dirty="0">
                <a:solidFill>
                  <a:srgbClr val="000000"/>
                </a:solidFill>
                <a:effectLst/>
                <a:latin typeface="AntykwaTorunska-Regular"/>
              </a:rPr>
              <a:t> </a:t>
            </a:r>
            <a:r>
              <a:rPr lang="vi-VN" sz="1800" b="0" i="0" dirty="0">
                <a:solidFill>
                  <a:srgbClr val="000000"/>
                </a:solidFill>
                <a:effectLst/>
                <a:latin typeface="AntykwaTorunska-Regular"/>
              </a:rPr>
              <a:t>khó đo trực tiếp khoảng cách giữa hai vị trí đó.</a:t>
            </a:r>
            <a:r>
              <a:rPr lang="vi-VN" dirty="0"/>
              <a:t> </a:t>
            </a:r>
            <a:br>
              <a:rPr lang="vi-VN" dirty="0"/>
            </a:br>
            <a:endParaRPr lang="en-US" dirty="0"/>
          </a:p>
        </p:txBody>
      </p:sp>
      <p:sp>
        <p:nvSpPr>
          <p:cNvPr id="4" name="Slide Number Placeholder 3"/>
          <p:cNvSpPr>
            <a:spLocks noGrp="1"/>
          </p:cNvSpPr>
          <p:nvPr>
            <p:ph type="sldNum" sz="quarter" idx="10"/>
          </p:nvPr>
        </p:nvSpPr>
        <p:spPr/>
        <p:txBody>
          <a:bodyPr/>
          <a:lstStyle/>
          <a:p>
            <a:pPr>
              <a:defRPr/>
            </a:pPr>
            <a:fld id="{A8C6BC57-C88D-457E-A6DF-20BDED101836}" type="slidenum">
              <a:rPr lang="en-US" smtClean="0"/>
              <a:pPr>
                <a:defRPr/>
              </a:pPr>
              <a:t>14</a:t>
            </a:fld>
            <a:endParaRPr lang="en-US"/>
          </a:p>
        </p:txBody>
      </p:sp>
    </p:spTree>
    <p:extLst>
      <p:ext uri="{BB962C8B-B14F-4D97-AF65-F5344CB8AC3E}">
        <p14:creationId xmlns:p14="http://schemas.microsoft.com/office/powerpoint/2010/main" val="374291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GV</a:t>
            </a:r>
            <a:r>
              <a:rPr lang="en-US" dirty="0"/>
              <a:t> </a:t>
            </a:r>
            <a:r>
              <a:rPr lang="en-US" dirty="0" err="1"/>
              <a:t>giới</a:t>
            </a:r>
            <a:r>
              <a:rPr lang="en-US" dirty="0"/>
              <a:t> </a:t>
            </a:r>
            <a:r>
              <a:rPr lang="en-US" dirty="0" err="1"/>
              <a:t>thiệu</a:t>
            </a:r>
            <a:r>
              <a:rPr lang="en-US" dirty="0"/>
              <a:t>: </a:t>
            </a:r>
            <a:r>
              <a:rPr lang="vi-VN" sz="1800" b="0" i="0" dirty="0">
                <a:solidFill>
                  <a:srgbClr val="000000"/>
                </a:solidFill>
                <a:effectLst/>
                <a:latin typeface="AntykwaTorunska-Regular"/>
              </a:rPr>
              <a:t>Từ xưa, người ta đã biết cách ứng dụng lượng giác để ước lượng khoảng cách. Bằng cách</a:t>
            </a:r>
            <a:r>
              <a:rPr lang="en-US" sz="1800" b="0" i="0" dirty="0">
                <a:solidFill>
                  <a:srgbClr val="000000"/>
                </a:solidFill>
                <a:effectLst/>
                <a:latin typeface="AntykwaTorunska-Regular"/>
              </a:rPr>
              <a:t> </a:t>
            </a:r>
            <a:r>
              <a:rPr lang="vi-VN" sz="1800" b="0" i="0" dirty="0">
                <a:solidFill>
                  <a:srgbClr val="000000"/>
                </a:solidFill>
                <a:effectLst/>
                <a:latin typeface="AntykwaTorunska-Regular"/>
              </a:rPr>
              <a:t>sử dụng tỉ số lượng giác của góc nhọn, ta có thể ước lượng khoảng cách giữa hai vị trí khi</a:t>
            </a:r>
            <a:r>
              <a:rPr lang="en-US" sz="1800" b="0" i="0" dirty="0">
                <a:solidFill>
                  <a:srgbClr val="000000"/>
                </a:solidFill>
                <a:effectLst/>
                <a:latin typeface="AntykwaTorunska-Regular"/>
              </a:rPr>
              <a:t> </a:t>
            </a:r>
            <a:r>
              <a:rPr lang="vi-VN" sz="1800" b="0" i="0" dirty="0">
                <a:solidFill>
                  <a:srgbClr val="000000"/>
                </a:solidFill>
                <a:effectLst/>
                <a:latin typeface="AntykwaTorunska-Regular"/>
              </a:rPr>
              <a:t>khó đo trực tiếp khoảng cách giữa hai vị trí đó.</a:t>
            </a:r>
            <a:r>
              <a:rPr lang="vi-VN" dirty="0"/>
              <a:t> </a:t>
            </a:r>
            <a:br>
              <a:rPr lang="vi-VN" dirty="0"/>
            </a:br>
            <a:endParaRPr lang="en-US" dirty="0"/>
          </a:p>
        </p:txBody>
      </p:sp>
      <p:sp>
        <p:nvSpPr>
          <p:cNvPr id="4" name="Slide Number Placeholder 3"/>
          <p:cNvSpPr>
            <a:spLocks noGrp="1"/>
          </p:cNvSpPr>
          <p:nvPr>
            <p:ph type="sldNum" sz="quarter" idx="10"/>
          </p:nvPr>
        </p:nvSpPr>
        <p:spPr/>
        <p:txBody>
          <a:bodyPr/>
          <a:lstStyle/>
          <a:p>
            <a:pPr>
              <a:defRPr/>
            </a:pPr>
            <a:fld id="{A8C6BC57-C88D-457E-A6DF-20BDED101836}" type="slidenum">
              <a:rPr lang="en-US" smtClean="0"/>
              <a:pPr>
                <a:defRPr/>
              </a:pPr>
              <a:t>16</a:t>
            </a:fld>
            <a:endParaRPr lang="en-US"/>
          </a:p>
        </p:txBody>
      </p:sp>
    </p:spTree>
    <p:extLst>
      <p:ext uri="{BB962C8B-B14F-4D97-AF65-F5344CB8AC3E}">
        <p14:creationId xmlns:p14="http://schemas.microsoft.com/office/powerpoint/2010/main" val="16333957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GV</a:t>
            </a:r>
            <a:r>
              <a:rPr lang="en-US" dirty="0"/>
              <a:t> </a:t>
            </a:r>
            <a:r>
              <a:rPr lang="en-US" dirty="0" err="1"/>
              <a:t>giới</a:t>
            </a:r>
            <a:r>
              <a:rPr lang="en-US" dirty="0"/>
              <a:t> </a:t>
            </a:r>
            <a:r>
              <a:rPr lang="en-US" dirty="0" err="1"/>
              <a:t>thiệu</a:t>
            </a:r>
            <a:r>
              <a:rPr lang="en-US" dirty="0"/>
              <a:t>: </a:t>
            </a:r>
            <a:r>
              <a:rPr lang="vi-VN" sz="1800" b="0" i="0" dirty="0">
                <a:solidFill>
                  <a:srgbClr val="000000"/>
                </a:solidFill>
                <a:effectLst/>
                <a:latin typeface="AntykwaTorunska-Regular"/>
              </a:rPr>
              <a:t>Từ xưa, người ta đã biết cách ứng dụng lượng giác để ước lượng khoảng cách. Bằng cách</a:t>
            </a:r>
            <a:r>
              <a:rPr lang="en-US" sz="1800" b="0" i="0" dirty="0">
                <a:solidFill>
                  <a:srgbClr val="000000"/>
                </a:solidFill>
                <a:effectLst/>
                <a:latin typeface="AntykwaTorunska-Regular"/>
              </a:rPr>
              <a:t> </a:t>
            </a:r>
            <a:r>
              <a:rPr lang="vi-VN" sz="1800" b="0" i="0" dirty="0">
                <a:solidFill>
                  <a:srgbClr val="000000"/>
                </a:solidFill>
                <a:effectLst/>
                <a:latin typeface="AntykwaTorunska-Regular"/>
              </a:rPr>
              <a:t>sử dụng tỉ số lượng giác của góc nhọn, ta có thể ước lượng khoảng cách giữa hai vị trí khi</a:t>
            </a:r>
            <a:r>
              <a:rPr lang="en-US" sz="1800" b="0" i="0" dirty="0">
                <a:solidFill>
                  <a:srgbClr val="000000"/>
                </a:solidFill>
                <a:effectLst/>
                <a:latin typeface="AntykwaTorunska-Regular"/>
              </a:rPr>
              <a:t> </a:t>
            </a:r>
            <a:r>
              <a:rPr lang="vi-VN" sz="1800" b="0" i="0" dirty="0">
                <a:solidFill>
                  <a:srgbClr val="000000"/>
                </a:solidFill>
                <a:effectLst/>
                <a:latin typeface="AntykwaTorunska-Regular"/>
              </a:rPr>
              <a:t>khó đo trực tiếp khoảng cách giữa hai vị trí đó.</a:t>
            </a:r>
            <a:r>
              <a:rPr lang="vi-VN" dirty="0"/>
              <a:t> </a:t>
            </a:r>
            <a:br>
              <a:rPr lang="vi-VN" dirty="0"/>
            </a:br>
            <a:endParaRPr lang="en-US" dirty="0"/>
          </a:p>
        </p:txBody>
      </p:sp>
      <p:sp>
        <p:nvSpPr>
          <p:cNvPr id="4" name="Slide Number Placeholder 3"/>
          <p:cNvSpPr>
            <a:spLocks noGrp="1"/>
          </p:cNvSpPr>
          <p:nvPr>
            <p:ph type="sldNum" sz="quarter" idx="10"/>
          </p:nvPr>
        </p:nvSpPr>
        <p:spPr/>
        <p:txBody>
          <a:bodyPr/>
          <a:lstStyle/>
          <a:p>
            <a:pPr>
              <a:defRPr/>
            </a:pPr>
            <a:fld id="{A8C6BC57-C88D-457E-A6DF-20BDED101836}" type="slidenum">
              <a:rPr lang="en-US" smtClean="0"/>
              <a:pPr>
                <a:defRPr/>
              </a:pPr>
              <a:t>17</a:t>
            </a:fld>
            <a:endParaRPr lang="en-US"/>
          </a:p>
        </p:txBody>
      </p:sp>
    </p:spTree>
    <p:extLst>
      <p:ext uri="{BB962C8B-B14F-4D97-AF65-F5344CB8AC3E}">
        <p14:creationId xmlns:p14="http://schemas.microsoft.com/office/powerpoint/2010/main" val="1593052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GV</a:t>
            </a:r>
            <a:r>
              <a:rPr lang="en-US" dirty="0"/>
              <a:t> </a:t>
            </a:r>
            <a:r>
              <a:rPr lang="en-US" dirty="0" err="1"/>
              <a:t>giới</a:t>
            </a:r>
            <a:r>
              <a:rPr lang="en-US" dirty="0"/>
              <a:t> </a:t>
            </a:r>
            <a:r>
              <a:rPr lang="en-US" dirty="0" err="1"/>
              <a:t>thiệu</a:t>
            </a:r>
            <a:r>
              <a:rPr lang="en-US" dirty="0"/>
              <a:t>: </a:t>
            </a:r>
            <a:r>
              <a:rPr lang="vi-VN" sz="1800" b="0" i="0" dirty="0">
                <a:solidFill>
                  <a:srgbClr val="000000"/>
                </a:solidFill>
                <a:effectLst/>
                <a:latin typeface="AntykwaTorunska-Regular"/>
              </a:rPr>
              <a:t>Từ xưa, người ta đã biết cách ứng dụng lượng giác để ước lượng khoảng cách. Bằng cách</a:t>
            </a:r>
            <a:r>
              <a:rPr lang="en-US" sz="1800" b="0" i="0" dirty="0">
                <a:solidFill>
                  <a:srgbClr val="000000"/>
                </a:solidFill>
                <a:effectLst/>
                <a:latin typeface="AntykwaTorunska-Regular"/>
              </a:rPr>
              <a:t> </a:t>
            </a:r>
            <a:r>
              <a:rPr lang="vi-VN" sz="1800" b="0" i="0" dirty="0">
                <a:solidFill>
                  <a:srgbClr val="000000"/>
                </a:solidFill>
                <a:effectLst/>
                <a:latin typeface="AntykwaTorunska-Regular"/>
              </a:rPr>
              <a:t>sử dụng tỉ số lượng giác của góc nhọn, ta có thể ước lượng khoảng cách giữa hai vị trí khi</a:t>
            </a:r>
            <a:r>
              <a:rPr lang="en-US" sz="1800" b="0" i="0" dirty="0">
                <a:solidFill>
                  <a:srgbClr val="000000"/>
                </a:solidFill>
                <a:effectLst/>
                <a:latin typeface="AntykwaTorunska-Regular"/>
              </a:rPr>
              <a:t> </a:t>
            </a:r>
            <a:r>
              <a:rPr lang="vi-VN" sz="1800" b="0" i="0" dirty="0">
                <a:solidFill>
                  <a:srgbClr val="000000"/>
                </a:solidFill>
                <a:effectLst/>
                <a:latin typeface="AntykwaTorunska-Regular"/>
              </a:rPr>
              <a:t>khó đo trực tiếp khoảng cách giữa hai vị trí đó.</a:t>
            </a:r>
            <a:r>
              <a:rPr lang="vi-VN" dirty="0"/>
              <a:t> </a:t>
            </a:r>
            <a:br>
              <a:rPr lang="vi-VN" dirty="0"/>
            </a:br>
            <a:endParaRPr lang="en-US" dirty="0"/>
          </a:p>
        </p:txBody>
      </p:sp>
      <p:sp>
        <p:nvSpPr>
          <p:cNvPr id="4" name="Slide Number Placeholder 3"/>
          <p:cNvSpPr>
            <a:spLocks noGrp="1"/>
          </p:cNvSpPr>
          <p:nvPr>
            <p:ph type="sldNum" sz="quarter" idx="10"/>
          </p:nvPr>
        </p:nvSpPr>
        <p:spPr/>
        <p:txBody>
          <a:bodyPr/>
          <a:lstStyle/>
          <a:p>
            <a:pPr>
              <a:defRPr/>
            </a:pPr>
            <a:fld id="{A8C6BC57-C88D-457E-A6DF-20BDED101836}" type="slidenum">
              <a:rPr lang="en-US" smtClean="0"/>
              <a:pPr>
                <a:defRPr/>
              </a:pPr>
              <a:t>18</a:t>
            </a:fld>
            <a:endParaRPr lang="en-US"/>
          </a:p>
        </p:txBody>
      </p:sp>
    </p:spTree>
    <p:extLst>
      <p:ext uri="{BB962C8B-B14F-4D97-AF65-F5344CB8AC3E}">
        <p14:creationId xmlns:p14="http://schemas.microsoft.com/office/powerpoint/2010/main" val="38344608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0D7A1467-7E4F-496D-9AB1-2CC72CBAE3EB}" type="datetimeFigureOut">
              <a:rPr lang="en-US"/>
              <a:pPr>
                <a:defRPr/>
              </a:pPr>
              <a:t>5/27/2025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0256D28-21CC-4030-98A7-9DC6E39867D6}"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1613180-28B3-4822-8D01-F2B3E99287CC}" type="datetimeFigureOut">
              <a:rPr lang="en-US"/>
              <a:pPr>
                <a:defRPr/>
              </a:pPr>
              <a:t>5/27/2025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1572A51-677F-4B81-8D7B-E8716B60EC56}"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1BBECE41-5795-4D61-82CA-F253299CE10F}" type="datetimeFigureOut">
              <a:rPr lang="en-US"/>
              <a:pPr>
                <a:defRPr/>
              </a:pPr>
              <a:t>5/27/2025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C3A044E-0FB1-4C5C-A1B1-4CD3C42B0118}"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6D21E1B-B7B4-44BE-A79B-EB7005AADC98}" type="datetimeFigureOut">
              <a:rPr lang="en-US"/>
              <a:pPr>
                <a:defRPr/>
              </a:pPr>
              <a:t>5/27/2025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9A0E9AC-D771-449F-8258-3B5EF9F9152F}"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400">
                <a:solidFill>
                  <a:schemeClr val="tx1">
                    <a:tint val="75000"/>
                  </a:schemeClr>
                </a:solidFill>
              </a:defRPr>
            </a:lvl2pPr>
            <a:lvl3pPr marL="685800" indent="0">
              <a:buNone/>
              <a:defRPr sz="1200">
                <a:solidFill>
                  <a:schemeClr val="tx1">
                    <a:tint val="75000"/>
                  </a:schemeClr>
                </a:solidFill>
              </a:defRPr>
            </a:lvl3pPr>
            <a:lvl4pPr marL="1028700" indent="0">
              <a:buNone/>
              <a:defRPr sz="1100">
                <a:solidFill>
                  <a:schemeClr val="tx1">
                    <a:tint val="75000"/>
                  </a:schemeClr>
                </a:solidFill>
              </a:defRPr>
            </a:lvl4pPr>
            <a:lvl5pPr marL="1371600" indent="0">
              <a:buNone/>
              <a:defRPr sz="1100">
                <a:solidFill>
                  <a:schemeClr val="tx1">
                    <a:tint val="75000"/>
                  </a:schemeClr>
                </a:solidFill>
              </a:defRPr>
            </a:lvl5pPr>
            <a:lvl6pPr marL="1714500" indent="0">
              <a:buNone/>
              <a:defRPr sz="1100">
                <a:solidFill>
                  <a:schemeClr val="tx1">
                    <a:tint val="75000"/>
                  </a:schemeClr>
                </a:solidFill>
              </a:defRPr>
            </a:lvl6pPr>
            <a:lvl7pPr marL="2057400" indent="0">
              <a:buNone/>
              <a:defRPr sz="1100">
                <a:solidFill>
                  <a:schemeClr val="tx1">
                    <a:tint val="75000"/>
                  </a:schemeClr>
                </a:solidFill>
              </a:defRPr>
            </a:lvl7pPr>
            <a:lvl8pPr marL="2400300" indent="0">
              <a:buNone/>
              <a:defRPr sz="1100">
                <a:solidFill>
                  <a:schemeClr val="tx1">
                    <a:tint val="75000"/>
                  </a:schemeClr>
                </a:solidFill>
              </a:defRPr>
            </a:lvl8pPr>
            <a:lvl9pPr marL="2743200" indent="0">
              <a:buNone/>
              <a:defRPr sz="1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C090ABF6-F989-47E5-9624-981936F8EEAA}" type="datetimeFigureOut">
              <a:rPr lang="en-US"/>
              <a:pPr>
                <a:defRPr/>
              </a:pPr>
              <a:t>5/27/2025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C8060CB-2A11-4CC9-A25F-A81F637E4EE6}"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3776AC51-5D37-4264-9677-0D786F2B60C1}" type="datetimeFigureOut">
              <a:rPr lang="en-US"/>
              <a:pPr>
                <a:defRPr/>
              </a:pPr>
              <a:t>5/27/2025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1FE118D-CFCB-453E-96B3-B2F18AD766B1}"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57A1002F-481D-4749-ABF0-4A3C0BFBFD78}" type="datetimeFigureOut">
              <a:rPr lang="en-US"/>
              <a:pPr>
                <a:defRPr/>
              </a:pPr>
              <a:t>5/27/2025</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45CCBC67-35DD-4781-BB1C-07FA0ABCA4FC}"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714FC908-1D0E-4C11-B4DC-FA06F17FDB21}" type="datetimeFigureOut">
              <a:rPr lang="en-US"/>
              <a:pPr>
                <a:defRPr/>
              </a:pPr>
              <a:t>5/27/2025</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11A985A2-FB59-49FE-B174-E5235F47B6D4}"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2A86226C-C3C9-4384-809C-DFBC40A6978A}" type="datetimeFigureOut">
              <a:rPr lang="en-US"/>
              <a:pPr>
                <a:defRPr/>
              </a:pPr>
              <a:t>5/27/2025</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ECEE3EDD-C87D-4914-A248-55245A6F43EB}"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100"/>
            </a:lvl1pPr>
            <a:lvl2pPr marL="342900" indent="0">
              <a:buNone/>
              <a:defRPr sz="900"/>
            </a:lvl2pPr>
            <a:lvl3pPr marL="685800" indent="0">
              <a:buNone/>
              <a:defRPr sz="800"/>
            </a:lvl3pPr>
            <a:lvl4pPr marL="1028700" indent="0">
              <a:buNone/>
              <a:defRPr sz="700"/>
            </a:lvl4pPr>
            <a:lvl5pPr marL="1371600" indent="0">
              <a:buNone/>
              <a:defRPr sz="700"/>
            </a:lvl5pPr>
            <a:lvl6pPr marL="1714500" indent="0">
              <a:buNone/>
              <a:defRPr sz="700"/>
            </a:lvl6pPr>
            <a:lvl7pPr marL="2057400" indent="0">
              <a:buNone/>
              <a:defRPr sz="700"/>
            </a:lvl7pPr>
            <a:lvl8pPr marL="2400300" indent="0">
              <a:buNone/>
              <a:defRPr sz="700"/>
            </a:lvl8pPr>
            <a:lvl9pPr marL="2743200" indent="0">
              <a:buNone/>
              <a:defRPr sz="7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A1D459DB-FB49-4DEA-928D-8CD48D1E21A0}" type="datetimeFigureOut">
              <a:rPr lang="en-US"/>
              <a:pPr>
                <a:defRPr/>
              </a:pPr>
              <a:t>5/27/2025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F0EEDCC-E183-48A2-A749-8E5589C048ED}"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100"/>
            </a:lvl1pPr>
            <a:lvl2pPr marL="342900" indent="0">
              <a:buNone/>
              <a:defRPr sz="900"/>
            </a:lvl2pPr>
            <a:lvl3pPr marL="685800" indent="0">
              <a:buNone/>
              <a:defRPr sz="800"/>
            </a:lvl3pPr>
            <a:lvl4pPr marL="1028700" indent="0">
              <a:buNone/>
              <a:defRPr sz="700"/>
            </a:lvl4pPr>
            <a:lvl5pPr marL="1371600" indent="0">
              <a:buNone/>
              <a:defRPr sz="700"/>
            </a:lvl5pPr>
            <a:lvl6pPr marL="1714500" indent="0">
              <a:buNone/>
              <a:defRPr sz="700"/>
            </a:lvl6pPr>
            <a:lvl7pPr marL="2057400" indent="0">
              <a:buNone/>
              <a:defRPr sz="700"/>
            </a:lvl7pPr>
            <a:lvl8pPr marL="2400300" indent="0">
              <a:buNone/>
              <a:defRPr sz="700"/>
            </a:lvl8pPr>
            <a:lvl9pPr marL="2743200" indent="0">
              <a:buNone/>
              <a:defRPr sz="7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0CA0E0DE-FB79-44C3-AC81-5E452D8395B2}" type="datetimeFigureOut">
              <a:rPr lang="en-US"/>
              <a:pPr>
                <a:defRPr/>
              </a:pPr>
              <a:t>5/27/2025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AF58F47-4AEE-4B93-9E77-D01352743D8E}"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05978"/>
            <a:ext cx="8229600" cy="857250"/>
          </a:xfrm>
          <a:prstGeom prst="rect">
            <a:avLst/>
          </a:prstGeom>
          <a:noFill/>
          <a:ln w="9525">
            <a:noFill/>
            <a:miter lim="800000"/>
            <a:headEnd/>
            <a:tailEnd/>
          </a:ln>
        </p:spPr>
        <p:txBody>
          <a:bodyPr vert="horz" wrap="square" lIns="68580" tIns="34290" rIns="68580" bIns="3429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200151"/>
            <a:ext cx="8229600" cy="3394472"/>
          </a:xfrm>
          <a:prstGeom prst="rect">
            <a:avLst/>
          </a:prstGeom>
          <a:noFill/>
          <a:ln w="9525">
            <a:noFill/>
            <a:miter lim="800000"/>
            <a:headEnd/>
            <a:tailEnd/>
          </a:ln>
        </p:spPr>
        <p:txBody>
          <a:bodyPr vert="horz" wrap="square" lIns="68580" tIns="34290" rIns="68580" bIns="342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68580" tIns="34290" rIns="68580" bIns="34290" rtlCol="0" anchor="ctr"/>
          <a:lstStyle>
            <a:lvl1pPr algn="l" fontAlgn="auto">
              <a:spcBef>
                <a:spcPts val="0"/>
              </a:spcBef>
              <a:spcAft>
                <a:spcPts val="0"/>
              </a:spcAft>
              <a:defRPr sz="900" smtClean="0">
                <a:solidFill>
                  <a:schemeClr val="tx1">
                    <a:tint val="75000"/>
                  </a:schemeClr>
                </a:solidFill>
                <a:latin typeface="+mn-lt"/>
              </a:defRPr>
            </a:lvl1pPr>
          </a:lstStyle>
          <a:p>
            <a:pPr>
              <a:defRPr/>
            </a:pPr>
            <a:fld id="{12C3EADC-1ED5-4624-8039-9AD9AE822591}" type="datetimeFigureOut">
              <a:rPr lang="en-US"/>
              <a:pPr>
                <a:defRPr/>
              </a:pPr>
              <a:t>5/27/2025</a:t>
            </a:fld>
            <a:endParaRPr lang="en-US"/>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68580" tIns="34290" rIns="68580" bIns="34290" rtlCol="0" anchor="ctr"/>
          <a:lstStyle>
            <a:lvl1pPr algn="ctr" fontAlgn="auto">
              <a:spcBef>
                <a:spcPts val="0"/>
              </a:spcBef>
              <a:spcAft>
                <a:spcPts val="0"/>
              </a:spcAft>
              <a:defRPr sz="9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68580" tIns="34290" rIns="68580" bIns="34290" rtlCol="0" anchor="ctr"/>
          <a:lstStyle>
            <a:lvl1pPr algn="r" fontAlgn="auto">
              <a:spcBef>
                <a:spcPts val="0"/>
              </a:spcBef>
              <a:spcAft>
                <a:spcPts val="0"/>
              </a:spcAft>
              <a:defRPr sz="900" smtClean="0">
                <a:solidFill>
                  <a:schemeClr val="tx1">
                    <a:tint val="75000"/>
                  </a:schemeClr>
                </a:solidFill>
                <a:latin typeface="+mn-lt"/>
              </a:defRPr>
            </a:lvl1pPr>
          </a:lstStyle>
          <a:p>
            <a:pPr>
              <a:defRPr/>
            </a:pPr>
            <a:fld id="{EF64B7FF-9749-4464-9C70-31E34E5E0BC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60" r:id="rId1"/>
    <p:sldLayoutId id="2147483659" r:id="rId2"/>
    <p:sldLayoutId id="2147483658" r:id="rId3"/>
    <p:sldLayoutId id="2147483657" r:id="rId4"/>
    <p:sldLayoutId id="2147483656" r:id="rId5"/>
    <p:sldLayoutId id="2147483655" r:id="rId6"/>
    <p:sldLayoutId id="2147483654" r:id="rId7"/>
    <p:sldLayoutId id="2147483653" r:id="rId8"/>
    <p:sldLayoutId id="2147483652" r:id="rId9"/>
    <p:sldLayoutId id="2147483651" r:id="rId10"/>
    <p:sldLayoutId id="2147483650" r:id="rId11"/>
  </p:sldLayoutIdLst>
  <p:txStyles>
    <p:titleStyle>
      <a:lvl1pPr algn="ctr" rtl="0" fontAlgn="base">
        <a:spcBef>
          <a:spcPct val="0"/>
        </a:spcBef>
        <a:spcAft>
          <a:spcPct val="0"/>
        </a:spcAft>
        <a:defRPr sz="3300" kern="1200">
          <a:solidFill>
            <a:schemeClr val="tx1"/>
          </a:solidFill>
          <a:latin typeface="+mj-lt"/>
          <a:ea typeface="+mj-ea"/>
          <a:cs typeface="+mj-cs"/>
        </a:defRPr>
      </a:lvl1pPr>
      <a:lvl2pPr algn="ctr" rtl="0" fontAlgn="base">
        <a:spcBef>
          <a:spcPct val="0"/>
        </a:spcBef>
        <a:spcAft>
          <a:spcPct val="0"/>
        </a:spcAft>
        <a:defRPr sz="3300">
          <a:solidFill>
            <a:schemeClr val="tx1"/>
          </a:solidFill>
          <a:latin typeface="Calibri" pitchFamily="34" charset="0"/>
        </a:defRPr>
      </a:lvl2pPr>
      <a:lvl3pPr algn="ctr" rtl="0" fontAlgn="base">
        <a:spcBef>
          <a:spcPct val="0"/>
        </a:spcBef>
        <a:spcAft>
          <a:spcPct val="0"/>
        </a:spcAft>
        <a:defRPr sz="3300">
          <a:solidFill>
            <a:schemeClr val="tx1"/>
          </a:solidFill>
          <a:latin typeface="Calibri" pitchFamily="34" charset="0"/>
        </a:defRPr>
      </a:lvl3pPr>
      <a:lvl4pPr algn="ctr" rtl="0" fontAlgn="base">
        <a:spcBef>
          <a:spcPct val="0"/>
        </a:spcBef>
        <a:spcAft>
          <a:spcPct val="0"/>
        </a:spcAft>
        <a:defRPr sz="3300">
          <a:solidFill>
            <a:schemeClr val="tx1"/>
          </a:solidFill>
          <a:latin typeface="Calibri" pitchFamily="34" charset="0"/>
        </a:defRPr>
      </a:lvl4pPr>
      <a:lvl5pPr algn="ctr" rtl="0" fontAlgn="base">
        <a:spcBef>
          <a:spcPct val="0"/>
        </a:spcBef>
        <a:spcAft>
          <a:spcPct val="0"/>
        </a:spcAft>
        <a:defRPr sz="3300">
          <a:solidFill>
            <a:schemeClr val="tx1"/>
          </a:solidFill>
          <a:latin typeface="Calibri" pitchFamily="34" charset="0"/>
        </a:defRPr>
      </a:lvl5pPr>
      <a:lvl6pPr marL="342900" algn="ctr" rtl="0" fontAlgn="base">
        <a:spcBef>
          <a:spcPct val="0"/>
        </a:spcBef>
        <a:spcAft>
          <a:spcPct val="0"/>
        </a:spcAft>
        <a:defRPr sz="3300">
          <a:solidFill>
            <a:schemeClr val="tx1"/>
          </a:solidFill>
          <a:latin typeface="Calibri" pitchFamily="34" charset="0"/>
        </a:defRPr>
      </a:lvl6pPr>
      <a:lvl7pPr marL="685800" algn="ctr" rtl="0" fontAlgn="base">
        <a:spcBef>
          <a:spcPct val="0"/>
        </a:spcBef>
        <a:spcAft>
          <a:spcPct val="0"/>
        </a:spcAft>
        <a:defRPr sz="3300">
          <a:solidFill>
            <a:schemeClr val="tx1"/>
          </a:solidFill>
          <a:latin typeface="Calibri" pitchFamily="34" charset="0"/>
        </a:defRPr>
      </a:lvl7pPr>
      <a:lvl8pPr marL="1028700" algn="ctr" rtl="0" fontAlgn="base">
        <a:spcBef>
          <a:spcPct val="0"/>
        </a:spcBef>
        <a:spcAft>
          <a:spcPct val="0"/>
        </a:spcAft>
        <a:defRPr sz="3300">
          <a:solidFill>
            <a:schemeClr val="tx1"/>
          </a:solidFill>
          <a:latin typeface="Calibri" pitchFamily="34" charset="0"/>
        </a:defRPr>
      </a:lvl8pPr>
      <a:lvl9pPr marL="1371600" algn="ctr" rtl="0" fontAlgn="base">
        <a:spcBef>
          <a:spcPct val="0"/>
        </a:spcBef>
        <a:spcAft>
          <a:spcPct val="0"/>
        </a:spcAft>
        <a:defRPr sz="3300">
          <a:solidFill>
            <a:schemeClr val="tx1"/>
          </a:solidFill>
          <a:latin typeface="Calibri" pitchFamily="34" charset="0"/>
        </a:defRPr>
      </a:lvl9pPr>
    </p:titleStyle>
    <p:bodyStyle>
      <a:lvl1pPr marL="257175" indent="-257175" algn="l" rtl="0" fontAlgn="base">
        <a:spcBef>
          <a:spcPct val="20000"/>
        </a:spcBef>
        <a:spcAft>
          <a:spcPct val="0"/>
        </a:spcAft>
        <a:buFont typeface="Arial" charset="0"/>
        <a:buChar char="•"/>
        <a:defRPr sz="2400" kern="1200">
          <a:solidFill>
            <a:schemeClr val="tx1"/>
          </a:solidFill>
          <a:latin typeface="+mn-lt"/>
          <a:ea typeface="+mn-ea"/>
          <a:cs typeface="+mn-cs"/>
        </a:defRPr>
      </a:lvl1pPr>
      <a:lvl2pPr marL="557213" indent="-214313" algn="l" rtl="0" fontAlgn="base">
        <a:spcBef>
          <a:spcPct val="20000"/>
        </a:spcBef>
        <a:spcAft>
          <a:spcPct val="0"/>
        </a:spcAft>
        <a:buFont typeface="Arial" charset="0"/>
        <a:buChar char="–"/>
        <a:defRPr sz="2100" kern="1200">
          <a:solidFill>
            <a:schemeClr val="tx1"/>
          </a:solidFill>
          <a:latin typeface="+mn-lt"/>
          <a:ea typeface="+mn-ea"/>
          <a:cs typeface="+mn-cs"/>
        </a:defRPr>
      </a:lvl2pPr>
      <a:lvl3pPr marL="857250" indent="-171450" algn="l" rtl="0" fontAlgn="base">
        <a:spcBef>
          <a:spcPct val="20000"/>
        </a:spcBef>
        <a:spcAft>
          <a:spcPct val="0"/>
        </a:spcAft>
        <a:buFont typeface="Arial" charset="0"/>
        <a:buChar char="•"/>
        <a:defRPr sz="1800" kern="1200">
          <a:solidFill>
            <a:schemeClr val="tx1"/>
          </a:solidFill>
          <a:latin typeface="+mn-lt"/>
          <a:ea typeface="+mn-ea"/>
          <a:cs typeface="+mn-cs"/>
        </a:defRPr>
      </a:lvl3pPr>
      <a:lvl4pPr marL="1200150" indent="-171450" algn="l" rtl="0" fontAlgn="base">
        <a:spcBef>
          <a:spcPct val="20000"/>
        </a:spcBef>
        <a:spcAft>
          <a:spcPct val="0"/>
        </a:spcAft>
        <a:buFont typeface="Arial" charset="0"/>
        <a:buChar char="–"/>
        <a:defRPr sz="1500" kern="1200">
          <a:solidFill>
            <a:schemeClr val="tx1"/>
          </a:solidFill>
          <a:latin typeface="+mn-lt"/>
          <a:ea typeface="+mn-ea"/>
          <a:cs typeface="+mn-cs"/>
        </a:defRPr>
      </a:lvl4pPr>
      <a:lvl5pPr marL="1543050" indent="-171450" algn="l" rtl="0" fontAlgn="base">
        <a:spcBef>
          <a:spcPct val="20000"/>
        </a:spcBef>
        <a:spcAft>
          <a:spcPct val="0"/>
        </a:spcAft>
        <a:buFont typeface="Arial"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notesSlide" Target="../notesSlides/notesSlide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23.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9.png"/><Relationship Id="rId5" Type="http://schemas.openxmlformats.org/officeDocument/2006/relationships/image" Target="../media/image24.png"/><Relationship Id="rId4" Type="http://schemas.openxmlformats.org/officeDocument/2006/relationships/notesSlide" Target="../notesSlides/notesSlide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23.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9.png"/><Relationship Id="rId5" Type="http://schemas.openxmlformats.org/officeDocument/2006/relationships/image" Target="../media/image25.png"/><Relationship Id="rId4" Type="http://schemas.openxmlformats.org/officeDocument/2006/relationships/notesSlide" Target="../notesSlides/notesSlide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9.png"/><Relationship Id="rId5" Type="http://schemas.openxmlformats.org/officeDocument/2006/relationships/image" Target="../media/image24.png"/><Relationship Id="rId4" Type="http://schemas.openxmlformats.org/officeDocument/2006/relationships/notesSlide" Target="../notesSlides/notesSlide1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28.gif"/><Relationship Id="rId3" Type="http://schemas.openxmlformats.org/officeDocument/2006/relationships/audio" Target="../media/audio2.wav"/><Relationship Id="rId7" Type="http://schemas.openxmlformats.org/officeDocument/2006/relationships/image" Target="../media/image27.gif"/><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26.gif"/><Relationship Id="rId5" Type="http://schemas.openxmlformats.org/officeDocument/2006/relationships/audio" Target="../media/audio4.wav"/><Relationship Id="rId10" Type="http://schemas.openxmlformats.org/officeDocument/2006/relationships/image" Target="../media/image30.gif"/><Relationship Id="rId4" Type="http://schemas.openxmlformats.org/officeDocument/2006/relationships/audio" Target="../media/audio3.wav"/><Relationship Id="rId9" Type="http://schemas.openxmlformats.org/officeDocument/2006/relationships/image" Target="../media/image29.gif"/></Relationships>
</file>

<file path=ppt/slides/_rels/slide26.xml.rels><?xml version="1.0" encoding="UTF-8" standalone="yes"?>
<Relationships xmlns="http://schemas.openxmlformats.org/package/2006/relationships"><Relationship Id="rId8" Type="http://schemas.openxmlformats.org/officeDocument/2006/relationships/image" Target="../media/image28.gif"/><Relationship Id="rId3" Type="http://schemas.openxmlformats.org/officeDocument/2006/relationships/audio" Target="../media/audio2.wav"/><Relationship Id="rId7" Type="http://schemas.openxmlformats.org/officeDocument/2006/relationships/image" Target="../media/image27.gif"/><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26.gif"/><Relationship Id="rId5" Type="http://schemas.openxmlformats.org/officeDocument/2006/relationships/audio" Target="../media/audio4.wav"/><Relationship Id="rId10" Type="http://schemas.openxmlformats.org/officeDocument/2006/relationships/image" Target="../media/image30.gif"/><Relationship Id="rId4" Type="http://schemas.openxmlformats.org/officeDocument/2006/relationships/audio" Target="../media/audio3.wav"/><Relationship Id="rId9" Type="http://schemas.openxmlformats.org/officeDocument/2006/relationships/image" Target="../media/image29.gif"/></Relationships>
</file>

<file path=ppt/slides/_rels/slide27.xml.rels><?xml version="1.0" encoding="UTF-8" standalone="yes"?>
<Relationships xmlns="http://schemas.openxmlformats.org/package/2006/relationships"><Relationship Id="rId3" Type="http://schemas.openxmlformats.org/officeDocument/2006/relationships/image" Target="../media/image32.wmf"/><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7.xml"/><Relationship Id="rId7" Type="http://schemas.openxmlformats.org/officeDocument/2006/relationships/image" Target="../media/image6.wmf"/><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oleObject" Target="../embeddings/oleObject1.bin"/><Relationship Id="rId5" Type="http://schemas.openxmlformats.org/officeDocument/2006/relationships/image" Target="../media/image6.png"/><Relationship Id="rId4" Type="http://schemas.openxmlformats.org/officeDocument/2006/relationships/notesSlide" Target="../notesSlides/notesSlide1.xml"/><Relationship Id="rId9"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w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6.wmf"/><Relationship Id="rId2" Type="http://schemas.openxmlformats.org/officeDocument/2006/relationships/image" Target="../media/image9.jp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oleObject" Target="../embeddings/oleObject2.bin"/><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9.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806840" cy="5143500"/>
          </a:xfrm>
          <a:prstGeom prst="rect">
            <a:avLst/>
          </a:prstGeom>
          <a:solidFill>
            <a:srgbClr val="FF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1768435" y="0"/>
            <a:ext cx="1956850" cy="5143500"/>
          </a:xfrm>
          <a:prstGeom prst="rect">
            <a:avLst/>
          </a:prstGeom>
          <a:solidFill>
            <a:srgbClr val="3CED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3733662" y="2189"/>
            <a:ext cx="1806840" cy="5143500"/>
          </a:xfrm>
          <a:prstGeom prst="rect">
            <a:avLst/>
          </a:prstGeom>
          <a:solidFill>
            <a:srgbClr val="FF6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5540502" y="1385"/>
            <a:ext cx="1806840" cy="5143500"/>
          </a:xfrm>
          <a:prstGeom prst="rect">
            <a:avLst/>
          </a:prstGeom>
          <a:solidFill>
            <a:srgbClr val="AFEE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7333030" y="1385"/>
            <a:ext cx="1806840" cy="5143500"/>
          </a:xfrm>
          <a:prstGeom prst="rect">
            <a:avLst/>
          </a:prstGeom>
          <a:solidFill>
            <a:srgbClr val="66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535865" y="-462245"/>
            <a:ext cx="1113745" cy="1113745"/>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4015127" y="-556873"/>
            <a:ext cx="1113745" cy="1113745"/>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8412500" y="-558499"/>
            <a:ext cx="1113745" cy="111374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8587127" y="1842055"/>
            <a:ext cx="1113745" cy="1113745"/>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8412500" y="4223165"/>
            <a:ext cx="1113745" cy="1113745"/>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4072735" y="4568810"/>
            <a:ext cx="1113745" cy="1113745"/>
          </a:xfrm>
          <a:prstGeom prst="ellipse">
            <a:avLst/>
          </a:prstGeom>
          <a:solidFill>
            <a:srgbClr val="FC37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535865" y="4530405"/>
            <a:ext cx="1113745" cy="1113745"/>
          </a:xfrm>
          <a:prstGeom prst="ellipse">
            <a:avLst/>
          </a:prstGeom>
          <a:solidFill>
            <a:srgbClr val="6B93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612675" y="1842055"/>
            <a:ext cx="1113745" cy="1113745"/>
          </a:xfrm>
          <a:prstGeom prst="ellipse">
            <a:avLst/>
          </a:prstGeom>
          <a:solidFill>
            <a:srgbClr val="F16B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Diamond 14"/>
          <p:cNvSpPr/>
          <p:nvPr/>
        </p:nvSpPr>
        <p:spPr>
          <a:xfrm>
            <a:off x="2037270" y="1997"/>
            <a:ext cx="5138928" cy="5141503"/>
          </a:xfrm>
          <a:prstGeom prst="diamond">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Diamond 15"/>
          <p:cNvSpPr/>
          <p:nvPr/>
        </p:nvSpPr>
        <p:spPr>
          <a:xfrm>
            <a:off x="2366454" y="332468"/>
            <a:ext cx="4480560" cy="4480560"/>
          </a:xfrm>
          <a:prstGeom prst="diamond">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Diamond 16"/>
          <p:cNvSpPr/>
          <p:nvPr/>
        </p:nvSpPr>
        <p:spPr>
          <a:xfrm>
            <a:off x="2640774" y="606788"/>
            <a:ext cx="3931920" cy="3931920"/>
          </a:xfrm>
          <a:prstGeom prst="diamond">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iamond 17"/>
          <p:cNvSpPr/>
          <p:nvPr/>
        </p:nvSpPr>
        <p:spPr>
          <a:xfrm>
            <a:off x="2869374" y="835388"/>
            <a:ext cx="3474720" cy="3474720"/>
          </a:xfrm>
          <a:prstGeom prst="diamond">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Diamond 18"/>
          <p:cNvSpPr/>
          <p:nvPr/>
        </p:nvSpPr>
        <p:spPr>
          <a:xfrm>
            <a:off x="3235134" y="1201148"/>
            <a:ext cx="2743200" cy="2743200"/>
          </a:xfrm>
          <a:prstGeom prst="diamond">
            <a:avLst/>
          </a:prstGeom>
          <a:solidFill>
            <a:srgbClr val="F66A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iamond 19"/>
          <p:cNvSpPr/>
          <p:nvPr/>
        </p:nvSpPr>
        <p:spPr>
          <a:xfrm>
            <a:off x="3509454" y="1475468"/>
            <a:ext cx="2194560" cy="2194560"/>
          </a:xfrm>
          <a:prstGeom prst="diamond">
            <a:avLst/>
          </a:prstGeom>
          <a:solidFill>
            <a:srgbClr val="3CED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ight Triangle 20"/>
          <p:cNvSpPr/>
          <p:nvPr/>
        </p:nvSpPr>
        <p:spPr>
          <a:xfrm>
            <a:off x="0" y="1385"/>
            <a:ext cx="9144000" cy="514350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ight Triangle 21"/>
          <p:cNvSpPr/>
          <p:nvPr/>
        </p:nvSpPr>
        <p:spPr>
          <a:xfrm rot="10800000">
            <a:off x="1805" y="0"/>
            <a:ext cx="9144000" cy="5183289"/>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3071453" y="1301633"/>
            <a:ext cx="2957185" cy="2957185"/>
          </a:xfrm>
          <a:prstGeom prst="ellipse">
            <a:avLst/>
          </a:prstGeom>
          <a:solidFill>
            <a:srgbClr val="81F8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3335784" y="1565964"/>
            <a:ext cx="2428523" cy="2428523"/>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3567423" y="1797603"/>
            <a:ext cx="1965244" cy="1965244"/>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3810749" y="2040929"/>
            <a:ext cx="1478593" cy="1478593"/>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4012375" y="2242555"/>
            <a:ext cx="1075340" cy="1075340"/>
          </a:xfrm>
          <a:prstGeom prst="ellipse">
            <a:avLst/>
          </a:prstGeom>
          <a:solidFill>
            <a:srgbClr val="F62A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2344510" y="3128622"/>
            <a:ext cx="1420985" cy="142098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3640678" y="997145"/>
            <a:ext cx="1420985" cy="1420985"/>
          </a:xfrm>
          <a:prstGeom prst="ellipse">
            <a:avLst/>
          </a:prstGeom>
          <a:solidFill>
            <a:srgbClr val="EF43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693095" y="2418130"/>
            <a:ext cx="1420985" cy="1420985"/>
          </a:xfrm>
          <a:prstGeom prst="ellipse">
            <a:avLst/>
          </a:prstGeom>
          <a:solidFill>
            <a:srgbClr val="0C12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5367535" y="2283713"/>
            <a:ext cx="844909" cy="844909"/>
          </a:xfrm>
          <a:prstGeom prst="ellipse">
            <a:avLst/>
          </a:prstGeom>
          <a:solidFill>
            <a:srgbClr val="3CED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5916175" y="3282242"/>
            <a:ext cx="710493" cy="710493"/>
          </a:xfrm>
          <a:prstGeom prst="ellipse">
            <a:avLst/>
          </a:prstGeom>
          <a:solidFill>
            <a:srgbClr val="E1E9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3995925" y="2503717"/>
            <a:ext cx="710493" cy="710493"/>
          </a:xfrm>
          <a:prstGeom prst="ellipse">
            <a:avLst/>
          </a:prstGeom>
          <a:solidFill>
            <a:srgbClr val="D62A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905029" y="-692675"/>
            <a:ext cx="2878962" cy="287896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39" name="Oval 38"/>
          <p:cNvSpPr/>
          <p:nvPr/>
        </p:nvSpPr>
        <p:spPr>
          <a:xfrm>
            <a:off x="6626668" y="3242879"/>
            <a:ext cx="1420985" cy="1420985"/>
          </a:xfrm>
          <a:prstGeom prst="ellipse">
            <a:avLst/>
          </a:prstGeom>
          <a:solidFill>
            <a:srgbClr val="00B0F0"/>
          </a:solidFill>
          <a:ln>
            <a:no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4379554" y="3839114"/>
            <a:ext cx="844911" cy="844911"/>
          </a:xfrm>
          <a:prstGeom prst="ellipse">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7413970" y="359829"/>
            <a:ext cx="1010941" cy="1010941"/>
          </a:xfrm>
          <a:prstGeom prst="ellipse">
            <a:avLst/>
          </a:prstGeom>
          <a:blipFill>
            <a:blip r:embed="rId3"/>
            <a:tile tx="0" ty="0" sx="100000" sy="100000" flip="none" algn="tl"/>
          </a:blipFill>
          <a:ln>
            <a:noFill/>
          </a:ln>
          <a:effectLst>
            <a:glow rad="101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a:off x="5597256" y="152235"/>
            <a:ext cx="923661" cy="923661"/>
          </a:xfrm>
          <a:prstGeom prst="ellipse">
            <a:avLst/>
          </a:prstGeom>
          <a:solidFill>
            <a:srgbClr val="AFEE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9" name="Picture 2" descr="C:\Users\Huong PC\Desktop\bulb-29050_1280.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42185" y="1035550"/>
            <a:ext cx="1360677" cy="1920250"/>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3" descr="C:\Users\Huong PC\Desktop\pen-1674853_1280.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flipV="1">
            <a:off x="-1830400" y="3301904"/>
            <a:ext cx="1774597" cy="8872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789203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500"/>
                                            <p:tgtEl>
                                              <p:spTgt spid="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up)">
                                          <p:cBhvr>
                                            <p:cTn id="16" dur="500"/>
                                            <p:tgtEl>
                                              <p:spTgt spid="5"/>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10"/>
                                            <p:tgtEl>
                                              <p:spTgt spid="6"/>
                                            </p:tgtEl>
                                          </p:cBhvr>
                                        </p:animEffect>
                                      </p:childTnLst>
                                    </p:cTn>
                                  </p:par>
                                </p:childTnLst>
                              </p:cTn>
                            </p:par>
                            <p:par>
                              <p:cTn id="20" fill="hold">
                                <p:stCondLst>
                                  <p:cond delay="500"/>
                                </p:stCondLst>
                                <p:childTnLst>
                                  <p:par>
                                    <p:cTn id="21" presetID="23" presetClass="entr" presetSubtype="16"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1000" fill="hold"/>
                                            <p:tgtEl>
                                              <p:spTgt spid="7"/>
                                            </p:tgtEl>
                                            <p:attrNameLst>
                                              <p:attrName>ppt_w</p:attrName>
                                            </p:attrNameLst>
                                          </p:cBhvr>
                                          <p:tavLst>
                                            <p:tav tm="0">
                                              <p:val>
                                                <p:fltVal val="0"/>
                                              </p:val>
                                            </p:tav>
                                            <p:tav tm="100000">
                                              <p:val>
                                                <p:strVal val="#ppt_w"/>
                                              </p:val>
                                            </p:tav>
                                          </p:tavLst>
                                        </p:anim>
                                        <p:anim calcmode="lin" valueType="num">
                                          <p:cBhvr>
                                            <p:cTn id="24" dur="1000" fill="hold"/>
                                            <p:tgtEl>
                                              <p:spTgt spid="7"/>
                                            </p:tgtEl>
                                            <p:attrNameLst>
                                              <p:attrName>ppt_h</p:attrName>
                                            </p:attrNameLst>
                                          </p:cBhvr>
                                          <p:tavLst>
                                            <p:tav tm="0">
                                              <p:val>
                                                <p:fltVal val="0"/>
                                              </p:val>
                                            </p:tav>
                                            <p:tav tm="100000">
                                              <p:val>
                                                <p:strVal val="#ppt_h"/>
                                              </p:val>
                                            </p:tav>
                                          </p:tavLst>
                                        </p:anim>
                                      </p:childTnLst>
                                    </p:cTn>
                                  </p:par>
                                  <p:par>
                                    <p:cTn id="25" presetID="6" presetClass="emph" presetSubtype="0" accel="15000" decel="45000" fill="hold" grpId="1" nodeType="withEffect">
                                      <p:stCondLst>
                                        <p:cond delay="0"/>
                                      </p:stCondLst>
                                      <p:childTnLst>
                                        <p:animScale>
                                          <p:cBhvr>
                                            <p:cTn id="26" dur="1000" fill="hold"/>
                                            <p:tgtEl>
                                              <p:spTgt spid="7"/>
                                            </p:tgtEl>
                                          </p:cBhvr>
                                          <p:by x="1600000" y="1600000"/>
                                        </p:animScale>
                                      </p:childTnLst>
                                    </p:cTn>
                                  </p:par>
                                  <p:par>
                                    <p:cTn id="27" presetID="23" presetClass="entr" presetSubtype="16" fill="hold" grpId="0" nodeType="withEffect">
                                      <p:stCondLst>
                                        <p:cond delay="400"/>
                                      </p:stCondLst>
                                      <p:childTnLst>
                                        <p:set>
                                          <p:cBhvr>
                                            <p:cTn id="28" dur="1" fill="hold">
                                              <p:stCondLst>
                                                <p:cond delay="0"/>
                                              </p:stCondLst>
                                            </p:cTn>
                                            <p:tgtEl>
                                              <p:spTgt spid="8"/>
                                            </p:tgtEl>
                                            <p:attrNameLst>
                                              <p:attrName>style.visibility</p:attrName>
                                            </p:attrNameLst>
                                          </p:cBhvr>
                                          <p:to>
                                            <p:strVal val="visible"/>
                                          </p:to>
                                        </p:set>
                                        <p:anim calcmode="lin" valueType="num">
                                          <p:cBhvr>
                                            <p:cTn id="29" dur="1000" fill="hold"/>
                                            <p:tgtEl>
                                              <p:spTgt spid="8"/>
                                            </p:tgtEl>
                                            <p:attrNameLst>
                                              <p:attrName>ppt_w</p:attrName>
                                            </p:attrNameLst>
                                          </p:cBhvr>
                                          <p:tavLst>
                                            <p:tav tm="0">
                                              <p:val>
                                                <p:fltVal val="0"/>
                                              </p:val>
                                            </p:tav>
                                            <p:tav tm="100000">
                                              <p:val>
                                                <p:strVal val="#ppt_w"/>
                                              </p:val>
                                            </p:tav>
                                          </p:tavLst>
                                        </p:anim>
                                        <p:anim calcmode="lin" valueType="num">
                                          <p:cBhvr>
                                            <p:cTn id="30" dur="1000" fill="hold"/>
                                            <p:tgtEl>
                                              <p:spTgt spid="8"/>
                                            </p:tgtEl>
                                            <p:attrNameLst>
                                              <p:attrName>ppt_h</p:attrName>
                                            </p:attrNameLst>
                                          </p:cBhvr>
                                          <p:tavLst>
                                            <p:tav tm="0">
                                              <p:val>
                                                <p:fltVal val="0"/>
                                              </p:val>
                                            </p:tav>
                                            <p:tav tm="100000">
                                              <p:val>
                                                <p:strVal val="#ppt_h"/>
                                              </p:val>
                                            </p:tav>
                                          </p:tavLst>
                                        </p:anim>
                                      </p:childTnLst>
                                    </p:cTn>
                                  </p:par>
                                  <p:par>
                                    <p:cTn id="31" presetID="6" presetClass="emph" presetSubtype="0" accel="15000" decel="45000" fill="hold" grpId="1" nodeType="withEffect">
                                      <p:stCondLst>
                                        <p:cond delay="400"/>
                                      </p:stCondLst>
                                      <p:childTnLst>
                                        <p:animScale>
                                          <p:cBhvr>
                                            <p:cTn id="32" dur="1000" fill="hold"/>
                                            <p:tgtEl>
                                              <p:spTgt spid="8"/>
                                            </p:tgtEl>
                                          </p:cBhvr>
                                          <p:by x="1600000" y="1600000"/>
                                        </p:animScale>
                                      </p:childTnLst>
                                    </p:cTn>
                                  </p:par>
                                  <p:par>
                                    <p:cTn id="33" presetID="23" presetClass="entr" presetSubtype="16" fill="hold" grpId="0" nodeType="withEffect">
                                      <p:stCondLst>
                                        <p:cond delay="800"/>
                                      </p:stCondLst>
                                      <p:childTnLst>
                                        <p:set>
                                          <p:cBhvr>
                                            <p:cTn id="34" dur="1" fill="hold">
                                              <p:stCondLst>
                                                <p:cond delay="0"/>
                                              </p:stCondLst>
                                            </p:cTn>
                                            <p:tgtEl>
                                              <p:spTgt spid="9"/>
                                            </p:tgtEl>
                                            <p:attrNameLst>
                                              <p:attrName>style.visibility</p:attrName>
                                            </p:attrNameLst>
                                          </p:cBhvr>
                                          <p:to>
                                            <p:strVal val="visible"/>
                                          </p:to>
                                        </p:set>
                                        <p:anim calcmode="lin" valueType="num">
                                          <p:cBhvr>
                                            <p:cTn id="35" dur="1000" fill="hold"/>
                                            <p:tgtEl>
                                              <p:spTgt spid="9"/>
                                            </p:tgtEl>
                                            <p:attrNameLst>
                                              <p:attrName>ppt_w</p:attrName>
                                            </p:attrNameLst>
                                          </p:cBhvr>
                                          <p:tavLst>
                                            <p:tav tm="0">
                                              <p:val>
                                                <p:fltVal val="0"/>
                                              </p:val>
                                            </p:tav>
                                            <p:tav tm="100000">
                                              <p:val>
                                                <p:strVal val="#ppt_w"/>
                                              </p:val>
                                            </p:tav>
                                          </p:tavLst>
                                        </p:anim>
                                        <p:anim calcmode="lin" valueType="num">
                                          <p:cBhvr>
                                            <p:cTn id="36" dur="1000" fill="hold"/>
                                            <p:tgtEl>
                                              <p:spTgt spid="9"/>
                                            </p:tgtEl>
                                            <p:attrNameLst>
                                              <p:attrName>ppt_h</p:attrName>
                                            </p:attrNameLst>
                                          </p:cBhvr>
                                          <p:tavLst>
                                            <p:tav tm="0">
                                              <p:val>
                                                <p:fltVal val="0"/>
                                              </p:val>
                                            </p:tav>
                                            <p:tav tm="100000">
                                              <p:val>
                                                <p:strVal val="#ppt_h"/>
                                              </p:val>
                                            </p:tav>
                                          </p:tavLst>
                                        </p:anim>
                                      </p:childTnLst>
                                    </p:cTn>
                                  </p:par>
                                  <p:par>
                                    <p:cTn id="37" presetID="6" presetClass="emph" presetSubtype="0" accel="15000" decel="45000" fill="hold" grpId="1" nodeType="withEffect">
                                      <p:stCondLst>
                                        <p:cond delay="800"/>
                                      </p:stCondLst>
                                      <p:childTnLst>
                                        <p:animScale>
                                          <p:cBhvr>
                                            <p:cTn id="38" dur="1000" fill="hold"/>
                                            <p:tgtEl>
                                              <p:spTgt spid="9"/>
                                            </p:tgtEl>
                                          </p:cBhvr>
                                          <p:by x="1600000" y="1600000"/>
                                        </p:animScale>
                                      </p:childTnLst>
                                    </p:cTn>
                                  </p:par>
                                  <p:par>
                                    <p:cTn id="39" presetID="23" presetClass="entr" presetSubtype="16" fill="hold" grpId="0" nodeType="withEffect">
                                      <p:stCondLst>
                                        <p:cond delay="1200"/>
                                      </p:stCondLst>
                                      <p:childTnLst>
                                        <p:set>
                                          <p:cBhvr>
                                            <p:cTn id="40" dur="1" fill="hold">
                                              <p:stCondLst>
                                                <p:cond delay="0"/>
                                              </p:stCondLst>
                                            </p:cTn>
                                            <p:tgtEl>
                                              <p:spTgt spid="10"/>
                                            </p:tgtEl>
                                            <p:attrNameLst>
                                              <p:attrName>style.visibility</p:attrName>
                                            </p:attrNameLst>
                                          </p:cBhvr>
                                          <p:to>
                                            <p:strVal val="visible"/>
                                          </p:to>
                                        </p:set>
                                        <p:anim calcmode="lin" valueType="num">
                                          <p:cBhvr>
                                            <p:cTn id="41" dur="1000" fill="hold"/>
                                            <p:tgtEl>
                                              <p:spTgt spid="10"/>
                                            </p:tgtEl>
                                            <p:attrNameLst>
                                              <p:attrName>ppt_w</p:attrName>
                                            </p:attrNameLst>
                                          </p:cBhvr>
                                          <p:tavLst>
                                            <p:tav tm="0">
                                              <p:val>
                                                <p:fltVal val="0"/>
                                              </p:val>
                                            </p:tav>
                                            <p:tav tm="100000">
                                              <p:val>
                                                <p:strVal val="#ppt_w"/>
                                              </p:val>
                                            </p:tav>
                                          </p:tavLst>
                                        </p:anim>
                                        <p:anim calcmode="lin" valueType="num">
                                          <p:cBhvr>
                                            <p:cTn id="42" dur="1000" fill="hold"/>
                                            <p:tgtEl>
                                              <p:spTgt spid="10"/>
                                            </p:tgtEl>
                                            <p:attrNameLst>
                                              <p:attrName>ppt_h</p:attrName>
                                            </p:attrNameLst>
                                          </p:cBhvr>
                                          <p:tavLst>
                                            <p:tav tm="0">
                                              <p:val>
                                                <p:fltVal val="0"/>
                                              </p:val>
                                            </p:tav>
                                            <p:tav tm="100000">
                                              <p:val>
                                                <p:strVal val="#ppt_h"/>
                                              </p:val>
                                            </p:tav>
                                          </p:tavLst>
                                        </p:anim>
                                      </p:childTnLst>
                                    </p:cTn>
                                  </p:par>
                                  <p:par>
                                    <p:cTn id="43" presetID="6" presetClass="emph" presetSubtype="0" accel="15000" decel="45000" fill="hold" grpId="1" nodeType="withEffect">
                                      <p:stCondLst>
                                        <p:cond delay="1200"/>
                                      </p:stCondLst>
                                      <p:childTnLst>
                                        <p:animScale>
                                          <p:cBhvr>
                                            <p:cTn id="44" dur="1000" fill="hold"/>
                                            <p:tgtEl>
                                              <p:spTgt spid="10"/>
                                            </p:tgtEl>
                                          </p:cBhvr>
                                          <p:by x="1600000" y="1600000"/>
                                        </p:animScale>
                                      </p:childTnLst>
                                    </p:cTn>
                                  </p:par>
                                  <p:par>
                                    <p:cTn id="45" presetID="23" presetClass="entr" presetSubtype="16" fill="hold" grpId="0" nodeType="withEffect">
                                      <p:stCondLst>
                                        <p:cond delay="1500"/>
                                      </p:stCondLst>
                                      <p:childTnLst>
                                        <p:set>
                                          <p:cBhvr>
                                            <p:cTn id="46" dur="1" fill="hold">
                                              <p:stCondLst>
                                                <p:cond delay="0"/>
                                              </p:stCondLst>
                                            </p:cTn>
                                            <p:tgtEl>
                                              <p:spTgt spid="11"/>
                                            </p:tgtEl>
                                            <p:attrNameLst>
                                              <p:attrName>style.visibility</p:attrName>
                                            </p:attrNameLst>
                                          </p:cBhvr>
                                          <p:to>
                                            <p:strVal val="visible"/>
                                          </p:to>
                                        </p:set>
                                        <p:anim calcmode="lin" valueType="num">
                                          <p:cBhvr>
                                            <p:cTn id="47" dur="1000" fill="hold"/>
                                            <p:tgtEl>
                                              <p:spTgt spid="11"/>
                                            </p:tgtEl>
                                            <p:attrNameLst>
                                              <p:attrName>ppt_w</p:attrName>
                                            </p:attrNameLst>
                                          </p:cBhvr>
                                          <p:tavLst>
                                            <p:tav tm="0">
                                              <p:val>
                                                <p:fltVal val="0"/>
                                              </p:val>
                                            </p:tav>
                                            <p:tav tm="100000">
                                              <p:val>
                                                <p:strVal val="#ppt_w"/>
                                              </p:val>
                                            </p:tav>
                                          </p:tavLst>
                                        </p:anim>
                                        <p:anim calcmode="lin" valueType="num">
                                          <p:cBhvr>
                                            <p:cTn id="48" dur="1000" fill="hold"/>
                                            <p:tgtEl>
                                              <p:spTgt spid="11"/>
                                            </p:tgtEl>
                                            <p:attrNameLst>
                                              <p:attrName>ppt_h</p:attrName>
                                            </p:attrNameLst>
                                          </p:cBhvr>
                                          <p:tavLst>
                                            <p:tav tm="0">
                                              <p:val>
                                                <p:fltVal val="0"/>
                                              </p:val>
                                            </p:tav>
                                            <p:tav tm="100000">
                                              <p:val>
                                                <p:strVal val="#ppt_h"/>
                                              </p:val>
                                            </p:tav>
                                          </p:tavLst>
                                        </p:anim>
                                      </p:childTnLst>
                                    </p:cTn>
                                  </p:par>
                                  <p:par>
                                    <p:cTn id="49" presetID="6" presetClass="emph" presetSubtype="0" accel="15000" decel="45000" fill="hold" grpId="1" nodeType="withEffect">
                                      <p:stCondLst>
                                        <p:cond delay="1500"/>
                                      </p:stCondLst>
                                      <p:childTnLst>
                                        <p:animScale>
                                          <p:cBhvr>
                                            <p:cTn id="50" dur="1000" fill="hold"/>
                                            <p:tgtEl>
                                              <p:spTgt spid="11"/>
                                            </p:tgtEl>
                                          </p:cBhvr>
                                          <p:by x="1600000" y="1600000"/>
                                        </p:animScale>
                                      </p:childTnLst>
                                    </p:cTn>
                                  </p:par>
                                  <p:par>
                                    <p:cTn id="51" presetID="23" presetClass="entr" presetSubtype="16" fill="hold" grpId="0" nodeType="withEffect">
                                      <p:stCondLst>
                                        <p:cond delay="1800"/>
                                      </p:stCondLst>
                                      <p:childTnLst>
                                        <p:set>
                                          <p:cBhvr>
                                            <p:cTn id="52" dur="1" fill="hold">
                                              <p:stCondLst>
                                                <p:cond delay="0"/>
                                              </p:stCondLst>
                                            </p:cTn>
                                            <p:tgtEl>
                                              <p:spTgt spid="12"/>
                                            </p:tgtEl>
                                            <p:attrNameLst>
                                              <p:attrName>style.visibility</p:attrName>
                                            </p:attrNameLst>
                                          </p:cBhvr>
                                          <p:to>
                                            <p:strVal val="visible"/>
                                          </p:to>
                                        </p:set>
                                        <p:anim calcmode="lin" valueType="num">
                                          <p:cBhvr>
                                            <p:cTn id="53" dur="1000" fill="hold"/>
                                            <p:tgtEl>
                                              <p:spTgt spid="12"/>
                                            </p:tgtEl>
                                            <p:attrNameLst>
                                              <p:attrName>ppt_w</p:attrName>
                                            </p:attrNameLst>
                                          </p:cBhvr>
                                          <p:tavLst>
                                            <p:tav tm="0">
                                              <p:val>
                                                <p:fltVal val="0"/>
                                              </p:val>
                                            </p:tav>
                                            <p:tav tm="100000">
                                              <p:val>
                                                <p:strVal val="#ppt_w"/>
                                              </p:val>
                                            </p:tav>
                                          </p:tavLst>
                                        </p:anim>
                                        <p:anim calcmode="lin" valueType="num">
                                          <p:cBhvr>
                                            <p:cTn id="54" dur="1000" fill="hold"/>
                                            <p:tgtEl>
                                              <p:spTgt spid="12"/>
                                            </p:tgtEl>
                                            <p:attrNameLst>
                                              <p:attrName>ppt_h</p:attrName>
                                            </p:attrNameLst>
                                          </p:cBhvr>
                                          <p:tavLst>
                                            <p:tav tm="0">
                                              <p:val>
                                                <p:fltVal val="0"/>
                                              </p:val>
                                            </p:tav>
                                            <p:tav tm="100000">
                                              <p:val>
                                                <p:strVal val="#ppt_h"/>
                                              </p:val>
                                            </p:tav>
                                          </p:tavLst>
                                        </p:anim>
                                      </p:childTnLst>
                                    </p:cTn>
                                  </p:par>
                                  <p:par>
                                    <p:cTn id="55" presetID="6" presetClass="emph" presetSubtype="0" accel="15000" decel="45000" fill="hold" grpId="1" nodeType="withEffect">
                                      <p:stCondLst>
                                        <p:cond delay="1800"/>
                                      </p:stCondLst>
                                      <p:childTnLst>
                                        <p:animScale>
                                          <p:cBhvr>
                                            <p:cTn id="56" dur="1000" fill="hold"/>
                                            <p:tgtEl>
                                              <p:spTgt spid="12"/>
                                            </p:tgtEl>
                                          </p:cBhvr>
                                          <p:by x="1600000" y="1600000"/>
                                        </p:animScale>
                                      </p:childTnLst>
                                    </p:cTn>
                                  </p:par>
                                  <p:par>
                                    <p:cTn id="57" presetID="23" presetClass="entr" presetSubtype="16" fill="hold" grpId="0" nodeType="withEffect">
                                      <p:stCondLst>
                                        <p:cond delay="2100"/>
                                      </p:stCondLst>
                                      <p:childTnLst>
                                        <p:set>
                                          <p:cBhvr>
                                            <p:cTn id="58" dur="1" fill="hold">
                                              <p:stCondLst>
                                                <p:cond delay="0"/>
                                              </p:stCondLst>
                                            </p:cTn>
                                            <p:tgtEl>
                                              <p:spTgt spid="13"/>
                                            </p:tgtEl>
                                            <p:attrNameLst>
                                              <p:attrName>style.visibility</p:attrName>
                                            </p:attrNameLst>
                                          </p:cBhvr>
                                          <p:to>
                                            <p:strVal val="visible"/>
                                          </p:to>
                                        </p:set>
                                        <p:anim calcmode="lin" valueType="num">
                                          <p:cBhvr>
                                            <p:cTn id="59" dur="1000" fill="hold"/>
                                            <p:tgtEl>
                                              <p:spTgt spid="13"/>
                                            </p:tgtEl>
                                            <p:attrNameLst>
                                              <p:attrName>ppt_w</p:attrName>
                                            </p:attrNameLst>
                                          </p:cBhvr>
                                          <p:tavLst>
                                            <p:tav tm="0">
                                              <p:val>
                                                <p:fltVal val="0"/>
                                              </p:val>
                                            </p:tav>
                                            <p:tav tm="100000">
                                              <p:val>
                                                <p:strVal val="#ppt_w"/>
                                              </p:val>
                                            </p:tav>
                                          </p:tavLst>
                                        </p:anim>
                                        <p:anim calcmode="lin" valueType="num">
                                          <p:cBhvr>
                                            <p:cTn id="60" dur="1000" fill="hold"/>
                                            <p:tgtEl>
                                              <p:spTgt spid="13"/>
                                            </p:tgtEl>
                                            <p:attrNameLst>
                                              <p:attrName>ppt_h</p:attrName>
                                            </p:attrNameLst>
                                          </p:cBhvr>
                                          <p:tavLst>
                                            <p:tav tm="0">
                                              <p:val>
                                                <p:fltVal val="0"/>
                                              </p:val>
                                            </p:tav>
                                            <p:tav tm="100000">
                                              <p:val>
                                                <p:strVal val="#ppt_h"/>
                                              </p:val>
                                            </p:tav>
                                          </p:tavLst>
                                        </p:anim>
                                      </p:childTnLst>
                                    </p:cTn>
                                  </p:par>
                                  <p:par>
                                    <p:cTn id="61" presetID="6" presetClass="emph" presetSubtype="0" accel="15000" decel="45000" fill="hold" grpId="1" nodeType="withEffect">
                                      <p:stCondLst>
                                        <p:cond delay="2100"/>
                                      </p:stCondLst>
                                      <p:childTnLst>
                                        <p:animScale>
                                          <p:cBhvr>
                                            <p:cTn id="62" dur="1000" fill="hold"/>
                                            <p:tgtEl>
                                              <p:spTgt spid="13"/>
                                            </p:tgtEl>
                                          </p:cBhvr>
                                          <p:by x="1600000" y="1600000"/>
                                        </p:animScale>
                                      </p:childTnLst>
                                    </p:cTn>
                                  </p:par>
                                  <p:par>
                                    <p:cTn id="63" presetID="23" presetClass="entr" presetSubtype="16" fill="hold" grpId="0" nodeType="withEffect">
                                      <p:stCondLst>
                                        <p:cond delay="2400"/>
                                      </p:stCondLst>
                                      <p:childTnLst>
                                        <p:set>
                                          <p:cBhvr>
                                            <p:cTn id="64" dur="1" fill="hold">
                                              <p:stCondLst>
                                                <p:cond delay="0"/>
                                              </p:stCondLst>
                                            </p:cTn>
                                            <p:tgtEl>
                                              <p:spTgt spid="14"/>
                                            </p:tgtEl>
                                            <p:attrNameLst>
                                              <p:attrName>style.visibility</p:attrName>
                                            </p:attrNameLst>
                                          </p:cBhvr>
                                          <p:to>
                                            <p:strVal val="visible"/>
                                          </p:to>
                                        </p:set>
                                        <p:anim calcmode="lin" valueType="num">
                                          <p:cBhvr>
                                            <p:cTn id="65" dur="1000" fill="hold"/>
                                            <p:tgtEl>
                                              <p:spTgt spid="14"/>
                                            </p:tgtEl>
                                            <p:attrNameLst>
                                              <p:attrName>ppt_w</p:attrName>
                                            </p:attrNameLst>
                                          </p:cBhvr>
                                          <p:tavLst>
                                            <p:tav tm="0">
                                              <p:val>
                                                <p:fltVal val="0"/>
                                              </p:val>
                                            </p:tav>
                                            <p:tav tm="100000">
                                              <p:val>
                                                <p:strVal val="#ppt_w"/>
                                              </p:val>
                                            </p:tav>
                                          </p:tavLst>
                                        </p:anim>
                                        <p:anim calcmode="lin" valueType="num">
                                          <p:cBhvr>
                                            <p:cTn id="66" dur="1000" fill="hold"/>
                                            <p:tgtEl>
                                              <p:spTgt spid="14"/>
                                            </p:tgtEl>
                                            <p:attrNameLst>
                                              <p:attrName>ppt_h</p:attrName>
                                            </p:attrNameLst>
                                          </p:cBhvr>
                                          <p:tavLst>
                                            <p:tav tm="0">
                                              <p:val>
                                                <p:fltVal val="0"/>
                                              </p:val>
                                            </p:tav>
                                            <p:tav tm="100000">
                                              <p:val>
                                                <p:strVal val="#ppt_h"/>
                                              </p:val>
                                            </p:tav>
                                          </p:tavLst>
                                        </p:anim>
                                      </p:childTnLst>
                                    </p:cTn>
                                  </p:par>
                                  <p:par>
                                    <p:cTn id="67" presetID="6" presetClass="emph" presetSubtype="0" accel="15000" decel="45000" fill="hold" grpId="1" nodeType="withEffect">
                                      <p:stCondLst>
                                        <p:cond delay="2400"/>
                                      </p:stCondLst>
                                      <p:childTnLst>
                                        <p:animScale>
                                          <p:cBhvr>
                                            <p:cTn id="68" dur="1000" fill="hold"/>
                                            <p:tgtEl>
                                              <p:spTgt spid="14"/>
                                            </p:tgtEl>
                                          </p:cBhvr>
                                          <p:by x="1800000" y="1800000"/>
                                        </p:animScale>
                                      </p:childTnLst>
                                    </p:cTn>
                                  </p:par>
                                </p:childTnLst>
                              </p:cTn>
                            </p:par>
                            <p:par>
                              <p:cTn id="69" fill="hold">
                                <p:stCondLst>
                                  <p:cond delay="3900"/>
                                </p:stCondLst>
                                <p:childTnLst>
                                  <p:par>
                                    <p:cTn id="70" presetID="23" presetClass="entr" presetSubtype="16" fill="hold" grpId="0" nodeType="afterEffect">
                                      <p:stCondLst>
                                        <p:cond delay="0"/>
                                      </p:stCondLst>
                                      <p:childTnLst>
                                        <p:set>
                                          <p:cBhvr>
                                            <p:cTn id="71" dur="1" fill="hold">
                                              <p:stCondLst>
                                                <p:cond delay="0"/>
                                              </p:stCondLst>
                                            </p:cTn>
                                            <p:tgtEl>
                                              <p:spTgt spid="15"/>
                                            </p:tgtEl>
                                            <p:attrNameLst>
                                              <p:attrName>style.visibility</p:attrName>
                                            </p:attrNameLst>
                                          </p:cBhvr>
                                          <p:to>
                                            <p:strVal val="visible"/>
                                          </p:to>
                                        </p:set>
                                        <p:anim calcmode="lin" valueType="num">
                                          <p:cBhvr>
                                            <p:cTn id="72" dur="1000" fill="hold"/>
                                            <p:tgtEl>
                                              <p:spTgt spid="15"/>
                                            </p:tgtEl>
                                            <p:attrNameLst>
                                              <p:attrName>ppt_w</p:attrName>
                                            </p:attrNameLst>
                                          </p:cBhvr>
                                          <p:tavLst>
                                            <p:tav tm="0">
                                              <p:val>
                                                <p:fltVal val="0"/>
                                              </p:val>
                                            </p:tav>
                                            <p:tav tm="100000">
                                              <p:val>
                                                <p:strVal val="#ppt_w"/>
                                              </p:val>
                                            </p:tav>
                                          </p:tavLst>
                                        </p:anim>
                                        <p:anim calcmode="lin" valueType="num">
                                          <p:cBhvr>
                                            <p:cTn id="73" dur="1000" fill="hold"/>
                                            <p:tgtEl>
                                              <p:spTgt spid="15"/>
                                            </p:tgtEl>
                                            <p:attrNameLst>
                                              <p:attrName>ppt_h</p:attrName>
                                            </p:attrNameLst>
                                          </p:cBhvr>
                                          <p:tavLst>
                                            <p:tav tm="0">
                                              <p:val>
                                                <p:fltVal val="0"/>
                                              </p:val>
                                            </p:tav>
                                            <p:tav tm="100000">
                                              <p:val>
                                                <p:strVal val="#ppt_h"/>
                                              </p:val>
                                            </p:tav>
                                          </p:tavLst>
                                        </p:anim>
                                      </p:childTnLst>
                                    </p:cTn>
                                  </p:par>
                                  <p:par>
                                    <p:cTn id="74" presetID="6" presetClass="emph" presetSubtype="0" accel="15000" decel="45000" fill="hold" grpId="1" nodeType="withEffect">
                                      <p:stCondLst>
                                        <p:cond delay="0"/>
                                      </p:stCondLst>
                                      <p:childTnLst>
                                        <p:animScale>
                                          <p:cBhvr>
                                            <p:cTn id="75" dur="1000" fill="hold"/>
                                            <p:tgtEl>
                                              <p:spTgt spid="15"/>
                                            </p:tgtEl>
                                          </p:cBhvr>
                                          <p:by x="1600000" y="1600000"/>
                                        </p:animScale>
                                      </p:childTnLst>
                                    </p:cTn>
                                  </p:par>
                                  <p:par>
                                    <p:cTn id="76" presetID="23" presetClass="entr" presetSubtype="16" fill="hold" grpId="0" nodeType="withEffect">
                                      <p:stCondLst>
                                        <p:cond delay="300"/>
                                      </p:stCondLst>
                                      <p:childTnLst>
                                        <p:set>
                                          <p:cBhvr>
                                            <p:cTn id="77" dur="1" fill="hold">
                                              <p:stCondLst>
                                                <p:cond delay="0"/>
                                              </p:stCondLst>
                                            </p:cTn>
                                            <p:tgtEl>
                                              <p:spTgt spid="16"/>
                                            </p:tgtEl>
                                            <p:attrNameLst>
                                              <p:attrName>style.visibility</p:attrName>
                                            </p:attrNameLst>
                                          </p:cBhvr>
                                          <p:to>
                                            <p:strVal val="visible"/>
                                          </p:to>
                                        </p:set>
                                        <p:anim calcmode="lin" valueType="num">
                                          <p:cBhvr>
                                            <p:cTn id="78" dur="1000" fill="hold"/>
                                            <p:tgtEl>
                                              <p:spTgt spid="16"/>
                                            </p:tgtEl>
                                            <p:attrNameLst>
                                              <p:attrName>ppt_w</p:attrName>
                                            </p:attrNameLst>
                                          </p:cBhvr>
                                          <p:tavLst>
                                            <p:tav tm="0">
                                              <p:val>
                                                <p:fltVal val="0"/>
                                              </p:val>
                                            </p:tav>
                                            <p:tav tm="100000">
                                              <p:val>
                                                <p:strVal val="#ppt_w"/>
                                              </p:val>
                                            </p:tav>
                                          </p:tavLst>
                                        </p:anim>
                                        <p:anim calcmode="lin" valueType="num">
                                          <p:cBhvr>
                                            <p:cTn id="79" dur="1000" fill="hold"/>
                                            <p:tgtEl>
                                              <p:spTgt spid="16"/>
                                            </p:tgtEl>
                                            <p:attrNameLst>
                                              <p:attrName>ppt_h</p:attrName>
                                            </p:attrNameLst>
                                          </p:cBhvr>
                                          <p:tavLst>
                                            <p:tav tm="0">
                                              <p:val>
                                                <p:fltVal val="0"/>
                                              </p:val>
                                            </p:tav>
                                            <p:tav tm="100000">
                                              <p:val>
                                                <p:strVal val="#ppt_h"/>
                                              </p:val>
                                            </p:tav>
                                          </p:tavLst>
                                        </p:anim>
                                      </p:childTnLst>
                                    </p:cTn>
                                  </p:par>
                                  <p:par>
                                    <p:cTn id="80" presetID="6" presetClass="emph" presetSubtype="0" accel="15000" decel="45000" fill="hold" grpId="1" nodeType="withEffect">
                                      <p:stCondLst>
                                        <p:cond delay="300"/>
                                      </p:stCondLst>
                                      <p:childTnLst>
                                        <p:animScale>
                                          <p:cBhvr>
                                            <p:cTn id="81" dur="1000" fill="hold"/>
                                            <p:tgtEl>
                                              <p:spTgt spid="16"/>
                                            </p:tgtEl>
                                          </p:cBhvr>
                                          <p:by x="1600000" y="1600000"/>
                                        </p:animScale>
                                      </p:childTnLst>
                                    </p:cTn>
                                  </p:par>
                                  <p:par>
                                    <p:cTn id="82" presetID="23" presetClass="entr" presetSubtype="16" fill="hold" grpId="0" nodeType="withEffect">
                                      <p:stCondLst>
                                        <p:cond delay="600"/>
                                      </p:stCondLst>
                                      <p:childTnLst>
                                        <p:set>
                                          <p:cBhvr>
                                            <p:cTn id="83" dur="1" fill="hold">
                                              <p:stCondLst>
                                                <p:cond delay="0"/>
                                              </p:stCondLst>
                                            </p:cTn>
                                            <p:tgtEl>
                                              <p:spTgt spid="17"/>
                                            </p:tgtEl>
                                            <p:attrNameLst>
                                              <p:attrName>style.visibility</p:attrName>
                                            </p:attrNameLst>
                                          </p:cBhvr>
                                          <p:to>
                                            <p:strVal val="visible"/>
                                          </p:to>
                                        </p:set>
                                        <p:anim calcmode="lin" valueType="num">
                                          <p:cBhvr>
                                            <p:cTn id="84" dur="1000" fill="hold"/>
                                            <p:tgtEl>
                                              <p:spTgt spid="17"/>
                                            </p:tgtEl>
                                            <p:attrNameLst>
                                              <p:attrName>ppt_w</p:attrName>
                                            </p:attrNameLst>
                                          </p:cBhvr>
                                          <p:tavLst>
                                            <p:tav tm="0">
                                              <p:val>
                                                <p:fltVal val="0"/>
                                              </p:val>
                                            </p:tav>
                                            <p:tav tm="100000">
                                              <p:val>
                                                <p:strVal val="#ppt_w"/>
                                              </p:val>
                                            </p:tav>
                                          </p:tavLst>
                                        </p:anim>
                                        <p:anim calcmode="lin" valueType="num">
                                          <p:cBhvr>
                                            <p:cTn id="85" dur="1000" fill="hold"/>
                                            <p:tgtEl>
                                              <p:spTgt spid="17"/>
                                            </p:tgtEl>
                                            <p:attrNameLst>
                                              <p:attrName>ppt_h</p:attrName>
                                            </p:attrNameLst>
                                          </p:cBhvr>
                                          <p:tavLst>
                                            <p:tav tm="0">
                                              <p:val>
                                                <p:fltVal val="0"/>
                                              </p:val>
                                            </p:tav>
                                            <p:tav tm="100000">
                                              <p:val>
                                                <p:strVal val="#ppt_h"/>
                                              </p:val>
                                            </p:tav>
                                          </p:tavLst>
                                        </p:anim>
                                      </p:childTnLst>
                                    </p:cTn>
                                  </p:par>
                                  <p:par>
                                    <p:cTn id="86" presetID="6" presetClass="emph" presetSubtype="0" accel="15000" decel="45000" fill="hold" grpId="1" nodeType="withEffect">
                                      <p:stCondLst>
                                        <p:cond delay="600"/>
                                      </p:stCondLst>
                                      <p:childTnLst>
                                        <p:animScale>
                                          <p:cBhvr>
                                            <p:cTn id="87" dur="1000" fill="hold"/>
                                            <p:tgtEl>
                                              <p:spTgt spid="17"/>
                                            </p:tgtEl>
                                          </p:cBhvr>
                                          <p:by x="1600000" y="1600000"/>
                                        </p:animScale>
                                      </p:childTnLst>
                                    </p:cTn>
                                  </p:par>
                                  <p:par>
                                    <p:cTn id="88" presetID="23" presetClass="entr" presetSubtype="16" fill="hold" grpId="0" nodeType="withEffect">
                                      <p:stCondLst>
                                        <p:cond delay="900"/>
                                      </p:stCondLst>
                                      <p:childTnLst>
                                        <p:set>
                                          <p:cBhvr>
                                            <p:cTn id="89" dur="1" fill="hold">
                                              <p:stCondLst>
                                                <p:cond delay="0"/>
                                              </p:stCondLst>
                                            </p:cTn>
                                            <p:tgtEl>
                                              <p:spTgt spid="18"/>
                                            </p:tgtEl>
                                            <p:attrNameLst>
                                              <p:attrName>style.visibility</p:attrName>
                                            </p:attrNameLst>
                                          </p:cBhvr>
                                          <p:to>
                                            <p:strVal val="visible"/>
                                          </p:to>
                                        </p:set>
                                        <p:anim calcmode="lin" valueType="num">
                                          <p:cBhvr>
                                            <p:cTn id="90" dur="1000" fill="hold"/>
                                            <p:tgtEl>
                                              <p:spTgt spid="18"/>
                                            </p:tgtEl>
                                            <p:attrNameLst>
                                              <p:attrName>ppt_w</p:attrName>
                                            </p:attrNameLst>
                                          </p:cBhvr>
                                          <p:tavLst>
                                            <p:tav tm="0">
                                              <p:val>
                                                <p:fltVal val="0"/>
                                              </p:val>
                                            </p:tav>
                                            <p:tav tm="100000">
                                              <p:val>
                                                <p:strVal val="#ppt_w"/>
                                              </p:val>
                                            </p:tav>
                                          </p:tavLst>
                                        </p:anim>
                                        <p:anim calcmode="lin" valueType="num">
                                          <p:cBhvr>
                                            <p:cTn id="91" dur="1000" fill="hold"/>
                                            <p:tgtEl>
                                              <p:spTgt spid="18"/>
                                            </p:tgtEl>
                                            <p:attrNameLst>
                                              <p:attrName>ppt_h</p:attrName>
                                            </p:attrNameLst>
                                          </p:cBhvr>
                                          <p:tavLst>
                                            <p:tav tm="0">
                                              <p:val>
                                                <p:fltVal val="0"/>
                                              </p:val>
                                            </p:tav>
                                            <p:tav tm="100000">
                                              <p:val>
                                                <p:strVal val="#ppt_h"/>
                                              </p:val>
                                            </p:tav>
                                          </p:tavLst>
                                        </p:anim>
                                      </p:childTnLst>
                                    </p:cTn>
                                  </p:par>
                                  <p:par>
                                    <p:cTn id="92" presetID="6" presetClass="emph" presetSubtype="0" accel="15000" decel="45000" fill="hold" grpId="1" nodeType="withEffect">
                                      <p:stCondLst>
                                        <p:cond delay="900"/>
                                      </p:stCondLst>
                                      <p:childTnLst>
                                        <p:animScale>
                                          <p:cBhvr>
                                            <p:cTn id="93" dur="1000" fill="hold"/>
                                            <p:tgtEl>
                                              <p:spTgt spid="18"/>
                                            </p:tgtEl>
                                          </p:cBhvr>
                                          <p:by x="1600000" y="1600000"/>
                                        </p:animScale>
                                      </p:childTnLst>
                                    </p:cTn>
                                  </p:par>
                                  <p:par>
                                    <p:cTn id="94" presetID="23" presetClass="entr" presetSubtype="16" fill="hold" grpId="0" nodeType="withEffect">
                                      <p:stCondLst>
                                        <p:cond delay="1200"/>
                                      </p:stCondLst>
                                      <p:childTnLst>
                                        <p:set>
                                          <p:cBhvr>
                                            <p:cTn id="95" dur="1" fill="hold">
                                              <p:stCondLst>
                                                <p:cond delay="0"/>
                                              </p:stCondLst>
                                            </p:cTn>
                                            <p:tgtEl>
                                              <p:spTgt spid="19"/>
                                            </p:tgtEl>
                                            <p:attrNameLst>
                                              <p:attrName>style.visibility</p:attrName>
                                            </p:attrNameLst>
                                          </p:cBhvr>
                                          <p:to>
                                            <p:strVal val="visible"/>
                                          </p:to>
                                        </p:set>
                                        <p:anim calcmode="lin" valueType="num">
                                          <p:cBhvr>
                                            <p:cTn id="96" dur="1000" fill="hold"/>
                                            <p:tgtEl>
                                              <p:spTgt spid="19"/>
                                            </p:tgtEl>
                                            <p:attrNameLst>
                                              <p:attrName>ppt_w</p:attrName>
                                            </p:attrNameLst>
                                          </p:cBhvr>
                                          <p:tavLst>
                                            <p:tav tm="0">
                                              <p:val>
                                                <p:fltVal val="0"/>
                                              </p:val>
                                            </p:tav>
                                            <p:tav tm="100000">
                                              <p:val>
                                                <p:strVal val="#ppt_w"/>
                                              </p:val>
                                            </p:tav>
                                          </p:tavLst>
                                        </p:anim>
                                        <p:anim calcmode="lin" valueType="num">
                                          <p:cBhvr>
                                            <p:cTn id="97" dur="1000" fill="hold"/>
                                            <p:tgtEl>
                                              <p:spTgt spid="19"/>
                                            </p:tgtEl>
                                            <p:attrNameLst>
                                              <p:attrName>ppt_h</p:attrName>
                                            </p:attrNameLst>
                                          </p:cBhvr>
                                          <p:tavLst>
                                            <p:tav tm="0">
                                              <p:val>
                                                <p:fltVal val="0"/>
                                              </p:val>
                                            </p:tav>
                                            <p:tav tm="100000">
                                              <p:val>
                                                <p:strVal val="#ppt_h"/>
                                              </p:val>
                                            </p:tav>
                                          </p:tavLst>
                                        </p:anim>
                                      </p:childTnLst>
                                    </p:cTn>
                                  </p:par>
                                  <p:par>
                                    <p:cTn id="98" presetID="6" presetClass="emph" presetSubtype="0" accel="15000" decel="45000" fill="hold" grpId="1" nodeType="withEffect">
                                      <p:stCondLst>
                                        <p:cond delay="1200"/>
                                      </p:stCondLst>
                                      <p:childTnLst>
                                        <p:animScale>
                                          <p:cBhvr>
                                            <p:cTn id="99" dur="1000" fill="hold"/>
                                            <p:tgtEl>
                                              <p:spTgt spid="19"/>
                                            </p:tgtEl>
                                          </p:cBhvr>
                                          <p:by x="1600000" y="1600000"/>
                                        </p:animScale>
                                      </p:childTnLst>
                                    </p:cTn>
                                  </p:par>
                                  <p:par>
                                    <p:cTn id="100" presetID="23" presetClass="entr" presetSubtype="16" fill="hold" grpId="0" nodeType="withEffect">
                                      <p:stCondLst>
                                        <p:cond delay="1500"/>
                                      </p:stCondLst>
                                      <p:childTnLst>
                                        <p:set>
                                          <p:cBhvr>
                                            <p:cTn id="101" dur="1" fill="hold">
                                              <p:stCondLst>
                                                <p:cond delay="0"/>
                                              </p:stCondLst>
                                            </p:cTn>
                                            <p:tgtEl>
                                              <p:spTgt spid="20"/>
                                            </p:tgtEl>
                                            <p:attrNameLst>
                                              <p:attrName>style.visibility</p:attrName>
                                            </p:attrNameLst>
                                          </p:cBhvr>
                                          <p:to>
                                            <p:strVal val="visible"/>
                                          </p:to>
                                        </p:set>
                                        <p:anim calcmode="lin" valueType="num">
                                          <p:cBhvr>
                                            <p:cTn id="102" dur="1000" fill="hold"/>
                                            <p:tgtEl>
                                              <p:spTgt spid="20"/>
                                            </p:tgtEl>
                                            <p:attrNameLst>
                                              <p:attrName>ppt_w</p:attrName>
                                            </p:attrNameLst>
                                          </p:cBhvr>
                                          <p:tavLst>
                                            <p:tav tm="0">
                                              <p:val>
                                                <p:fltVal val="0"/>
                                              </p:val>
                                            </p:tav>
                                            <p:tav tm="100000">
                                              <p:val>
                                                <p:strVal val="#ppt_w"/>
                                              </p:val>
                                            </p:tav>
                                          </p:tavLst>
                                        </p:anim>
                                        <p:anim calcmode="lin" valueType="num">
                                          <p:cBhvr>
                                            <p:cTn id="103" dur="1000" fill="hold"/>
                                            <p:tgtEl>
                                              <p:spTgt spid="20"/>
                                            </p:tgtEl>
                                            <p:attrNameLst>
                                              <p:attrName>ppt_h</p:attrName>
                                            </p:attrNameLst>
                                          </p:cBhvr>
                                          <p:tavLst>
                                            <p:tav tm="0">
                                              <p:val>
                                                <p:fltVal val="0"/>
                                              </p:val>
                                            </p:tav>
                                            <p:tav tm="100000">
                                              <p:val>
                                                <p:strVal val="#ppt_h"/>
                                              </p:val>
                                            </p:tav>
                                          </p:tavLst>
                                        </p:anim>
                                      </p:childTnLst>
                                    </p:cTn>
                                  </p:par>
                                  <p:par>
                                    <p:cTn id="104" presetID="6" presetClass="emph" presetSubtype="0" accel="15000" decel="45000" fill="hold" grpId="1" nodeType="withEffect">
                                      <p:stCondLst>
                                        <p:cond delay="1500"/>
                                      </p:stCondLst>
                                      <p:childTnLst>
                                        <p:animScale>
                                          <p:cBhvr>
                                            <p:cTn id="105" dur="1000" fill="hold"/>
                                            <p:tgtEl>
                                              <p:spTgt spid="20"/>
                                            </p:tgtEl>
                                          </p:cBhvr>
                                          <p:by x="1600000" y="1600000"/>
                                        </p:animScale>
                                      </p:childTnLst>
                                    </p:cTn>
                                  </p:par>
                                </p:childTnLst>
                              </p:cTn>
                            </p:par>
                            <p:par>
                              <p:cTn id="106" fill="hold">
                                <p:stCondLst>
                                  <p:cond delay="6400"/>
                                </p:stCondLst>
                                <p:childTnLst>
                                  <p:par>
                                    <p:cTn id="107" presetID="2" presetClass="entr" presetSubtype="12" fill="hold" grpId="0" nodeType="afterEffect">
                                      <p:stCondLst>
                                        <p:cond delay="0"/>
                                      </p:stCondLst>
                                      <p:childTnLst>
                                        <p:set>
                                          <p:cBhvr>
                                            <p:cTn id="108" dur="1" fill="hold">
                                              <p:stCondLst>
                                                <p:cond delay="0"/>
                                              </p:stCondLst>
                                            </p:cTn>
                                            <p:tgtEl>
                                              <p:spTgt spid="21"/>
                                            </p:tgtEl>
                                            <p:attrNameLst>
                                              <p:attrName>style.visibility</p:attrName>
                                            </p:attrNameLst>
                                          </p:cBhvr>
                                          <p:to>
                                            <p:strVal val="visible"/>
                                          </p:to>
                                        </p:set>
                                        <p:anim calcmode="lin" valueType="num">
                                          <p:cBhvr additive="base">
                                            <p:cTn id="109" dur="10" fill="hold"/>
                                            <p:tgtEl>
                                              <p:spTgt spid="21"/>
                                            </p:tgtEl>
                                            <p:attrNameLst>
                                              <p:attrName>ppt_x</p:attrName>
                                            </p:attrNameLst>
                                          </p:cBhvr>
                                          <p:tavLst>
                                            <p:tav tm="0">
                                              <p:val>
                                                <p:strVal val="0-#ppt_w/2"/>
                                              </p:val>
                                            </p:tav>
                                            <p:tav tm="100000">
                                              <p:val>
                                                <p:strVal val="#ppt_x"/>
                                              </p:val>
                                            </p:tav>
                                          </p:tavLst>
                                        </p:anim>
                                        <p:anim calcmode="lin" valueType="num">
                                          <p:cBhvr additive="base">
                                            <p:cTn id="110" dur="10" fill="hold"/>
                                            <p:tgtEl>
                                              <p:spTgt spid="21"/>
                                            </p:tgtEl>
                                            <p:attrNameLst>
                                              <p:attrName>ppt_y</p:attrName>
                                            </p:attrNameLst>
                                          </p:cBhvr>
                                          <p:tavLst>
                                            <p:tav tm="0">
                                              <p:val>
                                                <p:strVal val="1+#ppt_h/2"/>
                                              </p:val>
                                            </p:tav>
                                            <p:tav tm="100000">
                                              <p:val>
                                                <p:strVal val="#ppt_y"/>
                                              </p:val>
                                            </p:tav>
                                          </p:tavLst>
                                        </p:anim>
                                      </p:childTnLst>
                                    </p:cTn>
                                  </p:par>
                                  <p:par>
                                    <p:cTn id="111" presetID="2" presetClass="entr" presetSubtype="3" fill="hold" grpId="0" nodeType="withEffect">
                                      <p:stCondLst>
                                        <p:cond delay="0"/>
                                      </p:stCondLst>
                                      <p:childTnLst>
                                        <p:set>
                                          <p:cBhvr>
                                            <p:cTn id="112" dur="1" fill="hold">
                                              <p:stCondLst>
                                                <p:cond delay="0"/>
                                              </p:stCondLst>
                                            </p:cTn>
                                            <p:tgtEl>
                                              <p:spTgt spid="22"/>
                                            </p:tgtEl>
                                            <p:attrNameLst>
                                              <p:attrName>style.visibility</p:attrName>
                                            </p:attrNameLst>
                                          </p:cBhvr>
                                          <p:to>
                                            <p:strVal val="visible"/>
                                          </p:to>
                                        </p:set>
                                        <p:anim calcmode="lin" valueType="num">
                                          <p:cBhvr additive="base">
                                            <p:cTn id="113" dur="250" fill="hold"/>
                                            <p:tgtEl>
                                              <p:spTgt spid="22"/>
                                            </p:tgtEl>
                                            <p:attrNameLst>
                                              <p:attrName>ppt_x</p:attrName>
                                            </p:attrNameLst>
                                          </p:cBhvr>
                                          <p:tavLst>
                                            <p:tav tm="0">
                                              <p:val>
                                                <p:strVal val="1+#ppt_w/2"/>
                                              </p:val>
                                            </p:tav>
                                            <p:tav tm="100000">
                                              <p:val>
                                                <p:strVal val="#ppt_x"/>
                                              </p:val>
                                            </p:tav>
                                          </p:tavLst>
                                        </p:anim>
                                        <p:anim calcmode="lin" valueType="num">
                                          <p:cBhvr additive="base">
                                            <p:cTn id="114" dur="250" fill="hold"/>
                                            <p:tgtEl>
                                              <p:spTgt spid="22"/>
                                            </p:tgtEl>
                                            <p:attrNameLst>
                                              <p:attrName>ppt_y</p:attrName>
                                            </p:attrNameLst>
                                          </p:cBhvr>
                                          <p:tavLst>
                                            <p:tav tm="0">
                                              <p:val>
                                                <p:strVal val="0-#ppt_h/2"/>
                                              </p:val>
                                            </p:tav>
                                            <p:tav tm="100000">
                                              <p:val>
                                                <p:strVal val="#ppt_y"/>
                                              </p:val>
                                            </p:tav>
                                          </p:tavLst>
                                        </p:anim>
                                      </p:childTnLst>
                                    </p:cTn>
                                  </p:par>
                                </p:childTnLst>
                              </p:cTn>
                            </p:par>
                            <p:par>
                              <p:cTn id="115" fill="hold">
                                <p:stCondLst>
                                  <p:cond delay="6650"/>
                                </p:stCondLst>
                                <p:childTnLst>
                                  <p:par>
                                    <p:cTn id="116" presetID="21" presetClass="entr" presetSubtype="1" fill="hold" grpId="0" nodeType="afterEffect">
                                      <p:stCondLst>
                                        <p:cond delay="0"/>
                                      </p:stCondLst>
                                      <p:childTnLst>
                                        <p:set>
                                          <p:cBhvr>
                                            <p:cTn id="117" dur="1" fill="hold">
                                              <p:stCondLst>
                                                <p:cond delay="0"/>
                                              </p:stCondLst>
                                            </p:cTn>
                                            <p:tgtEl>
                                              <p:spTgt spid="28"/>
                                            </p:tgtEl>
                                            <p:attrNameLst>
                                              <p:attrName>style.visibility</p:attrName>
                                            </p:attrNameLst>
                                          </p:cBhvr>
                                          <p:to>
                                            <p:strVal val="visible"/>
                                          </p:to>
                                        </p:set>
                                        <p:animEffect transition="in" filter="wheel(1)">
                                          <p:cBhvr>
                                            <p:cTn id="118" dur="250"/>
                                            <p:tgtEl>
                                              <p:spTgt spid="28"/>
                                            </p:tgtEl>
                                          </p:cBhvr>
                                        </p:animEffect>
                                      </p:childTnLst>
                                    </p:cTn>
                                  </p:par>
                                </p:childTnLst>
                              </p:cTn>
                            </p:par>
                            <p:par>
                              <p:cTn id="119" fill="hold">
                                <p:stCondLst>
                                  <p:cond delay="6900"/>
                                </p:stCondLst>
                                <p:childTnLst>
                                  <p:par>
                                    <p:cTn id="120" presetID="21" presetClass="entr" presetSubtype="1" fill="hold" grpId="0" nodeType="afterEffect">
                                      <p:stCondLst>
                                        <p:cond delay="0"/>
                                      </p:stCondLst>
                                      <p:childTnLst>
                                        <p:set>
                                          <p:cBhvr>
                                            <p:cTn id="121" dur="1" fill="hold">
                                              <p:stCondLst>
                                                <p:cond delay="0"/>
                                              </p:stCondLst>
                                            </p:cTn>
                                            <p:tgtEl>
                                              <p:spTgt spid="27"/>
                                            </p:tgtEl>
                                            <p:attrNameLst>
                                              <p:attrName>style.visibility</p:attrName>
                                            </p:attrNameLst>
                                          </p:cBhvr>
                                          <p:to>
                                            <p:strVal val="visible"/>
                                          </p:to>
                                        </p:set>
                                        <p:animEffect transition="in" filter="wheel(1)">
                                          <p:cBhvr>
                                            <p:cTn id="122" dur="300"/>
                                            <p:tgtEl>
                                              <p:spTgt spid="27"/>
                                            </p:tgtEl>
                                          </p:cBhvr>
                                        </p:animEffect>
                                      </p:childTnLst>
                                    </p:cTn>
                                  </p:par>
                                </p:childTnLst>
                              </p:cTn>
                            </p:par>
                            <p:par>
                              <p:cTn id="123" fill="hold">
                                <p:stCondLst>
                                  <p:cond delay="7200"/>
                                </p:stCondLst>
                                <p:childTnLst>
                                  <p:par>
                                    <p:cTn id="124" presetID="21" presetClass="entr" presetSubtype="1" fill="hold" grpId="0" nodeType="afterEffect">
                                      <p:stCondLst>
                                        <p:cond delay="0"/>
                                      </p:stCondLst>
                                      <p:childTnLst>
                                        <p:set>
                                          <p:cBhvr>
                                            <p:cTn id="125" dur="1" fill="hold">
                                              <p:stCondLst>
                                                <p:cond delay="0"/>
                                              </p:stCondLst>
                                            </p:cTn>
                                            <p:tgtEl>
                                              <p:spTgt spid="26"/>
                                            </p:tgtEl>
                                            <p:attrNameLst>
                                              <p:attrName>style.visibility</p:attrName>
                                            </p:attrNameLst>
                                          </p:cBhvr>
                                          <p:to>
                                            <p:strVal val="visible"/>
                                          </p:to>
                                        </p:set>
                                        <p:animEffect transition="in" filter="wheel(1)">
                                          <p:cBhvr>
                                            <p:cTn id="126" dur="300"/>
                                            <p:tgtEl>
                                              <p:spTgt spid="26"/>
                                            </p:tgtEl>
                                          </p:cBhvr>
                                        </p:animEffect>
                                      </p:childTnLst>
                                    </p:cTn>
                                  </p:par>
                                </p:childTnLst>
                              </p:cTn>
                            </p:par>
                            <p:par>
                              <p:cTn id="127" fill="hold">
                                <p:stCondLst>
                                  <p:cond delay="7500"/>
                                </p:stCondLst>
                                <p:childTnLst>
                                  <p:par>
                                    <p:cTn id="128" presetID="21" presetClass="entr" presetSubtype="1" fill="hold" grpId="0" nodeType="afterEffect">
                                      <p:stCondLst>
                                        <p:cond delay="0"/>
                                      </p:stCondLst>
                                      <p:childTnLst>
                                        <p:set>
                                          <p:cBhvr>
                                            <p:cTn id="129" dur="1" fill="hold">
                                              <p:stCondLst>
                                                <p:cond delay="0"/>
                                              </p:stCondLst>
                                            </p:cTn>
                                            <p:tgtEl>
                                              <p:spTgt spid="25"/>
                                            </p:tgtEl>
                                            <p:attrNameLst>
                                              <p:attrName>style.visibility</p:attrName>
                                            </p:attrNameLst>
                                          </p:cBhvr>
                                          <p:to>
                                            <p:strVal val="visible"/>
                                          </p:to>
                                        </p:set>
                                        <p:animEffect transition="in" filter="wheel(1)">
                                          <p:cBhvr>
                                            <p:cTn id="130" dur="300"/>
                                            <p:tgtEl>
                                              <p:spTgt spid="25"/>
                                            </p:tgtEl>
                                          </p:cBhvr>
                                        </p:animEffect>
                                      </p:childTnLst>
                                    </p:cTn>
                                  </p:par>
                                </p:childTnLst>
                              </p:cTn>
                            </p:par>
                            <p:par>
                              <p:cTn id="131" fill="hold">
                                <p:stCondLst>
                                  <p:cond delay="7800"/>
                                </p:stCondLst>
                                <p:childTnLst>
                                  <p:par>
                                    <p:cTn id="132" presetID="21" presetClass="entr" presetSubtype="1" fill="hold" grpId="0" nodeType="afterEffect">
                                      <p:stCondLst>
                                        <p:cond delay="0"/>
                                      </p:stCondLst>
                                      <p:childTnLst>
                                        <p:set>
                                          <p:cBhvr>
                                            <p:cTn id="133" dur="1" fill="hold">
                                              <p:stCondLst>
                                                <p:cond delay="0"/>
                                              </p:stCondLst>
                                            </p:cTn>
                                            <p:tgtEl>
                                              <p:spTgt spid="24"/>
                                            </p:tgtEl>
                                            <p:attrNameLst>
                                              <p:attrName>style.visibility</p:attrName>
                                            </p:attrNameLst>
                                          </p:cBhvr>
                                          <p:to>
                                            <p:strVal val="visible"/>
                                          </p:to>
                                        </p:set>
                                        <p:animEffect transition="in" filter="wheel(1)">
                                          <p:cBhvr>
                                            <p:cTn id="134" dur="300"/>
                                            <p:tgtEl>
                                              <p:spTgt spid="24"/>
                                            </p:tgtEl>
                                          </p:cBhvr>
                                        </p:animEffect>
                                      </p:childTnLst>
                                    </p:cTn>
                                  </p:par>
                                </p:childTnLst>
                              </p:cTn>
                            </p:par>
                            <p:par>
                              <p:cTn id="135" fill="hold">
                                <p:stCondLst>
                                  <p:cond delay="8100"/>
                                </p:stCondLst>
                                <p:childTnLst>
                                  <p:par>
                                    <p:cTn id="136" presetID="21" presetClass="exit" presetSubtype="1" fill="hold" grpId="1" nodeType="afterEffect">
                                      <p:stCondLst>
                                        <p:cond delay="0"/>
                                      </p:stCondLst>
                                      <p:childTnLst>
                                        <p:animEffect transition="out" filter="wheel(1)">
                                          <p:cBhvr>
                                            <p:cTn id="137" dur="300"/>
                                            <p:tgtEl>
                                              <p:spTgt spid="24"/>
                                            </p:tgtEl>
                                          </p:cBhvr>
                                        </p:animEffect>
                                        <p:set>
                                          <p:cBhvr>
                                            <p:cTn id="138" dur="1" fill="hold">
                                              <p:stCondLst>
                                                <p:cond delay="299"/>
                                              </p:stCondLst>
                                            </p:cTn>
                                            <p:tgtEl>
                                              <p:spTgt spid="24"/>
                                            </p:tgtEl>
                                            <p:attrNameLst>
                                              <p:attrName>style.visibility</p:attrName>
                                            </p:attrNameLst>
                                          </p:cBhvr>
                                          <p:to>
                                            <p:strVal val="hidden"/>
                                          </p:to>
                                        </p:set>
                                      </p:childTnLst>
                                    </p:cTn>
                                  </p:par>
                                </p:childTnLst>
                              </p:cTn>
                            </p:par>
                            <p:par>
                              <p:cTn id="139" fill="hold">
                                <p:stCondLst>
                                  <p:cond delay="8400"/>
                                </p:stCondLst>
                                <p:childTnLst>
                                  <p:par>
                                    <p:cTn id="140" presetID="21" presetClass="exit" presetSubtype="1" fill="hold" grpId="1" nodeType="afterEffect">
                                      <p:stCondLst>
                                        <p:cond delay="0"/>
                                      </p:stCondLst>
                                      <p:childTnLst>
                                        <p:animEffect transition="out" filter="wheel(1)">
                                          <p:cBhvr>
                                            <p:cTn id="141" dur="300"/>
                                            <p:tgtEl>
                                              <p:spTgt spid="25"/>
                                            </p:tgtEl>
                                          </p:cBhvr>
                                        </p:animEffect>
                                        <p:set>
                                          <p:cBhvr>
                                            <p:cTn id="142" dur="1" fill="hold">
                                              <p:stCondLst>
                                                <p:cond delay="299"/>
                                              </p:stCondLst>
                                            </p:cTn>
                                            <p:tgtEl>
                                              <p:spTgt spid="25"/>
                                            </p:tgtEl>
                                            <p:attrNameLst>
                                              <p:attrName>style.visibility</p:attrName>
                                            </p:attrNameLst>
                                          </p:cBhvr>
                                          <p:to>
                                            <p:strVal val="hidden"/>
                                          </p:to>
                                        </p:set>
                                      </p:childTnLst>
                                    </p:cTn>
                                  </p:par>
                                </p:childTnLst>
                              </p:cTn>
                            </p:par>
                            <p:par>
                              <p:cTn id="143" fill="hold">
                                <p:stCondLst>
                                  <p:cond delay="8700"/>
                                </p:stCondLst>
                                <p:childTnLst>
                                  <p:par>
                                    <p:cTn id="144" presetID="21" presetClass="exit" presetSubtype="1" fill="hold" grpId="1" nodeType="afterEffect">
                                      <p:stCondLst>
                                        <p:cond delay="0"/>
                                      </p:stCondLst>
                                      <p:childTnLst>
                                        <p:animEffect transition="out" filter="wheel(1)">
                                          <p:cBhvr>
                                            <p:cTn id="145" dur="300"/>
                                            <p:tgtEl>
                                              <p:spTgt spid="26"/>
                                            </p:tgtEl>
                                          </p:cBhvr>
                                        </p:animEffect>
                                        <p:set>
                                          <p:cBhvr>
                                            <p:cTn id="146" dur="1" fill="hold">
                                              <p:stCondLst>
                                                <p:cond delay="299"/>
                                              </p:stCondLst>
                                            </p:cTn>
                                            <p:tgtEl>
                                              <p:spTgt spid="26"/>
                                            </p:tgtEl>
                                            <p:attrNameLst>
                                              <p:attrName>style.visibility</p:attrName>
                                            </p:attrNameLst>
                                          </p:cBhvr>
                                          <p:to>
                                            <p:strVal val="hidden"/>
                                          </p:to>
                                        </p:set>
                                      </p:childTnLst>
                                    </p:cTn>
                                  </p:par>
                                </p:childTnLst>
                              </p:cTn>
                            </p:par>
                            <p:par>
                              <p:cTn id="147" fill="hold">
                                <p:stCondLst>
                                  <p:cond delay="9000"/>
                                </p:stCondLst>
                                <p:childTnLst>
                                  <p:par>
                                    <p:cTn id="148" presetID="21" presetClass="exit" presetSubtype="1" fill="hold" grpId="1" nodeType="afterEffect">
                                      <p:stCondLst>
                                        <p:cond delay="0"/>
                                      </p:stCondLst>
                                      <p:childTnLst>
                                        <p:animEffect transition="out" filter="wheel(1)">
                                          <p:cBhvr>
                                            <p:cTn id="149" dur="300"/>
                                            <p:tgtEl>
                                              <p:spTgt spid="27"/>
                                            </p:tgtEl>
                                          </p:cBhvr>
                                        </p:animEffect>
                                        <p:set>
                                          <p:cBhvr>
                                            <p:cTn id="150" dur="1" fill="hold">
                                              <p:stCondLst>
                                                <p:cond delay="299"/>
                                              </p:stCondLst>
                                            </p:cTn>
                                            <p:tgtEl>
                                              <p:spTgt spid="27"/>
                                            </p:tgtEl>
                                            <p:attrNameLst>
                                              <p:attrName>style.visibility</p:attrName>
                                            </p:attrNameLst>
                                          </p:cBhvr>
                                          <p:to>
                                            <p:strVal val="hidden"/>
                                          </p:to>
                                        </p:set>
                                      </p:childTnLst>
                                    </p:cTn>
                                  </p:par>
                                </p:childTnLst>
                              </p:cTn>
                            </p:par>
                            <p:par>
                              <p:cTn id="151" fill="hold">
                                <p:stCondLst>
                                  <p:cond delay="9300"/>
                                </p:stCondLst>
                                <p:childTnLst>
                                  <p:par>
                                    <p:cTn id="152" presetID="21" presetClass="exit" presetSubtype="1" fill="hold" grpId="1" nodeType="afterEffect">
                                      <p:stCondLst>
                                        <p:cond delay="0"/>
                                      </p:stCondLst>
                                      <p:childTnLst>
                                        <p:animEffect transition="out" filter="wheel(1)">
                                          <p:cBhvr>
                                            <p:cTn id="153" dur="300"/>
                                            <p:tgtEl>
                                              <p:spTgt spid="28"/>
                                            </p:tgtEl>
                                          </p:cBhvr>
                                        </p:animEffect>
                                        <p:set>
                                          <p:cBhvr>
                                            <p:cTn id="154" dur="1" fill="hold">
                                              <p:stCondLst>
                                                <p:cond delay="299"/>
                                              </p:stCondLst>
                                            </p:cTn>
                                            <p:tgtEl>
                                              <p:spTgt spid="28"/>
                                            </p:tgtEl>
                                            <p:attrNameLst>
                                              <p:attrName>style.visibility</p:attrName>
                                            </p:attrNameLst>
                                          </p:cBhvr>
                                          <p:to>
                                            <p:strVal val="hidden"/>
                                          </p:to>
                                        </p:set>
                                      </p:childTnLst>
                                    </p:cTn>
                                  </p:par>
                                </p:childTnLst>
                              </p:cTn>
                            </p:par>
                            <p:par>
                              <p:cTn id="155" fill="hold">
                                <p:stCondLst>
                                  <p:cond delay="9600"/>
                                </p:stCondLst>
                                <p:childTnLst>
                                  <p:par>
                                    <p:cTn id="156" presetID="23" presetClass="entr" presetSubtype="16" fill="hold" grpId="0" nodeType="afterEffect">
                                      <p:stCondLst>
                                        <p:cond delay="0"/>
                                      </p:stCondLst>
                                      <p:childTnLst>
                                        <p:set>
                                          <p:cBhvr>
                                            <p:cTn id="157" dur="1" fill="hold">
                                              <p:stCondLst>
                                                <p:cond delay="0"/>
                                              </p:stCondLst>
                                            </p:cTn>
                                            <p:tgtEl>
                                              <p:spTgt spid="31"/>
                                            </p:tgtEl>
                                            <p:attrNameLst>
                                              <p:attrName>style.visibility</p:attrName>
                                            </p:attrNameLst>
                                          </p:cBhvr>
                                          <p:to>
                                            <p:strVal val="visible"/>
                                          </p:to>
                                        </p:set>
                                        <p:anim calcmode="lin" valueType="num">
                                          <p:cBhvr>
                                            <p:cTn id="158" dur="750" fill="hold"/>
                                            <p:tgtEl>
                                              <p:spTgt spid="31"/>
                                            </p:tgtEl>
                                            <p:attrNameLst>
                                              <p:attrName>ppt_w</p:attrName>
                                            </p:attrNameLst>
                                          </p:cBhvr>
                                          <p:tavLst>
                                            <p:tav tm="0">
                                              <p:val>
                                                <p:fltVal val="0"/>
                                              </p:val>
                                            </p:tav>
                                            <p:tav tm="100000">
                                              <p:val>
                                                <p:strVal val="#ppt_w"/>
                                              </p:val>
                                            </p:tav>
                                          </p:tavLst>
                                        </p:anim>
                                        <p:anim calcmode="lin" valueType="num">
                                          <p:cBhvr>
                                            <p:cTn id="159" dur="750" fill="hold"/>
                                            <p:tgtEl>
                                              <p:spTgt spid="31"/>
                                            </p:tgtEl>
                                            <p:attrNameLst>
                                              <p:attrName>ppt_h</p:attrName>
                                            </p:attrNameLst>
                                          </p:cBhvr>
                                          <p:tavLst>
                                            <p:tav tm="0">
                                              <p:val>
                                                <p:fltVal val="0"/>
                                              </p:val>
                                            </p:tav>
                                            <p:tav tm="100000">
                                              <p:val>
                                                <p:strVal val="#ppt_h"/>
                                              </p:val>
                                            </p:tav>
                                          </p:tavLst>
                                        </p:anim>
                                      </p:childTnLst>
                                    </p:cTn>
                                  </p:par>
                                  <p:par>
                                    <p:cTn id="160" presetID="6" presetClass="emph" presetSubtype="0" fill="hold" grpId="1" nodeType="withEffect">
                                      <p:stCondLst>
                                        <p:cond delay="0"/>
                                      </p:stCondLst>
                                      <p:childTnLst>
                                        <p:animScale>
                                          <p:cBhvr>
                                            <p:cTn id="161" dur="750" fill="hold"/>
                                            <p:tgtEl>
                                              <p:spTgt spid="31"/>
                                            </p:tgtEl>
                                          </p:cBhvr>
                                          <p:by x="150000" y="150000"/>
                                        </p:animScale>
                                      </p:childTnLst>
                                    </p:cTn>
                                  </p:par>
                                  <p:par>
                                    <p:cTn id="162" presetID="9" presetClass="exit" presetSubtype="0" fill="hold" grpId="2" nodeType="withEffect">
                                      <p:stCondLst>
                                        <p:cond delay="0"/>
                                      </p:stCondLst>
                                      <p:childTnLst>
                                        <p:animEffect transition="out" filter="dissolve">
                                          <p:cBhvr>
                                            <p:cTn id="163" dur="750"/>
                                            <p:tgtEl>
                                              <p:spTgt spid="31"/>
                                            </p:tgtEl>
                                          </p:cBhvr>
                                        </p:animEffect>
                                        <p:set>
                                          <p:cBhvr>
                                            <p:cTn id="164" dur="1" fill="hold">
                                              <p:stCondLst>
                                                <p:cond delay="749"/>
                                              </p:stCondLst>
                                            </p:cTn>
                                            <p:tgtEl>
                                              <p:spTgt spid="31"/>
                                            </p:tgtEl>
                                            <p:attrNameLst>
                                              <p:attrName>style.visibility</p:attrName>
                                            </p:attrNameLst>
                                          </p:cBhvr>
                                          <p:to>
                                            <p:strVal val="hidden"/>
                                          </p:to>
                                        </p:set>
                                      </p:childTnLst>
                                    </p:cTn>
                                  </p:par>
                                </p:childTnLst>
                              </p:cTn>
                            </p:par>
                            <p:par>
                              <p:cTn id="165" fill="hold">
                                <p:stCondLst>
                                  <p:cond delay="10350"/>
                                </p:stCondLst>
                                <p:childTnLst>
                                  <p:par>
                                    <p:cTn id="166" presetID="23" presetClass="entr" presetSubtype="16" fill="hold" grpId="0" nodeType="afterEffect">
                                      <p:stCondLst>
                                        <p:cond delay="0"/>
                                      </p:stCondLst>
                                      <p:childTnLst>
                                        <p:set>
                                          <p:cBhvr>
                                            <p:cTn id="167" dur="1" fill="hold">
                                              <p:stCondLst>
                                                <p:cond delay="0"/>
                                              </p:stCondLst>
                                            </p:cTn>
                                            <p:tgtEl>
                                              <p:spTgt spid="32"/>
                                            </p:tgtEl>
                                            <p:attrNameLst>
                                              <p:attrName>style.visibility</p:attrName>
                                            </p:attrNameLst>
                                          </p:cBhvr>
                                          <p:to>
                                            <p:strVal val="visible"/>
                                          </p:to>
                                        </p:set>
                                        <p:anim calcmode="lin" valueType="num">
                                          <p:cBhvr>
                                            <p:cTn id="168" dur="750" fill="hold"/>
                                            <p:tgtEl>
                                              <p:spTgt spid="32"/>
                                            </p:tgtEl>
                                            <p:attrNameLst>
                                              <p:attrName>ppt_w</p:attrName>
                                            </p:attrNameLst>
                                          </p:cBhvr>
                                          <p:tavLst>
                                            <p:tav tm="0">
                                              <p:val>
                                                <p:fltVal val="0"/>
                                              </p:val>
                                            </p:tav>
                                            <p:tav tm="100000">
                                              <p:val>
                                                <p:strVal val="#ppt_w"/>
                                              </p:val>
                                            </p:tav>
                                          </p:tavLst>
                                        </p:anim>
                                        <p:anim calcmode="lin" valueType="num">
                                          <p:cBhvr>
                                            <p:cTn id="169" dur="750" fill="hold"/>
                                            <p:tgtEl>
                                              <p:spTgt spid="32"/>
                                            </p:tgtEl>
                                            <p:attrNameLst>
                                              <p:attrName>ppt_h</p:attrName>
                                            </p:attrNameLst>
                                          </p:cBhvr>
                                          <p:tavLst>
                                            <p:tav tm="0">
                                              <p:val>
                                                <p:fltVal val="0"/>
                                              </p:val>
                                            </p:tav>
                                            <p:tav tm="100000">
                                              <p:val>
                                                <p:strVal val="#ppt_h"/>
                                              </p:val>
                                            </p:tav>
                                          </p:tavLst>
                                        </p:anim>
                                      </p:childTnLst>
                                    </p:cTn>
                                  </p:par>
                                  <p:par>
                                    <p:cTn id="170" presetID="6" presetClass="emph" presetSubtype="0" fill="hold" grpId="1" nodeType="withEffect">
                                      <p:stCondLst>
                                        <p:cond delay="0"/>
                                      </p:stCondLst>
                                      <p:childTnLst>
                                        <p:animScale>
                                          <p:cBhvr>
                                            <p:cTn id="171" dur="750" fill="hold"/>
                                            <p:tgtEl>
                                              <p:spTgt spid="32"/>
                                            </p:tgtEl>
                                          </p:cBhvr>
                                          <p:by x="150000" y="150000"/>
                                        </p:animScale>
                                      </p:childTnLst>
                                    </p:cTn>
                                  </p:par>
                                  <p:par>
                                    <p:cTn id="172" presetID="9" presetClass="exit" presetSubtype="0" fill="hold" grpId="2" nodeType="withEffect">
                                      <p:stCondLst>
                                        <p:cond delay="0"/>
                                      </p:stCondLst>
                                      <p:childTnLst>
                                        <p:animEffect transition="out" filter="dissolve">
                                          <p:cBhvr>
                                            <p:cTn id="173" dur="750"/>
                                            <p:tgtEl>
                                              <p:spTgt spid="32"/>
                                            </p:tgtEl>
                                          </p:cBhvr>
                                        </p:animEffect>
                                        <p:set>
                                          <p:cBhvr>
                                            <p:cTn id="174" dur="1" fill="hold">
                                              <p:stCondLst>
                                                <p:cond delay="749"/>
                                              </p:stCondLst>
                                            </p:cTn>
                                            <p:tgtEl>
                                              <p:spTgt spid="32"/>
                                            </p:tgtEl>
                                            <p:attrNameLst>
                                              <p:attrName>style.visibility</p:attrName>
                                            </p:attrNameLst>
                                          </p:cBhvr>
                                          <p:to>
                                            <p:strVal val="hidden"/>
                                          </p:to>
                                        </p:set>
                                      </p:childTnLst>
                                    </p:cTn>
                                  </p:par>
                                </p:childTnLst>
                              </p:cTn>
                            </p:par>
                            <p:par>
                              <p:cTn id="175" fill="hold">
                                <p:stCondLst>
                                  <p:cond delay="11100"/>
                                </p:stCondLst>
                                <p:childTnLst>
                                  <p:par>
                                    <p:cTn id="176" presetID="23" presetClass="entr" presetSubtype="16" fill="hold" grpId="0" nodeType="afterEffect">
                                      <p:stCondLst>
                                        <p:cond delay="0"/>
                                      </p:stCondLst>
                                      <p:childTnLst>
                                        <p:set>
                                          <p:cBhvr>
                                            <p:cTn id="177" dur="1" fill="hold">
                                              <p:stCondLst>
                                                <p:cond delay="0"/>
                                              </p:stCondLst>
                                            </p:cTn>
                                            <p:tgtEl>
                                              <p:spTgt spid="33"/>
                                            </p:tgtEl>
                                            <p:attrNameLst>
                                              <p:attrName>style.visibility</p:attrName>
                                            </p:attrNameLst>
                                          </p:cBhvr>
                                          <p:to>
                                            <p:strVal val="visible"/>
                                          </p:to>
                                        </p:set>
                                        <p:anim calcmode="lin" valueType="num">
                                          <p:cBhvr>
                                            <p:cTn id="178" dur="750" fill="hold"/>
                                            <p:tgtEl>
                                              <p:spTgt spid="33"/>
                                            </p:tgtEl>
                                            <p:attrNameLst>
                                              <p:attrName>ppt_w</p:attrName>
                                            </p:attrNameLst>
                                          </p:cBhvr>
                                          <p:tavLst>
                                            <p:tav tm="0">
                                              <p:val>
                                                <p:fltVal val="0"/>
                                              </p:val>
                                            </p:tav>
                                            <p:tav tm="100000">
                                              <p:val>
                                                <p:strVal val="#ppt_w"/>
                                              </p:val>
                                            </p:tav>
                                          </p:tavLst>
                                        </p:anim>
                                        <p:anim calcmode="lin" valueType="num">
                                          <p:cBhvr>
                                            <p:cTn id="179" dur="750" fill="hold"/>
                                            <p:tgtEl>
                                              <p:spTgt spid="33"/>
                                            </p:tgtEl>
                                            <p:attrNameLst>
                                              <p:attrName>ppt_h</p:attrName>
                                            </p:attrNameLst>
                                          </p:cBhvr>
                                          <p:tavLst>
                                            <p:tav tm="0">
                                              <p:val>
                                                <p:fltVal val="0"/>
                                              </p:val>
                                            </p:tav>
                                            <p:tav tm="100000">
                                              <p:val>
                                                <p:strVal val="#ppt_h"/>
                                              </p:val>
                                            </p:tav>
                                          </p:tavLst>
                                        </p:anim>
                                      </p:childTnLst>
                                    </p:cTn>
                                  </p:par>
                                  <p:par>
                                    <p:cTn id="180" presetID="6" presetClass="emph" presetSubtype="0" fill="hold" grpId="1" nodeType="withEffect">
                                      <p:stCondLst>
                                        <p:cond delay="0"/>
                                      </p:stCondLst>
                                      <p:childTnLst>
                                        <p:animScale>
                                          <p:cBhvr>
                                            <p:cTn id="181" dur="750" fill="hold"/>
                                            <p:tgtEl>
                                              <p:spTgt spid="33"/>
                                            </p:tgtEl>
                                          </p:cBhvr>
                                          <p:by x="150000" y="150000"/>
                                        </p:animScale>
                                      </p:childTnLst>
                                    </p:cTn>
                                  </p:par>
                                  <p:par>
                                    <p:cTn id="182" presetID="9" presetClass="exit" presetSubtype="0" fill="hold" grpId="2" nodeType="withEffect">
                                      <p:stCondLst>
                                        <p:cond delay="0"/>
                                      </p:stCondLst>
                                      <p:childTnLst>
                                        <p:animEffect transition="out" filter="dissolve">
                                          <p:cBhvr>
                                            <p:cTn id="183" dur="750"/>
                                            <p:tgtEl>
                                              <p:spTgt spid="33"/>
                                            </p:tgtEl>
                                          </p:cBhvr>
                                        </p:animEffect>
                                        <p:set>
                                          <p:cBhvr>
                                            <p:cTn id="184" dur="1" fill="hold">
                                              <p:stCondLst>
                                                <p:cond delay="749"/>
                                              </p:stCondLst>
                                            </p:cTn>
                                            <p:tgtEl>
                                              <p:spTgt spid="33"/>
                                            </p:tgtEl>
                                            <p:attrNameLst>
                                              <p:attrName>style.visibility</p:attrName>
                                            </p:attrNameLst>
                                          </p:cBhvr>
                                          <p:to>
                                            <p:strVal val="hidden"/>
                                          </p:to>
                                        </p:set>
                                      </p:childTnLst>
                                    </p:cTn>
                                  </p:par>
                                </p:childTnLst>
                              </p:cTn>
                            </p:par>
                            <p:par>
                              <p:cTn id="185" fill="hold">
                                <p:stCondLst>
                                  <p:cond delay="11850"/>
                                </p:stCondLst>
                                <p:childTnLst>
                                  <p:par>
                                    <p:cTn id="186" presetID="23" presetClass="entr" presetSubtype="16" fill="hold" grpId="0" nodeType="afterEffect">
                                      <p:stCondLst>
                                        <p:cond delay="0"/>
                                      </p:stCondLst>
                                      <p:childTnLst>
                                        <p:set>
                                          <p:cBhvr>
                                            <p:cTn id="187" dur="1" fill="hold">
                                              <p:stCondLst>
                                                <p:cond delay="0"/>
                                              </p:stCondLst>
                                            </p:cTn>
                                            <p:tgtEl>
                                              <p:spTgt spid="34"/>
                                            </p:tgtEl>
                                            <p:attrNameLst>
                                              <p:attrName>style.visibility</p:attrName>
                                            </p:attrNameLst>
                                          </p:cBhvr>
                                          <p:to>
                                            <p:strVal val="visible"/>
                                          </p:to>
                                        </p:set>
                                        <p:anim calcmode="lin" valueType="num">
                                          <p:cBhvr>
                                            <p:cTn id="188" dur="750" fill="hold"/>
                                            <p:tgtEl>
                                              <p:spTgt spid="34"/>
                                            </p:tgtEl>
                                            <p:attrNameLst>
                                              <p:attrName>ppt_w</p:attrName>
                                            </p:attrNameLst>
                                          </p:cBhvr>
                                          <p:tavLst>
                                            <p:tav tm="0">
                                              <p:val>
                                                <p:fltVal val="0"/>
                                              </p:val>
                                            </p:tav>
                                            <p:tav tm="100000">
                                              <p:val>
                                                <p:strVal val="#ppt_w"/>
                                              </p:val>
                                            </p:tav>
                                          </p:tavLst>
                                        </p:anim>
                                        <p:anim calcmode="lin" valueType="num">
                                          <p:cBhvr>
                                            <p:cTn id="189" dur="750" fill="hold"/>
                                            <p:tgtEl>
                                              <p:spTgt spid="34"/>
                                            </p:tgtEl>
                                            <p:attrNameLst>
                                              <p:attrName>ppt_h</p:attrName>
                                            </p:attrNameLst>
                                          </p:cBhvr>
                                          <p:tavLst>
                                            <p:tav tm="0">
                                              <p:val>
                                                <p:fltVal val="0"/>
                                              </p:val>
                                            </p:tav>
                                            <p:tav tm="100000">
                                              <p:val>
                                                <p:strVal val="#ppt_h"/>
                                              </p:val>
                                            </p:tav>
                                          </p:tavLst>
                                        </p:anim>
                                      </p:childTnLst>
                                    </p:cTn>
                                  </p:par>
                                  <p:par>
                                    <p:cTn id="190" presetID="6" presetClass="emph" presetSubtype="0" fill="hold" grpId="1" nodeType="withEffect">
                                      <p:stCondLst>
                                        <p:cond delay="0"/>
                                      </p:stCondLst>
                                      <p:childTnLst>
                                        <p:animScale>
                                          <p:cBhvr>
                                            <p:cTn id="191" dur="750" fill="hold"/>
                                            <p:tgtEl>
                                              <p:spTgt spid="34"/>
                                            </p:tgtEl>
                                          </p:cBhvr>
                                          <p:by x="150000" y="150000"/>
                                        </p:animScale>
                                      </p:childTnLst>
                                    </p:cTn>
                                  </p:par>
                                  <p:par>
                                    <p:cTn id="192" presetID="9" presetClass="exit" presetSubtype="0" fill="hold" grpId="2" nodeType="withEffect">
                                      <p:stCondLst>
                                        <p:cond delay="0"/>
                                      </p:stCondLst>
                                      <p:childTnLst>
                                        <p:animEffect transition="out" filter="dissolve">
                                          <p:cBhvr>
                                            <p:cTn id="193" dur="750"/>
                                            <p:tgtEl>
                                              <p:spTgt spid="34"/>
                                            </p:tgtEl>
                                          </p:cBhvr>
                                        </p:animEffect>
                                        <p:set>
                                          <p:cBhvr>
                                            <p:cTn id="194" dur="1" fill="hold">
                                              <p:stCondLst>
                                                <p:cond delay="749"/>
                                              </p:stCondLst>
                                            </p:cTn>
                                            <p:tgtEl>
                                              <p:spTgt spid="34"/>
                                            </p:tgtEl>
                                            <p:attrNameLst>
                                              <p:attrName>style.visibility</p:attrName>
                                            </p:attrNameLst>
                                          </p:cBhvr>
                                          <p:to>
                                            <p:strVal val="hidden"/>
                                          </p:to>
                                        </p:set>
                                      </p:childTnLst>
                                    </p:cTn>
                                  </p:par>
                                </p:childTnLst>
                              </p:cTn>
                            </p:par>
                            <p:par>
                              <p:cTn id="195" fill="hold">
                                <p:stCondLst>
                                  <p:cond delay="12600"/>
                                </p:stCondLst>
                                <p:childTnLst>
                                  <p:par>
                                    <p:cTn id="196" presetID="23" presetClass="entr" presetSubtype="16" fill="hold" grpId="0" nodeType="afterEffect">
                                      <p:stCondLst>
                                        <p:cond delay="0"/>
                                      </p:stCondLst>
                                      <p:childTnLst>
                                        <p:set>
                                          <p:cBhvr>
                                            <p:cTn id="197" dur="1" fill="hold">
                                              <p:stCondLst>
                                                <p:cond delay="0"/>
                                              </p:stCondLst>
                                            </p:cTn>
                                            <p:tgtEl>
                                              <p:spTgt spid="35"/>
                                            </p:tgtEl>
                                            <p:attrNameLst>
                                              <p:attrName>style.visibility</p:attrName>
                                            </p:attrNameLst>
                                          </p:cBhvr>
                                          <p:to>
                                            <p:strVal val="visible"/>
                                          </p:to>
                                        </p:set>
                                        <p:anim calcmode="lin" valueType="num">
                                          <p:cBhvr>
                                            <p:cTn id="198" dur="750" fill="hold"/>
                                            <p:tgtEl>
                                              <p:spTgt spid="35"/>
                                            </p:tgtEl>
                                            <p:attrNameLst>
                                              <p:attrName>ppt_w</p:attrName>
                                            </p:attrNameLst>
                                          </p:cBhvr>
                                          <p:tavLst>
                                            <p:tav tm="0">
                                              <p:val>
                                                <p:fltVal val="0"/>
                                              </p:val>
                                            </p:tav>
                                            <p:tav tm="100000">
                                              <p:val>
                                                <p:strVal val="#ppt_w"/>
                                              </p:val>
                                            </p:tav>
                                          </p:tavLst>
                                        </p:anim>
                                        <p:anim calcmode="lin" valueType="num">
                                          <p:cBhvr>
                                            <p:cTn id="199" dur="750" fill="hold"/>
                                            <p:tgtEl>
                                              <p:spTgt spid="35"/>
                                            </p:tgtEl>
                                            <p:attrNameLst>
                                              <p:attrName>ppt_h</p:attrName>
                                            </p:attrNameLst>
                                          </p:cBhvr>
                                          <p:tavLst>
                                            <p:tav tm="0">
                                              <p:val>
                                                <p:fltVal val="0"/>
                                              </p:val>
                                            </p:tav>
                                            <p:tav tm="100000">
                                              <p:val>
                                                <p:strVal val="#ppt_h"/>
                                              </p:val>
                                            </p:tav>
                                          </p:tavLst>
                                        </p:anim>
                                      </p:childTnLst>
                                    </p:cTn>
                                  </p:par>
                                  <p:par>
                                    <p:cTn id="200" presetID="6" presetClass="emph" presetSubtype="0" fill="hold" grpId="1" nodeType="withEffect">
                                      <p:stCondLst>
                                        <p:cond delay="0"/>
                                      </p:stCondLst>
                                      <p:childTnLst>
                                        <p:animScale>
                                          <p:cBhvr>
                                            <p:cTn id="201" dur="750" fill="hold"/>
                                            <p:tgtEl>
                                              <p:spTgt spid="35"/>
                                            </p:tgtEl>
                                          </p:cBhvr>
                                          <p:by x="150000" y="150000"/>
                                        </p:animScale>
                                      </p:childTnLst>
                                    </p:cTn>
                                  </p:par>
                                  <p:par>
                                    <p:cTn id="202" presetID="9" presetClass="exit" presetSubtype="0" fill="hold" grpId="2" nodeType="withEffect">
                                      <p:stCondLst>
                                        <p:cond delay="0"/>
                                      </p:stCondLst>
                                      <p:childTnLst>
                                        <p:animEffect transition="out" filter="dissolve">
                                          <p:cBhvr>
                                            <p:cTn id="203" dur="750"/>
                                            <p:tgtEl>
                                              <p:spTgt spid="35"/>
                                            </p:tgtEl>
                                          </p:cBhvr>
                                        </p:animEffect>
                                        <p:set>
                                          <p:cBhvr>
                                            <p:cTn id="204" dur="1" fill="hold">
                                              <p:stCondLst>
                                                <p:cond delay="749"/>
                                              </p:stCondLst>
                                            </p:cTn>
                                            <p:tgtEl>
                                              <p:spTgt spid="35"/>
                                            </p:tgtEl>
                                            <p:attrNameLst>
                                              <p:attrName>style.visibility</p:attrName>
                                            </p:attrNameLst>
                                          </p:cBhvr>
                                          <p:to>
                                            <p:strVal val="hidden"/>
                                          </p:to>
                                        </p:set>
                                      </p:childTnLst>
                                    </p:cTn>
                                  </p:par>
                                </p:childTnLst>
                              </p:cTn>
                            </p:par>
                            <p:par>
                              <p:cTn id="205" fill="hold">
                                <p:stCondLst>
                                  <p:cond delay="13350"/>
                                </p:stCondLst>
                                <p:childTnLst>
                                  <p:par>
                                    <p:cTn id="206" presetID="23" presetClass="entr" presetSubtype="16" fill="hold" grpId="0" nodeType="afterEffect">
                                      <p:stCondLst>
                                        <p:cond delay="0"/>
                                      </p:stCondLst>
                                      <p:childTnLst>
                                        <p:set>
                                          <p:cBhvr>
                                            <p:cTn id="207" dur="1" fill="hold">
                                              <p:stCondLst>
                                                <p:cond delay="0"/>
                                              </p:stCondLst>
                                            </p:cTn>
                                            <p:tgtEl>
                                              <p:spTgt spid="37"/>
                                            </p:tgtEl>
                                            <p:attrNameLst>
                                              <p:attrName>style.visibility</p:attrName>
                                            </p:attrNameLst>
                                          </p:cBhvr>
                                          <p:to>
                                            <p:strVal val="visible"/>
                                          </p:to>
                                        </p:set>
                                        <p:anim calcmode="lin" valueType="num">
                                          <p:cBhvr>
                                            <p:cTn id="208" dur="750" fill="hold"/>
                                            <p:tgtEl>
                                              <p:spTgt spid="37"/>
                                            </p:tgtEl>
                                            <p:attrNameLst>
                                              <p:attrName>ppt_w</p:attrName>
                                            </p:attrNameLst>
                                          </p:cBhvr>
                                          <p:tavLst>
                                            <p:tav tm="0">
                                              <p:val>
                                                <p:fltVal val="0"/>
                                              </p:val>
                                            </p:tav>
                                            <p:tav tm="100000">
                                              <p:val>
                                                <p:strVal val="#ppt_w"/>
                                              </p:val>
                                            </p:tav>
                                          </p:tavLst>
                                        </p:anim>
                                        <p:anim calcmode="lin" valueType="num">
                                          <p:cBhvr>
                                            <p:cTn id="209" dur="750" fill="hold"/>
                                            <p:tgtEl>
                                              <p:spTgt spid="37"/>
                                            </p:tgtEl>
                                            <p:attrNameLst>
                                              <p:attrName>ppt_h</p:attrName>
                                            </p:attrNameLst>
                                          </p:cBhvr>
                                          <p:tavLst>
                                            <p:tav tm="0">
                                              <p:val>
                                                <p:fltVal val="0"/>
                                              </p:val>
                                            </p:tav>
                                            <p:tav tm="100000">
                                              <p:val>
                                                <p:strVal val="#ppt_h"/>
                                              </p:val>
                                            </p:tav>
                                          </p:tavLst>
                                        </p:anim>
                                      </p:childTnLst>
                                    </p:cTn>
                                  </p:par>
                                  <p:par>
                                    <p:cTn id="210" presetID="6" presetClass="emph" presetSubtype="0" fill="hold" grpId="1" nodeType="withEffect">
                                      <p:stCondLst>
                                        <p:cond delay="0"/>
                                      </p:stCondLst>
                                      <p:childTnLst>
                                        <p:animScale>
                                          <p:cBhvr>
                                            <p:cTn id="211" dur="750" fill="hold"/>
                                            <p:tgtEl>
                                              <p:spTgt spid="37"/>
                                            </p:tgtEl>
                                          </p:cBhvr>
                                          <p:by x="150000" y="150000"/>
                                        </p:animScale>
                                      </p:childTnLst>
                                    </p:cTn>
                                  </p:par>
                                  <p:par>
                                    <p:cTn id="212" presetID="9" presetClass="exit" presetSubtype="0" fill="hold" grpId="2" nodeType="withEffect">
                                      <p:stCondLst>
                                        <p:cond delay="0"/>
                                      </p:stCondLst>
                                      <p:childTnLst>
                                        <p:animEffect transition="out" filter="dissolve">
                                          <p:cBhvr>
                                            <p:cTn id="213" dur="750"/>
                                            <p:tgtEl>
                                              <p:spTgt spid="37"/>
                                            </p:tgtEl>
                                          </p:cBhvr>
                                        </p:animEffect>
                                        <p:set>
                                          <p:cBhvr>
                                            <p:cTn id="214" dur="1" fill="hold">
                                              <p:stCondLst>
                                                <p:cond delay="749"/>
                                              </p:stCondLst>
                                            </p:cTn>
                                            <p:tgtEl>
                                              <p:spTgt spid="37"/>
                                            </p:tgtEl>
                                            <p:attrNameLst>
                                              <p:attrName>style.visibility</p:attrName>
                                            </p:attrNameLst>
                                          </p:cBhvr>
                                          <p:to>
                                            <p:strVal val="hidden"/>
                                          </p:to>
                                        </p:set>
                                      </p:childTnLst>
                                    </p:cTn>
                                  </p:par>
                                </p:childTnLst>
                              </p:cTn>
                            </p:par>
                            <p:par>
                              <p:cTn id="215" fill="hold">
                                <p:stCondLst>
                                  <p:cond delay="14100"/>
                                </p:stCondLst>
                                <p:childTnLst>
                                  <p:par>
                                    <p:cTn id="216" presetID="23" presetClass="entr" presetSubtype="16" fill="hold" grpId="0" nodeType="afterEffect">
                                      <p:stCondLst>
                                        <p:cond delay="0"/>
                                      </p:stCondLst>
                                      <p:childTnLst>
                                        <p:set>
                                          <p:cBhvr>
                                            <p:cTn id="217" dur="1" fill="hold">
                                              <p:stCondLst>
                                                <p:cond delay="0"/>
                                              </p:stCondLst>
                                            </p:cTn>
                                            <p:tgtEl>
                                              <p:spTgt spid="38"/>
                                            </p:tgtEl>
                                            <p:attrNameLst>
                                              <p:attrName>style.visibility</p:attrName>
                                            </p:attrNameLst>
                                          </p:cBhvr>
                                          <p:to>
                                            <p:strVal val="visible"/>
                                          </p:to>
                                        </p:set>
                                        <p:anim calcmode="lin" valueType="num">
                                          <p:cBhvr>
                                            <p:cTn id="218" dur="750" fill="hold"/>
                                            <p:tgtEl>
                                              <p:spTgt spid="38"/>
                                            </p:tgtEl>
                                            <p:attrNameLst>
                                              <p:attrName>ppt_w</p:attrName>
                                            </p:attrNameLst>
                                          </p:cBhvr>
                                          <p:tavLst>
                                            <p:tav tm="0">
                                              <p:val>
                                                <p:fltVal val="0"/>
                                              </p:val>
                                            </p:tav>
                                            <p:tav tm="100000">
                                              <p:val>
                                                <p:strVal val="#ppt_w"/>
                                              </p:val>
                                            </p:tav>
                                          </p:tavLst>
                                        </p:anim>
                                        <p:anim calcmode="lin" valueType="num">
                                          <p:cBhvr>
                                            <p:cTn id="219" dur="750" fill="hold"/>
                                            <p:tgtEl>
                                              <p:spTgt spid="38"/>
                                            </p:tgtEl>
                                            <p:attrNameLst>
                                              <p:attrName>ppt_h</p:attrName>
                                            </p:attrNameLst>
                                          </p:cBhvr>
                                          <p:tavLst>
                                            <p:tav tm="0">
                                              <p:val>
                                                <p:fltVal val="0"/>
                                              </p:val>
                                            </p:tav>
                                            <p:tav tm="100000">
                                              <p:val>
                                                <p:strVal val="#ppt_h"/>
                                              </p:val>
                                            </p:tav>
                                          </p:tavLst>
                                        </p:anim>
                                      </p:childTnLst>
                                    </p:cTn>
                                  </p:par>
                                  <p:par>
                                    <p:cTn id="220" presetID="6" presetClass="emph" presetSubtype="0" fill="hold" grpId="1" nodeType="withEffect">
                                      <p:stCondLst>
                                        <p:cond delay="0"/>
                                      </p:stCondLst>
                                      <p:childTnLst>
                                        <p:animScale>
                                          <p:cBhvr>
                                            <p:cTn id="221" dur="750" fill="hold"/>
                                            <p:tgtEl>
                                              <p:spTgt spid="38"/>
                                            </p:tgtEl>
                                          </p:cBhvr>
                                          <p:by x="150000" y="150000"/>
                                        </p:animScale>
                                      </p:childTnLst>
                                    </p:cTn>
                                  </p:par>
                                  <p:par>
                                    <p:cTn id="222" presetID="9" presetClass="exit" presetSubtype="0" fill="hold" grpId="2" nodeType="withEffect">
                                      <p:stCondLst>
                                        <p:cond delay="0"/>
                                      </p:stCondLst>
                                      <p:childTnLst>
                                        <p:animEffect transition="out" filter="dissolve">
                                          <p:cBhvr>
                                            <p:cTn id="223" dur="750"/>
                                            <p:tgtEl>
                                              <p:spTgt spid="38"/>
                                            </p:tgtEl>
                                          </p:cBhvr>
                                        </p:animEffect>
                                        <p:set>
                                          <p:cBhvr>
                                            <p:cTn id="224" dur="1" fill="hold">
                                              <p:stCondLst>
                                                <p:cond delay="749"/>
                                              </p:stCondLst>
                                            </p:cTn>
                                            <p:tgtEl>
                                              <p:spTgt spid="38"/>
                                            </p:tgtEl>
                                            <p:attrNameLst>
                                              <p:attrName>style.visibility</p:attrName>
                                            </p:attrNameLst>
                                          </p:cBhvr>
                                          <p:to>
                                            <p:strVal val="hidden"/>
                                          </p:to>
                                        </p:set>
                                      </p:childTnLst>
                                    </p:cTn>
                                  </p:par>
                                </p:childTnLst>
                              </p:cTn>
                            </p:par>
                            <p:par>
                              <p:cTn id="225" fill="hold">
                                <p:stCondLst>
                                  <p:cond delay="14850"/>
                                </p:stCondLst>
                                <p:childTnLst>
                                  <p:par>
                                    <p:cTn id="226" presetID="23" presetClass="entr" presetSubtype="16" fill="hold" grpId="0" nodeType="afterEffect">
                                      <p:stCondLst>
                                        <p:cond delay="0"/>
                                      </p:stCondLst>
                                      <p:childTnLst>
                                        <p:set>
                                          <p:cBhvr>
                                            <p:cTn id="227" dur="1" fill="hold">
                                              <p:stCondLst>
                                                <p:cond delay="0"/>
                                              </p:stCondLst>
                                            </p:cTn>
                                            <p:tgtEl>
                                              <p:spTgt spid="39"/>
                                            </p:tgtEl>
                                            <p:attrNameLst>
                                              <p:attrName>style.visibility</p:attrName>
                                            </p:attrNameLst>
                                          </p:cBhvr>
                                          <p:to>
                                            <p:strVal val="visible"/>
                                          </p:to>
                                        </p:set>
                                        <p:anim calcmode="lin" valueType="num">
                                          <p:cBhvr>
                                            <p:cTn id="228" dur="750" fill="hold"/>
                                            <p:tgtEl>
                                              <p:spTgt spid="39"/>
                                            </p:tgtEl>
                                            <p:attrNameLst>
                                              <p:attrName>ppt_w</p:attrName>
                                            </p:attrNameLst>
                                          </p:cBhvr>
                                          <p:tavLst>
                                            <p:tav tm="0">
                                              <p:val>
                                                <p:fltVal val="0"/>
                                              </p:val>
                                            </p:tav>
                                            <p:tav tm="100000">
                                              <p:val>
                                                <p:strVal val="#ppt_w"/>
                                              </p:val>
                                            </p:tav>
                                          </p:tavLst>
                                        </p:anim>
                                        <p:anim calcmode="lin" valueType="num">
                                          <p:cBhvr>
                                            <p:cTn id="229" dur="750" fill="hold"/>
                                            <p:tgtEl>
                                              <p:spTgt spid="39"/>
                                            </p:tgtEl>
                                            <p:attrNameLst>
                                              <p:attrName>ppt_h</p:attrName>
                                            </p:attrNameLst>
                                          </p:cBhvr>
                                          <p:tavLst>
                                            <p:tav tm="0">
                                              <p:val>
                                                <p:fltVal val="0"/>
                                              </p:val>
                                            </p:tav>
                                            <p:tav tm="100000">
                                              <p:val>
                                                <p:strVal val="#ppt_h"/>
                                              </p:val>
                                            </p:tav>
                                          </p:tavLst>
                                        </p:anim>
                                      </p:childTnLst>
                                    </p:cTn>
                                  </p:par>
                                  <p:par>
                                    <p:cTn id="230" presetID="6" presetClass="emph" presetSubtype="0" fill="hold" grpId="1" nodeType="withEffect">
                                      <p:stCondLst>
                                        <p:cond delay="0"/>
                                      </p:stCondLst>
                                      <p:childTnLst>
                                        <p:animScale>
                                          <p:cBhvr>
                                            <p:cTn id="231" dur="750" fill="hold"/>
                                            <p:tgtEl>
                                              <p:spTgt spid="39"/>
                                            </p:tgtEl>
                                          </p:cBhvr>
                                          <p:by x="150000" y="150000"/>
                                        </p:animScale>
                                      </p:childTnLst>
                                    </p:cTn>
                                  </p:par>
                                  <p:par>
                                    <p:cTn id="232" presetID="9" presetClass="exit" presetSubtype="0" fill="hold" grpId="2" nodeType="withEffect">
                                      <p:stCondLst>
                                        <p:cond delay="0"/>
                                      </p:stCondLst>
                                      <p:childTnLst>
                                        <p:animEffect transition="out" filter="dissolve">
                                          <p:cBhvr>
                                            <p:cTn id="233" dur="750"/>
                                            <p:tgtEl>
                                              <p:spTgt spid="39"/>
                                            </p:tgtEl>
                                          </p:cBhvr>
                                        </p:animEffect>
                                        <p:set>
                                          <p:cBhvr>
                                            <p:cTn id="234" dur="1" fill="hold">
                                              <p:stCondLst>
                                                <p:cond delay="749"/>
                                              </p:stCondLst>
                                            </p:cTn>
                                            <p:tgtEl>
                                              <p:spTgt spid="39"/>
                                            </p:tgtEl>
                                            <p:attrNameLst>
                                              <p:attrName>style.visibility</p:attrName>
                                            </p:attrNameLst>
                                          </p:cBhvr>
                                          <p:to>
                                            <p:strVal val="hidden"/>
                                          </p:to>
                                        </p:set>
                                      </p:childTnLst>
                                    </p:cTn>
                                  </p:par>
                                </p:childTnLst>
                              </p:cTn>
                            </p:par>
                            <p:par>
                              <p:cTn id="235" fill="hold">
                                <p:stCondLst>
                                  <p:cond delay="15600"/>
                                </p:stCondLst>
                                <p:childTnLst>
                                  <p:par>
                                    <p:cTn id="236" presetID="23" presetClass="entr" presetSubtype="16" fill="hold" grpId="0" nodeType="afterEffect">
                                      <p:stCondLst>
                                        <p:cond delay="0"/>
                                      </p:stCondLst>
                                      <p:childTnLst>
                                        <p:set>
                                          <p:cBhvr>
                                            <p:cTn id="237" dur="1" fill="hold">
                                              <p:stCondLst>
                                                <p:cond delay="0"/>
                                              </p:stCondLst>
                                            </p:cTn>
                                            <p:tgtEl>
                                              <p:spTgt spid="40"/>
                                            </p:tgtEl>
                                            <p:attrNameLst>
                                              <p:attrName>style.visibility</p:attrName>
                                            </p:attrNameLst>
                                          </p:cBhvr>
                                          <p:to>
                                            <p:strVal val="visible"/>
                                          </p:to>
                                        </p:set>
                                        <p:anim calcmode="lin" valueType="num">
                                          <p:cBhvr>
                                            <p:cTn id="238" dur="750" fill="hold"/>
                                            <p:tgtEl>
                                              <p:spTgt spid="40"/>
                                            </p:tgtEl>
                                            <p:attrNameLst>
                                              <p:attrName>ppt_w</p:attrName>
                                            </p:attrNameLst>
                                          </p:cBhvr>
                                          <p:tavLst>
                                            <p:tav tm="0">
                                              <p:val>
                                                <p:fltVal val="0"/>
                                              </p:val>
                                            </p:tav>
                                            <p:tav tm="100000">
                                              <p:val>
                                                <p:strVal val="#ppt_w"/>
                                              </p:val>
                                            </p:tav>
                                          </p:tavLst>
                                        </p:anim>
                                        <p:anim calcmode="lin" valueType="num">
                                          <p:cBhvr>
                                            <p:cTn id="239" dur="750" fill="hold"/>
                                            <p:tgtEl>
                                              <p:spTgt spid="40"/>
                                            </p:tgtEl>
                                            <p:attrNameLst>
                                              <p:attrName>ppt_h</p:attrName>
                                            </p:attrNameLst>
                                          </p:cBhvr>
                                          <p:tavLst>
                                            <p:tav tm="0">
                                              <p:val>
                                                <p:fltVal val="0"/>
                                              </p:val>
                                            </p:tav>
                                            <p:tav tm="100000">
                                              <p:val>
                                                <p:strVal val="#ppt_h"/>
                                              </p:val>
                                            </p:tav>
                                          </p:tavLst>
                                        </p:anim>
                                      </p:childTnLst>
                                    </p:cTn>
                                  </p:par>
                                  <p:par>
                                    <p:cTn id="240" presetID="6" presetClass="emph" presetSubtype="0" fill="hold" grpId="1" nodeType="withEffect">
                                      <p:stCondLst>
                                        <p:cond delay="0"/>
                                      </p:stCondLst>
                                      <p:childTnLst>
                                        <p:animScale>
                                          <p:cBhvr>
                                            <p:cTn id="241" dur="750" fill="hold"/>
                                            <p:tgtEl>
                                              <p:spTgt spid="40"/>
                                            </p:tgtEl>
                                          </p:cBhvr>
                                          <p:by x="150000" y="150000"/>
                                        </p:animScale>
                                      </p:childTnLst>
                                    </p:cTn>
                                  </p:par>
                                  <p:par>
                                    <p:cTn id="242" presetID="9" presetClass="exit" presetSubtype="0" fill="hold" grpId="2" nodeType="withEffect">
                                      <p:stCondLst>
                                        <p:cond delay="0"/>
                                      </p:stCondLst>
                                      <p:childTnLst>
                                        <p:animEffect transition="out" filter="dissolve">
                                          <p:cBhvr>
                                            <p:cTn id="243" dur="750"/>
                                            <p:tgtEl>
                                              <p:spTgt spid="40"/>
                                            </p:tgtEl>
                                          </p:cBhvr>
                                        </p:animEffect>
                                        <p:set>
                                          <p:cBhvr>
                                            <p:cTn id="244" dur="1" fill="hold">
                                              <p:stCondLst>
                                                <p:cond delay="749"/>
                                              </p:stCondLst>
                                            </p:cTn>
                                            <p:tgtEl>
                                              <p:spTgt spid="40"/>
                                            </p:tgtEl>
                                            <p:attrNameLst>
                                              <p:attrName>style.visibility</p:attrName>
                                            </p:attrNameLst>
                                          </p:cBhvr>
                                          <p:to>
                                            <p:strVal val="hidden"/>
                                          </p:to>
                                        </p:set>
                                      </p:childTnLst>
                                    </p:cTn>
                                  </p:par>
                                </p:childTnLst>
                              </p:cTn>
                            </p:par>
                            <p:par>
                              <p:cTn id="245" fill="hold">
                                <p:stCondLst>
                                  <p:cond delay="16350"/>
                                </p:stCondLst>
                                <p:childTnLst>
                                  <p:par>
                                    <p:cTn id="246" presetID="23" presetClass="entr" presetSubtype="16" fill="hold" grpId="0" nodeType="afterEffect">
                                      <p:stCondLst>
                                        <p:cond delay="0"/>
                                      </p:stCondLst>
                                      <p:childTnLst>
                                        <p:set>
                                          <p:cBhvr>
                                            <p:cTn id="247" dur="1" fill="hold">
                                              <p:stCondLst>
                                                <p:cond delay="0"/>
                                              </p:stCondLst>
                                            </p:cTn>
                                            <p:tgtEl>
                                              <p:spTgt spid="41"/>
                                            </p:tgtEl>
                                            <p:attrNameLst>
                                              <p:attrName>style.visibility</p:attrName>
                                            </p:attrNameLst>
                                          </p:cBhvr>
                                          <p:to>
                                            <p:strVal val="visible"/>
                                          </p:to>
                                        </p:set>
                                        <p:anim calcmode="lin" valueType="num">
                                          <p:cBhvr>
                                            <p:cTn id="248" dur="750" fill="hold"/>
                                            <p:tgtEl>
                                              <p:spTgt spid="41"/>
                                            </p:tgtEl>
                                            <p:attrNameLst>
                                              <p:attrName>ppt_w</p:attrName>
                                            </p:attrNameLst>
                                          </p:cBhvr>
                                          <p:tavLst>
                                            <p:tav tm="0">
                                              <p:val>
                                                <p:fltVal val="0"/>
                                              </p:val>
                                            </p:tav>
                                            <p:tav tm="100000">
                                              <p:val>
                                                <p:strVal val="#ppt_w"/>
                                              </p:val>
                                            </p:tav>
                                          </p:tavLst>
                                        </p:anim>
                                        <p:anim calcmode="lin" valueType="num">
                                          <p:cBhvr>
                                            <p:cTn id="249" dur="750" fill="hold"/>
                                            <p:tgtEl>
                                              <p:spTgt spid="41"/>
                                            </p:tgtEl>
                                            <p:attrNameLst>
                                              <p:attrName>ppt_h</p:attrName>
                                            </p:attrNameLst>
                                          </p:cBhvr>
                                          <p:tavLst>
                                            <p:tav tm="0">
                                              <p:val>
                                                <p:fltVal val="0"/>
                                              </p:val>
                                            </p:tav>
                                            <p:tav tm="100000">
                                              <p:val>
                                                <p:strVal val="#ppt_h"/>
                                              </p:val>
                                            </p:tav>
                                          </p:tavLst>
                                        </p:anim>
                                      </p:childTnLst>
                                    </p:cTn>
                                  </p:par>
                                  <p:par>
                                    <p:cTn id="250" presetID="6" presetClass="emph" presetSubtype="0" fill="hold" grpId="1" nodeType="withEffect">
                                      <p:stCondLst>
                                        <p:cond delay="0"/>
                                      </p:stCondLst>
                                      <p:childTnLst>
                                        <p:animScale>
                                          <p:cBhvr>
                                            <p:cTn id="251" dur="750" fill="hold"/>
                                            <p:tgtEl>
                                              <p:spTgt spid="41"/>
                                            </p:tgtEl>
                                          </p:cBhvr>
                                          <p:by x="150000" y="150000"/>
                                        </p:animScale>
                                      </p:childTnLst>
                                    </p:cTn>
                                  </p:par>
                                  <p:par>
                                    <p:cTn id="252" presetID="9" presetClass="exit" presetSubtype="0" fill="hold" grpId="2" nodeType="withEffect">
                                      <p:stCondLst>
                                        <p:cond delay="0"/>
                                      </p:stCondLst>
                                      <p:childTnLst>
                                        <p:animEffect transition="out" filter="dissolve">
                                          <p:cBhvr>
                                            <p:cTn id="253" dur="750"/>
                                            <p:tgtEl>
                                              <p:spTgt spid="41"/>
                                            </p:tgtEl>
                                          </p:cBhvr>
                                        </p:animEffect>
                                        <p:set>
                                          <p:cBhvr>
                                            <p:cTn id="254" dur="1" fill="hold">
                                              <p:stCondLst>
                                                <p:cond delay="749"/>
                                              </p:stCondLst>
                                            </p:cTn>
                                            <p:tgtEl>
                                              <p:spTgt spid="41"/>
                                            </p:tgtEl>
                                            <p:attrNameLst>
                                              <p:attrName>style.visibility</p:attrName>
                                            </p:attrNameLst>
                                          </p:cBhvr>
                                          <p:to>
                                            <p:strVal val="hidden"/>
                                          </p:to>
                                        </p:set>
                                      </p:childTnLst>
                                    </p:cTn>
                                  </p:par>
                                </p:childTnLst>
                              </p:cTn>
                            </p:par>
                            <p:par>
                              <p:cTn id="255" fill="hold">
                                <p:stCondLst>
                                  <p:cond delay="17100"/>
                                </p:stCondLst>
                                <p:childTnLst>
                                  <p:par>
                                    <p:cTn id="256" presetID="23" presetClass="entr" presetSubtype="16" fill="hold" grpId="0" nodeType="afterEffect">
                                      <p:stCondLst>
                                        <p:cond delay="0"/>
                                      </p:stCondLst>
                                      <p:childTnLst>
                                        <p:set>
                                          <p:cBhvr>
                                            <p:cTn id="257" dur="1" fill="hold">
                                              <p:stCondLst>
                                                <p:cond delay="0"/>
                                              </p:stCondLst>
                                            </p:cTn>
                                            <p:tgtEl>
                                              <p:spTgt spid="42"/>
                                            </p:tgtEl>
                                            <p:attrNameLst>
                                              <p:attrName>style.visibility</p:attrName>
                                            </p:attrNameLst>
                                          </p:cBhvr>
                                          <p:to>
                                            <p:strVal val="visible"/>
                                          </p:to>
                                        </p:set>
                                        <p:anim calcmode="lin" valueType="num">
                                          <p:cBhvr>
                                            <p:cTn id="258" dur="750" fill="hold"/>
                                            <p:tgtEl>
                                              <p:spTgt spid="42"/>
                                            </p:tgtEl>
                                            <p:attrNameLst>
                                              <p:attrName>ppt_w</p:attrName>
                                            </p:attrNameLst>
                                          </p:cBhvr>
                                          <p:tavLst>
                                            <p:tav tm="0">
                                              <p:val>
                                                <p:fltVal val="0"/>
                                              </p:val>
                                            </p:tav>
                                            <p:tav tm="100000">
                                              <p:val>
                                                <p:strVal val="#ppt_w"/>
                                              </p:val>
                                            </p:tav>
                                          </p:tavLst>
                                        </p:anim>
                                        <p:anim calcmode="lin" valueType="num">
                                          <p:cBhvr>
                                            <p:cTn id="259" dur="750" fill="hold"/>
                                            <p:tgtEl>
                                              <p:spTgt spid="42"/>
                                            </p:tgtEl>
                                            <p:attrNameLst>
                                              <p:attrName>ppt_h</p:attrName>
                                            </p:attrNameLst>
                                          </p:cBhvr>
                                          <p:tavLst>
                                            <p:tav tm="0">
                                              <p:val>
                                                <p:fltVal val="0"/>
                                              </p:val>
                                            </p:tav>
                                            <p:tav tm="100000">
                                              <p:val>
                                                <p:strVal val="#ppt_h"/>
                                              </p:val>
                                            </p:tav>
                                          </p:tavLst>
                                        </p:anim>
                                      </p:childTnLst>
                                    </p:cTn>
                                  </p:par>
                                  <p:par>
                                    <p:cTn id="260" presetID="6" presetClass="emph" presetSubtype="0" fill="hold" grpId="1" nodeType="withEffect">
                                      <p:stCondLst>
                                        <p:cond delay="0"/>
                                      </p:stCondLst>
                                      <p:childTnLst>
                                        <p:animScale>
                                          <p:cBhvr>
                                            <p:cTn id="261" dur="750" fill="hold"/>
                                            <p:tgtEl>
                                              <p:spTgt spid="42"/>
                                            </p:tgtEl>
                                          </p:cBhvr>
                                          <p:by x="150000" y="150000"/>
                                        </p:animScale>
                                      </p:childTnLst>
                                    </p:cTn>
                                  </p:par>
                                  <p:par>
                                    <p:cTn id="262" presetID="9" presetClass="exit" presetSubtype="0" fill="hold" grpId="2" nodeType="withEffect">
                                      <p:stCondLst>
                                        <p:cond delay="0"/>
                                      </p:stCondLst>
                                      <p:childTnLst>
                                        <p:animEffect transition="out" filter="dissolve">
                                          <p:cBhvr>
                                            <p:cTn id="263" dur="750"/>
                                            <p:tgtEl>
                                              <p:spTgt spid="42"/>
                                            </p:tgtEl>
                                          </p:cBhvr>
                                        </p:animEffect>
                                        <p:set>
                                          <p:cBhvr>
                                            <p:cTn id="264" dur="1" fill="hold">
                                              <p:stCondLst>
                                                <p:cond delay="749"/>
                                              </p:stCondLst>
                                            </p:cTn>
                                            <p:tgtEl>
                                              <p:spTgt spid="42"/>
                                            </p:tgtEl>
                                            <p:attrNameLst>
                                              <p:attrName>style.visibility</p:attrName>
                                            </p:attrNameLst>
                                          </p:cBhvr>
                                          <p:to>
                                            <p:strVal val="hidden"/>
                                          </p:to>
                                        </p:set>
                                      </p:childTnLst>
                                    </p:cTn>
                                  </p:par>
                                  <p:par>
                                    <p:cTn id="265" presetID="2" presetClass="entr" presetSubtype="2" fill="hold" nodeType="withEffect" p14:presetBounceEnd="42000">
                                      <p:stCondLst>
                                        <p:cond delay="0"/>
                                      </p:stCondLst>
                                      <p:iterate type="wd">
                                        <p:tmPct val="10000"/>
                                      </p:iterate>
                                      <p:childTnLst>
                                        <p:set>
                                          <p:cBhvr>
                                            <p:cTn id="266" dur="1" fill="hold">
                                              <p:stCondLst>
                                                <p:cond delay="0"/>
                                              </p:stCondLst>
                                            </p:cTn>
                                            <p:tgtEl>
                                              <p:spTgt spid="49"/>
                                            </p:tgtEl>
                                            <p:attrNameLst>
                                              <p:attrName>style.visibility</p:attrName>
                                            </p:attrNameLst>
                                          </p:cBhvr>
                                          <p:to>
                                            <p:strVal val="visible"/>
                                          </p:to>
                                        </p:set>
                                        <p:anim calcmode="lin" valueType="num" p14:bounceEnd="42000">
                                          <p:cBhvr additive="base">
                                            <p:cTn id="267" dur="1000" fill="hold"/>
                                            <p:tgtEl>
                                              <p:spTgt spid="49"/>
                                            </p:tgtEl>
                                            <p:attrNameLst>
                                              <p:attrName>ppt_x</p:attrName>
                                            </p:attrNameLst>
                                          </p:cBhvr>
                                          <p:tavLst>
                                            <p:tav tm="0">
                                              <p:val>
                                                <p:strVal val="1+#ppt_w/2"/>
                                              </p:val>
                                            </p:tav>
                                            <p:tav tm="100000">
                                              <p:val>
                                                <p:strVal val="#ppt_x"/>
                                              </p:val>
                                            </p:tav>
                                          </p:tavLst>
                                        </p:anim>
                                        <p:anim calcmode="lin" valueType="num" p14:bounceEnd="42000">
                                          <p:cBhvr additive="base">
                                            <p:cTn id="268" dur="1000" fill="hold"/>
                                            <p:tgtEl>
                                              <p:spTgt spid="49"/>
                                            </p:tgtEl>
                                            <p:attrNameLst>
                                              <p:attrName>ppt_y</p:attrName>
                                            </p:attrNameLst>
                                          </p:cBhvr>
                                          <p:tavLst>
                                            <p:tav tm="0">
                                              <p:val>
                                                <p:strVal val="#ppt_y"/>
                                              </p:val>
                                            </p:tav>
                                            <p:tav tm="100000">
                                              <p:val>
                                                <p:strVal val="#ppt_y"/>
                                              </p:val>
                                            </p:tav>
                                          </p:tavLst>
                                        </p:anim>
                                      </p:childTnLst>
                                    </p:cTn>
                                  </p:par>
                                  <p:par>
                                    <p:cTn id="269" presetID="42" presetClass="path" presetSubtype="0" accel="50000" decel="50000" fill="hold" nodeType="withEffect">
                                      <p:stCondLst>
                                        <p:cond delay="0"/>
                                      </p:stCondLst>
                                      <p:childTnLst>
                                        <p:animMotion origin="layout" path="M 0.17049 -0.07868 L 0.78421 -0.22801 " pathEditMode="relative" rAng="0" ptsTypes="AA">
                                          <p:cBhvr>
                                            <p:cTn id="270" dur="2000" fill="hold"/>
                                            <p:tgtEl>
                                              <p:spTgt spid="50"/>
                                            </p:tgtEl>
                                            <p:attrNameLst>
                                              <p:attrName>ppt_x</p:attrName>
                                              <p:attrName>ppt_y</p:attrName>
                                            </p:attrNameLst>
                                          </p:cBhvr>
                                          <p:rCtr x="30677" y="-746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P spid="7" grpId="1" animBg="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2" grpId="0"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31" grpId="0" animBg="1"/>
          <p:bldP spid="31" grpId="1" animBg="1"/>
          <p:bldP spid="31" grpId="2" animBg="1"/>
          <p:bldP spid="32" grpId="0" animBg="1"/>
          <p:bldP spid="32" grpId="1" animBg="1"/>
          <p:bldP spid="32" grpId="2" animBg="1"/>
          <p:bldP spid="33" grpId="0" animBg="1"/>
          <p:bldP spid="33" grpId="1" animBg="1"/>
          <p:bldP spid="33" grpId="2" animBg="1"/>
          <p:bldP spid="34" grpId="0" animBg="1"/>
          <p:bldP spid="34" grpId="1" animBg="1"/>
          <p:bldP spid="34" grpId="2" animBg="1"/>
          <p:bldP spid="35" grpId="0" animBg="1"/>
          <p:bldP spid="35" grpId="1" animBg="1"/>
          <p:bldP spid="35" grpId="2" animBg="1"/>
          <p:bldP spid="37" grpId="0" animBg="1"/>
          <p:bldP spid="37" grpId="1" animBg="1"/>
          <p:bldP spid="37" grpId="2" animBg="1"/>
          <p:bldP spid="38" grpId="0" animBg="1"/>
          <p:bldP spid="38" grpId="1" animBg="1"/>
          <p:bldP spid="38" grpId="2" animBg="1"/>
          <p:bldP spid="39" grpId="0" animBg="1"/>
          <p:bldP spid="39" grpId="1" animBg="1"/>
          <p:bldP spid="39" grpId="2" animBg="1"/>
          <p:bldP spid="40" grpId="0" animBg="1"/>
          <p:bldP spid="40" grpId="1" animBg="1"/>
          <p:bldP spid="40" grpId="2" animBg="1"/>
          <p:bldP spid="41" grpId="0" animBg="1"/>
          <p:bldP spid="41" grpId="1" animBg="1"/>
          <p:bldP spid="41" grpId="2" animBg="1"/>
          <p:bldP spid="42" grpId="0" animBg="1"/>
          <p:bldP spid="42" grpId="1" animBg="1"/>
          <p:bldP spid="42" grpId="2"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500"/>
                                            <p:tgtEl>
                                              <p:spTgt spid="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up)">
                                          <p:cBhvr>
                                            <p:cTn id="16" dur="500"/>
                                            <p:tgtEl>
                                              <p:spTgt spid="5"/>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10"/>
                                            <p:tgtEl>
                                              <p:spTgt spid="6"/>
                                            </p:tgtEl>
                                          </p:cBhvr>
                                        </p:animEffect>
                                      </p:childTnLst>
                                    </p:cTn>
                                  </p:par>
                                </p:childTnLst>
                              </p:cTn>
                            </p:par>
                            <p:par>
                              <p:cTn id="20" fill="hold">
                                <p:stCondLst>
                                  <p:cond delay="500"/>
                                </p:stCondLst>
                                <p:childTnLst>
                                  <p:par>
                                    <p:cTn id="21" presetID="23" presetClass="entr" presetSubtype="16"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1000" fill="hold"/>
                                            <p:tgtEl>
                                              <p:spTgt spid="7"/>
                                            </p:tgtEl>
                                            <p:attrNameLst>
                                              <p:attrName>ppt_w</p:attrName>
                                            </p:attrNameLst>
                                          </p:cBhvr>
                                          <p:tavLst>
                                            <p:tav tm="0">
                                              <p:val>
                                                <p:fltVal val="0"/>
                                              </p:val>
                                            </p:tav>
                                            <p:tav tm="100000">
                                              <p:val>
                                                <p:strVal val="#ppt_w"/>
                                              </p:val>
                                            </p:tav>
                                          </p:tavLst>
                                        </p:anim>
                                        <p:anim calcmode="lin" valueType="num">
                                          <p:cBhvr>
                                            <p:cTn id="24" dur="1000" fill="hold"/>
                                            <p:tgtEl>
                                              <p:spTgt spid="7"/>
                                            </p:tgtEl>
                                            <p:attrNameLst>
                                              <p:attrName>ppt_h</p:attrName>
                                            </p:attrNameLst>
                                          </p:cBhvr>
                                          <p:tavLst>
                                            <p:tav tm="0">
                                              <p:val>
                                                <p:fltVal val="0"/>
                                              </p:val>
                                            </p:tav>
                                            <p:tav tm="100000">
                                              <p:val>
                                                <p:strVal val="#ppt_h"/>
                                              </p:val>
                                            </p:tav>
                                          </p:tavLst>
                                        </p:anim>
                                      </p:childTnLst>
                                    </p:cTn>
                                  </p:par>
                                  <p:par>
                                    <p:cTn id="25" presetID="6" presetClass="emph" presetSubtype="0" accel="15000" decel="45000" fill="hold" grpId="1" nodeType="withEffect">
                                      <p:stCondLst>
                                        <p:cond delay="0"/>
                                      </p:stCondLst>
                                      <p:childTnLst>
                                        <p:animScale>
                                          <p:cBhvr>
                                            <p:cTn id="26" dur="1000" fill="hold"/>
                                            <p:tgtEl>
                                              <p:spTgt spid="7"/>
                                            </p:tgtEl>
                                          </p:cBhvr>
                                          <p:by x="1600000" y="1600000"/>
                                        </p:animScale>
                                      </p:childTnLst>
                                    </p:cTn>
                                  </p:par>
                                  <p:par>
                                    <p:cTn id="27" presetID="23" presetClass="entr" presetSubtype="16" fill="hold" grpId="0" nodeType="withEffect">
                                      <p:stCondLst>
                                        <p:cond delay="400"/>
                                      </p:stCondLst>
                                      <p:childTnLst>
                                        <p:set>
                                          <p:cBhvr>
                                            <p:cTn id="28" dur="1" fill="hold">
                                              <p:stCondLst>
                                                <p:cond delay="0"/>
                                              </p:stCondLst>
                                            </p:cTn>
                                            <p:tgtEl>
                                              <p:spTgt spid="8"/>
                                            </p:tgtEl>
                                            <p:attrNameLst>
                                              <p:attrName>style.visibility</p:attrName>
                                            </p:attrNameLst>
                                          </p:cBhvr>
                                          <p:to>
                                            <p:strVal val="visible"/>
                                          </p:to>
                                        </p:set>
                                        <p:anim calcmode="lin" valueType="num">
                                          <p:cBhvr>
                                            <p:cTn id="29" dur="1000" fill="hold"/>
                                            <p:tgtEl>
                                              <p:spTgt spid="8"/>
                                            </p:tgtEl>
                                            <p:attrNameLst>
                                              <p:attrName>ppt_w</p:attrName>
                                            </p:attrNameLst>
                                          </p:cBhvr>
                                          <p:tavLst>
                                            <p:tav tm="0">
                                              <p:val>
                                                <p:fltVal val="0"/>
                                              </p:val>
                                            </p:tav>
                                            <p:tav tm="100000">
                                              <p:val>
                                                <p:strVal val="#ppt_w"/>
                                              </p:val>
                                            </p:tav>
                                          </p:tavLst>
                                        </p:anim>
                                        <p:anim calcmode="lin" valueType="num">
                                          <p:cBhvr>
                                            <p:cTn id="30" dur="1000" fill="hold"/>
                                            <p:tgtEl>
                                              <p:spTgt spid="8"/>
                                            </p:tgtEl>
                                            <p:attrNameLst>
                                              <p:attrName>ppt_h</p:attrName>
                                            </p:attrNameLst>
                                          </p:cBhvr>
                                          <p:tavLst>
                                            <p:tav tm="0">
                                              <p:val>
                                                <p:fltVal val="0"/>
                                              </p:val>
                                            </p:tav>
                                            <p:tav tm="100000">
                                              <p:val>
                                                <p:strVal val="#ppt_h"/>
                                              </p:val>
                                            </p:tav>
                                          </p:tavLst>
                                        </p:anim>
                                      </p:childTnLst>
                                    </p:cTn>
                                  </p:par>
                                  <p:par>
                                    <p:cTn id="31" presetID="6" presetClass="emph" presetSubtype="0" accel="15000" decel="45000" fill="hold" grpId="1" nodeType="withEffect">
                                      <p:stCondLst>
                                        <p:cond delay="400"/>
                                      </p:stCondLst>
                                      <p:childTnLst>
                                        <p:animScale>
                                          <p:cBhvr>
                                            <p:cTn id="32" dur="1000" fill="hold"/>
                                            <p:tgtEl>
                                              <p:spTgt spid="8"/>
                                            </p:tgtEl>
                                          </p:cBhvr>
                                          <p:by x="1600000" y="1600000"/>
                                        </p:animScale>
                                      </p:childTnLst>
                                    </p:cTn>
                                  </p:par>
                                  <p:par>
                                    <p:cTn id="33" presetID="23" presetClass="entr" presetSubtype="16" fill="hold" grpId="0" nodeType="withEffect">
                                      <p:stCondLst>
                                        <p:cond delay="800"/>
                                      </p:stCondLst>
                                      <p:childTnLst>
                                        <p:set>
                                          <p:cBhvr>
                                            <p:cTn id="34" dur="1" fill="hold">
                                              <p:stCondLst>
                                                <p:cond delay="0"/>
                                              </p:stCondLst>
                                            </p:cTn>
                                            <p:tgtEl>
                                              <p:spTgt spid="9"/>
                                            </p:tgtEl>
                                            <p:attrNameLst>
                                              <p:attrName>style.visibility</p:attrName>
                                            </p:attrNameLst>
                                          </p:cBhvr>
                                          <p:to>
                                            <p:strVal val="visible"/>
                                          </p:to>
                                        </p:set>
                                        <p:anim calcmode="lin" valueType="num">
                                          <p:cBhvr>
                                            <p:cTn id="35" dur="1000" fill="hold"/>
                                            <p:tgtEl>
                                              <p:spTgt spid="9"/>
                                            </p:tgtEl>
                                            <p:attrNameLst>
                                              <p:attrName>ppt_w</p:attrName>
                                            </p:attrNameLst>
                                          </p:cBhvr>
                                          <p:tavLst>
                                            <p:tav tm="0">
                                              <p:val>
                                                <p:fltVal val="0"/>
                                              </p:val>
                                            </p:tav>
                                            <p:tav tm="100000">
                                              <p:val>
                                                <p:strVal val="#ppt_w"/>
                                              </p:val>
                                            </p:tav>
                                          </p:tavLst>
                                        </p:anim>
                                        <p:anim calcmode="lin" valueType="num">
                                          <p:cBhvr>
                                            <p:cTn id="36" dur="1000" fill="hold"/>
                                            <p:tgtEl>
                                              <p:spTgt spid="9"/>
                                            </p:tgtEl>
                                            <p:attrNameLst>
                                              <p:attrName>ppt_h</p:attrName>
                                            </p:attrNameLst>
                                          </p:cBhvr>
                                          <p:tavLst>
                                            <p:tav tm="0">
                                              <p:val>
                                                <p:fltVal val="0"/>
                                              </p:val>
                                            </p:tav>
                                            <p:tav tm="100000">
                                              <p:val>
                                                <p:strVal val="#ppt_h"/>
                                              </p:val>
                                            </p:tav>
                                          </p:tavLst>
                                        </p:anim>
                                      </p:childTnLst>
                                    </p:cTn>
                                  </p:par>
                                  <p:par>
                                    <p:cTn id="37" presetID="6" presetClass="emph" presetSubtype="0" accel="15000" decel="45000" fill="hold" grpId="1" nodeType="withEffect">
                                      <p:stCondLst>
                                        <p:cond delay="800"/>
                                      </p:stCondLst>
                                      <p:childTnLst>
                                        <p:animScale>
                                          <p:cBhvr>
                                            <p:cTn id="38" dur="1000" fill="hold"/>
                                            <p:tgtEl>
                                              <p:spTgt spid="9"/>
                                            </p:tgtEl>
                                          </p:cBhvr>
                                          <p:by x="1600000" y="1600000"/>
                                        </p:animScale>
                                      </p:childTnLst>
                                    </p:cTn>
                                  </p:par>
                                  <p:par>
                                    <p:cTn id="39" presetID="23" presetClass="entr" presetSubtype="16" fill="hold" grpId="0" nodeType="withEffect">
                                      <p:stCondLst>
                                        <p:cond delay="1200"/>
                                      </p:stCondLst>
                                      <p:childTnLst>
                                        <p:set>
                                          <p:cBhvr>
                                            <p:cTn id="40" dur="1" fill="hold">
                                              <p:stCondLst>
                                                <p:cond delay="0"/>
                                              </p:stCondLst>
                                            </p:cTn>
                                            <p:tgtEl>
                                              <p:spTgt spid="10"/>
                                            </p:tgtEl>
                                            <p:attrNameLst>
                                              <p:attrName>style.visibility</p:attrName>
                                            </p:attrNameLst>
                                          </p:cBhvr>
                                          <p:to>
                                            <p:strVal val="visible"/>
                                          </p:to>
                                        </p:set>
                                        <p:anim calcmode="lin" valueType="num">
                                          <p:cBhvr>
                                            <p:cTn id="41" dur="1000" fill="hold"/>
                                            <p:tgtEl>
                                              <p:spTgt spid="10"/>
                                            </p:tgtEl>
                                            <p:attrNameLst>
                                              <p:attrName>ppt_w</p:attrName>
                                            </p:attrNameLst>
                                          </p:cBhvr>
                                          <p:tavLst>
                                            <p:tav tm="0">
                                              <p:val>
                                                <p:fltVal val="0"/>
                                              </p:val>
                                            </p:tav>
                                            <p:tav tm="100000">
                                              <p:val>
                                                <p:strVal val="#ppt_w"/>
                                              </p:val>
                                            </p:tav>
                                          </p:tavLst>
                                        </p:anim>
                                        <p:anim calcmode="lin" valueType="num">
                                          <p:cBhvr>
                                            <p:cTn id="42" dur="1000" fill="hold"/>
                                            <p:tgtEl>
                                              <p:spTgt spid="10"/>
                                            </p:tgtEl>
                                            <p:attrNameLst>
                                              <p:attrName>ppt_h</p:attrName>
                                            </p:attrNameLst>
                                          </p:cBhvr>
                                          <p:tavLst>
                                            <p:tav tm="0">
                                              <p:val>
                                                <p:fltVal val="0"/>
                                              </p:val>
                                            </p:tav>
                                            <p:tav tm="100000">
                                              <p:val>
                                                <p:strVal val="#ppt_h"/>
                                              </p:val>
                                            </p:tav>
                                          </p:tavLst>
                                        </p:anim>
                                      </p:childTnLst>
                                    </p:cTn>
                                  </p:par>
                                  <p:par>
                                    <p:cTn id="43" presetID="6" presetClass="emph" presetSubtype="0" accel="15000" decel="45000" fill="hold" grpId="1" nodeType="withEffect">
                                      <p:stCondLst>
                                        <p:cond delay="1200"/>
                                      </p:stCondLst>
                                      <p:childTnLst>
                                        <p:animScale>
                                          <p:cBhvr>
                                            <p:cTn id="44" dur="1000" fill="hold"/>
                                            <p:tgtEl>
                                              <p:spTgt spid="10"/>
                                            </p:tgtEl>
                                          </p:cBhvr>
                                          <p:by x="1600000" y="1600000"/>
                                        </p:animScale>
                                      </p:childTnLst>
                                    </p:cTn>
                                  </p:par>
                                  <p:par>
                                    <p:cTn id="45" presetID="23" presetClass="entr" presetSubtype="16" fill="hold" grpId="0" nodeType="withEffect">
                                      <p:stCondLst>
                                        <p:cond delay="1500"/>
                                      </p:stCondLst>
                                      <p:childTnLst>
                                        <p:set>
                                          <p:cBhvr>
                                            <p:cTn id="46" dur="1" fill="hold">
                                              <p:stCondLst>
                                                <p:cond delay="0"/>
                                              </p:stCondLst>
                                            </p:cTn>
                                            <p:tgtEl>
                                              <p:spTgt spid="11"/>
                                            </p:tgtEl>
                                            <p:attrNameLst>
                                              <p:attrName>style.visibility</p:attrName>
                                            </p:attrNameLst>
                                          </p:cBhvr>
                                          <p:to>
                                            <p:strVal val="visible"/>
                                          </p:to>
                                        </p:set>
                                        <p:anim calcmode="lin" valueType="num">
                                          <p:cBhvr>
                                            <p:cTn id="47" dur="1000" fill="hold"/>
                                            <p:tgtEl>
                                              <p:spTgt spid="11"/>
                                            </p:tgtEl>
                                            <p:attrNameLst>
                                              <p:attrName>ppt_w</p:attrName>
                                            </p:attrNameLst>
                                          </p:cBhvr>
                                          <p:tavLst>
                                            <p:tav tm="0">
                                              <p:val>
                                                <p:fltVal val="0"/>
                                              </p:val>
                                            </p:tav>
                                            <p:tav tm="100000">
                                              <p:val>
                                                <p:strVal val="#ppt_w"/>
                                              </p:val>
                                            </p:tav>
                                          </p:tavLst>
                                        </p:anim>
                                        <p:anim calcmode="lin" valueType="num">
                                          <p:cBhvr>
                                            <p:cTn id="48" dur="1000" fill="hold"/>
                                            <p:tgtEl>
                                              <p:spTgt spid="11"/>
                                            </p:tgtEl>
                                            <p:attrNameLst>
                                              <p:attrName>ppt_h</p:attrName>
                                            </p:attrNameLst>
                                          </p:cBhvr>
                                          <p:tavLst>
                                            <p:tav tm="0">
                                              <p:val>
                                                <p:fltVal val="0"/>
                                              </p:val>
                                            </p:tav>
                                            <p:tav tm="100000">
                                              <p:val>
                                                <p:strVal val="#ppt_h"/>
                                              </p:val>
                                            </p:tav>
                                          </p:tavLst>
                                        </p:anim>
                                      </p:childTnLst>
                                    </p:cTn>
                                  </p:par>
                                  <p:par>
                                    <p:cTn id="49" presetID="6" presetClass="emph" presetSubtype="0" accel="15000" decel="45000" fill="hold" grpId="1" nodeType="withEffect">
                                      <p:stCondLst>
                                        <p:cond delay="1500"/>
                                      </p:stCondLst>
                                      <p:childTnLst>
                                        <p:animScale>
                                          <p:cBhvr>
                                            <p:cTn id="50" dur="1000" fill="hold"/>
                                            <p:tgtEl>
                                              <p:spTgt spid="11"/>
                                            </p:tgtEl>
                                          </p:cBhvr>
                                          <p:by x="1600000" y="1600000"/>
                                        </p:animScale>
                                      </p:childTnLst>
                                    </p:cTn>
                                  </p:par>
                                  <p:par>
                                    <p:cTn id="51" presetID="23" presetClass="entr" presetSubtype="16" fill="hold" grpId="0" nodeType="withEffect">
                                      <p:stCondLst>
                                        <p:cond delay="1800"/>
                                      </p:stCondLst>
                                      <p:childTnLst>
                                        <p:set>
                                          <p:cBhvr>
                                            <p:cTn id="52" dur="1" fill="hold">
                                              <p:stCondLst>
                                                <p:cond delay="0"/>
                                              </p:stCondLst>
                                            </p:cTn>
                                            <p:tgtEl>
                                              <p:spTgt spid="12"/>
                                            </p:tgtEl>
                                            <p:attrNameLst>
                                              <p:attrName>style.visibility</p:attrName>
                                            </p:attrNameLst>
                                          </p:cBhvr>
                                          <p:to>
                                            <p:strVal val="visible"/>
                                          </p:to>
                                        </p:set>
                                        <p:anim calcmode="lin" valueType="num">
                                          <p:cBhvr>
                                            <p:cTn id="53" dur="1000" fill="hold"/>
                                            <p:tgtEl>
                                              <p:spTgt spid="12"/>
                                            </p:tgtEl>
                                            <p:attrNameLst>
                                              <p:attrName>ppt_w</p:attrName>
                                            </p:attrNameLst>
                                          </p:cBhvr>
                                          <p:tavLst>
                                            <p:tav tm="0">
                                              <p:val>
                                                <p:fltVal val="0"/>
                                              </p:val>
                                            </p:tav>
                                            <p:tav tm="100000">
                                              <p:val>
                                                <p:strVal val="#ppt_w"/>
                                              </p:val>
                                            </p:tav>
                                          </p:tavLst>
                                        </p:anim>
                                        <p:anim calcmode="lin" valueType="num">
                                          <p:cBhvr>
                                            <p:cTn id="54" dur="1000" fill="hold"/>
                                            <p:tgtEl>
                                              <p:spTgt spid="12"/>
                                            </p:tgtEl>
                                            <p:attrNameLst>
                                              <p:attrName>ppt_h</p:attrName>
                                            </p:attrNameLst>
                                          </p:cBhvr>
                                          <p:tavLst>
                                            <p:tav tm="0">
                                              <p:val>
                                                <p:fltVal val="0"/>
                                              </p:val>
                                            </p:tav>
                                            <p:tav tm="100000">
                                              <p:val>
                                                <p:strVal val="#ppt_h"/>
                                              </p:val>
                                            </p:tav>
                                          </p:tavLst>
                                        </p:anim>
                                      </p:childTnLst>
                                    </p:cTn>
                                  </p:par>
                                  <p:par>
                                    <p:cTn id="55" presetID="6" presetClass="emph" presetSubtype="0" accel="15000" decel="45000" fill="hold" grpId="1" nodeType="withEffect">
                                      <p:stCondLst>
                                        <p:cond delay="1800"/>
                                      </p:stCondLst>
                                      <p:childTnLst>
                                        <p:animScale>
                                          <p:cBhvr>
                                            <p:cTn id="56" dur="1000" fill="hold"/>
                                            <p:tgtEl>
                                              <p:spTgt spid="12"/>
                                            </p:tgtEl>
                                          </p:cBhvr>
                                          <p:by x="1600000" y="1600000"/>
                                        </p:animScale>
                                      </p:childTnLst>
                                    </p:cTn>
                                  </p:par>
                                  <p:par>
                                    <p:cTn id="57" presetID="23" presetClass="entr" presetSubtype="16" fill="hold" grpId="0" nodeType="withEffect">
                                      <p:stCondLst>
                                        <p:cond delay="2100"/>
                                      </p:stCondLst>
                                      <p:childTnLst>
                                        <p:set>
                                          <p:cBhvr>
                                            <p:cTn id="58" dur="1" fill="hold">
                                              <p:stCondLst>
                                                <p:cond delay="0"/>
                                              </p:stCondLst>
                                            </p:cTn>
                                            <p:tgtEl>
                                              <p:spTgt spid="13"/>
                                            </p:tgtEl>
                                            <p:attrNameLst>
                                              <p:attrName>style.visibility</p:attrName>
                                            </p:attrNameLst>
                                          </p:cBhvr>
                                          <p:to>
                                            <p:strVal val="visible"/>
                                          </p:to>
                                        </p:set>
                                        <p:anim calcmode="lin" valueType="num">
                                          <p:cBhvr>
                                            <p:cTn id="59" dur="1000" fill="hold"/>
                                            <p:tgtEl>
                                              <p:spTgt spid="13"/>
                                            </p:tgtEl>
                                            <p:attrNameLst>
                                              <p:attrName>ppt_w</p:attrName>
                                            </p:attrNameLst>
                                          </p:cBhvr>
                                          <p:tavLst>
                                            <p:tav tm="0">
                                              <p:val>
                                                <p:fltVal val="0"/>
                                              </p:val>
                                            </p:tav>
                                            <p:tav tm="100000">
                                              <p:val>
                                                <p:strVal val="#ppt_w"/>
                                              </p:val>
                                            </p:tav>
                                          </p:tavLst>
                                        </p:anim>
                                        <p:anim calcmode="lin" valueType="num">
                                          <p:cBhvr>
                                            <p:cTn id="60" dur="1000" fill="hold"/>
                                            <p:tgtEl>
                                              <p:spTgt spid="13"/>
                                            </p:tgtEl>
                                            <p:attrNameLst>
                                              <p:attrName>ppt_h</p:attrName>
                                            </p:attrNameLst>
                                          </p:cBhvr>
                                          <p:tavLst>
                                            <p:tav tm="0">
                                              <p:val>
                                                <p:fltVal val="0"/>
                                              </p:val>
                                            </p:tav>
                                            <p:tav tm="100000">
                                              <p:val>
                                                <p:strVal val="#ppt_h"/>
                                              </p:val>
                                            </p:tav>
                                          </p:tavLst>
                                        </p:anim>
                                      </p:childTnLst>
                                    </p:cTn>
                                  </p:par>
                                  <p:par>
                                    <p:cTn id="61" presetID="6" presetClass="emph" presetSubtype="0" accel="15000" decel="45000" fill="hold" grpId="1" nodeType="withEffect">
                                      <p:stCondLst>
                                        <p:cond delay="2100"/>
                                      </p:stCondLst>
                                      <p:childTnLst>
                                        <p:animScale>
                                          <p:cBhvr>
                                            <p:cTn id="62" dur="1000" fill="hold"/>
                                            <p:tgtEl>
                                              <p:spTgt spid="13"/>
                                            </p:tgtEl>
                                          </p:cBhvr>
                                          <p:by x="1600000" y="1600000"/>
                                        </p:animScale>
                                      </p:childTnLst>
                                    </p:cTn>
                                  </p:par>
                                  <p:par>
                                    <p:cTn id="63" presetID="23" presetClass="entr" presetSubtype="16" fill="hold" grpId="0" nodeType="withEffect">
                                      <p:stCondLst>
                                        <p:cond delay="2400"/>
                                      </p:stCondLst>
                                      <p:childTnLst>
                                        <p:set>
                                          <p:cBhvr>
                                            <p:cTn id="64" dur="1" fill="hold">
                                              <p:stCondLst>
                                                <p:cond delay="0"/>
                                              </p:stCondLst>
                                            </p:cTn>
                                            <p:tgtEl>
                                              <p:spTgt spid="14"/>
                                            </p:tgtEl>
                                            <p:attrNameLst>
                                              <p:attrName>style.visibility</p:attrName>
                                            </p:attrNameLst>
                                          </p:cBhvr>
                                          <p:to>
                                            <p:strVal val="visible"/>
                                          </p:to>
                                        </p:set>
                                        <p:anim calcmode="lin" valueType="num">
                                          <p:cBhvr>
                                            <p:cTn id="65" dur="1000" fill="hold"/>
                                            <p:tgtEl>
                                              <p:spTgt spid="14"/>
                                            </p:tgtEl>
                                            <p:attrNameLst>
                                              <p:attrName>ppt_w</p:attrName>
                                            </p:attrNameLst>
                                          </p:cBhvr>
                                          <p:tavLst>
                                            <p:tav tm="0">
                                              <p:val>
                                                <p:fltVal val="0"/>
                                              </p:val>
                                            </p:tav>
                                            <p:tav tm="100000">
                                              <p:val>
                                                <p:strVal val="#ppt_w"/>
                                              </p:val>
                                            </p:tav>
                                          </p:tavLst>
                                        </p:anim>
                                        <p:anim calcmode="lin" valueType="num">
                                          <p:cBhvr>
                                            <p:cTn id="66" dur="1000" fill="hold"/>
                                            <p:tgtEl>
                                              <p:spTgt spid="14"/>
                                            </p:tgtEl>
                                            <p:attrNameLst>
                                              <p:attrName>ppt_h</p:attrName>
                                            </p:attrNameLst>
                                          </p:cBhvr>
                                          <p:tavLst>
                                            <p:tav tm="0">
                                              <p:val>
                                                <p:fltVal val="0"/>
                                              </p:val>
                                            </p:tav>
                                            <p:tav tm="100000">
                                              <p:val>
                                                <p:strVal val="#ppt_h"/>
                                              </p:val>
                                            </p:tav>
                                          </p:tavLst>
                                        </p:anim>
                                      </p:childTnLst>
                                    </p:cTn>
                                  </p:par>
                                  <p:par>
                                    <p:cTn id="67" presetID="6" presetClass="emph" presetSubtype="0" accel="15000" decel="45000" fill="hold" grpId="1" nodeType="withEffect">
                                      <p:stCondLst>
                                        <p:cond delay="2400"/>
                                      </p:stCondLst>
                                      <p:childTnLst>
                                        <p:animScale>
                                          <p:cBhvr>
                                            <p:cTn id="68" dur="1000" fill="hold"/>
                                            <p:tgtEl>
                                              <p:spTgt spid="14"/>
                                            </p:tgtEl>
                                          </p:cBhvr>
                                          <p:by x="1800000" y="1800000"/>
                                        </p:animScale>
                                      </p:childTnLst>
                                    </p:cTn>
                                  </p:par>
                                </p:childTnLst>
                              </p:cTn>
                            </p:par>
                            <p:par>
                              <p:cTn id="69" fill="hold">
                                <p:stCondLst>
                                  <p:cond delay="3900"/>
                                </p:stCondLst>
                                <p:childTnLst>
                                  <p:par>
                                    <p:cTn id="70" presetID="23" presetClass="entr" presetSubtype="16" fill="hold" grpId="0" nodeType="afterEffect">
                                      <p:stCondLst>
                                        <p:cond delay="0"/>
                                      </p:stCondLst>
                                      <p:childTnLst>
                                        <p:set>
                                          <p:cBhvr>
                                            <p:cTn id="71" dur="1" fill="hold">
                                              <p:stCondLst>
                                                <p:cond delay="0"/>
                                              </p:stCondLst>
                                            </p:cTn>
                                            <p:tgtEl>
                                              <p:spTgt spid="15"/>
                                            </p:tgtEl>
                                            <p:attrNameLst>
                                              <p:attrName>style.visibility</p:attrName>
                                            </p:attrNameLst>
                                          </p:cBhvr>
                                          <p:to>
                                            <p:strVal val="visible"/>
                                          </p:to>
                                        </p:set>
                                        <p:anim calcmode="lin" valueType="num">
                                          <p:cBhvr>
                                            <p:cTn id="72" dur="1000" fill="hold"/>
                                            <p:tgtEl>
                                              <p:spTgt spid="15"/>
                                            </p:tgtEl>
                                            <p:attrNameLst>
                                              <p:attrName>ppt_w</p:attrName>
                                            </p:attrNameLst>
                                          </p:cBhvr>
                                          <p:tavLst>
                                            <p:tav tm="0">
                                              <p:val>
                                                <p:fltVal val="0"/>
                                              </p:val>
                                            </p:tav>
                                            <p:tav tm="100000">
                                              <p:val>
                                                <p:strVal val="#ppt_w"/>
                                              </p:val>
                                            </p:tav>
                                          </p:tavLst>
                                        </p:anim>
                                        <p:anim calcmode="lin" valueType="num">
                                          <p:cBhvr>
                                            <p:cTn id="73" dur="1000" fill="hold"/>
                                            <p:tgtEl>
                                              <p:spTgt spid="15"/>
                                            </p:tgtEl>
                                            <p:attrNameLst>
                                              <p:attrName>ppt_h</p:attrName>
                                            </p:attrNameLst>
                                          </p:cBhvr>
                                          <p:tavLst>
                                            <p:tav tm="0">
                                              <p:val>
                                                <p:fltVal val="0"/>
                                              </p:val>
                                            </p:tav>
                                            <p:tav tm="100000">
                                              <p:val>
                                                <p:strVal val="#ppt_h"/>
                                              </p:val>
                                            </p:tav>
                                          </p:tavLst>
                                        </p:anim>
                                      </p:childTnLst>
                                    </p:cTn>
                                  </p:par>
                                  <p:par>
                                    <p:cTn id="74" presetID="6" presetClass="emph" presetSubtype="0" accel="15000" decel="45000" fill="hold" grpId="1" nodeType="withEffect">
                                      <p:stCondLst>
                                        <p:cond delay="0"/>
                                      </p:stCondLst>
                                      <p:childTnLst>
                                        <p:animScale>
                                          <p:cBhvr>
                                            <p:cTn id="75" dur="1000" fill="hold"/>
                                            <p:tgtEl>
                                              <p:spTgt spid="15"/>
                                            </p:tgtEl>
                                          </p:cBhvr>
                                          <p:by x="1600000" y="1600000"/>
                                        </p:animScale>
                                      </p:childTnLst>
                                    </p:cTn>
                                  </p:par>
                                  <p:par>
                                    <p:cTn id="76" presetID="23" presetClass="entr" presetSubtype="16" fill="hold" grpId="0" nodeType="withEffect">
                                      <p:stCondLst>
                                        <p:cond delay="300"/>
                                      </p:stCondLst>
                                      <p:childTnLst>
                                        <p:set>
                                          <p:cBhvr>
                                            <p:cTn id="77" dur="1" fill="hold">
                                              <p:stCondLst>
                                                <p:cond delay="0"/>
                                              </p:stCondLst>
                                            </p:cTn>
                                            <p:tgtEl>
                                              <p:spTgt spid="16"/>
                                            </p:tgtEl>
                                            <p:attrNameLst>
                                              <p:attrName>style.visibility</p:attrName>
                                            </p:attrNameLst>
                                          </p:cBhvr>
                                          <p:to>
                                            <p:strVal val="visible"/>
                                          </p:to>
                                        </p:set>
                                        <p:anim calcmode="lin" valueType="num">
                                          <p:cBhvr>
                                            <p:cTn id="78" dur="1000" fill="hold"/>
                                            <p:tgtEl>
                                              <p:spTgt spid="16"/>
                                            </p:tgtEl>
                                            <p:attrNameLst>
                                              <p:attrName>ppt_w</p:attrName>
                                            </p:attrNameLst>
                                          </p:cBhvr>
                                          <p:tavLst>
                                            <p:tav tm="0">
                                              <p:val>
                                                <p:fltVal val="0"/>
                                              </p:val>
                                            </p:tav>
                                            <p:tav tm="100000">
                                              <p:val>
                                                <p:strVal val="#ppt_w"/>
                                              </p:val>
                                            </p:tav>
                                          </p:tavLst>
                                        </p:anim>
                                        <p:anim calcmode="lin" valueType="num">
                                          <p:cBhvr>
                                            <p:cTn id="79" dur="1000" fill="hold"/>
                                            <p:tgtEl>
                                              <p:spTgt spid="16"/>
                                            </p:tgtEl>
                                            <p:attrNameLst>
                                              <p:attrName>ppt_h</p:attrName>
                                            </p:attrNameLst>
                                          </p:cBhvr>
                                          <p:tavLst>
                                            <p:tav tm="0">
                                              <p:val>
                                                <p:fltVal val="0"/>
                                              </p:val>
                                            </p:tav>
                                            <p:tav tm="100000">
                                              <p:val>
                                                <p:strVal val="#ppt_h"/>
                                              </p:val>
                                            </p:tav>
                                          </p:tavLst>
                                        </p:anim>
                                      </p:childTnLst>
                                    </p:cTn>
                                  </p:par>
                                  <p:par>
                                    <p:cTn id="80" presetID="6" presetClass="emph" presetSubtype="0" accel="15000" decel="45000" fill="hold" grpId="1" nodeType="withEffect">
                                      <p:stCondLst>
                                        <p:cond delay="300"/>
                                      </p:stCondLst>
                                      <p:childTnLst>
                                        <p:animScale>
                                          <p:cBhvr>
                                            <p:cTn id="81" dur="1000" fill="hold"/>
                                            <p:tgtEl>
                                              <p:spTgt spid="16"/>
                                            </p:tgtEl>
                                          </p:cBhvr>
                                          <p:by x="1600000" y="1600000"/>
                                        </p:animScale>
                                      </p:childTnLst>
                                    </p:cTn>
                                  </p:par>
                                  <p:par>
                                    <p:cTn id="82" presetID="23" presetClass="entr" presetSubtype="16" fill="hold" grpId="0" nodeType="withEffect">
                                      <p:stCondLst>
                                        <p:cond delay="600"/>
                                      </p:stCondLst>
                                      <p:childTnLst>
                                        <p:set>
                                          <p:cBhvr>
                                            <p:cTn id="83" dur="1" fill="hold">
                                              <p:stCondLst>
                                                <p:cond delay="0"/>
                                              </p:stCondLst>
                                            </p:cTn>
                                            <p:tgtEl>
                                              <p:spTgt spid="17"/>
                                            </p:tgtEl>
                                            <p:attrNameLst>
                                              <p:attrName>style.visibility</p:attrName>
                                            </p:attrNameLst>
                                          </p:cBhvr>
                                          <p:to>
                                            <p:strVal val="visible"/>
                                          </p:to>
                                        </p:set>
                                        <p:anim calcmode="lin" valueType="num">
                                          <p:cBhvr>
                                            <p:cTn id="84" dur="1000" fill="hold"/>
                                            <p:tgtEl>
                                              <p:spTgt spid="17"/>
                                            </p:tgtEl>
                                            <p:attrNameLst>
                                              <p:attrName>ppt_w</p:attrName>
                                            </p:attrNameLst>
                                          </p:cBhvr>
                                          <p:tavLst>
                                            <p:tav tm="0">
                                              <p:val>
                                                <p:fltVal val="0"/>
                                              </p:val>
                                            </p:tav>
                                            <p:tav tm="100000">
                                              <p:val>
                                                <p:strVal val="#ppt_w"/>
                                              </p:val>
                                            </p:tav>
                                          </p:tavLst>
                                        </p:anim>
                                        <p:anim calcmode="lin" valueType="num">
                                          <p:cBhvr>
                                            <p:cTn id="85" dur="1000" fill="hold"/>
                                            <p:tgtEl>
                                              <p:spTgt spid="17"/>
                                            </p:tgtEl>
                                            <p:attrNameLst>
                                              <p:attrName>ppt_h</p:attrName>
                                            </p:attrNameLst>
                                          </p:cBhvr>
                                          <p:tavLst>
                                            <p:tav tm="0">
                                              <p:val>
                                                <p:fltVal val="0"/>
                                              </p:val>
                                            </p:tav>
                                            <p:tav tm="100000">
                                              <p:val>
                                                <p:strVal val="#ppt_h"/>
                                              </p:val>
                                            </p:tav>
                                          </p:tavLst>
                                        </p:anim>
                                      </p:childTnLst>
                                    </p:cTn>
                                  </p:par>
                                  <p:par>
                                    <p:cTn id="86" presetID="6" presetClass="emph" presetSubtype="0" accel="15000" decel="45000" fill="hold" grpId="1" nodeType="withEffect">
                                      <p:stCondLst>
                                        <p:cond delay="600"/>
                                      </p:stCondLst>
                                      <p:childTnLst>
                                        <p:animScale>
                                          <p:cBhvr>
                                            <p:cTn id="87" dur="1000" fill="hold"/>
                                            <p:tgtEl>
                                              <p:spTgt spid="17"/>
                                            </p:tgtEl>
                                          </p:cBhvr>
                                          <p:by x="1600000" y="1600000"/>
                                        </p:animScale>
                                      </p:childTnLst>
                                    </p:cTn>
                                  </p:par>
                                  <p:par>
                                    <p:cTn id="88" presetID="23" presetClass="entr" presetSubtype="16" fill="hold" grpId="0" nodeType="withEffect">
                                      <p:stCondLst>
                                        <p:cond delay="900"/>
                                      </p:stCondLst>
                                      <p:childTnLst>
                                        <p:set>
                                          <p:cBhvr>
                                            <p:cTn id="89" dur="1" fill="hold">
                                              <p:stCondLst>
                                                <p:cond delay="0"/>
                                              </p:stCondLst>
                                            </p:cTn>
                                            <p:tgtEl>
                                              <p:spTgt spid="18"/>
                                            </p:tgtEl>
                                            <p:attrNameLst>
                                              <p:attrName>style.visibility</p:attrName>
                                            </p:attrNameLst>
                                          </p:cBhvr>
                                          <p:to>
                                            <p:strVal val="visible"/>
                                          </p:to>
                                        </p:set>
                                        <p:anim calcmode="lin" valueType="num">
                                          <p:cBhvr>
                                            <p:cTn id="90" dur="1000" fill="hold"/>
                                            <p:tgtEl>
                                              <p:spTgt spid="18"/>
                                            </p:tgtEl>
                                            <p:attrNameLst>
                                              <p:attrName>ppt_w</p:attrName>
                                            </p:attrNameLst>
                                          </p:cBhvr>
                                          <p:tavLst>
                                            <p:tav tm="0">
                                              <p:val>
                                                <p:fltVal val="0"/>
                                              </p:val>
                                            </p:tav>
                                            <p:tav tm="100000">
                                              <p:val>
                                                <p:strVal val="#ppt_w"/>
                                              </p:val>
                                            </p:tav>
                                          </p:tavLst>
                                        </p:anim>
                                        <p:anim calcmode="lin" valueType="num">
                                          <p:cBhvr>
                                            <p:cTn id="91" dur="1000" fill="hold"/>
                                            <p:tgtEl>
                                              <p:spTgt spid="18"/>
                                            </p:tgtEl>
                                            <p:attrNameLst>
                                              <p:attrName>ppt_h</p:attrName>
                                            </p:attrNameLst>
                                          </p:cBhvr>
                                          <p:tavLst>
                                            <p:tav tm="0">
                                              <p:val>
                                                <p:fltVal val="0"/>
                                              </p:val>
                                            </p:tav>
                                            <p:tav tm="100000">
                                              <p:val>
                                                <p:strVal val="#ppt_h"/>
                                              </p:val>
                                            </p:tav>
                                          </p:tavLst>
                                        </p:anim>
                                      </p:childTnLst>
                                    </p:cTn>
                                  </p:par>
                                  <p:par>
                                    <p:cTn id="92" presetID="6" presetClass="emph" presetSubtype="0" accel="15000" decel="45000" fill="hold" grpId="1" nodeType="withEffect">
                                      <p:stCondLst>
                                        <p:cond delay="900"/>
                                      </p:stCondLst>
                                      <p:childTnLst>
                                        <p:animScale>
                                          <p:cBhvr>
                                            <p:cTn id="93" dur="1000" fill="hold"/>
                                            <p:tgtEl>
                                              <p:spTgt spid="18"/>
                                            </p:tgtEl>
                                          </p:cBhvr>
                                          <p:by x="1600000" y="1600000"/>
                                        </p:animScale>
                                      </p:childTnLst>
                                    </p:cTn>
                                  </p:par>
                                  <p:par>
                                    <p:cTn id="94" presetID="23" presetClass="entr" presetSubtype="16" fill="hold" grpId="0" nodeType="withEffect">
                                      <p:stCondLst>
                                        <p:cond delay="1200"/>
                                      </p:stCondLst>
                                      <p:childTnLst>
                                        <p:set>
                                          <p:cBhvr>
                                            <p:cTn id="95" dur="1" fill="hold">
                                              <p:stCondLst>
                                                <p:cond delay="0"/>
                                              </p:stCondLst>
                                            </p:cTn>
                                            <p:tgtEl>
                                              <p:spTgt spid="19"/>
                                            </p:tgtEl>
                                            <p:attrNameLst>
                                              <p:attrName>style.visibility</p:attrName>
                                            </p:attrNameLst>
                                          </p:cBhvr>
                                          <p:to>
                                            <p:strVal val="visible"/>
                                          </p:to>
                                        </p:set>
                                        <p:anim calcmode="lin" valueType="num">
                                          <p:cBhvr>
                                            <p:cTn id="96" dur="1000" fill="hold"/>
                                            <p:tgtEl>
                                              <p:spTgt spid="19"/>
                                            </p:tgtEl>
                                            <p:attrNameLst>
                                              <p:attrName>ppt_w</p:attrName>
                                            </p:attrNameLst>
                                          </p:cBhvr>
                                          <p:tavLst>
                                            <p:tav tm="0">
                                              <p:val>
                                                <p:fltVal val="0"/>
                                              </p:val>
                                            </p:tav>
                                            <p:tav tm="100000">
                                              <p:val>
                                                <p:strVal val="#ppt_w"/>
                                              </p:val>
                                            </p:tav>
                                          </p:tavLst>
                                        </p:anim>
                                        <p:anim calcmode="lin" valueType="num">
                                          <p:cBhvr>
                                            <p:cTn id="97" dur="1000" fill="hold"/>
                                            <p:tgtEl>
                                              <p:spTgt spid="19"/>
                                            </p:tgtEl>
                                            <p:attrNameLst>
                                              <p:attrName>ppt_h</p:attrName>
                                            </p:attrNameLst>
                                          </p:cBhvr>
                                          <p:tavLst>
                                            <p:tav tm="0">
                                              <p:val>
                                                <p:fltVal val="0"/>
                                              </p:val>
                                            </p:tav>
                                            <p:tav tm="100000">
                                              <p:val>
                                                <p:strVal val="#ppt_h"/>
                                              </p:val>
                                            </p:tav>
                                          </p:tavLst>
                                        </p:anim>
                                      </p:childTnLst>
                                    </p:cTn>
                                  </p:par>
                                  <p:par>
                                    <p:cTn id="98" presetID="6" presetClass="emph" presetSubtype="0" accel="15000" decel="45000" fill="hold" grpId="1" nodeType="withEffect">
                                      <p:stCondLst>
                                        <p:cond delay="1200"/>
                                      </p:stCondLst>
                                      <p:childTnLst>
                                        <p:animScale>
                                          <p:cBhvr>
                                            <p:cTn id="99" dur="1000" fill="hold"/>
                                            <p:tgtEl>
                                              <p:spTgt spid="19"/>
                                            </p:tgtEl>
                                          </p:cBhvr>
                                          <p:by x="1600000" y="1600000"/>
                                        </p:animScale>
                                      </p:childTnLst>
                                    </p:cTn>
                                  </p:par>
                                  <p:par>
                                    <p:cTn id="100" presetID="23" presetClass="entr" presetSubtype="16" fill="hold" grpId="0" nodeType="withEffect">
                                      <p:stCondLst>
                                        <p:cond delay="1500"/>
                                      </p:stCondLst>
                                      <p:childTnLst>
                                        <p:set>
                                          <p:cBhvr>
                                            <p:cTn id="101" dur="1" fill="hold">
                                              <p:stCondLst>
                                                <p:cond delay="0"/>
                                              </p:stCondLst>
                                            </p:cTn>
                                            <p:tgtEl>
                                              <p:spTgt spid="20"/>
                                            </p:tgtEl>
                                            <p:attrNameLst>
                                              <p:attrName>style.visibility</p:attrName>
                                            </p:attrNameLst>
                                          </p:cBhvr>
                                          <p:to>
                                            <p:strVal val="visible"/>
                                          </p:to>
                                        </p:set>
                                        <p:anim calcmode="lin" valueType="num">
                                          <p:cBhvr>
                                            <p:cTn id="102" dur="1000" fill="hold"/>
                                            <p:tgtEl>
                                              <p:spTgt spid="20"/>
                                            </p:tgtEl>
                                            <p:attrNameLst>
                                              <p:attrName>ppt_w</p:attrName>
                                            </p:attrNameLst>
                                          </p:cBhvr>
                                          <p:tavLst>
                                            <p:tav tm="0">
                                              <p:val>
                                                <p:fltVal val="0"/>
                                              </p:val>
                                            </p:tav>
                                            <p:tav tm="100000">
                                              <p:val>
                                                <p:strVal val="#ppt_w"/>
                                              </p:val>
                                            </p:tav>
                                          </p:tavLst>
                                        </p:anim>
                                        <p:anim calcmode="lin" valueType="num">
                                          <p:cBhvr>
                                            <p:cTn id="103" dur="1000" fill="hold"/>
                                            <p:tgtEl>
                                              <p:spTgt spid="20"/>
                                            </p:tgtEl>
                                            <p:attrNameLst>
                                              <p:attrName>ppt_h</p:attrName>
                                            </p:attrNameLst>
                                          </p:cBhvr>
                                          <p:tavLst>
                                            <p:tav tm="0">
                                              <p:val>
                                                <p:fltVal val="0"/>
                                              </p:val>
                                            </p:tav>
                                            <p:tav tm="100000">
                                              <p:val>
                                                <p:strVal val="#ppt_h"/>
                                              </p:val>
                                            </p:tav>
                                          </p:tavLst>
                                        </p:anim>
                                      </p:childTnLst>
                                    </p:cTn>
                                  </p:par>
                                  <p:par>
                                    <p:cTn id="104" presetID="6" presetClass="emph" presetSubtype="0" accel="15000" decel="45000" fill="hold" grpId="1" nodeType="withEffect">
                                      <p:stCondLst>
                                        <p:cond delay="1500"/>
                                      </p:stCondLst>
                                      <p:childTnLst>
                                        <p:animScale>
                                          <p:cBhvr>
                                            <p:cTn id="105" dur="1000" fill="hold"/>
                                            <p:tgtEl>
                                              <p:spTgt spid="20"/>
                                            </p:tgtEl>
                                          </p:cBhvr>
                                          <p:by x="1600000" y="1600000"/>
                                        </p:animScale>
                                      </p:childTnLst>
                                    </p:cTn>
                                  </p:par>
                                </p:childTnLst>
                              </p:cTn>
                            </p:par>
                            <p:par>
                              <p:cTn id="106" fill="hold">
                                <p:stCondLst>
                                  <p:cond delay="6400"/>
                                </p:stCondLst>
                                <p:childTnLst>
                                  <p:par>
                                    <p:cTn id="107" presetID="2" presetClass="entr" presetSubtype="12" fill="hold" grpId="0" nodeType="afterEffect">
                                      <p:stCondLst>
                                        <p:cond delay="0"/>
                                      </p:stCondLst>
                                      <p:childTnLst>
                                        <p:set>
                                          <p:cBhvr>
                                            <p:cTn id="108" dur="1" fill="hold">
                                              <p:stCondLst>
                                                <p:cond delay="0"/>
                                              </p:stCondLst>
                                            </p:cTn>
                                            <p:tgtEl>
                                              <p:spTgt spid="21"/>
                                            </p:tgtEl>
                                            <p:attrNameLst>
                                              <p:attrName>style.visibility</p:attrName>
                                            </p:attrNameLst>
                                          </p:cBhvr>
                                          <p:to>
                                            <p:strVal val="visible"/>
                                          </p:to>
                                        </p:set>
                                        <p:anim calcmode="lin" valueType="num">
                                          <p:cBhvr additive="base">
                                            <p:cTn id="109" dur="10" fill="hold"/>
                                            <p:tgtEl>
                                              <p:spTgt spid="21"/>
                                            </p:tgtEl>
                                            <p:attrNameLst>
                                              <p:attrName>ppt_x</p:attrName>
                                            </p:attrNameLst>
                                          </p:cBhvr>
                                          <p:tavLst>
                                            <p:tav tm="0">
                                              <p:val>
                                                <p:strVal val="0-#ppt_w/2"/>
                                              </p:val>
                                            </p:tav>
                                            <p:tav tm="100000">
                                              <p:val>
                                                <p:strVal val="#ppt_x"/>
                                              </p:val>
                                            </p:tav>
                                          </p:tavLst>
                                        </p:anim>
                                        <p:anim calcmode="lin" valueType="num">
                                          <p:cBhvr additive="base">
                                            <p:cTn id="110" dur="10" fill="hold"/>
                                            <p:tgtEl>
                                              <p:spTgt spid="21"/>
                                            </p:tgtEl>
                                            <p:attrNameLst>
                                              <p:attrName>ppt_y</p:attrName>
                                            </p:attrNameLst>
                                          </p:cBhvr>
                                          <p:tavLst>
                                            <p:tav tm="0">
                                              <p:val>
                                                <p:strVal val="1+#ppt_h/2"/>
                                              </p:val>
                                            </p:tav>
                                            <p:tav tm="100000">
                                              <p:val>
                                                <p:strVal val="#ppt_y"/>
                                              </p:val>
                                            </p:tav>
                                          </p:tavLst>
                                        </p:anim>
                                      </p:childTnLst>
                                    </p:cTn>
                                  </p:par>
                                  <p:par>
                                    <p:cTn id="111" presetID="2" presetClass="entr" presetSubtype="3" fill="hold" grpId="0" nodeType="withEffect">
                                      <p:stCondLst>
                                        <p:cond delay="0"/>
                                      </p:stCondLst>
                                      <p:childTnLst>
                                        <p:set>
                                          <p:cBhvr>
                                            <p:cTn id="112" dur="1" fill="hold">
                                              <p:stCondLst>
                                                <p:cond delay="0"/>
                                              </p:stCondLst>
                                            </p:cTn>
                                            <p:tgtEl>
                                              <p:spTgt spid="22"/>
                                            </p:tgtEl>
                                            <p:attrNameLst>
                                              <p:attrName>style.visibility</p:attrName>
                                            </p:attrNameLst>
                                          </p:cBhvr>
                                          <p:to>
                                            <p:strVal val="visible"/>
                                          </p:to>
                                        </p:set>
                                        <p:anim calcmode="lin" valueType="num">
                                          <p:cBhvr additive="base">
                                            <p:cTn id="113" dur="250" fill="hold"/>
                                            <p:tgtEl>
                                              <p:spTgt spid="22"/>
                                            </p:tgtEl>
                                            <p:attrNameLst>
                                              <p:attrName>ppt_x</p:attrName>
                                            </p:attrNameLst>
                                          </p:cBhvr>
                                          <p:tavLst>
                                            <p:tav tm="0">
                                              <p:val>
                                                <p:strVal val="1+#ppt_w/2"/>
                                              </p:val>
                                            </p:tav>
                                            <p:tav tm="100000">
                                              <p:val>
                                                <p:strVal val="#ppt_x"/>
                                              </p:val>
                                            </p:tav>
                                          </p:tavLst>
                                        </p:anim>
                                        <p:anim calcmode="lin" valueType="num">
                                          <p:cBhvr additive="base">
                                            <p:cTn id="114" dur="250" fill="hold"/>
                                            <p:tgtEl>
                                              <p:spTgt spid="22"/>
                                            </p:tgtEl>
                                            <p:attrNameLst>
                                              <p:attrName>ppt_y</p:attrName>
                                            </p:attrNameLst>
                                          </p:cBhvr>
                                          <p:tavLst>
                                            <p:tav tm="0">
                                              <p:val>
                                                <p:strVal val="0-#ppt_h/2"/>
                                              </p:val>
                                            </p:tav>
                                            <p:tav tm="100000">
                                              <p:val>
                                                <p:strVal val="#ppt_y"/>
                                              </p:val>
                                            </p:tav>
                                          </p:tavLst>
                                        </p:anim>
                                      </p:childTnLst>
                                    </p:cTn>
                                  </p:par>
                                </p:childTnLst>
                              </p:cTn>
                            </p:par>
                            <p:par>
                              <p:cTn id="115" fill="hold">
                                <p:stCondLst>
                                  <p:cond delay="6650"/>
                                </p:stCondLst>
                                <p:childTnLst>
                                  <p:par>
                                    <p:cTn id="116" presetID="21" presetClass="entr" presetSubtype="1" fill="hold" grpId="0" nodeType="afterEffect">
                                      <p:stCondLst>
                                        <p:cond delay="0"/>
                                      </p:stCondLst>
                                      <p:childTnLst>
                                        <p:set>
                                          <p:cBhvr>
                                            <p:cTn id="117" dur="1" fill="hold">
                                              <p:stCondLst>
                                                <p:cond delay="0"/>
                                              </p:stCondLst>
                                            </p:cTn>
                                            <p:tgtEl>
                                              <p:spTgt spid="28"/>
                                            </p:tgtEl>
                                            <p:attrNameLst>
                                              <p:attrName>style.visibility</p:attrName>
                                            </p:attrNameLst>
                                          </p:cBhvr>
                                          <p:to>
                                            <p:strVal val="visible"/>
                                          </p:to>
                                        </p:set>
                                        <p:animEffect transition="in" filter="wheel(1)">
                                          <p:cBhvr>
                                            <p:cTn id="118" dur="250"/>
                                            <p:tgtEl>
                                              <p:spTgt spid="28"/>
                                            </p:tgtEl>
                                          </p:cBhvr>
                                        </p:animEffect>
                                      </p:childTnLst>
                                    </p:cTn>
                                  </p:par>
                                </p:childTnLst>
                              </p:cTn>
                            </p:par>
                            <p:par>
                              <p:cTn id="119" fill="hold">
                                <p:stCondLst>
                                  <p:cond delay="6900"/>
                                </p:stCondLst>
                                <p:childTnLst>
                                  <p:par>
                                    <p:cTn id="120" presetID="21" presetClass="entr" presetSubtype="1" fill="hold" grpId="0" nodeType="afterEffect">
                                      <p:stCondLst>
                                        <p:cond delay="0"/>
                                      </p:stCondLst>
                                      <p:childTnLst>
                                        <p:set>
                                          <p:cBhvr>
                                            <p:cTn id="121" dur="1" fill="hold">
                                              <p:stCondLst>
                                                <p:cond delay="0"/>
                                              </p:stCondLst>
                                            </p:cTn>
                                            <p:tgtEl>
                                              <p:spTgt spid="27"/>
                                            </p:tgtEl>
                                            <p:attrNameLst>
                                              <p:attrName>style.visibility</p:attrName>
                                            </p:attrNameLst>
                                          </p:cBhvr>
                                          <p:to>
                                            <p:strVal val="visible"/>
                                          </p:to>
                                        </p:set>
                                        <p:animEffect transition="in" filter="wheel(1)">
                                          <p:cBhvr>
                                            <p:cTn id="122" dur="300"/>
                                            <p:tgtEl>
                                              <p:spTgt spid="27"/>
                                            </p:tgtEl>
                                          </p:cBhvr>
                                        </p:animEffect>
                                      </p:childTnLst>
                                    </p:cTn>
                                  </p:par>
                                </p:childTnLst>
                              </p:cTn>
                            </p:par>
                            <p:par>
                              <p:cTn id="123" fill="hold">
                                <p:stCondLst>
                                  <p:cond delay="7200"/>
                                </p:stCondLst>
                                <p:childTnLst>
                                  <p:par>
                                    <p:cTn id="124" presetID="21" presetClass="entr" presetSubtype="1" fill="hold" grpId="0" nodeType="afterEffect">
                                      <p:stCondLst>
                                        <p:cond delay="0"/>
                                      </p:stCondLst>
                                      <p:childTnLst>
                                        <p:set>
                                          <p:cBhvr>
                                            <p:cTn id="125" dur="1" fill="hold">
                                              <p:stCondLst>
                                                <p:cond delay="0"/>
                                              </p:stCondLst>
                                            </p:cTn>
                                            <p:tgtEl>
                                              <p:spTgt spid="26"/>
                                            </p:tgtEl>
                                            <p:attrNameLst>
                                              <p:attrName>style.visibility</p:attrName>
                                            </p:attrNameLst>
                                          </p:cBhvr>
                                          <p:to>
                                            <p:strVal val="visible"/>
                                          </p:to>
                                        </p:set>
                                        <p:animEffect transition="in" filter="wheel(1)">
                                          <p:cBhvr>
                                            <p:cTn id="126" dur="300"/>
                                            <p:tgtEl>
                                              <p:spTgt spid="26"/>
                                            </p:tgtEl>
                                          </p:cBhvr>
                                        </p:animEffect>
                                      </p:childTnLst>
                                    </p:cTn>
                                  </p:par>
                                </p:childTnLst>
                              </p:cTn>
                            </p:par>
                            <p:par>
                              <p:cTn id="127" fill="hold">
                                <p:stCondLst>
                                  <p:cond delay="7500"/>
                                </p:stCondLst>
                                <p:childTnLst>
                                  <p:par>
                                    <p:cTn id="128" presetID="21" presetClass="entr" presetSubtype="1" fill="hold" grpId="0" nodeType="afterEffect">
                                      <p:stCondLst>
                                        <p:cond delay="0"/>
                                      </p:stCondLst>
                                      <p:childTnLst>
                                        <p:set>
                                          <p:cBhvr>
                                            <p:cTn id="129" dur="1" fill="hold">
                                              <p:stCondLst>
                                                <p:cond delay="0"/>
                                              </p:stCondLst>
                                            </p:cTn>
                                            <p:tgtEl>
                                              <p:spTgt spid="25"/>
                                            </p:tgtEl>
                                            <p:attrNameLst>
                                              <p:attrName>style.visibility</p:attrName>
                                            </p:attrNameLst>
                                          </p:cBhvr>
                                          <p:to>
                                            <p:strVal val="visible"/>
                                          </p:to>
                                        </p:set>
                                        <p:animEffect transition="in" filter="wheel(1)">
                                          <p:cBhvr>
                                            <p:cTn id="130" dur="300"/>
                                            <p:tgtEl>
                                              <p:spTgt spid="25"/>
                                            </p:tgtEl>
                                          </p:cBhvr>
                                        </p:animEffect>
                                      </p:childTnLst>
                                    </p:cTn>
                                  </p:par>
                                </p:childTnLst>
                              </p:cTn>
                            </p:par>
                            <p:par>
                              <p:cTn id="131" fill="hold">
                                <p:stCondLst>
                                  <p:cond delay="7800"/>
                                </p:stCondLst>
                                <p:childTnLst>
                                  <p:par>
                                    <p:cTn id="132" presetID="21" presetClass="entr" presetSubtype="1" fill="hold" grpId="0" nodeType="afterEffect">
                                      <p:stCondLst>
                                        <p:cond delay="0"/>
                                      </p:stCondLst>
                                      <p:childTnLst>
                                        <p:set>
                                          <p:cBhvr>
                                            <p:cTn id="133" dur="1" fill="hold">
                                              <p:stCondLst>
                                                <p:cond delay="0"/>
                                              </p:stCondLst>
                                            </p:cTn>
                                            <p:tgtEl>
                                              <p:spTgt spid="24"/>
                                            </p:tgtEl>
                                            <p:attrNameLst>
                                              <p:attrName>style.visibility</p:attrName>
                                            </p:attrNameLst>
                                          </p:cBhvr>
                                          <p:to>
                                            <p:strVal val="visible"/>
                                          </p:to>
                                        </p:set>
                                        <p:animEffect transition="in" filter="wheel(1)">
                                          <p:cBhvr>
                                            <p:cTn id="134" dur="300"/>
                                            <p:tgtEl>
                                              <p:spTgt spid="24"/>
                                            </p:tgtEl>
                                          </p:cBhvr>
                                        </p:animEffect>
                                      </p:childTnLst>
                                    </p:cTn>
                                  </p:par>
                                </p:childTnLst>
                              </p:cTn>
                            </p:par>
                            <p:par>
                              <p:cTn id="135" fill="hold">
                                <p:stCondLst>
                                  <p:cond delay="8100"/>
                                </p:stCondLst>
                                <p:childTnLst>
                                  <p:par>
                                    <p:cTn id="136" presetID="21" presetClass="entr" presetSubtype="1" fill="hold" grpId="0" nodeType="afterEffect">
                                      <p:stCondLst>
                                        <p:cond delay="0"/>
                                      </p:stCondLst>
                                      <p:childTnLst>
                                        <p:set>
                                          <p:cBhvr>
                                            <p:cTn id="137" dur="1" fill="hold">
                                              <p:stCondLst>
                                                <p:cond delay="0"/>
                                              </p:stCondLst>
                                            </p:cTn>
                                            <p:tgtEl>
                                              <p:spTgt spid="23"/>
                                            </p:tgtEl>
                                            <p:attrNameLst>
                                              <p:attrName>style.visibility</p:attrName>
                                            </p:attrNameLst>
                                          </p:cBhvr>
                                          <p:to>
                                            <p:strVal val="visible"/>
                                          </p:to>
                                        </p:set>
                                        <p:animEffect transition="in" filter="wheel(1)">
                                          <p:cBhvr>
                                            <p:cTn id="138" dur="300"/>
                                            <p:tgtEl>
                                              <p:spTgt spid="23"/>
                                            </p:tgtEl>
                                          </p:cBhvr>
                                        </p:animEffect>
                                      </p:childTnLst>
                                    </p:cTn>
                                  </p:par>
                                </p:childTnLst>
                              </p:cTn>
                            </p:par>
                            <p:par>
                              <p:cTn id="139" fill="hold">
                                <p:stCondLst>
                                  <p:cond delay="8400"/>
                                </p:stCondLst>
                                <p:childTnLst>
                                  <p:par>
                                    <p:cTn id="140" presetID="21" presetClass="exit" presetSubtype="1" fill="hold" grpId="1" nodeType="afterEffect">
                                      <p:stCondLst>
                                        <p:cond delay="0"/>
                                      </p:stCondLst>
                                      <p:childTnLst>
                                        <p:animEffect transition="out" filter="wheel(1)">
                                          <p:cBhvr>
                                            <p:cTn id="141" dur="300"/>
                                            <p:tgtEl>
                                              <p:spTgt spid="23"/>
                                            </p:tgtEl>
                                          </p:cBhvr>
                                        </p:animEffect>
                                        <p:set>
                                          <p:cBhvr>
                                            <p:cTn id="142" dur="1" fill="hold">
                                              <p:stCondLst>
                                                <p:cond delay="299"/>
                                              </p:stCondLst>
                                            </p:cTn>
                                            <p:tgtEl>
                                              <p:spTgt spid="23"/>
                                            </p:tgtEl>
                                            <p:attrNameLst>
                                              <p:attrName>style.visibility</p:attrName>
                                            </p:attrNameLst>
                                          </p:cBhvr>
                                          <p:to>
                                            <p:strVal val="hidden"/>
                                          </p:to>
                                        </p:set>
                                      </p:childTnLst>
                                    </p:cTn>
                                  </p:par>
                                </p:childTnLst>
                              </p:cTn>
                            </p:par>
                            <p:par>
                              <p:cTn id="143" fill="hold">
                                <p:stCondLst>
                                  <p:cond delay="8700"/>
                                </p:stCondLst>
                                <p:childTnLst>
                                  <p:par>
                                    <p:cTn id="144" presetID="21" presetClass="exit" presetSubtype="1" fill="hold" grpId="1" nodeType="afterEffect">
                                      <p:stCondLst>
                                        <p:cond delay="0"/>
                                      </p:stCondLst>
                                      <p:childTnLst>
                                        <p:animEffect transition="out" filter="wheel(1)">
                                          <p:cBhvr>
                                            <p:cTn id="145" dur="300"/>
                                            <p:tgtEl>
                                              <p:spTgt spid="24"/>
                                            </p:tgtEl>
                                          </p:cBhvr>
                                        </p:animEffect>
                                        <p:set>
                                          <p:cBhvr>
                                            <p:cTn id="146" dur="1" fill="hold">
                                              <p:stCondLst>
                                                <p:cond delay="299"/>
                                              </p:stCondLst>
                                            </p:cTn>
                                            <p:tgtEl>
                                              <p:spTgt spid="24"/>
                                            </p:tgtEl>
                                            <p:attrNameLst>
                                              <p:attrName>style.visibility</p:attrName>
                                            </p:attrNameLst>
                                          </p:cBhvr>
                                          <p:to>
                                            <p:strVal val="hidden"/>
                                          </p:to>
                                        </p:set>
                                      </p:childTnLst>
                                    </p:cTn>
                                  </p:par>
                                </p:childTnLst>
                              </p:cTn>
                            </p:par>
                            <p:par>
                              <p:cTn id="147" fill="hold">
                                <p:stCondLst>
                                  <p:cond delay="9000"/>
                                </p:stCondLst>
                                <p:childTnLst>
                                  <p:par>
                                    <p:cTn id="148" presetID="21" presetClass="exit" presetSubtype="1" fill="hold" grpId="1" nodeType="afterEffect">
                                      <p:stCondLst>
                                        <p:cond delay="0"/>
                                      </p:stCondLst>
                                      <p:childTnLst>
                                        <p:animEffect transition="out" filter="wheel(1)">
                                          <p:cBhvr>
                                            <p:cTn id="149" dur="300"/>
                                            <p:tgtEl>
                                              <p:spTgt spid="25"/>
                                            </p:tgtEl>
                                          </p:cBhvr>
                                        </p:animEffect>
                                        <p:set>
                                          <p:cBhvr>
                                            <p:cTn id="150" dur="1" fill="hold">
                                              <p:stCondLst>
                                                <p:cond delay="299"/>
                                              </p:stCondLst>
                                            </p:cTn>
                                            <p:tgtEl>
                                              <p:spTgt spid="25"/>
                                            </p:tgtEl>
                                            <p:attrNameLst>
                                              <p:attrName>style.visibility</p:attrName>
                                            </p:attrNameLst>
                                          </p:cBhvr>
                                          <p:to>
                                            <p:strVal val="hidden"/>
                                          </p:to>
                                        </p:set>
                                      </p:childTnLst>
                                    </p:cTn>
                                  </p:par>
                                </p:childTnLst>
                              </p:cTn>
                            </p:par>
                            <p:par>
                              <p:cTn id="151" fill="hold">
                                <p:stCondLst>
                                  <p:cond delay="9300"/>
                                </p:stCondLst>
                                <p:childTnLst>
                                  <p:par>
                                    <p:cTn id="152" presetID="21" presetClass="exit" presetSubtype="1" fill="hold" grpId="1" nodeType="afterEffect">
                                      <p:stCondLst>
                                        <p:cond delay="0"/>
                                      </p:stCondLst>
                                      <p:childTnLst>
                                        <p:animEffect transition="out" filter="wheel(1)">
                                          <p:cBhvr>
                                            <p:cTn id="153" dur="300"/>
                                            <p:tgtEl>
                                              <p:spTgt spid="26"/>
                                            </p:tgtEl>
                                          </p:cBhvr>
                                        </p:animEffect>
                                        <p:set>
                                          <p:cBhvr>
                                            <p:cTn id="154" dur="1" fill="hold">
                                              <p:stCondLst>
                                                <p:cond delay="299"/>
                                              </p:stCondLst>
                                            </p:cTn>
                                            <p:tgtEl>
                                              <p:spTgt spid="26"/>
                                            </p:tgtEl>
                                            <p:attrNameLst>
                                              <p:attrName>style.visibility</p:attrName>
                                            </p:attrNameLst>
                                          </p:cBhvr>
                                          <p:to>
                                            <p:strVal val="hidden"/>
                                          </p:to>
                                        </p:set>
                                      </p:childTnLst>
                                    </p:cTn>
                                  </p:par>
                                </p:childTnLst>
                              </p:cTn>
                            </p:par>
                            <p:par>
                              <p:cTn id="155" fill="hold">
                                <p:stCondLst>
                                  <p:cond delay="9600"/>
                                </p:stCondLst>
                                <p:childTnLst>
                                  <p:par>
                                    <p:cTn id="156" presetID="21" presetClass="exit" presetSubtype="1" fill="hold" grpId="1" nodeType="afterEffect">
                                      <p:stCondLst>
                                        <p:cond delay="0"/>
                                      </p:stCondLst>
                                      <p:childTnLst>
                                        <p:animEffect transition="out" filter="wheel(1)">
                                          <p:cBhvr>
                                            <p:cTn id="157" dur="300"/>
                                            <p:tgtEl>
                                              <p:spTgt spid="27"/>
                                            </p:tgtEl>
                                          </p:cBhvr>
                                        </p:animEffect>
                                        <p:set>
                                          <p:cBhvr>
                                            <p:cTn id="158" dur="1" fill="hold">
                                              <p:stCondLst>
                                                <p:cond delay="299"/>
                                              </p:stCondLst>
                                            </p:cTn>
                                            <p:tgtEl>
                                              <p:spTgt spid="27"/>
                                            </p:tgtEl>
                                            <p:attrNameLst>
                                              <p:attrName>style.visibility</p:attrName>
                                            </p:attrNameLst>
                                          </p:cBhvr>
                                          <p:to>
                                            <p:strVal val="hidden"/>
                                          </p:to>
                                        </p:set>
                                      </p:childTnLst>
                                    </p:cTn>
                                  </p:par>
                                </p:childTnLst>
                              </p:cTn>
                            </p:par>
                            <p:par>
                              <p:cTn id="159" fill="hold">
                                <p:stCondLst>
                                  <p:cond delay="9900"/>
                                </p:stCondLst>
                                <p:childTnLst>
                                  <p:par>
                                    <p:cTn id="160" presetID="21" presetClass="exit" presetSubtype="1" fill="hold" grpId="1" nodeType="afterEffect">
                                      <p:stCondLst>
                                        <p:cond delay="0"/>
                                      </p:stCondLst>
                                      <p:childTnLst>
                                        <p:animEffect transition="out" filter="wheel(1)">
                                          <p:cBhvr>
                                            <p:cTn id="161" dur="300"/>
                                            <p:tgtEl>
                                              <p:spTgt spid="28"/>
                                            </p:tgtEl>
                                          </p:cBhvr>
                                        </p:animEffect>
                                        <p:set>
                                          <p:cBhvr>
                                            <p:cTn id="162" dur="1" fill="hold">
                                              <p:stCondLst>
                                                <p:cond delay="299"/>
                                              </p:stCondLst>
                                            </p:cTn>
                                            <p:tgtEl>
                                              <p:spTgt spid="28"/>
                                            </p:tgtEl>
                                            <p:attrNameLst>
                                              <p:attrName>style.visibility</p:attrName>
                                            </p:attrNameLst>
                                          </p:cBhvr>
                                          <p:to>
                                            <p:strVal val="hidden"/>
                                          </p:to>
                                        </p:set>
                                      </p:childTnLst>
                                    </p:cTn>
                                  </p:par>
                                </p:childTnLst>
                              </p:cTn>
                            </p:par>
                            <p:par>
                              <p:cTn id="163" fill="hold">
                                <p:stCondLst>
                                  <p:cond delay="10200"/>
                                </p:stCondLst>
                                <p:childTnLst>
                                  <p:par>
                                    <p:cTn id="164" presetID="2" presetClass="entr" presetSubtype="8" fill="hold" grpId="0" nodeType="afterEffect">
                                      <p:stCondLst>
                                        <p:cond delay="0"/>
                                      </p:stCondLst>
                                      <p:childTnLst>
                                        <p:set>
                                          <p:cBhvr>
                                            <p:cTn id="165" dur="1" fill="hold">
                                              <p:stCondLst>
                                                <p:cond delay="0"/>
                                              </p:stCondLst>
                                            </p:cTn>
                                            <p:tgtEl>
                                              <p:spTgt spid="29"/>
                                            </p:tgtEl>
                                            <p:attrNameLst>
                                              <p:attrName>style.visibility</p:attrName>
                                            </p:attrNameLst>
                                          </p:cBhvr>
                                          <p:to>
                                            <p:strVal val="visible"/>
                                          </p:to>
                                        </p:set>
                                        <p:anim calcmode="lin" valueType="num">
                                          <p:cBhvr additive="base">
                                            <p:cTn id="166" dur="500" fill="hold"/>
                                            <p:tgtEl>
                                              <p:spTgt spid="29"/>
                                            </p:tgtEl>
                                            <p:attrNameLst>
                                              <p:attrName>ppt_x</p:attrName>
                                            </p:attrNameLst>
                                          </p:cBhvr>
                                          <p:tavLst>
                                            <p:tav tm="0">
                                              <p:val>
                                                <p:strVal val="0-#ppt_w/2"/>
                                              </p:val>
                                            </p:tav>
                                            <p:tav tm="100000">
                                              <p:val>
                                                <p:strVal val="#ppt_x"/>
                                              </p:val>
                                            </p:tav>
                                          </p:tavLst>
                                        </p:anim>
                                        <p:anim calcmode="lin" valueType="num">
                                          <p:cBhvr additive="base">
                                            <p:cTn id="167" dur="500" fill="hold"/>
                                            <p:tgtEl>
                                              <p:spTgt spid="29"/>
                                            </p:tgtEl>
                                            <p:attrNameLst>
                                              <p:attrName>ppt_y</p:attrName>
                                            </p:attrNameLst>
                                          </p:cBhvr>
                                          <p:tavLst>
                                            <p:tav tm="0">
                                              <p:val>
                                                <p:strVal val="#ppt_y"/>
                                              </p:val>
                                            </p:tav>
                                            <p:tav tm="100000">
                                              <p:val>
                                                <p:strVal val="#ppt_y"/>
                                              </p:val>
                                            </p:tav>
                                          </p:tavLst>
                                        </p:anim>
                                      </p:childTnLst>
                                    </p:cTn>
                                  </p:par>
                                  <p:par>
                                    <p:cTn id="168" presetID="2" presetClass="entr" presetSubtype="2" fill="hold" grpId="0" nodeType="withEffect">
                                      <p:stCondLst>
                                        <p:cond delay="0"/>
                                      </p:stCondLst>
                                      <p:childTnLst>
                                        <p:set>
                                          <p:cBhvr>
                                            <p:cTn id="169" dur="1" fill="hold">
                                              <p:stCondLst>
                                                <p:cond delay="0"/>
                                              </p:stCondLst>
                                            </p:cTn>
                                            <p:tgtEl>
                                              <p:spTgt spid="30"/>
                                            </p:tgtEl>
                                            <p:attrNameLst>
                                              <p:attrName>style.visibility</p:attrName>
                                            </p:attrNameLst>
                                          </p:cBhvr>
                                          <p:to>
                                            <p:strVal val="visible"/>
                                          </p:to>
                                        </p:set>
                                        <p:anim calcmode="lin" valueType="num">
                                          <p:cBhvr additive="base">
                                            <p:cTn id="170" dur="500" fill="hold"/>
                                            <p:tgtEl>
                                              <p:spTgt spid="30"/>
                                            </p:tgtEl>
                                            <p:attrNameLst>
                                              <p:attrName>ppt_x</p:attrName>
                                            </p:attrNameLst>
                                          </p:cBhvr>
                                          <p:tavLst>
                                            <p:tav tm="0">
                                              <p:val>
                                                <p:strVal val="1+#ppt_w/2"/>
                                              </p:val>
                                            </p:tav>
                                            <p:tav tm="100000">
                                              <p:val>
                                                <p:strVal val="#ppt_x"/>
                                              </p:val>
                                            </p:tav>
                                          </p:tavLst>
                                        </p:anim>
                                        <p:anim calcmode="lin" valueType="num">
                                          <p:cBhvr additive="base">
                                            <p:cTn id="171" dur="500" fill="hold"/>
                                            <p:tgtEl>
                                              <p:spTgt spid="30"/>
                                            </p:tgtEl>
                                            <p:attrNameLst>
                                              <p:attrName>ppt_y</p:attrName>
                                            </p:attrNameLst>
                                          </p:cBhvr>
                                          <p:tavLst>
                                            <p:tav tm="0">
                                              <p:val>
                                                <p:strVal val="#ppt_y"/>
                                              </p:val>
                                            </p:tav>
                                            <p:tav tm="100000">
                                              <p:val>
                                                <p:strVal val="#ppt_y"/>
                                              </p:val>
                                            </p:tav>
                                          </p:tavLst>
                                        </p:anim>
                                      </p:childTnLst>
                                    </p:cTn>
                                  </p:par>
                                </p:childTnLst>
                              </p:cTn>
                            </p:par>
                            <p:par>
                              <p:cTn id="172" fill="hold">
                                <p:stCondLst>
                                  <p:cond delay="10700"/>
                                </p:stCondLst>
                                <p:childTnLst>
                                  <p:par>
                                    <p:cTn id="173" presetID="23" presetClass="entr" presetSubtype="16" fill="hold" grpId="0" nodeType="afterEffect">
                                      <p:stCondLst>
                                        <p:cond delay="0"/>
                                      </p:stCondLst>
                                      <p:childTnLst>
                                        <p:set>
                                          <p:cBhvr>
                                            <p:cTn id="174" dur="1" fill="hold">
                                              <p:stCondLst>
                                                <p:cond delay="0"/>
                                              </p:stCondLst>
                                            </p:cTn>
                                            <p:tgtEl>
                                              <p:spTgt spid="31"/>
                                            </p:tgtEl>
                                            <p:attrNameLst>
                                              <p:attrName>style.visibility</p:attrName>
                                            </p:attrNameLst>
                                          </p:cBhvr>
                                          <p:to>
                                            <p:strVal val="visible"/>
                                          </p:to>
                                        </p:set>
                                        <p:anim calcmode="lin" valueType="num">
                                          <p:cBhvr>
                                            <p:cTn id="175" dur="750" fill="hold"/>
                                            <p:tgtEl>
                                              <p:spTgt spid="31"/>
                                            </p:tgtEl>
                                            <p:attrNameLst>
                                              <p:attrName>ppt_w</p:attrName>
                                            </p:attrNameLst>
                                          </p:cBhvr>
                                          <p:tavLst>
                                            <p:tav tm="0">
                                              <p:val>
                                                <p:fltVal val="0"/>
                                              </p:val>
                                            </p:tav>
                                            <p:tav tm="100000">
                                              <p:val>
                                                <p:strVal val="#ppt_w"/>
                                              </p:val>
                                            </p:tav>
                                          </p:tavLst>
                                        </p:anim>
                                        <p:anim calcmode="lin" valueType="num">
                                          <p:cBhvr>
                                            <p:cTn id="176" dur="750" fill="hold"/>
                                            <p:tgtEl>
                                              <p:spTgt spid="31"/>
                                            </p:tgtEl>
                                            <p:attrNameLst>
                                              <p:attrName>ppt_h</p:attrName>
                                            </p:attrNameLst>
                                          </p:cBhvr>
                                          <p:tavLst>
                                            <p:tav tm="0">
                                              <p:val>
                                                <p:fltVal val="0"/>
                                              </p:val>
                                            </p:tav>
                                            <p:tav tm="100000">
                                              <p:val>
                                                <p:strVal val="#ppt_h"/>
                                              </p:val>
                                            </p:tav>
                                          </p:tavLst>
                                        </p:anim>
                                      </p:childTnLst>
                                    </p:cTn>
                                  </p:par>
                                  <p:par>
                                    <p:cTn id="177" presetID="6" presetClass="emph" presetSubtype="0" fill="hold" grpId="1" nodeType="withEffect">
                                      <p:stCondLst>
                                        <p:cond delay="0"/>
                                      </p:stCondLst>
                                      <p:childTnLst>
                                        <p:animScale>
                                          <p:cBhvr>
                                            <p:cTn id="178" dur="750" fill="hold"/>
                                            <p:tgtEl>
                                              <p:spTgt spid="31"/>
                                            </p:tgtEl>
                                          </p:cBhvr>
                                          <p:by x="150000" y="150000"/>
                                        </p:animScale>
                                      </p:childTnLst>
                                    </p:cTn>
                                  </p:par>
                                  <p:par>
                                    <p:cTn id="179" presetID="9" presetClass="exit" presetSubtype="0" fill="hold" grpId="2" nodeType="withEffect">
                                      <p:stCondLst>
                                        <p:cond delay="0"/>
                                      </p:stCondLst>
                                      <p:childTnLst>
                                        <p:animEffect transition="out" filter="dissolve">
                                          <p:cBhvr>
                                            <p:cTn id="180" dur="750"/>
                                            <p:tgtEl>
                                              <p:spTgt spid="31"/>
                                            </p:tgtEl>
                                          </p:cBhvr>
                                        </p:animEffect>
                                        <p:set>
                                          <p:cBhvr>
                                            <p:cTn id="181" dur="1" fill="hold">
                                              <p:stCondLst>
                                                <p:cond delay="749"/>
                                              </p:stCondLst>
                                            </p:cTn>
                                            <p:tgtEl>
                                              <p:spTgt spid="31"/>
                                            </p:tgtEl>
                                            <p:attrNameLst>
                                              <p:attrName>style.visibility</p:attrName>
                                            </p:attrNameLst>
                                          </p:cBhvr>
                                          <p:to>
                                            <p:strVal val="hidden"/>
                                          </p:to>
                                        </p:set>
                                      </p:childTnLst>
                                    </p:cTn>
                                  </p:par>
                                </p:childTnLst>
                              </p:cTn>
                            </p:par>
                            <p:par>
                              <p:cTn id="182" fill="hold">
                                <p:stCondLst>
                                  <p:cond delay="11450"/>
                                </p:stCondLst>
                                <p:childTnLst>
                                  <p:par>
                                    <p:cTn id="183" presetID="23" presetClass="entr" presetSubtype="16" fill="hold" grpId="0" nodeType="afterEffect">
                                      <p:stCondLst>
                                        <p:cond delay="0"/>
                                      </p:stCondLst>
                                      <p:childTnLst>
                                        <p:set>
                                          <p:cBhvr>
                                            <p:cTn id="184" dur="1" fill="hold">
                                              <p:stCondLst>
                                                <p:cond delay="0"/>
                                              </p:stCondLst>
                                            </p:cTn>
                                            <p:tgtEl>
                                              <p:spTgt spid="32"/>
                                            </p:tgtEl>
                                            <p:attrNameLst>
                                              <p:attrName>style.visibility</p:attrName>
                                            </p:attrNameLst>
                                          </p:cBhvr>
                                          <p:to>
                                            <p:strVal val="visible"/>
                                          </p:to>
                                        </p:set>
                                        <p:anim calcmode="lin" valueType="num">
                                          <p:cBhvr>
                                            <p:cTn id="185" dur="750" fill="hold"/>
                                            <p:tgtEl>
                                              <p:spTgt spid="32"/>
                                            </p:tgtEl>
                                            <p:attrNameLst>
                                              <p:attrName>ppt_w</p:attrName>
                                            </p:attrNameLst>
                                          </p:cBhvr>
                                          <p:tavLst>
                                            <p:tav tm="0">
                                              <p:val>
                                                <p:fltVal val="0"/>
                                              </p:val>
                                            </p:tav>
                                            <p:tav tm="100000">
                                              <p:val>
                                                <p:strVal val="#ppt_w"/>
                                              </p:val>
                                            </p:tav>
                                          </p:tavLst>
                                        </p:anim>
                                        <p:anim calcmode="lin" valueType="num">
                                          <p:cBhvr>
                                            <p:cTn id="186" dur="750" fill="hold"/>
                                            <p:tgtEl>
                                              <p:spTgt spid="32"/>
                                            </p:tgtEl>
                                            <p:attrNameLst>
                                              <p:attrName>ppt_h</p:attrName>
                                            </p:attrNameLst>
                                          </p:cBhvr>
                                          <p:tavLst>
                                            <p:tav tm="0">
                                              <p:val>
                                                <p:fltVal val="0"/>
                                              </p:val>
                                            </p:tav>
                                            <p:tav tm="100000">
                                              <p:val>
                                                <p:strVal val="#ppt_h"/>
                                              </p:val>
                                            </p:tav>
                                          </p:tavLst>
                                        </p:anim>
                                      </p:childTnLst>
                                    </p:cTn>
                                  </p:par>
                                  <p:par>
                                    <p:cTn id="187" presetID="6" presetClass="emph" presetSubtype="0" fill="hold" grpId="1" nodeType="withEffect">
                                      <p:stCondLst>
                                        <p:cond delay="0"/>
                                      </p:stCondLst>
                                      <p:childTnLst>
                                        <p:animScale>
                                          <p:cBhvr>
                                            <p:cTn id="188" dur="750" fill="hold"/>
                                            <p:tgtEl>
                                              <p:spTgt spid="32"/>
                                            </p:tgtEl>
                                          </p:cBhvr>
                                          <p:by x="150000" y="150000"/>
                                        </p:animScale>
                                      </p:childTnLst>
                                    </p:cTn>
                                  </p:par>
                                  <p:par>
                                    <p:cTn id="189" presetID="9" presetClass="exit" presetSubtype="0" fill="hold" grpId="2" nodeType="withEffect">
                                      <p:stCondLst>
                                        <p:cond delay="0"/>
                                      </p:stCondLst>
                                      <p:childTnLst>
                                        <p:animEffect transition="out" filter="dissolve">
                                          <p:cBhvr>
                                            <p:cTn id="190" dur="750"/>
                                            <p:tgtEl>
                                              <p:spTgt spid="32"/>
                                            </p:tgtEl>
                                          </p:cBhvr>
                                        </p:animEffect>
                                        <p:set>
                                          <p:cBhvr>
                                            <p:cTn id="191" dur="1" fill="hold">
                                              <p:stCondLst>
                                                <p:cond delay="749"/>
                                              </p:stCondLst>
                                            </p:cTn>
                                            <p:tgtEl>
                                              <p:spTgt spid="32"/>
                                            </p:tgtEl>
                                            <p:attrNameLst>
                                              <p:attrName>style.visibility</p:attrName>
                                            </p:attrNameLst>
                                          </p:cBhvr>
                                          <p:to>
                                            <p:strVal val="hidden"/>
                                          </p:to>
                                        </p:set>
                                      </p:childTnLst>
                                    </p:cTn>
                                  </p:par>
                                </p:childTnLst>
                              </p:cTn>
                            </p:par>
                            <p:par>
                              <p:cTn id="192" fill="hold">
                                <p:stCondLst>
                                  <p:cond delay="12200"/>
                                </p:stCondLst>
                                <p:childTnLst>
                                  <p:par>
                                    <p:cTn id="193" presetID="23" presetClass="entr" presetSubtype="16" fill="hold" grpId="0" nodeType="afterEffect">
                                      <p:stCondLst>
                                        <p:cond delay="0"/>
                                      </p:stCondLst>
                                      <p:childTnLst>
                                        <p:set>
                                          <p:cBhvr>
                                            <p:cTn id="194" dur="1" fill="hold">
                                              <p:stCondLst>
                                                <p:cond delay="0"/>
                                              </p:stCondLst>
                                            </p:cTn>
                                            <p:tgtEl>
                                              <p:spTgt spid="33"/>
                                            </p:tgtEl>
                                            <p:attrNameLst>
                                              <p:attrName>style.visibility</p:attrName>
                                            </p:attrNameLst>
                                          </p:cBhvr>
                                          <p:to>
                                            <p:strVal val="visible"/>
                                          </p:to>
                                        </p:set>
                                        <p:anim calcmode="lin" valueType="num">
                                          <p:cBhvr>
                                            <p:cTn id="195" dur="750" fill="hold"/>
                                            <p:tgtEl>
                                              <p:spTgt spid="33"/>
                                            </p:tgtEl>
                                            <p:attrNameLst>
                                              <p:attrName>ppt_w</p:attrName>
                                            </p:attrNameLst>
                                          </p:cBhvr>
                                          <p:tavLst>
                                            <p:tav tm="0">
                                              <p:val>
                                                <p:fltVal val="0"/>
                                              </p:val>
                                            </p:tav>
                                            <p:tav tm="100000">
                                              <p:val>
                                                <p:strVal val="#ppt_w"/>
                                              </p:val>
                                            </p:tav>
                                          </p:tavLst>
                                        </p:anim>
                                        <p:anim calcmode="lin" valueType="num">
                                          <p:cBhvr>
                                            <p:cTn id="196" dur="750" fill="hold"/>
                                            <p:tgtEl>
                                              <p:spTgt spid="33"/>
                                            </p:tgtEl>
                                            <p:attrNameLst>
                                              <p:attrName>ppt_h</p:attrName>
                                            </p:attrNameLst>
                                          </p:cBhvr>
                                          <p:tavLst>
                                            <p:tav tm="0">
                                              <p:val>
                                                <p:fltVal val="0"/>
                                              </p:val>
                                            </p:tav>
                                            <p:tav tm="100000">
                                              <p:val>
                                                <p:strVal val="#ppt_h"/>
                                              </p:val>
                                            </p:tav>
                                          </p:tavLst>
                                        </p:anim>
                                      </p:childTnLst>
                                    </p:cTn>
                                  </p:par>
                                  <p:par>
                                    <p:cTn id="197" presetID="6" presetClass="emph" presetSubtype="0" fill="hold" grpId="1" nodeType="withEffect">
                                      <p:stCondLst>
                                        <p:cond delay="0"/>
                                      </p:stCondLst>
                                      <p:childTnLst>
                                        <p:animScale>
                                          <p:cBhvr>
                                            <p:cTn id="198" dur="750" fill="hold"/>
                                            <p:tgtEl>
                                              <p:spTgt spid="33"/>
                                            </p:tgtEl>
                                          </p:cBhvr>
                                          <p:by x="150000" y="150000"/>
                                        </p:animScale>
                                      </p:childTnLst>
                                    </p:cTn>
                                  </p:par>
                                  <p:par>
                                    <p:cTn id="199" presetID="9" presetClass="exit" presetSubtype="0" fill="hold" grpId="2" nodeType="withEffect">
                                      <p:stCondLst>
                                        <p:cond delay="0"/>
                                      </p:stCondLst>
                                      <p:childTnLst>
                                        <p:animEffect transition="out" filter="dissolve">
                                          <p:cBhvr>
                                            <p:cTn id="200" dur="750"/>
                                            <p:tgtEl>
                                              <p:spTgt spid="33"/>
                                            </p:tgtEl>
                                          </p:cBhvr>
                                        </p:animEffect>
                                        <p:set>
                                          <p:cBhvr>
                                            <p:cTn id="201" dur="1" fill="hold">
                                              <p:stCondLst>
                                                <p:cond delay="749"/>
                                              </p:stCondLst>
                                            </p:cTn>
                                            <p:tgtEl>
                                              <p:spTgt spid="33"/>
                                            </p:tgtEl>
                                            <p:attrNameLst>
                                              <p:attrName>style.visibility</p:attrName>
                                            </p:attrNameLst>
                                          </p:cBhvr>
                                          <p:to>
                                            <p:strVal val="hidden"/>
                                          </p:to>
                                        </p:set>
                                      </p:childTnLst>
                                    </p:cTn>
                                  </p:par>
                                </p:childTnLst>
                              </p:cTn>
                            </p:par>
                            <p:par>
                              <p:cTn id="202" fill="hold">
                                <p:stCondLst>
                                  <p:cond delay="12950"/>
                                </p:stCondLst>
                                <p:childTnLst>
                                  <p:par>
                                    <p:cTn id="203" presetID="23" presetClass="entr" presetSubtype="16" fill="hold" grpId="0" nodeType="afterEffect">
                                      <p:stCondLst>
                                        <p:cond delay="0"/>
                                      </p:stCondLst>
                                      <p:childTnLst>
                                        <p:set>
                                          <p:cBhvr>
                                            <p:cTn id="204" dur="1" fill="hold">
                                              <p:stCondLst>
                                                <p:cond delay="0"/>
                                              </p:stCondLst>
                                            </p:cTn>
                                            <p:tgtEl>
                                              <p:spTgt spid="34"/>
                                            </p:tgtEl>
                                            <p:attrNameLst>
                                              <p:attrName>style.visibility</p:attrName>
                                            </p:attrNameLst>
                                          </p:cBhvr>
                                          <p:to>
                                            <p:strVal val="visible"/>
                                          </p:to>
                                        </p:set>
                                        <p:anim calcmode="lin" valueType="num">
                                          <p:cBhvr>
                                            <p:cTn id="205" dur="750" fill="hold"/>
                                            <p:tgtEl>
                                              <p:spTgt spid="34"/>
                                            </p:tgtEl>
                                            <p:attrNameLst>
                                              <p:attrName>ppt_w</p:attrName>
                                            </p:attrNameLst>
                                          </p:cBhvr>
                                          <p:tavLst>
                                            <p:tav tm="0">
                                              <p:val>
                                                <p:fltVal val="0"/>
                                              </p:val>
                                            </p:tav>
                                            <p:tav tm="100000">
                                              <p:val>
                                                <p:strVal val="#ppt_w"/>
                                              </p:val>
                                            </p:tav>
                                          </p:tavLst>
                                        </p:anim>
                                        <p:anim calcmode="lin" valueType="num">
                                          <p:cBhvr>
                                            <p:cTn id="206" dur="750" fill="hold"/>
                                            <p:tgtEl>
                                              <p:spTgt spid="34"/>
                                            </p:tgtEl>
                                            <p:attrNameLst>
                                              <p:attrName>ppt_h</p:attrName>
                                            </p:attrNameLst>
                                          </p:cBhvr>
                                          <p:tavLst>
                                            <p:tav tm="0">
                                              <p:val>
                                                <p:fltVal val="0"/>
                                              </p:val>
                                            </p:tav>
                                            <p:tav tm="100000">
                                              <p:val>
                                                <p:strVal val="#ppt_h"/>
                                              </p:val>
                                            </p:tav>
                                          </p:tavLst>
                                        </p:anim>
                                      </p:childTnLst>
                                    </p:cTn>
                                  </p:par>
                                  <p:par>
                                    <p:cTn id="207" presetID="6" presetClass="emph" presetSubtype="0" fill="hold" grpId="1" nodeType="withEffect">
                                      <p:stCondLst>
                                        <p:cond delay="0"/>
                                      </p:stCondLst>
                                      <p:childTnLst>
                                        <p:animScale>
                                          <p:cBhvr>
                                            <p:cTn id="208" dur="750" fill="hold"/>
                                            <p:tgtEl>
                                              <p:spTgt spid="34"/>
                                            </p:tgtEl>
                                          </p:cBhvr>
                                          <p:by x="150000" y="150000"/>
                                        </p:animScale>
                                      </p:childTnLst>
                                    </p:cTn>
                                  </p:par>
                                  <p:par>
                                    <p:cTn id="209" presetID="9" presetClass="exit" presetSubtype="0" fill="hold" grpId="2" nodeType="withEffect">
                                      <p:stCondLst>
                                        <p:cond delay="0"/>
                                      </p:stCondLst>
                                      <p:childTnLst>
                                        <p:animEffect transition="out" filter="dissolve">
                                          <p:cBhvr>
                                            <p:cTn id="210" dur="750"/>
                                            <p:tgtEl>
                                              <p:spTgt spid="34"/>
                                            </p:tgtEl>
                                          </p:cBhvr>
                                        </p:animEffect>
                                        <p:set>
                                          <p:cBhvr>
                                            <p:cTn id="211" dur="1" fill="hold">
                                              <p:stCondLst>
                                                <p:cond delay="749"/>
                                              </p:stCondLst>
                                            </p:cTn>
                                            <p:tgtEl>
                                              <p:spTgt spid="34"/>
                                            </p:tgtEl>
                                            <p:attrNameLst>
                                              <p:attrName>style.visibility</p:attrName>
                                            </p:attrNameLst>
                                          </p:cBhvr>
                                          <p:to>
                                            <p:strVal val="hidden"/>
                                          </p:to>
                                        </p:set>
                                      </p:childTnLst>
                                    </p:cTn>
                                  </p:par>
                                </p:childTnLst>
                              </p:cTn>
                            </p:par>
                            <p:par>
                              <p:cTn id="212" fill="hold">
                                <p:stCondLst>
                                  <p:cond delay="13700"/>
                                </p:stCondLst>
                                <p:childTnLst>
                                  <p:par>
                                    <p:cTn id="213" presetID="23" presetClass="entr" presetSubtype="16" fill="hold" grpId="0" nodeType="afterEffect">
                                      <p:stCondLst>
                                        <p:cond delay="0"/>
                                      </p:stCondLst>
                                      <p:childTnLst>
                                        <p:set>
                                          <p:cBhvr>
                                            <p:cTn id="214" dur="1" fill="hold">
                                              <p:stCondLst>
                                                <p:cond delay="0"/>
                                              </p:stCondLst>
                                            </p:cTn>
                                            <p:tgtEl>
                                              <p:spTgt spid="35"/>
                                            </p:tgtEl>
                                            <p:attrNameLst>
                                              <p:attrName>style.visibility</p:attrName>
                                            </p:attrNameLst>
                                          </p:cBhvr>
                                          <p:to>
                                            <p:strVal val="visible"/>
                                          </p:to>
                                        </p:set>
                                        <p:anim calcmode="lin" valueType="num">
                                          <p:cBhvr>
                                            <p:cTn id="215" dur="750" fill="hold"/>
                                            <p:tgtEl>
                                              <p:spTgt spid="35"/>
                                            </p:tgtEl>
                                            <p:attrNameLst>
                                              <p:attrName>ppt_w</p:attrName>
                                            </p:attrNameLst>
                                          </p:cBhvr>
                                          <p:tavLst>
                                            <p:tav tm="0">
                                              <p:val>
                                                <p:fltVal val="0"/>
                                              </p:val>
                                            </p:tav>
                                            <p:tav tm="100000">
                                              <p:val>
                                                <p:strVal val="#ppt_w"/>
                                              </p:val>
                                            </p:tav>
                                          </p:tavLst>
                                        </p:anim>
                                        <p:anim calcmode="lin" valueType="num">
                                          <p:cBhvr>
                                            <p:cTn id="216" dur="750" fill="hold"/>
                                            <p:tgtEl>
                                              <p:spTgt spid="35"/>
                                            </p:tgtEl>
                                            <p:attrNameLst>
                                              <p:attrName>ppt_h</p:attrName>
                                            </p:attrNameLst>
                                          </p:cBhvr>
                                          <p:tavLst>
                                            <p:tav tm="0">
                                              <p:val>
                                                <p:fltVal val="0"/>
                                              </p:val>
                                            </p:tav>
                                            <p:tav tm="100000">
                                              <p:val>
                                                <p:strVal val="#ppt_h"/>
                                              </p:val>
                                            </p:tav>
                                          </p:tavLst>
                                        </p:anim>
                                      </p:childTnLst>
                                    </p:cTn>
                                  </p:par>
                                  <p:par>
                                    <p:cTn id="217" presetID="6" presetClass="emph" presetSubtype="0" fill="hold" grpId="1" nodeType="withEffect">
                                      <p:stCondLst>
                                        <p:cond delay="0"/>
                                      </p:stCondLst>
                                      <p:childTnLst>
                                        <p:animScale>
                                          <p:cBhvr>
                                            <p:cTn id="218" dur="750" fill="hold"/>
                                            <p:tgtEl>
                                              <p:spTgt spid="35"/>
                                            </p:tgtEl>
                                          </p:cBhvr>
                                          <p:by x="150000" y="150000"/>
                                        </p:animScale>
                                      </p:childTnLst>
                                    </p:cTn>
                                  </p:par>
                                  <p:par>
                                    <p:cTn id="219" presetID="9" presetClass="exit" presetSubtype="0" fill="hold" grpId="2" nodeType="withEffect">
                                      <p:stCondLst>
                                        <p:cond delay="0"/>
                                      </p:stCondLst>
                                      <p:childTnLst>
                                        <p:animEffect transition="out" filter="dissolve">
                                          <p:cBhvr>
                                            <p:cTn id="220" dur="750"/>
                                            <p:tgtEl>
                                              <p:spTgt spid="35"/>
                                            </p:tgtEl>
                                          </p:cBhvr>
                                        </p:animEffect>
                                        <p:set>
                                          <p:cBhvr>
                                            <p:cTn id="221" dur="1" fill="hold">
                                              <p:stCondLst>
                                                <p:cond delay="749"/>
                                              </p:stCondLst>
                                            </p:cTn>
                                            <p:tgtEl>
                                              <p:spTgt spid="35"/>
                                            </p:tgtEl>
                                            <p:attrNameLst>
                                              <p:attrName>style.visibility</p:attrName>
                                            </p:attrNameLst>
                                          </p:cBhvr>
                                          <p:to>
                                            <p:strVal val="hidden"/>
                                          </p:to>
                                        </p:set>
                                      </p:childTnLst>
                                    </p:cTn>
                                  </p:par>
                                </p:childTnLst>
                              </p:cTn>
                            </p:par>
                            <p:par>
                              <p:cTn id="222" fill="hold">
                                <p:stCondLst>
                                  <p:cond delay="14450"/>
                                </p:stCondLst>
                                <p:childTnLst>
                                  <p:par>
                                    <p:cTn id="223" presetID="23" presetClass="entr" presetSubtype="16" fill="hold" grpId="0" nodeType="afterEffect">
                                      <p:stCondLst>
                                        <p:cond delay="0"/>
                                      </p:stCondLst>
                                      <p:childTnLst>
                                        <p:set>
                                          <p:cBhvr>
                                            <p:cTn id="224" dur="1" fill="hold">
                                              <p:stCondLst>
                                                <p:cond delay="0"/>
                                              </p:stCondLst>
                                            </p:cTn>
                                            <p:tgtEl>
                                              <p:spTgt spid="37"/>
                                            </p:tgtEl>
                                            <p:attrNameLst>
                                              <p:attrName>style.visibility</p:attrName>
                                            </p:attrNameLst>
                                          </p:cBhvr>
                                          <p:to>
                                            <p:strVal val="visible"/>
                                          </p:to>
                                        </p:set>
                                        <p:anim calcmode="lin" valueType="num">
                                          <p:cBhvr>
                                            <p:cTn id="225" dur="750" fill="hold"/>
                                            <p:tgtEl>
                                              <p:spTgt spid="37"/>
                                            </p:tgtEl>
                                            <p:attrNameLst>
                                              <p:attrName>ppt_w</p:attrName>
                                            </p:attrNameLst>
                                          </p:cBhvr>
                                          <p:tavLst>
                                            <p:tav tm="0">
                                              <p:val>
                                                <p:fltVal val="0"/>
                                              </p:val>
                                            </p:tav>
                                            <p:tav tm="100000">
                                              <p:val>
                                                <p:strVal val="#ppt_w"/>
                                              </p:val>
                                            </p:tav>
                                          </p:tavLst>
                                        </p:anim>
                                        <p:anim calcmode="lin" valueType="num">
                                          <p:cBhvr>
                                            <p:cTn id="226" dur="750" fill="hold"/>
                                            <p:tgtEl>
                                              <p:spTgt spid="37"/>
                                            </p:tgtEl>
                                            <p:attrNameLst>
                                              <p:attrName>ppt_h</p:attrName>
                                            </p:attrNameLst>
                                          </p:cBhvr>
                                          <p:tavLst>
                                            <p:tav tm="0">
                                              <p:val>
                                                <p:fltVal val="0"/>
                                              </p:val>
                                            </p:tav>
                                            <p:tav tm="100000">
                                              <p:val>
                                                <p:strVal val="#ppt_h"/>
                                              </p:val>
                                            </p:tav>
                                          </p:tavLst>
                                        </p:anim>
                                      </p:childTnLst>
                                    </p:cTn>
                                  </p:par>
                                  <p:par>
                                    <p:cTn id="227" presetID="6" presetClass="emph" presetSubtype="0" fill="hold" grpId="1" nodeType="withEffect">
                                      <p:stCondLst>
                                        <p:cond delay="0"/>
                                      </p:stCondLst>
                                      <p:childTnLst>
                                        <p:animScale>
                                          <p:cBhvr>
                                            <p:cTn id="228" dur="750" fill="hold"/>
                                            <p:tgtEl>
                                              <p:spTgt spid="37"/>
                                            </p:tgtEl>
                                          </p:cBhvr>
                                          <p:by x="150000" y="150000"/>
                                        </p:animScale>
                                      </p:childTnLst>
                                    </p:cTn>
                                  </p:par>
                                  <p:par>
                                    <p:cTn id="229" presetID="9" presetClass="exit" presetSubtype="0" fill="hold" grpId="2" nodeType="withEffect">
                                      <p:stCondLst>
                                        <p:cond delay="0"/>
                                      </p:stCondLst>
                                      <p:childTnLst>
                                        <p:animEffect transition="out" filter="dissolve">
                                          <p:cBhvr>
                                            <p:cTn id="230" dur="750"/>
                                            <p:tgtEl>
                                              <p:spTgt spid="37"/>
                                            </p:tgtEl>
                                          </p:cBhvr>
                                        </p:animEffect>
                                        <p:set>
                                          <p:cBhvr>
                                            <p:cTn id="231" dur="1" fill="hold">
                                              <p:stCondLst>
                                                <p:cond delay="749"/>
                                              </p:stCondLst>
                                            </p:cTn>
                                            <p:tgtEl>
                                              <p:spTgt spid="37"/>
                                            </p:tgtEl>
                                            <p:attrNameLst>
                                              <p:attrName>style.visibility</p:attrName>
                                            </p:attrNameLst>
                                          </p:cBhvr>
                                          <p:to>
                                            <p:strVal val="hidden"/>
                                          </p:to>
                                        </p:set>
                                      </p:childTnLst>
                                    </p:cTn>
                                  </p:par>
                                </p:childTnLst>
                              </p:cTn>
                            </p:par>
                            <p:par>
                              <p:cTn id="232" fill="hold">
                                <p:stCondLst>
                                  <p:cond delay="15200"/>
                                </p:stCondLst>
                                <p:childTnLst>
                                  <p:par>
                                    <p:cTn id="233" presetID="23" presetClass="entr" presetSubtype="16" fill="hold" grpId="0" nodeType="afterEffect">
                                      <p:stCondLst>
                                        <p:cond delay="0"/>
                                      </p:stCondLst>
                                      <p:childTnLst>
                                        <p:set>
                                          <p:cBhvr>
                                            <p:cTn id="234" dur="1" fill="hold">
                                              <p:stCondLst>
                                                <p:cond delay="0"/>
                                              </p:stCondLst>
                                            </p:cTn>
                                            <p:tgtEl>
                                              <p:spTgt spid="38"/>
                                            </p:tgtEl>
                                            <p:attrNameLst>
                                              <p:attrName>style.visibility</p:attrName>
                                            </p:attrNameLst>
                                          </p:cBhvr>
                                          <p:to>
                                            <p:strVal val="visible"/>
                                          </p:to>
                                        </p:set>
                                        <p:anim calcmode="lin" valueType="num">
                                          <p:cBhvr>
                                            <p:cTn id="235" dur="750" fill="hold"/>
                                            <p:tgtEl>
                                              <p:spTgt spid="38"/>
                                            </p:tgtEl>
                                            <p:attrNameLst>
                                              <p:attrName>ppt_w</p:attrName>
                                            </p:attrNameLst>
                                          </p:cBhvr>
                                          <p:tavLst>
                                            <p:tav tm="0">
                                              <p:val>
                                                <p:fltVal val="0"/>
                                              </p:val>
                                            </p:tav>
                                            <p:tav tm="100000">
                                              <p:val>
                                                <p:strVal val="#ppt_w"/>
                                              </p:val>
                                            </p:tav>
                                          </p:tavLst>
                                        </p:anim>
                                        <p:anim calcmode="lin" valueType="num">
                                          <p:cBhvr>
                                            <p:cTn id="236" dur="750" fill="hold"/>
                                            <p:tgtEl>
                                              <p:spTgt spid="38"/>
                                            </p:tgtEl>
                                            <p:attrNameLst>
                                              <p:attrName>ppt_h</p:attrName>
                                            </p:attrNameLst>
                                          </p:cBhvr>
                                          <p:tavLst>
                                            <p:tav tm="0">
                                              <p:val>
                                                <p:fltVal val="0"/>
                                              </p:val>
                                            </p:tav>
                                            <p:tav tm="100000">
                                              <p:val>
                                                <p:strVal val="#ppt_h"/>
                                              </p:val>
                                            </p:tav>
                                          </p:tavLst>
                                        </p:anim>
                                      </p:childTnLst>
                                    </p:cTn>
                                  </p:par>
                                  <p:par>
                                    <p:cTn id="237" presetID="6" presetClass="emph" presetSubtype="0" fill="hold" grpId="1" nodeType="withEffect">
                                      <p:stCondLst>
                                        <p:cond delay="0"/>
                                      </p:stCondLst>
                                      <p:childTnLst>
                                        <p:animScale>
                                          <p:cBhvr>
                                            <p:cTn id="238" dur="750" fill="hold"/>
                                            <p:tgtEl>
                                              <p:spTgt spid="38"/>
                                            </p:tgtEl>
                                          </p:cBhvr>
                                          <p:by x="150000" y="150000"/>
                                        </p:animScale>
                                      </p:childTnLst>
                                    </p:cTn>
                                  </p:par>
                                  <p:par>
                                    <p:cTn id="239" presetID="9" presetClass="exit" presetSubtype="0" fill="hold" grpId="2" nodeType="withEffect">
                                      <p:stCondLst>
                                        <p:cond delay="0"/>
                                      </p:stCondLst>
                                      <p:childTnLst>
                                        <p:animEffect transition="out" filter="dissolve">
                                          <p:cBhvr>
                                            <p:cTn id="240" dur="750"/>
                                            <p:tgtEl>
                                              <p:spTgt spid="38"/>
                                            </p:tgtEl>
                                          </p:cBhvr>
                                        </p:animEffect>
                                        <p:set>
                                          <p:cBhvr>
                                            <p:cTn id="241" dur="1" fill="hold">
                                              <p:stCondLst>
                                                <p:cond delay="749"/>
                                              </p:stCondLst>
                                            </p:cTn>
                                            <p:tgtEl>
                                              <p:spTgt spid="38"/>
                                            </p:tgtEl>
                                            <p:attrNameLst>
                                              <p:attrName>style.visibility</p:attrName>
                                            </p:attrNameLst>
                                          </p:cBhvr>
                                          <p:to>
                                            <p:strVal val="hidden"/>
                                          </p:to>
                                        </p:set>
                                      </p:childTnLst>
                                    </p:cTn>
                                  </p:par>
                                </p:childTnLst>
                              </p:cTn>
                            </p:par>
                            <p:par>
                              <p:cTn id="242" fill="hold">
                                <p:stCondLst>
                                  <p:cond delay="15950"/>
                                </p:stCondLst>
                                <p:childTnLst>
                                  <p:par>
                                    <p:cTn id="243" presetID="23" presetClass="entr" presetSubtype="16" fill="hold" grpId="0" nodeType="afterEffect">
                                      <p:stCondLst>
                                        <p:cond delay="0"/>
                                      </p:stCondLst>
                                      <p:childTnLst>
                                        <p:set>
                                          <p:cBhvr>
                                            <p:cTn id="244" dur="1" fill="hold">
                                              <p:stCondLst>
                                                <p:cond delay="0"/>
                                              </p:stCondLst>
                                            </p:cTn>
                                            <p:tgtEl>
                                              <p:spTgt spid="39"/>
                                            </p:tgtEl>
                                            <p:attrNameLst>
                                              <p:attrName>style.visibility</p:attrName>
                                            </p:attrNameLst>
                                          </p:cBhvr>
                                          <p:to>
                                            <p:strVal val="visible"/>
                                          </p:to>
                                        </p:set>
                                        <p:anim calcmode="lin" valueType="num">
                                          <p:cBhvr>
                                            <p:cTn id="245" dur="750" fill="hold"/>
                                            <p:tgtEl>
                                              <p:spTgt spid="39"/>
                                            </p:tgtEl>
                                            <p:attrNameLst>
                                              <p:attrName>ppt_w</p:attrName>
                                            </p:attrNameLst>
                                          </p:cBhvr>
                                          <p:tavLst>
                                            <p:tav tm="0">
                                              <p:val>
                                                <p:fltVal val="0"/>
                                              </p:val>
                                            </p:tav>
                                            <p:tav tm="100000">
                                              <p:val>
                                                <p:strVal val="#ppt_w"/>
                                              </p:val>
                                            </p:tav>
                                          </p:tavLst>
                                        </p:anim>
                                        <p:anim calcmode="lin" valueType="num">
                                          <p:cBhvr>
                                            <p:cTn id="246" dur="750" fill="hold"/>
                                            <p:tgtEl>
                                              <p:spTgt spid="39"/>
                                            </p:tgtEl>
                                            <p:attrNameLst>
                                              <p:attrName>ppt_h</p:attrName>
                                            </p:attrNameLst>
                                          </p:cBhvr>
                                          <p:tavLst>
                                            <p:tav tm="0">
                                              <p:val>
                                                <p:fltVal val="0"/>
                                              </p:val>
                                            </p:tav>
                                            <p:tav tm="100000">
                                              <p:val>
                                                <p:strVal val="#ppt_h"/>
                                              </p:val>
                                            </p:tav>
                                          </p:tavLst>
                                        </p:anim>
                                      </p:childTnLst>
                                    </p:cTn>
                                  </p:par>
                                  <p:par>
                                    <p:cTn id="247" presetID="6" presetClass="emph" presetSubtype="0" fill="hold" grpId="1" nodeType="withEffect">
                                      <p:stCondLst>
                                        <p:cond delay="0"/>
                                      </p:stCondLst>
                                      <p:childTnLst>
                                        <p:animScale>
                                          <p:cBhvr>
                                            <p:cTn id="248" dur="750" fill="hold"/>
                                            <p:tgtEl>
                                              <p:spTgt spid="39"/>
                                            </p:tgtEl>
                                          </p:cBhvr>
                                          <p:by x="150000" y="150000"/>
                                        </p:animScale>
                                      </p:childTnLst>
                                    </p:cTn>
                                  </p:par>
                                  <p:par>
                                    <p:cTn id="249" presetID="9" presetClass="exit" presetSubtype="0" fill="hold" grpId="2" nodeType="withEffect">
                                      <p:stCondLst>
                                        <p:cond delay="0"/>
                                      </p:stCondLst>
                                      <p:childTnLst>
                                        <p:animEffect transition="out" filter="dissolve">
                                          <p:cBhvr>
                                            <p:cTn id="250" dur="750"/>
                                            <p:tgtEl>
                                              <p:spTgt spid="39"/>
                                            </p:tgtEl>
                                          </p:cBhvr>
                                        </p:animEffect>
                                        <p:set>
                                          <p:cBhvr>
                                            <p:cTn id="251" dur="1" fill="hold">
                                              <p:stCondLst>
                                                <p:cond delay="749"/>
                                              </p:stCondLst>
                                            </p:cTn>
                                            <p:tgtEl>
                                              <p:spTgt spid="39"/>
                                            </p:tgtEl>
                                            <p:attrNameLst>
                                              <p:attrName>style.visibility</p:attrName>
                                            </p:attrNameLst>
                                          </p:cBhvr>
                                          <p:to>
                                            <p:strVal val="hidden"/>
                                          </p:to>
                                        </p:set>
                                      </p:childTnLst>
                                    </p:cTn>
                                  </p:par>
                                </p:childTnLst>
                              </p:cTn>
                            </p:par>
                            <p:par>
                              <p:cTn id="252" fill="hold">
                                <p:stCondLst>
                                  <p:cond delay="16700"/>
                                </p:stCondLst>
                                <p:childTnLst>
                                  <p:par>
                                    <p:cTn id="253" presetID="23" presetClass="entr" presetSubtype="16" fill="hold" grpId="0" nodeType="afterEffect">
                                      <p:stCondLst>
                                        <p:cond delay="0"/>
                                      </p:stCondLst>
                                      <p:childTnLst>
                                        <p:set>
                                          <p:cBhvr>
                                            <p:cTn id="254" dur="1" fill="hold">
                                              <p:stCondLst>
                                                <p:cond delay="0"/>
                                              </p:stCondLst>
                                            </p:cTn>
                                            <p:tgtEl>
                                              <p:spTgt spid="40"/>
                                            </p:tgtEl>
                                            <p:attrNameLst>
                                              <p:attrName>style.visibility</p:attrName>
                                            </p:attrNameLst>
                                          </p:cBhvr>
                                          <p:to>
                                            <p:strVal val="visible"/>
                                          </p:to>
                                        </p:set>
                                        <p:anim calcmode="lin" valueType="num">
                                          <p:cBhvr>
                                            <p:cTn id="255" dur="750" fill="hold"/>
                                            <p:tgtEl>
                                              <p:spTgt spid="40"/>
                                            </p:tgtEl>
                                            <p:attrNameLst>
                                              <p:attrName>ppt_w</p:attrName>
                                            </p:attrNameLst>
                                          </p:cBhvr>
                                          <p:tavLst>
                                            <p:tav tm="0">
                                              <p:val>
                                                <p:fltVal val="0"/>
                                              </p:val>
                                            </p:tav>
                                            <p:tav tm="100000">
                                              <p:val>
                                                <p:strVal val="#ppt_w"/>
                                              </p:val>
                                            </p:tav>
                                          </p:tavLst>
                                        </p:anim>
                                        <p:anim calcmode="lin" valueType="num">
                                          <p:cBhvr>
                                            <p:cTn id="256" dur="750" fill="hold"/>
                                            <p:tgtEl>
                                              <p:spTgt spid="40"/>
                                            </p:tgtEl>
                                            <p:attrNameLst>
                                              <p:attrName>ppt_h</p:attrName>
                                            </p:attrNameLst>
                                          </p:cBhvr>
                                          <p:tavLst>
                                            <p:tav tm="0">
                                              <p:val>
                                                <p:fltVal val="0"/>
                                              </p:val>
                                            </p:tav>
                                            <p:tav tm="100000">
                                              <p:val>
                                                <p:strVal val="#ppt_h"/>
                                              </p:val>
                                            </p:tav>
                                          </p:tavLst>
                                        </p:anim>
                                      </p:childTnLst>
                                    </p:cTn>
                                  </p:par>
                                  <p:par>
                                    <p:cTn id="257" presetID="6" presetClass="emph" presetSubtype="0" fill="hold" grpId="1" nodeType="withEffect">
                                      <p:stCondLst>
                                        <p:cond delay="0"/>
                                      </p:stCondLst>
                                      <p:childTnLst>
                                        <p:animScale>
                                          <p:cBhvr>
                                            <p:cTn id="258" dur="750" fill="hold"/>
                                            <p:tgtEl>
                                              <p:spTgt spid="40"/>
                                            </p:tgtEl>
                                          </p:cBhvr>
                                          <p:by x="150000" y="150000"/>
                                        </p:animScale>
                                      </p:childTnLst>
                                    </p:cTn>
                                  </p:par>
                                  <p:par>
                                    <p:cTn id="259" presetID="9" presetClass="exit" presetSubtype="0" fill="hold" grpId="2" nodeType="withEffect">
                                      <p:stCondLst>
                                        <p:cond delay="0"/>
                                      </p:stCondLst>
                                      <p:childTnLst>
                                        <p:animEffect transition="out" filter="dissolve">
                                          <p:cBhvr>
                                            <p:cTn id="260" dur="750"/>
                                            <p:tgtEl>
                                              <p:spTgt spid="40"/>
                                            </p:tgtEl>
                                          </p:cBhvr>
                                        </p:animEffect>
                                        <p:set>
                                          <p:cBhvr>
                                            <p:cTn id="261" dur="1" fill="hold">
                                              <p:stCondLst>
                                                <p:cond delay="749"/>
                                              </p:stCondLst>
                                            </p:cTn>
                                            <p:tgtEl>
                                              <p:spTgt spid="40"/>
                                            </p:tgtEl>
                                            <p:attrNameLst>
                                              <p:attrName>style.visibility</p:attrName>
                                            </p:attrNameLst>
                                          </p:cBhvr>
                                          <p:to>
                                            <p:strVal val="hidden"/>
                                          </p:to>
                                        </p:set>
                                      </p:childTnLst>
                                    </p:cTn>
                                  </p:par>
                                </p:childTnLst>
                              </p:cTn>
                            </p:par>
                            <p:par>
                              <p:cTn id="262" fill="hold">
                                <p:stCondLst>
                                  <p:cond delay="17450"/>
                                </p:stCondLst>
                                <p:childTnLst>
                                  <p:par>
                                    <p:cTn id="263" presetID="23" presetClass="entr" presetSubtype="16" fill="hold" grpId="0" nodeType="afterEffect">
                                      <p:stCondLst>
                                        <p:cond delay="0"/>
                                      </p:stCondLst>
                                      <p:childTnLst>
                                        <p:set>
                                          <p:cBhvr>
                                            <p:cTn id="264" dur="1" fill="hold">
                                              <p:stCondLst>
                                                <p:cond delay="0"/>
                                              </p:stCondLst>
                                            </p:cTn>
                                            <p:tgtEl>
                                              <p:spTgt spid="41"/>
                                            </p:tgtEl>
                                            <p:attrNameLst>
                                              <p:attrName>style.visibility</p:attrName>
                                            </p:attrNameLst>
                                          </p:cBhvr>
                                          <p:to>
                                            <p:strVal val="visible"/>
                                          </p:to>
                                        </p:set>
                                        <p:anim calcmode="lin" valueType="num">
                                          <p:cBhvr>
                                            <p:cTn id="265" dur="750" fill="hold"/>
                                            <p:tgtEl>
                                              <p:spTgt spid="41"/>
                                            </p:tgtEl>
                                            <p:attrNameLst>
                                              <p:attrName>ppt_w</p:attrName>
                                            </p:attrNameLst>
                                          </p:cBhvr>
                                          <p:tavLst>
                                            <p:tav tm="0">
                                              <p:val>
                                                <p:fltVal val="0"/>
                                              </p:val>
                                            </p:tav>
                                            <p:tav tm="100000">
                                              <p:val>
                                                <p:strVal val="#ppt_w"/>
                                              </p:val>
                                            </p:tav>
                                          </p:tavLst>
                                        </p:anim>
                                        <p:anim calcmode="lin" valueType="num">
                                          <p:cBhvr>
                                            <p:cTn id="266" dur="750" fill="hold"/>
                                            <p:tgtEl>
                                              <p:spTgt spid="41"/>
                                            </p:tgtEl>
                                            <p:attrNameLst>
                                              <p:attrName>ppt_h</p:attrName>
                                            </p:attrNameLst>
                                          </p:cBhvr>
                                          <p:tavLst>
                                            <p:tav tm="0">
                                              <p:val>
                                                <p:fltVal val="0"/>
                                              </p:val>
                                            </p:tav>
                                            <p:tav tm="100000">
                                              <p:val>
                                                <p:strVal val="#ppt_h"/>
                                              </p:val>
                                            </p:tav>
                                          </p:tavLst>
                                        </p:anim>
                                      </p:childTnLst>
                                    </p:cTn>
                                  </p:par>
                                  <p:par>
                                    <p:cTn id="267" presetID="6" presetClass="emph" presetSubtype="0" fill="hold" grpId="1" nodeType="withEffect">
                                      <p:stCondLst>
                                        <p:cond delay="0"/>
                                      </p:stCondLst>
                                      <p:childTnLst>
                                        <p:animScale>
                                          <p:cBhvr>
                                            <p:cTn id="268" dur="750" fill="hold"/>
                                            <p:tgtEl>
                                              <p:spTgt spid="41"/>
                                            </p:tgtEl>
                                          </p:cBhvr>
                                          <p:by x="150000" y="150000"/>
                                        </p:animScale>
                                      </p:childTnLst>
                                    </p:cTn>
                                  </p:par>
                                  <p:par>
                                    <p:cTn id="269" presetID="9" presetClass="exit" presetSubtype="0" fill="hold" grpId="2" nodeType="withEffect">
                                      <p:stCondLst>
                                        <p:cond delay="0"/>
                                      </p:stCondLst>
                                      <p:childTnLst>
                                        <p:animEffect transition="out" filter="dissolve">
                                          <p:cBhvr>
                                            <p:cTn id="270" dur="750"/>
                                            <p:tgtEl>
                                              <p:spTgt spid="41"/>
                                            </p:tgtEl>
                                          </p:cBhvr>
                                        </p:animEffect>
                                        <p:set>
                                          <p:cBhvr>
                                            <p:cTn id="271" dur="1" fill="hold">
                                              <p:stCondLst>
                                                <p:cond delay="749"/>
                                              </p:stCondLst>
                                            </p:cTn>
                                            <p:tgtEl>
                                              <p:spTgt spid="41"/>
                                            </p:tgtEl>
                                            <p:attrNameLst>
                                              <p:attrName>style.visibility</p:attrName>
                                            </p:attrNameLst>
                                          </p:cBhvr>
                                          <p:to>
                                            <p:strVal val="hidden"/>
                                          </p:to>
                                        </p:set>
                                      </p:childTnLst>
                                    </p:cTn>
                                  </p:par>
                                </p:childTnLst>
                              </p:cTn>
                            </p:par>
                            <p:par>
                              <p:cTn id="272" fill="hold">
                                <p:stCondLst>
                                  <p:cond delay="18200"/>
                                </p:stCondLst>
                                <p:childTnLst>
                                  <p:par>
                                    <p:cTn id="273" presetID="23" presetClass="entr" presetSubtype="16" fill="hold" grpId="0" nodeType="afterEffect">
                                      <p:stCondLst>
                                        <p:cond delay="0"/>
                                      </p:stCondLst>
                                      <p:childTnLst>
                                        <p:set>
                                          <p:cBhvr>
                                            <p:cTn id="274" dur="1" fill="hold">
                                              <p:stCondLst>
                                                <p:cond delay="0"/>
                                              </p:stCondLst>
                                            </p:cTn>
                                            <p:tgtEl>
                                              <p:spTgt spid="42"/>
                                            </p:tgtEl>
                                            <p:attrNameLst>
                                              <p:attrName>style.visibility</p:attrName>
                                            </p:attrNameLst>
                                          </p:cBhvr>
                                          <p:to>
                                            <p:strVal val="visible"/>
                                          </p:to>
                                        </p:set>
                                        <p:anim calcmode="lin" valueType="num">
                                          <p:cBhvr>
                                            <p:cTn id="275" dur="750" fill="hold"/>
                                            <p:tgtEl>
                                              <p:spTgt spid="42"/>
                                            </p:tgtEl>
                                            <p:attrNameLst>
                                              <p:attrName>ppt_w</p:attrName>
                                            </p:attrNameLst>
                                          </p:cBhvr>
                                          <p:tavLst>
                                            <p:tav tm="0">
                                              <p:val>
                                                <p:fltVal val="0"/>
                                              </p:val>
                                            </p:tav>
                                            <p:tav tm="100000">
                                              <p:val>
                                                <p:strVal val="#ppt_w"/>
                                              </p:val>
                                            </p:tav>
                                          </p:tavLst>
                                        </p:anim>
                                        <p:anim calcmode="lin" valueType="num">
                                          <p:cBhvr>
                                            <p:cTn id="276" dur="750" fill="hold"/>
                                            <p:tgtEl>
                                              <p:spTgt spid="42"/>
                                            </p:tgtEl>
                                            <p:attrNameLst>
                                              <p:attrName>ppt_h</p:attrName>
                                            </p:attrNameLst>
                                          </p:cBhvr>
                                          <p:tavLst>
                                            <p:tav tm="0">
                                              <p:val>
                                                <p:fltVal val="0"/>
                                              </p:val>
                                            </p:tav>
                                            <p:tav tm="100000">
                                              <p:val>
                                                <p:strVal val="#ppt_h"/>
                                              </p:val>
                                            </p:tav>
                                          </p:tavLst>
                                        </p:anim>
                                      </p:childTnLst>
                                    </p:cTn>
                                  </p:par>
                                  <p:par>
                                    <p:cTn id="277" presetID="6" presetClass="emph" presetSubtype="0" fill="hold" grpId="1" nodeType="withEffect">
                                      <p:stCondLst>
                                        <p:cond delay="0"/>
                                      </p:stCondLst>
                                      <p:childTnLst>
                                        <p:animScale>
                                          <p:cBhvr>
                                            <p:cTn id="278" dur="750" fill="hold"/>
                                            <p:tgtEl>
                                              <p:spTgt spid="42"/>
                                            </p:tgtEl>
                                          </p:cBhvr>
                                          <p:by x="150000" y="150000"/>
                                        </p:animScale>
                                      </p:childTnLst>
                                    </p:cTn>
                                  </p:par>
                                  <p:par>
                                    <p:cTn id="279" presetID="9" presetClass="exit" presetSubtype="0" fill="hold" grpId="2" nodeType="withEffect">
                                      <p:stCondLst>
                                        <p:cond delay="0"/>
                                      </p:stCondLst>
                                      <p:childTnLst>
                                        <p:animEffect transition="out" filter="dissolve">
                                          <p:cBhvr>
                                            <p:cTn id="280" dur="750"/>
                                            <p:tgtEl>
                                              <p:spTgt spid="42"/>
                                            </p:tgtEl>
                                          </p:cBhvr>
                                        </p:animEffect>
                                        <p:set>
                                          <p:cBhvr>
                                            <p:cTn id="281" dur="1" fill="hold">
                                              <p:stCondLst>
                                                <p:cond delay="749"/>
                                              </p:stCondLst>
                                            </p:cTn>
                                            <p:tgtEl>
                                              <p:spTgt spid="42"/>
                                            </p:tgtEl>
                                            <p:attrNameLst>
                                              <p:attrName>style.visibility</p:attrName>
                                            </p:attrNameLst>
                                          </p:cBhvr>
                                          <p:to>
                                            <p:strVal val="hidden"/>
                                          </p:to>
                                        </p:set>
                                      </p:childTnLst>
                                    </p:cTn>
                                  </p:par>
                                  <p:par>
                                    <p:cTn id="282" presetID="2" presetClass="entr" presetSubtype="8" fill="hold" grpId="0" nodeType="withEffect">
                                      <p:stCondLst>
                                        <p:cond delay="0"/>
                                      </p:stCondLst>
                                      <p:iterate type="wd">
                                        <p:tmPct val="10000"/>
                                      </p:iterate>
                                      <p:childTnLst>
                                        <p:set>
                                          <p:cBhvr>
                                            <p:cTn id="283" dur="1" fill="hold">
                                              <p:stCondLst>
                                                <p:cond delay="0"/>
                                              </p:stCondLst>
                                            </p:cTn>
                                            <p:tgtEl>
                                              <p:spTgt spid="44"/>
                                            </p:tgtEl>
                                            <p:attrNameLst>
                                              <p:attrName>style.visibility</p:attrName>
                                            </p:attrNameLst>
                                          </p:cBhvr>
                                          <p:to>
                                            <p:strVal val="visible"/>
                                          </p:to>
                                        </p:set>
                                        <p:anim calcmode="lin" valueType="num">
                                          <p:cBhvr additive="base">
                                            <p:cTn id="284" dur="1000" fill="hold"/>
                                            <p:tgtEl>
                                              <p:spTgt spid="44"/>
                                            </p:tgtEl>
                                            <p:attrNameLst>
                                              <p:attrName>ppt_x</p:attrName>
                                            </p:attrNameLst>
                                          </p:cBhvr>
                                          <p:tavLst>
                                            <p:tav tm="0">
                                              <p:val>
                                                <p:strVal val="0-#ppt_w/2"/>
                                              </p:val>
                                            </p:tav>
                                            <p:tav tm="100000">
                                              <p:val>
                                                <p:strVal val="#ppt_x"/>
                                              </p:val>
                                            </p:tav>
                                          </p:tavLst>
                                        </p:anim>
                                        <p:anim calcmode="lin" valueType="num">
                                          <p:cBhvr additive="base">
                                            <p:cTn id="285" dur="1000" fill="hold"/>
                                            <p:tgtEl>
                                              <p:spTgt spid="44"/>
                                            </p:tgtEl>
                                            <p:attrNameLst>
                                              <p:attrName>ppt_y</p:attrName>
                                            </p:attrNameLst>
                                          </p:cBhvr>
                                          <p:tavLst>
                                            <p:tav tm="0">
                                              <p:val>
                                                <p:strVal val="#ppt_y"/>
                                              </p:val>
                                            </p:tav>
                                            <p:tav tm="100000">
                                              <p:val>
                                                <p:strVal val="#ppt_y"/>
                                              </p:val>
                                            </p:tav>
                                          </p:tavLst>
                                        </p:anim>
                                      </p:childTnLst>
                                    </p:cTn>
                                  </p:par>
                                  <p:par>
                                    <p:cTn id="286" presetID="2" presetClass="entr" presetSubtype="2" fill="hold" nodeType="withEffect">
                                      <p:stCondLst>
                                        <p:cond delay="0"/>
                                      </p:stCondLst>
                                      <p:iterate type="wd">
                                        <p:tmPct val="10000"/>
                                      </p:iterate>
                                      <p:childTnLst>
                                        <p:set>
                                          <p:cBhvr>
                                            <p:cTn id="287" dur="1" fill="hold">
                                              <p:stCondLst>
                                                <p:cond delay="0"/>
                                              </p:stCondLst>
                                            </p:cTn>
                                            <p:tgtEl>
                                              <p:spTgt spid="49"/>
                                            </p:tgtEl>
                                            <p:attrNameLst>
                                              <p:attrName>style.visibility</p:attrName>
                                            </p:attrNameLst>
                                          </p:cBhvr>
                                          <p:to>
                                            <p:strVal val="visible"/>
                                          </p:to>
                                        </p:set>
                                        <p:anim calcmode="lin" valueType="num">
                                          <p:cBhvr additive="base">
                                            <p:cTn id="288" dur="1000" fill="hold"/>
                                            <p:tgtEl>
                                              <p:spTgt spid="49"/>
                                            </p:tgtEl>
                                            <p:attrNameLst>
                                              <p:attrName>ppt_x</p:attrName>
                                            </p:attrNameLst>
                                          </p:cBhvr>
                                          <p:tavLst>
                                            <p:tav tm="0">
                                              <p:val>
                                                <p:strVal val="1+#ppt_w/2"/>
                                              </p:val>
                                            </p:tav>
                                            <p:tav tm="100000">
                                              <p:val>
                                                <p:strVal val="#ppt_x"/>
                                              </p:val>
                                            </p:tav>
                                          </p:tavLst>
                                        </p:anim>
                                        <p:anim calcmode="lin" valueType="num">
                                          <p:cBhvr additive="base">
                                            <p:cTn id="289" dur="1000" fill="hold"/>
                                            <p:tgtEl>
                                              <p:spTgt spid="49"/>
                                            </p:tgtEl>
                                            <p:attrNameLst>
                                              <p:attrName>ppt_y</p:attrName>
                                            </p:attrNameLst>
                                          </p:cBhvr>
                                          <p:tavLst>
                                            <p:tav tm="0">
                                              <p:val>
                                                <p:strVal val="#ppt_y"/>
                                              </p:val>
                                            </p:tav>
                                            <p:tav tm="100000">
                                              <p:val>
                                                <p:strVal val="#ppt_y"/>
                                              </p:val>
                                            </p:tav>
                                          </p:tavLst>
                                        </p:anim>
                                      </p:childTnLst>
                                    </p:cTn>
                                  </p:par>
                                  <p:par>
                                    <p:cTn id="290" presetID="42" presetClass="path" presetSubtype="0" accel="50000" decel="50000" fill="hold" nodeType="withEffect">
                                      <p:stCondLst>
                                        <p:cond delay="0"/>
                                      </p:stCondLst>
                                      <p:childTnLst>
                                        <p:animMotion origin="layout" path="M 0.17049 -0.07868 L 0.78421 -0.22801 " pathEditMode="relative" rAng="0" ptsTypes="AA">
                                          <p:cBhvr>
                                            <p:cTn id="291" dur="2000" fill="hold"/>
                                            <p:tgtEl>
                                              <p:spTgt spid="50"/>
                                            </p:tgtEl>
                                            <p:attrNameLst>
                                              <p:attrName>ppt_x</p:attrName>
                                              <p:attrName>ppt_y</p:attrName>
                                            </p:attrNameLst>
                                          </p:cBhvr>
                                          <p:rCtr x="30677" y="-7467"/>
                                        </p:animMotion>
                                      </p:childTnLst>
                                    </p:cTn>
                                  </p:par>
                                </p:childTnLst>
                              </p:cTn>
                            </p:par>
                          </p:childTnLst>
                        </p:cTn>
                      </p:par>
                      <p:par>
                        <p:cTn id="292" fill="hold">
                          <p:stCondLst>
                            <p:cond delay="indefinite"/>
                          </p:stCondLst>
                          <p:childTnLst>
                            <p:par>
                              <p:cTn id="293" fill="hold">
                                <p:stCondLst>
                                  <p:cond delay="0"/>
                                </p:stCondLst>
                                <p:childTnLst>
                                  <p:par>
                                    <p:cTn id="294" presetID="2" presetClass="entr" presetSubtype="4" fill="hold" nodeType="clickEffect">
                                      <p:stCondLst>
                                        <p:cond delay="0"/>
                                      </p:stCondLst>
                                      <p:childTnLst>
                                        <p:set>
                                          <p:cBhvr>
                                            <p:cTn id="295" dur="1" fill="hold">
                                              <p:stCondLst>
                                                <p:cond delay="0"/>
                                              </p:stCondLst>
                                            </p:cTn>
                                            <p:tgtEl>
                                              <p:spTgt spid="36"/>
                                            </p:tgtEl>
                                            <p:attrNameLst>
                                              <p:attrName>style.visibility</p:attrName>
                                            </p:attrNameLst>
                                          </p:cBhvr>
                                          <p:to>
                                            <p:strVal val="visible"/>
                                          </p:to>
                                        </p:set>
                                        <p:anim calcmode="lin" valueType="num">
                                          <p:cBhvr additive="base">
                                            <p:cTn id="296" dur="500" fill="hold"/>
                                            <p:tgtEl>
                                              <p:spTgt spid="36"/>
                                            </p:tgtEl>
                                            <p:attrNameLst>
                                              <p:attrName>ppt_x</p:attrName>
                                            </p:attrNameLst>
                                          </p:cBhvr>
                                          <p:tavLst>
                                            <p:tav tm="0">
                                              <p:val>
                                                <p:strVal val="#ppt_x"/>
                                              </p:val>
                                            </p:tav>
                                            <p:tav tm="100000">
                                              <p:val>
                                                <p:strVal val="#ppt_x"/>
                                              </p:val>
                                            </p:tav>
                                          </p:tavLst>
                                        </p:anim>
                                        <p:anim calcmode="lin" valueType="num">
                                          <p:cBhvr additive="base">
                                            <p:cTn id="297"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P spid="7" grpId="1" animBg="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2" grpId="0"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30" grpId="0" animBg="1"/>
          <p:bldP spid="31" grpId="0" animBg="1"/>
          <p:bldP spid="31" grpId="1" animBg="1"/>
          <p:bldP spid="31" grpId="2" animBg="1"/>
          <p:bldP spid="32" grpId="0" animBg="1"/>
          <p:bldP spid="32" grpId="1" animBg="1"/>
          <p:bldP spid="32" grpId="2" animBg="1"/>
          <p:bldP spid="33" grpId="0" animBg="1"/>
          <p:bldP spid="33" grpId="1" animBg="1"/>
          <p:bldP spid="33" grpId="2" animBg="1"/>
          <p:bldP spid="34" grpId="0" animBg="1"/>
          <p:bldP spid="34" grpId="1" animBg="1"/>
          <p:bldP spid="34" grpId="2" animBg="1"/>
          <p:bldP spid="35" grpId="0" animBg="1"/>
          <p:bldP spid="35" grpId="1" animBg="1"/>
          <p:bldP spid="35" grpId="2" animBg="1"/>
          <p:bldP spid="37" grpId="0" animBg="1"/>
          <p:bldP spid="37" grpId="1" animBg="1"/>
          <p:bldP spid="37" grpId="2" animBg="1"/>
          <p:bldP spid="38" grpId="0" animBg="1"/>
          <p:bldP spid="38" grpId="1" animBg="1"/>
          <p:bldP spid="38" grpId="2" animBg="1"/>
          <p:bldP spid="39" grpId="0" animBg="1"/>
          <p:bldP spid="39" grpId="1" animBg="1"/>
          <p:bldP spid="39" grpId="2" animBg="1"/>
          <p:bldP spid="40" grpId="0" animBg="1"/>
          <p:bldP spid="40" grpId="1" animBg="1"/>
          <p:bldP spid="40" grpId="2" animBg="1"/>
          <p:bldP spid="41" grpId="0" animBg="1"/>
          <p:bldP spid="41" grpId="1" animBg="1"/>
          <p:bldP spid="41" grpId="2" animBg="1"/>
          <p:bldP spid="42" grpId="0" animBg="1"/>
          <p:bldP spid="42" grpId="1" animBg="1"/>
          <p:bldP spid="42" grpId="2" animBg="1"/>
          <p:bldP spid="44" grpId="0"/>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17065" y="-9369"/>
            <a:ext cx="9161065" cy="555526"/>
          </a:xfrm>
          <a:prstGeom prst="roundRect">
            <a:avLst/>
          </a:prstGeom>
          <a:solidFill>
            <a:srgbClr val="00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solidFill>
                  <a:srgbClr val="FF0000"/>
                </a:solidFill>
                <a:latin typeface="Times New Roman" panose="02020603050405020304" pitchFamily="18" charset="0"/>
                <a:cs typeface="Times New Roman" panose="02020603050405020304" pitchFamily="18" charset="0"/>
              </a:rPr>
              <a:t>CHỦ ĐỀ 1: LÀM QUEN VỚI BẢO HIỂM</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12" name="TextBox 11"/>
          <p:cNvSpPr txBox="1"/>
          <p:nvPr/>
        </p:nvSpPr>
        <p:spPr>
          <a:xfrm>
            <a:off x="462665" y="1621523"/>
            <a:ext cx="6528850" cy="438582"/>
          </a:xfrm>
          <a:prstGeom prst="rect">
            <a:avLst/>
          </a:prstGeom>
          <a:noFill/>
        </p:spPr>
        <p:txBody>
          <a:bodyPr wrap="square" lIns="68580" tIns="34290" rIns="68580" bIns="34290" rtlCol="0">
            <a:spAutoFit/>
          </a:bodyPr>
          <a:lstStyle/>
          <a:p>
            <a:pPr algn="just"/>
            <a:r>
              <a:rPr lang="vi-VN" sz="2400" dirty="0">
                <a:latin typeface="Times New Roman" panose="02020603050405020304" pitchFamily="18" charset="0"/>
                <a:cs typeface="Times New Roman" panose="02020603050405020304" pitchFamily="18" charset="0"/>
              </a:rPr>
              <a:t>Nhóm 3, 4: Tìm hiểu các loại hình bảo hiểm</a:t>
            </a:r>
            <a:endParaRPr lang="en-US" sz="2400" dirty="0">
              <a:latin typeface="Times New Roman" panose="02020603050405020304" pitchFamily="18" charset="0"/>
              <a:cs typeface="Times New Roman" panose="02020603050405020304" pitchFamily="18" charset="0"/>
            </a:endParaRPr>
          </a:p>
        </p:txBody>
      </p:sp>
      <p:sp>
        <p:nvSpPr>
          <p:cNvPr id="14" name="TextBox 13"/>
          <p:cNvSpPr txBox="1"/>
          <p:nvPr/>
        </p:nvSpPr>
        <p:spPr>
          <a:xfrm>
            <a:off x="385855" y="1135651"/>
            <a:ext cx="6528850" cy="438582"/>
          </a:xfrm>
          <a:prstGeom prst="rect">
            <a:avLst/>
          </a:prstGeom>
          <a:noFill/>
        </p:spPr>
        <p:txBody>
          <a:bodyPr wrap="square" lIns="68580" tIns="34290" rIns="68580" bIns="34290" rtlCol="0">
            <a:spAutoFit/>
          </a:bodyPr>
          <a:lstStyle/>
          <a:p>
            <a:pPr algn="just"/>
            <a:r>
              <a:rPr lang="vi-VN" sz="2400" dirty="0">
                <a:latin typeface="Times New Roman" panose="02020603050405020304" pitchFamily="18" charset="0"/>
                <a:cs typeface="Times New Roman" panose="02020603050405020304" pitchFamily="18" charset="0"/>
              </a:rPr>
              <a:t>Nhóm 1, 2: Tìm hiểu khái niệm cơ bản về bảo hiểm </a:t>
            </a:r>
            <a:endParaRPr lang="en-US" sz="2400" dirty="0">
              <a:latin typeface="Times New Roman" panose="02020603050405020304" pitchFamily="18" charset="0"/>
              <a:cs typeface="Times New Roman" panose="02020603050405020304" pitchFamily="18" charset="0"/>
            </a:endParaRPr>
          </a:p>
        </p:txBody>
      </p:sp>
      <p:sp>
        <p:nvSpPr>
          <p:cNvPr id="4" name="TextBox 3"/>
          <p:cNvSpPr txBox="1"/>
          <p:nvPr/>
        </p:nvSpPr>
        <p:spPr>
          <a:xfrm>
            <a:off x="42335" y="556225"/>
            <a:ext cx="7039171"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1. </a:t>
            </a:r>
            <a:r>
              <a:rPr lang="vi-VN" sz="2400" b="1" dirty="0">
                <a:latin typeface="Times New Roman" panose="02020603050405020304" pitchFamily="18" charset="0"/>
                <a:cs typeface="Times New Roman" panose="02020603050405020304" pitchFamily="18" charset="0"/>
              </a:rPr>
              <a:t>MỘT SỐ KHÁI NIỆM CƠ BẢN VỀ BẢO HIỂM</a:t>
            </a:r>
            <a:r>
              <a:rPr lang="en-US" sz="2400" b="1" dirty="0">
                <a:latin typeface="Times New Roman" panose="02020603050405020304" pitchFamily="18" charset="0"/>
                <a:cs typeface="Times New Roman" panose="02020603050405020304" pitchFamily="18" charset="0"/>
              </a:rPr>
              <a:t> </a:t>
            </a:r>
          </a:p>
        </p:txBody>
      </p:sp>
      <p:pic>
        <p:nvPicPr>
          <p:cNvPr id="7" name="Picture 6" descr="A picture containing toy, doll&#10;&#10;Description automatically generated">
            <a:extLst>
              <a:ext uri="{FF2B5EF4-FFF2-40B4-BE49-F238E27FC236}">
                <a16:creationId xmlns:a16="http://schemas.microsoft.com/office/drawing/2014/main" id="{B8926F25-FC49-195B-56ED-ADC3F852B07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81506" y="408704"/>
            <a:ext cx="1515862" cy="1515862"/>
          </a:xfrm>
          <a:prstGeom prst="rect">
            <a:avLst/>
          </a:prstGeom>
        </p:spPr>
      </p:pic>
      <p:pic>
        <p:nvPicPr>
          <p:cNvPr id="8" name="3P CÓ ÂM 10 GIÂY CUỐI (online-video-cutter.com)">
            <a:hlinkClick r:id="" action="ppaction://media"/>
            <a:extLst>
              <a:ext uri="{FF2B5EF4-FFF2-40B4-BE49-F238E27FC236}">
                <a16:creationId xmlns:a16="http://schemas.microsoft.com/office/drawing/2014/main" id="{437B82E0-293F-5513-BCED-5AF46372ACBD}"/>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7260350" y="2031656"/>
            <a:ext cx="1509102" cy="1193634"/>
          </a:xfrm>
          <a:prstGeom prst="rect">
            <a:avLst/>
          </a:prstGeom>
        </p:spPr>
      </p:pic>
    </p:spTree>
    <p:extLst>
      <p:ext uri="{BB962C8B-B14F-4D97-AF65-F5344CB8AC3E}">
        <p14:creationId xmlns:p14="http://schemas.microsoft.com/office/powerpoint/2010/main" val="1690593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1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xEl>
                                              <p:pRg st="0" end="0"/>
                                            </p:txEl>
                                          </p:spTgt>
                                        </p:tgtEl>
                                        <p:attrNameLst>
                                          <p:attrName>style.visibility</p:attrName>
                                        </p:attrNameLst>
                                      </p:cBhvr>
                                      <p:to>
                                        <p:strVal val="visible"/>
                                      </p:to>
                                    </p:set>
                                    <p:animEffect transition="in" filter="fade">
                                      <p:cBhvr>
                                        <p:cTn id="22" dur="500"/>
                                        <p:tgtEl>
                                          <p:spTgt spid="1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8" fill="hold" display="0">
                  <p:stCondLst>
                    <p:cond delay="indefinite"/>
                  </p:stCondLst>
                </p:cTn>
                <p:tgtEl>
                  <p:spTgt spid="8"/>
                </p:tgtEl>
              </p:cMediaNode>
            </p:video>
          </p:childTnLst>
        </p:cTn>
      </p:par>
    </p:tnLst>
    <p:bldLst>
      <p:bldP spid="14"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17065" y="-9369"/>
            <a:ext cx="9161065" cy="555526"/>
          </a:xfrm>
          <a:prstGeom prst="roundRect">
            <a:avLst/>
          </a:prstGeom>
          <a:solidFill>
            <a:srgbClr val="00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solidFill>
                  <a:srgbClr val="FF0000"/>
                </a:solidFill>
                <a:latin typeface="Times New Roman" panose="02020603050405020304" pitchFamily="18" charset="0"/>
                <a:cs typeface="Times New Roman" panose="02020603050405020304" pitchFamily="18" charset="0"/>
              </a:rPr>
              <a:t>CHỦ ĐỀ 1: LÀM QUEN VỚI BẢO HIỂM</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12" name="TextBox 11"/>
          <p:cNvSpPr txBox="1"/>
          <p:nvPr/>
        </p:nvSpPr>
        <p:spPr>
          <a:xfrm>
            <a:off x="367140" y="2312896"/>
            <a:ext cx="3436760" cy="438582"/>
          </a:xfrm>
          <a:prstGeom prst="rect">
            <a:avLst/>
          </a:prstGeom>
          <a:noFill/>
        </p:spPr>
        <p:txBody>
          <a:bodyPr wrap="square" lIns="68580" tIns="34290" rIns="68580" bIns="34290" rtlCol="0">
            <a:spAutoFit/>
          </a:bodyPr>
          <a:lstStyle/>
          <a:p>
            <a:pPr algn="just"/>
            <a:r>
              <a:rPr lang="vi-VN" sz="2400" dirty="0">
                <a:latin typeface="Times New Roman" panose="02020603050405020304" pitchFamily="18" charset="0"/>
                <a:cs typeface="Times New Roman" panose="02020603050405020304" pitchFamily="18" charset="0"/>
              </a:rPr>
              <a:t>Có 2 hình thức bảo hiểm:</a:t>
            </a:r>
          </a:p>
        </p:txBody>
      </p:sp>
      <p:sp>
        <p:nvSpPr>
          <p:cNvPr id="14" name="TextBox 13"/>
          <p:cNvSpPr txBox="1"/>
          <p:nvPr/>
        </p:nvSpPr>
        <p:spPr>
          <a:xfrm>
            <a:off x="385854" y="1135651"/>
            <a:ext cx="8564315" cy="1177245"/>
          </a:xfrm>
          <a:prstGeom prst="rect">
            <a:avLst/>
          </a:prstGeom>
          <a:noFill/>
        </p:spPr>
        <p:txBody>
          <a:bodyPr wrap="square" lIns="68580" tIns="34290" rIns="68580" bIns="34290" rtlCol="0">
            <a:spAutoFit/>
          </a:bodyPr>
          <a:lstStyle/>
          <a:p>
            <a:pPr algn="just"/>
            <a:r>
              <a:rPr lang="vi-VN" sz="2400" dirty="0">
                <a:latin typeface="Times New Roman" panose="02020603050405020304" pitchFamily="18" charset="0"/>
                <a:cs typeface="Times New Roman" panose="02020603050405020304" pitchFamily="18" charset="0"/>
              </a:rPr>
              <a:t>- Bảo hiểm là một hoạt động qua đó một cá nhân có quyền được cấp bảo hiểm nhờ vào một khoản đóng góp cho mình hoặc cho người thứ ba trong trường hợp xảy ra rủi ro.  </a:t>
            </a:r>
            <a:endParaRPr lang="en-US" sz="2400" dirty="0">
              <a:latin typeface="Times New Roman" panose="02020603050405020304" pitchFamily="18" charset="0"/>
              <a:cs typeface="Times New Roman" panose="02020603050405020304" pitchFamily="18" charset="0"/>
            </a:endParaRPr>
          </a:p>
        </p:txBody>
      </p:sp>
      <p:sp>
        <p:nvSpPr>
          <p:cNvPr id="4" name="TextBox 3"/>
          <p:cNvSpPr txBox="1"/>
          <p:nvPr/>
        </p:nvSpPr>
        <p:spPr>
          <a:xfrm>
            <a:off x="42335" y="556225"/>
            <a:ext cx="7039171"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1. </a:t>
            </a:r>
            <a:r>
              <a:rPr lang="vi-VN" sz="2400" b="1" dirty="0">
                <a:latin typeface="Times New Roman" panose="02020603050405020304" pitchFamily="18" charset="0"/>
                <a:cs typeface="Times New Roman" panose="02020603050405020304" pitchFamily="18" charset="0"/>
              </a:rPr>
              <a:t>MỘT SỐ KHÁI NIỆM CƠ BẢN VỀ BẢO HIỂM</a:t>
            </a:r>
            <a:r>
              <a:rPr lang="en-US" sz="2400" b="1" dirty="0">
                <a:latin typeface="Times New Roman" panose="02020603050405020304" pitchFamily="18" charset="0"/>
                <a:cs typeface="Times New Roman" panose="02020603050405020304" pitchFamily="18" charset="0"/>
              </a:rPr>
              <a:t> </a:t>
            </a:r>
          </a:p>
        </p:txBody>
      </p:sp>
      <p:sp>
        <p:nvSpPr>
          <p:cNvPr id="2" name="TextBox 1">
            <a:extLst>
              <a:ext uri="{FF2B5EF4-FFF2-40B4-BE49-F238E27FC236}">
                <a16:creationId xmlns:a16="http://schemas.microsoft.com/office/drawing/2014/main" id="{DDFF67AA-DF9F-6881-152C-FBCDA8058F0B}"/>
              </a:ext>
            </a:extLst>
          </p:cNvPr>
          <p:cNvSpPr txBox="1"/>
          <p:nvPr/>
        </p:nvSpPr>
        <p:spPr>
          <a:xfrm>
            <a:off x="367140" y="2763775"/>
            <a:ext cx="8045360" cy="438582"/>
          </a:xfrm>
          <a:prstGeom prst="rect">
            <a:avLst/>
          </a:prstGeom>
          <a:noFill/>
        </p:spPr>
        <p:txBody>
          <a:bodyPr wrap="square" lIns="68580" tIns="34290" rIns="68580" bIns="34290" rtlCol="0">
            <a:spAutoFit/>
          </a:bodyPr>
          <a:lstStyle/>
          <a:p>
            <a:pPr algn="just"/>
            <a:r>
              <a:rPr lang="vi-VN" sz="2400" dirty="0">
                <a:latin typeface="Times New Roman" panose="02020603050405020304" pitchFamily="18" charset="0"/>
                <a:cs typeface="Times New Roman" panose="02020603050405020304" pitchFamily="18" charset="0"/>
              </a:rPr>
              <a:t>- Bảo hiểm bắt buộc: là loại bảo hiểm do pháp luật quy định. </a:t>
            </a:r>
          </a:p>
        </p:txBody>
      </p:sp>
      <p:sp>
        <p:nvSpPr>
          <p:cNvPr id="5" name="TextBox 4">
            <a:extLst>
              <a:ext uri="{FF2B5EF4-FFF2-40B4-BE49-F238E27FC236}">
                <a16:creationId xmlns:a16="http://schemas.microsoft.com/office/drawing/2014/main" id="{0ECC2C3D-1A0C-5E33-C546-CCF98B293599}"/>
              </a:ext>
            </a:extLst>
          </p:cNvPr>
          <p:cNvSpPr txBox="1"/>
          <p:nvPr/>
        </p:nvSpPr>
        <p:spPr>
          <a:xfrm>
            <a:off x="403422" y="3224635"/>
            <a:ext cx="7932267" cy="1177245"/>
          </a:xfrm>
          <a:prstGeom prst="rect">
            <a:avLst/>
          </a:prstGeom>
          <a:noFill/>
        </p:spPr>
        <p:txBody>
          <a:bodyPr wrap="square" lIns="68580" tIns="34290" rIns="68580" bIns="34290" rtlCol="0">
            <a:spAutoFit/>
          </a:bodyPr>
          <a:lstStyle/>
          <a:p>
            <a:pPr algn="just"/>
            <a:r>
              <a:rPr lang="vi-VN" sz="2400" dirty="0">
                <a:latin typeface="Times New Roman" panose="02020603050405020304" pitchFamily="18" charset="0"/>
                <a:cs typeface="Times New Roman" panose="02020603050405020304" pitchFamily="18" charset="0"/>
              </a:rPr>
              <a:t>- Bảo hiểm tự nguyện: là người tham gia được quyền </a:t>
            </a:r>
            <a:r>
              <a:rPr lang="vi-VN" sz="2400">
                <a:latin typeface="Times New Roman" panose="02020603050405020304" pitchFamily="18" charset="0"/>
                <a:cs typeface="Times New Roman" panose="02020603050405020304" pitchFamily="18" charset="0"/>
              </a:rPr>
              <a:t>lựa chọn công ty bảo hiểm, sản phẩm bảo hiểm, mức phí bảo hiểm và quyền lợi bảo hiểm.</a:t>
            </a:r>
            <a:endParaRPr lang="vi-VN"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32226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xEl>
                                              <p:pRg st="0" end="0"/>
                                            </p:txEl>
                                          </p:spTgt>
                                        </p:tgtEl>
                                        <p:attrNameLst>
                                          <p:attrName>style.visibility</p:attrName>
                                        </p:attrNameLst>
                                      </p:cBhvr>
                                      <p:to>
                                        <p:strVal val="visible"/>
                                      </p:to>
                                    </p:set>
                                    <p:animEffect transition="in" filter="fade">
                                      <p:cBhvr>
                                        <p:cTn id="17" dur="500"/>
                                        <p:tgtEl>
                                          <p:spTgt spid="1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0" end="0"/>
                                            </p:txEl>
                                          </p:spTgt>
                                        </p:tgtEl>
                                        <p:attrNameLst>
                                          <p:attrName>style.visibility</p:attrName>
                                        </p:attrNameLst>
                                      </p:cBhvr>
                                      <p:to>
                                        <p:strVal val="visible"/>
                                      </p:to>
                                    </p:set>
                                    <p:animEffect transition="in" filter="fade">
                                      <p:cBhvr>
                                        <p:cTn id="22" dur="500"/>
                                        <p:tgtEl>
                                          <p:spTgt spid="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animEffect transition="in" filter="fade">
                                      <p:cBhvr>
                                        <p:cTn id="2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3906" name="Group 2">
            <a:extLst>
              <a:ext uri="{FF2B5EF4-FFF2-40B4-BE49-F238E27FC236}">
                <a16:creationId xmlns:a16="http://schemas.microsoft.com/office/drawing/2014/main" id="{C329E94D-856C-9796-0258-460CB749BD7A}"/>
              </a:ext>
            </a:extLst>
          </p:cNvPr>
          <p:cNvGrpSpPr>
            <a:grpSpLocks/>
          </p:cNvGrpSpPr>
          <p:nvPr/>
        </p:nvGrpSpPr>
        <p:grpSpPr bwMode="auto">
          <a:xfrm>
            <a:off x="-1008856" y="-9525"/>
            <a:ext cx="10494169" cy="5630863"/>
            <a:chOff x="0" y="0"/>
            <a:chExt cx="27984337" cy="15016622"/>
          </a:xfrm>
        </p:grpSpPr>
        <p:pic>
          <p:nvPicPr>
            <p:cNvPr id="123926" name="Picture 3">
              <a:extLst>
                <a:ext uri="{FF2B5EF4-FFF2-40B4-BE49-F238E27FC236}">
                  <a16:creationId xmlns:a16="http://schemas.microsoft.com/office/drawing/2014/main" id="{6C13A131-B29F-51B5-7CB1-70ADE54F3467}"/>
                </a:ext>
              </a:extLst>
            </p:cNvPr>
            <p:cNvPicPr>
              <a:picLocks noChangeAspect="1"/>
            </p:cNvPicPr>
            <p:nvPr/>
          </p:nvPicPr>
          <p:blipFill>
            <a:blip r:embed="rId2">
              <a:extLst>
                <a:ext uri="{28A0092B-C50C-407E-A947-70E740481C1C}">
                  <a14:useLocalDpi xmlns:a14="http://schemas.microsoft.com/office/drawing/2010/main" val="0"/>
                </a:ext>
              </a:extLst>
            </a:blip>
            <a:srcRect l="14278" b="1051"/>
            <a:stretch>
              <a:fillRect/>
            </a:stretch>
          </p:blipFill>
          <p:spPr bwMode="auto">
            <a:xfrm rot="-5400000">
              <a:off x="622042" y="6331282"/>
              <a:ext cx="8063297" cy="9307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27" name="Picture 4">
              <a:extLst>
                <a:ext uri="{FF2B5EF4-FFF2-40B4-BE49-F238E27FC236}">
                  <a16:creationId xmlns:a16="http://schemas.microsoft.com/office/drawing/2014/main" id="{2AB7E763-8F6A-A525-0D60-227DBB3E3AF8}"/>
                </a:ext>
              </a:extLst>
            </p:cNvPr>
            <p:cNvPicPr>
              <a:picLocks noChangeAspect="1"/>
            </p:cNvPicPr>
            <p:nvPr/>
          </p:nvPicPr>
          <p:blipFill>
            <a:blip r:embed="rId2">
              <a:extLst>
                <a:ext uri="{28A0092B-C50C-407E-A947-70E740481C1C}">
                  <a14:useLocalDpi xmlns:a14="http://schemas.microsoft.com/office/drawing/2010/main" val="0"/>
                </a:ext>
              </a:extLst>
            </a:blip>
            <a:srcRect t="1295" r="25658"/>
            <a:stretch>
              <a:fillRect/>
            </a:stretch>
          </p:blipFill>
          <p:spPr bwMode="auto">
            <a:xfrm rot="-5400000">
              <a:off x="1267720" y="-1145763"/>
              <a:ext cx="6992870" cy="9284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28" name="Picture 5">
              <a:extLst>
                <a:ext uri="{FF2B5EF4-FFF2-40B4-BE49-F238E27FC236}">
                  <a16:creationId xmlns:a16="http://schemas.microsoft.com/office/drawing/2014/main" id="{C4BA66AC-6166-3374-EC37-9973BE129066}"/>
                </a:ext>
              </a:extLst>
            </p:cNvPr>
            <p:cNvPicPr>
              <a:picLocks noChangeAspect="1"/>
            </p:cNvPicPr>
            <p:nvPr/>
          </p:nvPicPr>
          <p:blipFill>
            <a:blip r:embed="rId2">
              <a:extLst>
                <a:ext uri="{28A0092B-C50C-407E-A947-70E740481C1C}">
                  <a14:useLocalDpi xmlns:a14="http://schemas.microsoft.com/office/drawing/2010/main" val="0"/>
                </a:ext>
              </a:extLst>
            </a:blip>
            <a:srcRect l="14278" b="1051"/>
            <a:stretch>
              <a:fillRect/>
            </a:stretch>
          </p:blipFill>
          <p:spPr bwMode="auto">
            <a:xfrm rot="-5400000">
              <a:off x="9923117" y="6331282"/>
              <a:ext cx="8063297" cy="9307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29" name="Picture 6">
              <a:extLst>
                <a:ext uri="{FF2B5EF4-FFF2-40B4-BE49-F238E27FC236}">
                  <a16:creationId xmlns:a16="http://schemas.microsoft.com/office/drawing/2014/main" id="{82FA1C36-3D23-B0B6-28A9-D118F086D180}"/>
                </a:ext>
              </a:extLst>
            </p:cNvPr>
            <p:cNvPicPr>
              <a:picLocks noChangeAspect="1"/>
            </p:cNvPicPr>
            <p:nvPr/>
          </p:nvPicPr>
          <p:blipFill>
            <a:blip r:embed="rId2">
              <a:extLst>
                <a:ext uri="{28A0092B-C50C-407E-A947-70E740481C1C}">
                  <a14:useLocalDpi xmlns:a14="http://schemas.microsoft.com/office/drawing/2010/main" val="0"/>
                </a:ext>
              </a:extLst>
            </a:blip>
            <a:srcRect t="1295" r="25658"/>
            <a:stretch>
              <a:fillRect/>
            </a:stretch>
          </p:blipFill>
          <p:spPr bwMode="auto">
            <a:xfrm rot="-5400000">
              <a:off x="10568794" y="-1145763"/>
              <a:ext cx="6992870" cy="9284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30" name="Picture 7">
              <a:extLst>
                <a:ext uri="{FF2B5EF4-FFF2-40B4-BE49-F238E27FC236}">
                  <a16:creationId xmlns:a16="http://schemas.microsoft.com/office/drawing/2014/main" id="{C86EE8EB-185D-F5E3-5A5B-A9D8DAF7486D}"/>
                </a:ext>
              </a:extLst>
            </p:cNvPr>
            <p:cNvPicPr>
              <a:picLocks noChangeAspect="1"/>
            </p:cNvPicPr>
            <p:nvPr/>
          </p:nvPicPr>
          <p:blipFill>
            <a:blip r:embed="rId2">
              <a:extLst>
                <a:ext uri="{28A0092B-C50C-407E-A947-70E740481C1C}">
                  <a14:useLocalDpi xmlns:a14="http://schemas.microsoft.com/office/drawing/2010/main" val="0"/>
                </a:ext>
              </a:extLst>
            </a:blip>
            <a:srcRect l="14278" b="1051"/>
            <a:stretch>
              <a:fillRect/>
            </a:stretch>
          </p:blipFill>
          <p:spPr bwMode="auto">
            <a:xfrm rot="-5400000">
              <a:off x="19200027" y="6331282"/>
              <a:ext cx="8063297" cy="9307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31" name="Picture 8">
              <a:extLst>
                <a:ext uri="{FF2B5EF4-FFF2-40B4-BE49-F238E27FC236}">
                  <a16:creationId xmlns:a16="http://schemas.microsoft.com/office/drawing/2014/main" id="{F64CBD86-D594-4E8B-C6AB-87B01C28F585}"/>
                </a:ext>
              </a:extLst>
            </p:cNvPr>
            <p:cNvPicPr>
              <a:picLocks noChangeAspect="1"/>
            </p:cNvPicPr>
            <p:nvPr/>
          </p:nvPicPr>
          <p:blipFill>
            <a:blip r:embed="rId2">
              <a:extLst>
                <a:ext uri="{28A0092B-C50C-407E-A947-70E740481C1C}">
                  <a14:useLocalDpi xmlns:a14="http://schemas.microsoft.com/office/drawing/2010/main" val="0"/>
                </a:ext>
              </a:extLst>
            </a:blip>
            <a:srcRect t="1295" r="25658"/>
            <a:stretch>
              <a:fillRect/>
            </a:stretch>
          </p:blipFill>
          <p:spPr bwMode="auto">
            <a:xfrm rot="-5400000">
              <a:off x="19845705" y="-1145763"/>
              <a:ext cx="6992870" cy="9284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23907" name="Group 9">
            <a:extLst>
              <a:ext uri="{FF2B5EF4-FFF2-40B4-BE49-F238E27FC236}">
                <a16:creationId xmlns:a16="http://schemas.microsoft.com/office/drawing/2014/main" id="{7FD4C27D-4DE4-1F74-907C-83C073D06072}"/>
              </a:ext>
            </a:extLst>
          </p:cNvPr>
          <p:cNvGrpSpPr>
            <a:grpSpLocks/>
          </p:cNvGrpSpPr>
          <p:nvPr/>
        </p:nvGrpSpPr>
        <p:grpSpPr bwMode="auto">
          <a:xfrm>
            <a:off x="233363" y="151607"/>
            <a:ext cx="8877300" cy="4922044"/>
            <a:chOff x="0" y="0"/>
            <a:chExt cx="5238584" cy="2098440"/>
          </a:xfrm>
        </p:grpSpPr>
        <p:sp>
          <p:nvSpPr>
            <p:cNvPr id="123925" name="Freeform 10">
              <a:extLst>
                <a:ext uri="{FF2B5EF4-FFF2-40B4-BE49-F238E27FC236}">
                  <a16:creationId xmlns:a16="http://schemas.microsoft.com/office/drawing/2014/main" id="{4E76BB2C-1386-4A37-C7F0-B7947D463C56}"/>
                </a:ext>
              </a:extLst>
            </p:cNvPr>
            <p:cNvSpPr>
              <a:spLocks/>
            </p:cNvSpPr>
            <p:nvPr/>
          </p:nvSpPr>
          <p:spPr bwMode="auto">
            <a:xfrm>
              <a:off x="0" y="0"/>
              <a:ext cx="5238584" cy="2098441"/>
            </a:xfrm>
            <a:custGeom>
              <a:avLst/>
              <a:gdLst>
                <a:gd name="T0" fmla="*/ 0 w 5238584"/>
                <a:gd name="T1" fmla="*/ 0 h 2098441"/>
                <a:gd name="T2" fmla="*/ 5238584 w 5238584"/>
                <a:gd name="T3" fmla="*/ 0 h 2098441"/>
                <a:gd name="T4" fmla="*/ 5238584 w 5238584"/>
                <a:gd name="T5" fmla="*/ 2098441 h 2098441"/>
                <a:gd name="T6" fmla="*/ 0 w 5238584"/>
                <a:gd name="T7" fmla="*/ 2098441 h 2098441"/>
                <a:gd name="T8" fmla="*/ 0 w 5238584"/>
                <a:gd name="T9" fmla="*/ 0 h 209844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38584" h="2098441">
                  <a:moveTo>
                    <a:pt x="0" y="0"/>
                  </a:moveTo>
                  <a:lnTo>
                    <a:pt x="5238584" y="0"/>
                  </a:lnTo>
                  <a:lnTo>
                    <a:pt x="5238584" y="2098441"/>
                  </a:lnTo>
                  <a:lnTo>
                    <a:pt x="0" y="2098441"/>
                  </a:lnTo>
                  <a:lnTo>
                    <a:pt x="0" y="0"/>
                  </a:lnTo>
                  <a:close/>
                </a:path>
              </a:pathLst>
            </a:custGeom>
            <a:solidFill>
              <a:srgbClr val="F5F5E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7223" eaLnBrk="0" hangingPunct="0"/>
              <a:endParaRPr lang="en-US" sz="900">
                <a:solidFill>
                  <a:prstClr val="black"/>
                </a:solidFill>
                <a:latin typeface="Times New Roman" panose="02020603050405020304" pitchFamily="18" charset="0"/>
                <a:cs typeface="Times New Roman" panose="02020603050405020304" pitchFamily="18" charset="0"/>
              </a:endParaRPr>
            </a:p>
          </p:txBody>
        </p:sp>
      </p:grpSp>
      <p:sp>
        <p:nvSpPr>
          <p:cNvPr id="123908" name="TextBox 2">
            <a:extLst>
              <a:ext uri="{FF2B5EF4-FFF2-40B4-BE49-F238E27FC236}">
                <a16:creationId xmlns:a16="http://schemas.microsoft.com/office/drawing/2014/main" id="{537A2946-0364-909C-52F9-7C449B7A936A}"/>
              </a:ext>
            </a:extLst>
          </p:cNvPr>
          <p:cNvSpPr txBox="1">
            <a:spLocks noChangeArrowheads="1"/>
          </p:cNvSpPr>
          <p:nvPr/>
        </p:nvSpPr>
        <p:spPr bwMode="auto">
          <a:xfrm>
            <a:off x="457200" y="285750"/>
            <a:ext cx="813587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457223" eaLnBrk="0" hangingPunct="0">
              <a:spcBef>
                <a:spcPct val="0"/>
              </a:spcBef>
              <a:buNone/>
            </a:pPr>
            <a:r>
              <a:rPr lang="en-US" altLang="en-US" sz="2800" b="1" dirty="0" err="1">
                <a:solidFill>
                  <a:srgbClr val="0070C0"/>
                </a:solidFill>
                <a:latin typeface="Times New Roman" panose="02020603050405020304" pitchFamily="18" charset="0"/>
                <a:cs typeface="Times New Roman" panose="02020603050405020304" pitchFamily="18" charset="0"/>
              </a:rPr>
              <a:t>Câu</a:t>
            </a:r>
            <a:r>
              <a:rPr lang="en-US" altLang="en-US" sz="2800" b="1" dirty="0">
                <a:solidFill>
                  <a:srgbClr val="0070C0"/>
                </a:solidFill>
                <a:latin typeface="Times New Roman" panose="02020603050405020304" pitchFamily="18" charset="0"/>
                <a:cs typeface="Times New Roman" panose="02020603050405020304" pitchFamily="18" charset="0"/>
              </a:rPr>
              <a:t> </a:t>
            </a:r>
            <a:r>
              <a:rPr lang="vi-VN" altLang="en-US" sz="2800" b="1" dirty="0">
                <a:solidFill>
                  <a:srgbClr val="0070C0"/>
                </a:solidFill>
                <a:latin typeface="Times New Roman" panose="02020603050405020304" pitchFamily="18" charset="0"/>
                <a:cs typeface="Times New Roman" panose="02020603050405020304" pitchFamily="18" charset="0"/>
              </a:rPr>
              <a:t>hỏi: </a:t>
            </a:r>
            <a:r>
              <a:rPr lang="vi-VN" altLang="en-US" sz="2800" dirty="0">
                <a:solidFill>
                  <a:srgbClr val="0070C0"/>
                </a:solidFill>
                <a:latin typeface="Times New Roman" panose="02020603050405020304" pitchFamily="18" charset="0"/>
                <a:cs typeface="Times New Roman" panose="02020603050405020304" pitchFamily="18" charset="0"/>
              </a:rPr>
              <a:t>Các khẳng định sau đúng hay sai? </a:t>
            </a:r>
            <a:endParaRPr lang="en-US" altLang="en-US" sz="2800" dirty="0">
              <a:solidFill>
                <a:srgbClr val="0070C0"/>
              </a:solidFill>
              <a:latin typeface="Times New Roman" panose="02020603050405020304" pitchFamily="18" charset="0"/>
              <a:cs typeface="Times New Roman" panose="02020603050405020304" pitchFamily="18" charset="0"/>
            </a:endParaRPr>
          </a:p>
        </p:txBody>
      </p:sp>
      <p:sp>
        <p:nvSpPr>
          <p:cNvPr id="123909" name="TextBox 12">
            <a:extLst>
              <a:ext uri="{FF2B5EF4-FFF2-40B4-BE49-F238E27FC236}">
                <a16:creationId xmlns:a16="http://schemas.microsoft.com/office/drawing/2014/main" id="{A270FA7C-E689-7773-5FF9-71DAD3E1E9C3}"/>
              </a:ext>
            </a:extLst>
          </p:cNvPr>
          <p:cNvSpPr txBox="1">
            <a:spLocks noChangeArrowheads="1"/>
          </p:cNvSpPr>
          <p:nvPr/>
        </p:nvSpPr>
        <p:spPr bwMode="auto">
          <a:xfrm>
            <a:off x="974209" y="1019315"/>
            <a:ext cx="7195582" cy="507831"/>
          </a:xfrm>
          <a:prstGeom prst="rect">
            <a:avLst/>
          </a:prstGeom>
          <a:noFill/>
          <a:ln w="38100">
            <a:solidFill>
              <a:srgbClr val="FFC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defTabSz="457223" eaLnBrk="0" hangingPunct="0">
              <a:spcBef>
                <a:spcPct val="0"/>
              </a:spcBef>
              <a:buNone/>
            </a:pPr>
            <a:r>
              <a:rPr lang="en-US" altLang="en-US" sz="2700" b="1" dirty="0">
                <a:solidFill>
                  <a:srgbClr val="0070C0"/>
                </a:solidFill>
                <a:latin typeface="Times New Roman" panose="02020603050405020304" pitchFamily="18" charset="0"/>
                <a:cs typeface="Times New Roman" panose="02020603050405020304" pitchFamily="18" charset="0"/>
              </a:rPr>
              <a:t>A</a:t>
            </a:r>
            <a:r>
              <a:rPr lang="en-US" altLang="en-US" sz="2700" dirty="0">
                <a:solidFill>
                  <a:srgbClr val="0070C0"/>
                </a:solidFill>
                <a:latin typeface="Times New Roman" panose="02020603050405020304" pitchFamily="18" charset="0"/>
                <a:cs typeface="Times New Roman" panose="02020603050405020304" pitchFamily="18" charset="0"/>
              </a:rPr>
              <a:t>.</a:t>
            </a:r>
            <a:r>
              <a:rPr lang="vi-VN" sz="2400" dirty="0">
                <a:solidFill>
                  <a:srgbClr val="0070C0"/>
                </a:solidFill>
                <a:effectLst/>
                <a:latin typeface="Times New Roman" panose="02020603050405020304" pitchFamily="18" charset="0"/>
                <a:ea typeface="Times New Roman" panose="02020603050405020304" pitchFamily="18" charset="0"/>
              </a:rPr>
              <a:t> Mọi người đều có thể trở thành người mua bảo hiểm.</a:t>
            </a:r>
            <a:r>
              <a:rPr lang="en-US" altLang="en-US" sz="2700" dirty="0">
                <a:solidFill>
                  <a:srgbClr val="0070C0"/>
                </a:solidFill>
                <a:latin typeface="Times New Roman" panose="02020603050405020304" pitchFamily="18" charset="0"/>
                <a:cs typeface="Times New Roman" panose="02020603050405020304" pitchFamily="18" charset="0"/>
              </a:rPr>
              <a:t> </a:t>
            </a:r>
            <a:endParaRPr lang="en-US" altLang="en-US" sz="2000" dirty="0">
              <a:solidFill>
                <a:srgbClr val="0070C0"/>
              </a:solidFill>
              <a:latin typeface="Times New Roman" panose="02020603050405020304" pitchFamily="18" charset="0"/>
              <a:cs typeface="Times New Roman" panose="02020603050405020304" pitchFamily="18" charset="0"/>
            </a:endParaRPr>
          </a:p>
        </p:txBody>
      </p:sp>
      <p:sp>
        <p:nvSpPr>
          <p:cNvPr id="123910" name="TextBox 13">
            <a:extLst>
              <a:ext uri="{FF2B5EF4-FFF2-40B4-BE49-F238E27FC236}">
                <a16:creationId xmlns:a16="http://schemas.microsoft.com/office/drawing/2014/main" id="{742718F1-9A87-462F-E6AD-5DDCB03EBA3D}"/>
              </a:ext>
            </a:extLst>
          </p:cNvPr>
          <p:cNvSpPr txBox="1">
            <a:spLocks noChangeArrowheads="1"/>
          </p:cNvSpPr>
          <p:nvPr/>
        </p:nvSpPr>
        <p:spPr bwMode="auto">
          <a:xfrm>
            <a:off x="974209" y="1790112"/>
            <a:ext cx="7195582" cy="523220"/>
          </a:xfrm>
          <a:prstGeom prst="rect">
            <a:avLst/>
          </a:prstGeom>
          <a:noFill/>
          <a:ln w="38100">
            <a:solidFill>
              <a:srgbClr val="FFC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defTabSz="457223" eaLnBrk="0" hangingPunct="0">
              <a:spcBef>
                <a:spcPct val="0"/>
              </a:spcBef>
              <a:buNone/>
            </a:pPr>
            <a:r>
              <a:rPr lang="en-US" altLang="en-US" sz="2700" b="1" dirty="0">
                <a:solidFill>
                  <a:srgbClr val="0070C0"/>
                </a:solidFill>
                <a:latin typeface="Times New Roman" panose="02020603050405020304" pitchFamily="18" charset="0"/>
                <a:cs typeface="Times New Roman" panose="02020603050405020304" pitchFamily="18" charset="0"/>
              </a:rPr>
              <a:t>B</a:t>
            </a:r>
            <a:r>
              <a:rPr lang="en-US" altLang="en-US" sz="2700" dirty="0">
                <a:solidFill>
                  <a:srgbClr val="0070C0"/>
                </a:solidFill>
                <a:latin typeface="Times New Roman" panose="02020603050405020304" pitchFamily="18" charset="0"/>
                <a:cs typeface="Times New Roman" panose="02020603050405020304" pitchFamily="18" charset="0"/>
              </a:rPr>
              <a:t>. </a:t>
            </a:r>
            <a:r>
              <a:rPr lang="vi-VN" sz="2800" dirty="0">
                <a:solidFill>
                  <a:srgbClr val="0070C0"/>
                </a:solidFill>
                <a:effectLst/>
                <a:latin typeface="Times New Roman" panose="02020603050405020304" pitchFamily="18" charset="0"/>
                <a:ea typeface="Times New Roman" panose="02020603050405020304" pitchFamily="18" charset="0"/>
              </a:rPr>
              <a:t>Bảo hiểm chỉ áp dụng cho người giàu.</a:t>
            </a:r>
            <a:r>
              <a:rPr lang="en-US" altLang="en-US" sz="2800" dirty="0">
                <a:solidFill>
                  <a:srgbClr val="0070C0"/>
                </a:solidFill>
                <a:latin typeface="Times New Roman" panose="02020603050405020304" pitchFamily="18" charset="0"/>
                <a:cs typeface="Times New Roman" panose="02020603050405020304" pitchFamily="18" charset="0"/>
              </a:rPr>
              <a:t> </a:t>
            </a:r>
          </a:p>
        </p:txBody>
      </p:sp>
      <p:sp>
        <p:nvSpPr>
          <p:cNvPr id="123911" name="TextBox 14">
            <a:extLst>
              <a:ext uri="{FF2B5EF4-FFF2-40B4-BE49-F238E27FC236}">
                <a16:creationId xmlns:a16="http://schemas.microsoft.com/office/drawing/2014/main" id="{865ECA0C-D609-6102-0178-88D06C7B4FE5}"/>
              </a:ext>
            </a:extLst>
          </p:cNvPr>
          <p:cNvSpPr txBox="1">
            <a:spLocks noChangeArrowheads="1"/>
          </p:cNvSpPr>
          <p:nvPr/>
        </p:nvSpPr>
        <p:spPr bwMode="auto">
          <a:xfrm>
            <a:off x="974209" y="2612629"/>
            <a:ext cx="7195582" cy="954107"/>
          </a:xfrm>
          <a:prstGeom prst="rect">
            <a:avLst/>
          </a:prstGeom>
          <a:noFill/>
          <a:ln w="38100">
            <a:solidFill>
              <a:srgbClr val="FFC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defTabSz="457223" eaLnBrk="0" hangingPunct="0">
              <a:spcBef>
                <a:spcPct val="0"/>
              </a:spcBef>
              <a:buNone/>
            </a:pPr>
            <a:r>
              <a:rPr lang="en-US" altLang="en-US" sz="2800" b="1" dirty="0">
                <a:solidFill>
                  <a:srgbClr val="0070C0"/>
                </a:solidFill>
                <a:latin typeface="Times New Roman" panose="02020603050405020304" pitchFamily="18" charset="0"/>
                <a:cs typeface="Times New Roman" panose="02020603050405020304" pitchFamily="18" charset="0"/>
              </a:rPr>
              <a:t>C</a:t>
            </a:r>
            <a:r>
              <a:rPr lang="en-US" altLang="en-US" sz="2800" dirty="0">
                <a:solidFill>
                  <a:srgbClr val="0070C0"/>
                </a:solidFill>
                <a:latin typeface="Times New Roman" panose="02020603050405020304" pitchFamily="18" charset="0"/>
                <a:cs typeface="Times New Roman" panose="02020603050405020304" pitchFamily="18" charset="0"/>
              </a:rPr>
              <a:t>. </a:t>
            </a:r>
            <a:r>
              <a:rPr lang="vi-VN" sz="2800" dirty="0">
                <a:solidFill>
                  <a:srgbClr val="0070C0"/>
                </a:solidFill>
                <a:effectLst/>
                <a:latin typeface="Times New Roman" panose="02020603050405020304" pitchFamily="18" charset="0"/>
                <a:ea typeface="Times New Roman" panose="02020603050405020304" pitchFamily="18" charset="0"/>
              </a:rPr>
              <a:t>Phí bảo hiểm là số tiền công ty bảo hiểm trả cho khách hàng khi xảy ra rủi ro.</a:t>
            </a:r>
            <a:r>
              <a:rPr lang="en-US" altLang="en-US" sz="2800" dirty="0">
                <a:solidFill>
                  <a:srgbClr val="0070C0"/>
                </a:solidFill>
                <a:latin typeface="Times New Roman" panose="02020603050405020304" pitchFamily="18" charset="0"/>
                <a:cs typeface="Times New Roman" panose="02020603050405020304" pitchFamily="18" charset="0"/>
              </a:rPr>
              <a:t> </a:t>
            </a:r>
          </a:p>
        </p:txBody>
      </p:sp>
      <p:grpSp>
        <p:nvGrpSpPr>
          <p:cNvPr id="123914" name="Group 25">
            <a:extLst>
              <a:ext uri="{FF2B5EF4-FFF2-40B4-BE49-F238E27FC236}">
                <a16:creationId xmlns:a16="http://schemas.microsoft.com/office/drawing/2014/main" id="{5747D31C-2EED-804C-B30E-810E2726F145}"/>
              </a:ext>
            </a:extLst>
          </p:cNvPr>
          <p:cNvGrpSpPr>
            <a:grpSpLocks/>
          </p:cNvGrpSpPr>
          <p:nvPr/>
        </p:nvGrpSpPr>
        <p:grpSpPr bwMode="auto">
          <a:xfrm>
            <a:off x="326232" y="4267994"/>
            <a:ext cx="1214438" cy="791369"/>
            <a:chOff x="9066956" y="4521549"/>
            <a:chExt cx="2427690" cy="1582795"/>
          </a:xfrm>
        </p:grpSpPr>
        <p:pic>
          <p:nvPicPr>
            <p:cNvPr id="123923" name="图片 6">
              <a:extLst>
                <a:ext uri="{FF2B5EF4-FFF2-40B4-BE49-F238E27FC236}">
                  <a16:creationId xmlns:a16="http://schemas.microsoft.com/office/drawing/2014/main" id="{848C0856-DD91-FA6C-5EAF-377E470FADC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66956" y="4521549"/>
              <a:ext cx="2427690" cy="1582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Box 27">
              <a:extLst>
                <a:ext uri="{FF2B5EF4-FFF2-40B4-BE49-F238E27FC236}">
                  <a16:creationId xmlns:a16="http://schemas.microsoft.com/office/drawing/2014/main" id="{63C55786-AB61-40A0-B9FB-6FC39A364351}"/>
                </a:ext>
              </a:extLst>
            </p:cNvPr>
            <p:cNvSpPr txBox="1"/>
            <p:nvPr/>
          </p:nvSpPr>
          <p:spPr>
            <a:xfrm rot="336416">
              <a:off x="9493785" y="4556616"/>
              <a:ext cx="715614" cy="1415823"/>
            </a:xfrm>
            <a:prstGeom prst="rect">
              <a:avLst/>
            </a:prstGeom>
            <a:noFill/>
          </p:spPr>
          <p:txBody>
            <a:bodyPr>
              <a:spAutoFit/>
            </a:bodyPr>
            <a:lstStyle/>
            <a:p>
              <a:pPr defTabSz="457223">
                <a:defRPr/>
              </a:pPr>
              <a:r>
                <a:rPr lang="en-US" sz="2000" b="1">
                  <a:solidFill>
                    <a:srgbClr val="00A99D"/>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3</a:t>
              </a:r>
            </a:p>
          </p:txBody>
        </p:sp>
      </p:grpSp>
      <p:pic>
        <p:nvPicPr>
          <p:cNvPr id="7" name="Picture 6">
            <a:extLst>
              <a:ext uri="{FF2B5EF4-FFF2-40B4-BE49-F238E27FC236}">
                <a16:creationId xmlns:a16="http://schemas.microsoft.com/office/drawing/2014/main" id="{1A82FA7E-4D8E-C020-0CA3-5B6652D2D6C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6485" y="888460"/>
            <a:ext cx="774700" cy="691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A cartoon character looking at a red x&#10;&#10;Description automatically generated">
            <a:extLst>
              <a:ext uri="{FF2B5EF4-FFF2-40B4-BE49-F238E27FC236}">
                <a16:creationId xmlns:a16="http://schemas.microsoft.com/office/drawing/2014/main" id="{658C79B8-0325-38C3-9CB5-0900C42E013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357073" y="1695261"/>
            <a:ext cx="642938" cy="642938"/>
          </a:xfrm>
          <a:prstGeom prst="rect">
            <a:avLst/>
          </a:prstGeom>
        </p:spPr>
      </p:pic>
      <p:pic>
        <p:nvPicPr>
          <p:cNvPr id="13" name="Picture 12" descr="A cartoon character looking at a red x&#10;&#10;Description automatically generated">
            <a:extLst>
              <a:ext uri="{FF2B5EF4-FFF2-40B4-BE49-F238E27FC236}">
                <a16:creationId xmlns:a16="http://schemas.microsoft.com/office/drawing/2014/main" id="{66F4CC31-B509-D529-4D90-BB1FB395602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331272" y="2499331"/>
            <a:ext cx="642938" cy="642938"/>
          </a:xfrm>
          <a:prstGeom prst="rect">
            <a:avLst/>
          </a:prstGeom>
        </p:spPr>
      </p:pic>
    </p:spTree>
    <p:extLst>
      <p:ext uri="{BB962C8B-B14F-4D97-AF65-F5344CB8AC3E}">
        <p14:creationId xmlns:p14="http://schemas.microsoft.com/office/powerpoint/2010/main" val="1537179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17065" y="-9369"/>
            <a:ext cx="9161065" cy="555526"/>
          </a:xfrm>
          <a:prstGeom prst="roundRect">
            <a:avLst/>
          </a:prstGeom>
          <a:solidFill>
            <a:srgbClr val="00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solidFill>
                  <a:srgbClr val="FF0000"/>
                </a:solidFill>
                <a:latin typeface="Times New Roman" panose="02020603050405020304" pitchFamily="18" charset="0"/>
                <a:cs typeface="Times New Roman" panose="02020603050405020304" pitchFamily="18" charset="0"/>
              </a:rPr>
              <a:t>CHỦ ĐỀ 1: LÀM QUEN VỚI BẢO HIỂM</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12" name="TextBox 11"/>
          <p:cNvSpPr txBox="1"/>
          <p:nvPr/>
        </p:nvSpPr>
        <p:spPr>
          <a:xfrm>
            <a:off x="309045" y="1458005"/>
            <a:ext cx="7163668" cy="1177245"/>
          </a:xfrm>
          <a:prstGeom prst="rect">
            <a:avLst/>
          </a:prstGeom>
          <a:noFill/>
        </p:spPr>
        <p:txBody>
          <a:bodyPr wrap="square" lIns="68580" tIns="34290" rIns="68580" bIns="34290" rtlCol="0">
            <a:spAutoFit/>
          </a:bodyPr>
          <a:lstStyle/>
          <a:p>
            <a:pPr algn="just"/>
            <a:r>
              <a:rPr lang="vi-VN" sz="2400" dirty="0">
                <a:latin typeface="Times New Roman" panose="02020603050405020304" pitchFamily="18" charset="0"/>
                <a:cs typeface="Times New Roman" panose="02020603050405020304" pitchFamily="18" charset="0"/>
              </a:rPr>
              <a:t>Nhóm 3, 4: Tìm hiểu thời gian đóng bảo hiểm xã hội và quyền lợi của người lao động khi tham gia bảo hiểm xã hội</a:t>
            </a:r>
            <a:endParaRPr lang="en-US" sz="2400" dirty="0">
              <a:latin typeface="Times New Roman" panose="02020603050405020304" pitchFamily="18" charset="0"/>
              <a:cs typeface="Times New Roman" panose="02020603050405020304" pitchFamily="18" charset="0"/>
            </a:endParaRPr>
          </a:p>
        </p:txBody>
      </p:sp>
      <p:sp>
        <p:nvSpPr>
          <p:cNvPr id="14" name="TextBox 13"/>
          <p:cNvSpPr txBox="1"/>
          <p:nvPr/>
        </p:nvSpPr>
        <p:spPr>
          <a:xfrm>
            <a:off x="309044" y="981018"/>
            <a:ext cx="7488975" cy="438582"/>
          </a:xfrm>
          <a:prstGeom prst="rect">
            <a:avLst/>
          </a:prstGeom>
          <a:noFill/>
        </p:spPr>
        <p:txBody>
          <a:bodyPr wrap="square" lIns="68580" tIns="34290" rIns="68580" bIns="34290" rtlCol="0">
            <a:spAutoFit/>
          </a:bodyPr>
          <a:lstStyle/>
          <a:p>
            <a:pPr algn="just"/>
            <a:r>
              <a:rPr lang="vi-VN" sz="2400" dirty="0">
                <a:latin typeface="Times New Roman" panose="02020603050405020304" pitchFamily="18" charset="0"/>
                <a:cs typeface="Times New Roman" panose="02020603050405020304" pitchFamily="18" charset="0"/>
              </a:rPr>
              <a:t>Nhóm 1, 2: Tìm hiểu về bảo hiểm xã hội và các loại hình </a:t>
            </a:r>
            <a:endParaRPr lang="en-US" sz="2400" dirty="0">
              <a:latin typeface="Times New Roman" panose="02020603050405020304" pitchFamily="18" charset="0"/>
              <a:cs typeface="Times New Roman" panose="02020603050405020304" pitchFamily="18" charset="0"/>
            </a:endParaRPr>
          </a:p>
        </p:txBody>
      </p:sp>
      <p:sp>
        <p:nvSpPr>
          <p:cNvPr id="4" name="TextBox 3"/>
          <p:cNvSpPr txBox="1"/>
          <p:nvPr/>
        </p:nvSpPr>
        <p:spPr>
          <a:xfrm>
            <a:off x="42335" y="556225"/>
            <a:ext cx="3365024"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2. </a:t>
            </a:r>
            <a:r>
              <a:rPr lang="vi-VN" sz="2400" b="1" dirty="0">
                <a:latin typeface="Times New Roman" panose="02020603050405020304" pitchFamily="18" charset="0"/>
                <a:cs typeface="Times New Roman" panose="02020603050405020304" pitchFamily="18" charset="0"/>
              </a:rPr>
              <a:t>BẢO HIỂM</a:t>
            </a:r>
            <a:r>
              <a:rPr lang="en-US" sz="2400" b="1" dirty="0">
                <a:latin typeface="Times New Roman" panose="02020603050405020304" pitchFamily="18" charset="0"/>
                <a:cs typeface="Times New Roman" panose="02020603050405020304" pitchFamily="18" charset="0"/>
              </a:rPr>
              <a:t> </a:t>
            </a:r>
            <a:r>
              <a:rPr lang="vi-VN" sz="2400" b="1" dirty="0">
                <a:latin typeface="Times New Roman" panose="02020603050405020304" pitchFamily="18" charset="0"/>
                <a:cs typeface="Times New Roman" panose="02020603050405020304" pitchFamily="18" charset="0"/>
              </a:rPr>
              <a:t>XÃ HỘI</a:t>
            </a:r>
            <a:r>
              <a:rPr lang="en-US" sz="2400" b="1" dirty="0">
                <a:latin typeface="Times New Roman" panose="02020603050405020304" pitchFamily="18" charset="0"/>
                <a:cs typeface="Times New Roman" panose="02020603050405020304" pitchFamily="18" charset="0"/>
              </a:rPr>
              <a:t> </a:t>
            </a:r>
          </a:p>
        </p:txBody>
      </p:sp>
      <p:pic>
        <p:nvPicPr>
          <p:cNvPr id="7" name="Picture 6" descr="A picture containing toy, doll&#10;&#10;Description automatically generated">
            <a:extLst>
              <a:ext uri="{FF2B5EF4-FFF2-40B4-BE49-F238E27FC236}">
                <a16:creationId xmlns:a16="http://schemas.microsoft.com/office/drawing/2014/main" id="{B8926F25-FC49-195B-56ED-ADC3F852B07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93629" y="408704"/>
            <a:ext cx="1394946" cy="1394946"/>
          </a:xfrm>
          <a:prstGeom prst="rect">
            <a:avLst/>
          </a:prstGeom>
        </p:spPr>
      </p:pic>
      <p:pic>
        <p:nvPicPr>
          <p:cNvPr id="8" name="3P CÓ ÂM 10 GIÂY CUỐI (online-video-cutter.com)">
            <a:hlinkClick r:id="" action="ppaction://media"/>
            <a:extLst>
              <a:ext uri="{FF2B5EF4-FFF2-40B4-BE49-F238E27FC236}">
                <a16:creationId xmlns:a16="http://schemas.microsoft.com/office/drawing/2014/main" id="{437B82E0-293F-5513-BCED-5AF46372ACBD}"/>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7712926" y="2031656"/>
            <a:ext cx="1314053" cy="1039359"/>
          </a:xfrm>
          <a:prstGeom prst="rect">
            <a:avLst/>
          </a:prstGeom>
        </p:spPr>
      </p:pic>
    </p:spTree>
    <p:extLst>
      <p:ext uri="{BB962C8B-B14F-4D97-AF65-F5344CB8AC3E}">
        <p14:creationId xmlns:p14="http://schemas.microsoft.com/office/powerpoint/2010/main" val="2773550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1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xEl>
                                              <p:pRg st="0" end="0"/>
                                            </p:txEl>
                                          </p:spTgt>
                                        </p:tgtEl>
                                        <p:attrNameLst>
                                          <p:attrName>style.visibility</p:attrName>
                                        </p:attrNameLst>
                                      </p:cBhvr>
                                      <p:to>
                                        <p:strVal val="visible"/>
                                      </p:to>
                                    </p:set>
                                    <p:animEffect transition="in" filter="fade">
                                      <p:cBhvr>
                                        <p:cTn id="22" dur="500"/>
                                        <p:tgtEl>
                                          <p:spTgt spid="1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8" fill="hold" display="0">
                  <p:stCondLst>
                    <p:cond delay="indefinite"/>
                  </p:stCondLst>
                </p:cTn>
                <p:tgtEl>
                  <p:spTgt spid="8"/>
                </p:tgtEl>
              </p:cMediaNode>
            </p:video>
          </p:childTnLst>
        </p:cTn>
      </p:par>
    </p:tnLst>
    <p:bldLst>
      <p:bldP spid="14" grpId="0"/>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17065" y="-9369"/>
            <a:ext cx="9161065" cy="555526"/>
          </a:xfrm>
          <a:prstGeom prst="roundRect">
            <a:avLst/>
          </a:prstGeom>
          <a:solidFill>
            <a:srgbClr val="00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solidFill>
                  <a:srgbClr val="FF0000"/>
                </a:solidFill>
                <a:latin typeface="Times New Roman" panose="02020603050405020304" pitchFamily="18" charset="0"/>
                <a:cs typeface="Times New Roman" panose="02020603050405020304" pitchFamily="18" charset="0"/>
              </a:rPr>
              <a:t>CHỦ ĐỀ 1: LÀM QUEN VỚI BẢO HIỂM</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42335" y="556225"/>
            <a:ext cx="3288080"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2. </a:t>
            </a:r>
            <a:r>
              <a:rPr lang="vi-VN" sz="2400" b="1" dirty="0">
                <a:latin typeface="Times New Roman" panose="02020603050405020304" pitchFamily="18" charset="0"/>
                <a:cs typeface="Times New Roman" panose="02020603050405020304" pitchFamily="18" charset="0"/>
              </a:rPr>
              <a:t>BẢO HIỂM</a:t>
            </a:r>
            <a:r>
              <a:rPr lang="en-US" sz="2400" b="1" dirty="0">
                <a:latin typeface="Times New Roman" panose="02020603050405020304" pitchFamily="18" charset="0"/>
                <a:cs typeface="Times New Roman" panose="02020603050405020304" pitchFamily="18" charset="0"/>
              </a:rPr>
              <a:t> </a:t>
            </a:r>
            <a:r>
              <a:rPr lang="vi-VN" sz="2400" b="1" dirty="0">
                <a:latin typeface="Times New Roman" panose="02020603050405020304" pitchFamily="18" charset="0"/>
                <a:cs typeface="Times New Roman" panose="02020603050405020304" pitchFamily="18" charset="0"/>
              </a:rPr>
              <a:t>XÃ HỘI</a:t>
            </a:r>
            <a:endParaRPr lang="en-US" sz="2400" b="1" dirty="0">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DDFF67AA-DF9F-6881-152C-FBCDA8058F0B}"/>
              </a:ext>
            </a:extLst>
          </p:cNvPr>
          <p:cNvSpPr txBox="1"/>
          <p:nvPr/>
        </p:nvSpPr>
        <p:spPr>
          <a:xfrm>
            <a:off x="193830" y="1035550"/>
            <a:ext cx="8872819" cy="807913"/>
          </a:xfrm>
          <a:prstGeom prst="rect">
            <a:avLst/>
          </a:prstGeom>
          <a:noFill/>
        </p:spPr>
        <p:txBody>
          <a:bodyPr wrap="square" lIns="68580" tIns="34290" rIns="68580" bIns="34290" rtlCol="0">
            <a:spAutoFit/>
          </a:bodyPr>
          <a:lstStyle/>
          <a:p>
            <a:pPr algn="just"/>
            <a:r>
              <a:rPr lang="vi-VN" sz="2400" dirty="0">
                <a:latin typeface="Times New Roman" panose="02020603050405020304" pitchFamily="18" charset="0"/>
                <a:cs typeface="Times New Roman" panose="02020603050405020304" pitchFamily="18" charset="0"/>
              </a:rPr>
              <a:t>a) Bảo hiểm xã hội: là loại bảo hiểm đảm bảo thay thế hoặc bù đắp một khoản thu nhập của người lao động khi họ bị giảm hoặc mất thu nhập. </a:t>
            </a:r>
          </a:p>
        </p:txBody>
      </p:sp>
      <p:sp>
        <p:nvSpPr>
          <p:cNvPr id="5" name="TextBox 4">
            <a:extLst>
              <a:ext uri="{FF2B5EF4-FFF2-40B4-BE49-F238E27FC236}">
                <a16:creationId xmlns:a16="http://schemas.microsoft.com/office/drawing/2014/main" id="{0ECC2C3D-1A0C-5E33-C546-CCF98B293599}"/>
              </a:ext>
            </a:extLst>
          </p:cNvPr>
          <p:cNvSpPr txBox="1"/>
          <p:nvPr/>
        </p:nvSpPr>
        <p:spPr>
          <a:xfrm>
            <a:off x="184961" y="1912279"/>
            <a:ext cx="8872819" cy="1177245"/>
          </a:xfrm>
          <a:prstGeom prst="rect">
            <a:avLst/>
          </a:prstGeom>
          <a:noFill/>
        </p:spPr>
        <p:txBody>
          <a:bodyPr wrap="square" lIns="68580" tIns="34290" rIns="68580" bIns="34290" rtlCol="0">
            <a:spAutoFit/>
          </a:bodyPr>
          <a:lstStyle/>
          <a:p>
            <a:pPr algn="just"/>
            <a:r>
              <a:rPr lang="vi-VN" sz="2400" dirty="0">
                <a:latin typeface="Times New Roman" panose="02020603050405020304" pitchFamily="18" charset="0"/>
                <a:cs typeface="Times New Roman" panose="02020603050405020304" pitchFamily="18" charset="0"/>
              </a:rPr>
              <a:t>b) Có hai loại hình bảo hiểm xã hội: </a:t>
            </a:r>
          </a:p>
          <a:p>
            <a:pPr marL="342900" indent="-342900" algn="just">
              <a:buFontTx/>
              <a:buChar char="-"/>
            </a:pPr>
            <a:r>
              <a:rPr lang="vi-VN" sz="2400" dirty="0">
                <a:latin typeface="Times New Roman" panose="02020603050405020304" pitchFamily="18" charset="0"/>
                <a:cs typeface="Times New Roman" panose="02020603050405020304" pitchFamily="18" charset="0"/>
              </a:rPr>
              <a:t>Bảo hiểm xã hội bắt buộc.</a:t>
            </a:r>
          </a:p>
          <a:p>
            <a:pPr marL="342900" indent="-342900" algn="just">
              <a:buFontTx/>
              <a:buChar char="-"/>
            </a:pPr>
            <a:r>
              <a:rPr lang="vi-VN" sz="2400" dirty="0">
                <a:latin typeface="Times New Roman" panose="02020603050405020304" pitchFamily="18" charset="0"/>
                <a:cs typeface="Times New Roman" panose="02020603050405020304" pitchFamily="18" charset="0"/>
              </a:rPr>
              <a:t>Bảo hiểm xã hội tự nguyện.</a:t>
            </a:r>
          </a:p>
        </p:txBody>
      </p:sp>
      <p:sp>
        <p:nvSpPr>
          <p:cNvPr id="6" name="TextBox 5">
            <a:extLst>
              <a:ext uri="{FF2B5EF4-FFF2-40B4-BE49-F238E27FC236}">
                <a16:creationId xmlns:a16="http://schemas.microsoft.com/office/drawing/2014/main" id="{C2989BF5-BECC-D82C-0FC1-7452FCB687EC}"/>
              </a:ext>
            </a:extLst>
          </p:cNvPr>
          <p:cNvSpPr txBox="1"/>
          <p:nvPr/>
        </p:nvSpPr>
        <p:spPr>
          <a:xfrm>
            <a:off x="193830" y="3089524"/>
            <a:ext cx="8765209" cy="807913"/>
          </a:xfrm>
          <a:prstGeom prst="rect">
            <a:avLst/>
          </a:prstGeom>
          <a:noFill/>
        </p:spPr>
        <p:txBody>
          <a:bodyPr wrap="square" lIns="68580" tIns="34290" rIns="68580" bIns="34290" rtlCol="0">
            <a:spAutoFit/>
          </a:bodyPr>
          <a:lstStyle/>
          <a:p>
            <a:pPr algn="just"/>
            <a:r>
              <a:rPr lang="vi-VN" sz="2400" dirty="0">
                <a:latin typeface="Times New Roman" panose="02020603050405020304" pitchFamily="18" charset="0"/>
                <a:cs typeface="Times New Roman" panose="02020603050405020304" pitchFamily="18" charset="0"/>
              </a:rPr>
              <a:t>c) Thời gian đóng bảo hiểm xã hội: tính từ khi người lao động tham gia đóng bảo hiểm xã hội cho đến khi dừng đóng.</a:t>
            </a:r>
          </a:p>
        </p:txBody>
      </p:sp>
      <p:sp>
        <p:nvSpPr>
          <p:cNvPr id="7" name="TextBox 6">
            <a:extLst>
              <a:ext uri="{FF2B5EF4-FFF2-40B4-BE49-F238E27FC236}">
                <a16:creationId xmlns:a16="http://schemas.microsoft.com/office/drawing/2014/main" id="{D5F1C2F4-DB23-89F3-3241-A22953ADE3C3}"/>
              </a:ext>
            </a:extLst>
          </p:cNvPr>
          <p:cNvSpPr txBox="1"/>
          <p:nvPr/>
        </p:nvSpPr>
        <p:spPr>
          <a:xfrm>
            <a:off x="175964" y="3915925"/>
            <a:ext cx="8783075" cy="1177245"/>
          </a:xfrm>
          <a:prstGeom prst="rect">
            <a:avLst/>
          </a:prstGeom>
          <a:noFill/>
        </p:spPr>
        <p:txBody>
          <a:bodyPr wrap="square" lIns="68580" tIns="34290" rIns="68580" bIns="34290" rtlCol="0">
            <a:spAutoFit/>
          </a:bodyPr>
          <a:lstStyle/>
          <a:p>
            <a:pPr algn="just"/>
            <a:r>
              <a:rPr lang="vi-VN" sz="2400" dirty="0">
                <a:latin typeface="Times New Roman" panose="02020603050405020304" pitchFamily="18" charset="0"/>
                <a:cs typeface="Times New Roman" panose="02020603050405020304" pitchFamily="18" charset="0"/>
              </a:rPr>
              <a:t>d) Quyền lợi của người lao động khi tham gia bảo hiểm xã hội: nhận lương hưu và trợ cấp xã hội, được hưởng bảo hiểm y tế và các chế độ chăm sóc sức khỏe.</a:t>
            </a:r>
          </a:p>
        </p:txBody>
      </p:sp>
    </p:spTree>
    <p:extLst>
      <p:ext uri="{BB962C8B-B14F-4D97-AF65-F5344CB8AC3E}">
        <p14:creationId xmlns:p14="http://schemas.microsoft.com/office/powerpoint/2010/main" val="2805758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animEffect transition="in" filter="fade">
                                      <p:cBhvr>
                                        <p:cTn id="22" dur="500"/>
                                        <p:tgtEl>
                                          <p:spTgt spid="5">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animEffect transition="in" filter="fade">
                                      <p:cBhvr>
                                        <p:cTn id="27" dur="500"/>
                                        <p:tgtEl>
                                          <p:spTgt spid="5">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xEl>
                                              <p:pRg st="0" end="0"/>
                                            </p:txEl>
                                          </p:spTgt>
                                        </p:tgtEl>
                                        <p:attrNameLst>
                                          <p:attrName>style.visibility</p:attrName>
                                        </p:attrNameLst>
                                      </p:cBhvr>
                                      <p:to>
                                        <p:strVal val="visible"/>
                                      </p:to>
                                    </p:set>
                                    <p:animEffect transition="in" filter="fade">
                                      <p:cBhvr>
                                        <p:cTn id="32" dur="500"/>
                                        <p:tgtEl>
                                          <p:spTgt spid="6">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
                                            <p:txEl>
                                              <p:pRg st="0" end="0"/>
                                            </p:txEl>
                                          </p:spTgt>
                                        </p:tgtEl>
                                        <p:attrNameLst>
                                          <p:attrName>style.visibility</p:attrName>
                                        </p:attrNameLst>
                                      </p:cBhvr>
                                      <p:to>
                                        <p:strVal val="visible"/>
                                      </p:to>
                                    </p:set>
                                    <p:animEffect transition="in" filter="fade">
                                      <p:cBhvr>
                                        <p:cTn id="3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3906" name="Group 2">
            <a:extLst>
              <a:ext uri="{FF2B5EF4-FFF2-40B4-BE49-F238E27FC236}">
                <a16:creationId xmlns:a16="http://schemas.microsoft.com/office/drawing/2014/main" id="{C329E94D-856C-9796-0258-460CB749BD7A}"/>
              </a:ext>
            </a:extLst>
          </p:cNvPr>
          <p:cNvGrpSpPr>
            <a:grpSpLocks/>
          </p:cNvGrpSpPr>
          <p:nvPr/>
        </p:nvGrpSpPr>
        <p:grpSpPr bwMode="auto">
          <a:xfrm>
            <a:off x="-1008856" y="-9525"/>
            <a:ext cx="10494169" cy="5630863"/>
            <a:chOff x="0" y="0"/>
            <a:chExt cx="27984337" cy="15016622"/>
          </a:xfrm>
        </p:grpSpPr>
        <p:pic>
          <p:nvPicPr>
            <p:cNvPr id="123926" name="Picture 3">
              <a:extLst>
                <a:ext uri="{FF2B5EF4-FFF2-40B4-BE49-F238E27FC236}">
                  <a16:creationId xmlns:a16="http://schemas.microsoft.com/office/drawing/2014/main" id="{6C13A131-B29F-51B5-7CB1-70ADE54F3467}"/>
                </a:ext>
              </a:extLst>
            </p:cNvPr>
            <p:cNvPicPr>
              <a:picLocks noChangeAspect="1"/>
            </p:cNvPicPr>
            <p:nvPr/>
          </p:nvPicPr>
          <p:blipFill>
            <a:blip r:embed="rId2">
              <a:extLst>
                <a:ext uri="{28A0092B-C50C-407E-A947-70E740481C1C}">
                  <a14:useLocalDpi xmlns:a14="http://schemas.microsoft.com/office/drawing/2010/main" val="0"/>
                </a:ext>
              </a:extLst>
            </a:blip>
            <a:srcRect l="14278" b="1051"/>
            <a:stretch>
              <a:fillRect/>
            </a:stretch>
          </p:blipFill>
          <p:spPr bwMode="auto">
            <a:xfrm rot="-5400000">
              <a:off x="622042" y="6331282"/>
              <a:ext cx="8063297" cy="9307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27" name="Picture 4">
              <a:extLst>
                <a:ext uri="{FF2B5EF4-FFF2-40B4-BE49-F238E27FC236}">
                  <a16:creationId xmlns:a16="http://schemas.microsoft.com/office/drawing/2014/main" id="{2AB7E763-8F6A-A525-0D60-227DBB3E3AF8}"/>
                </a:ext>
              </a:extLst>
            </p:cNvPr>
            <p:cNvPicPr>
              <a:picLocks noChangeAspect="1"/>
            </p:cNvPicPr>
            <p:nvPr/>
          </p:nvPicPr>
          <p:blipFill>
            <a:blip r:embed="rId2">
              <a:extLst>
                <a:ext uri="{28A0092B-C50C-407E-A947-70E740481C1C}">
                  <a14:useLocalDpi xmlns:a14="http://schemas.microsoft.com/office/drawing/2010/main" val="0"/>
                </a:ext>
              </a:extLst>
            </a:blip>
            <a:srcRect t="1295" r="25658"/>
            <a:stretch>
              <a:fillRect/>
            </a:stretch>
          </p:blipFill>
          <p:spPr bwMode="auto">
            <a:xfrm rot="-5400000">
              <a:off x="1267720" y="-1145763"/>
              <a:ext cx="6992870" cy="9284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28" name="Picture 5">
              <a:extLst>
                <a:ext uri="{FF2B5EF4-FFF2-40B4-BE49-F238E27FC236}">
                  <a16:creationId xmlns:a16="http://schemas.microsoft.com/office/drawing/2014/main" id="{C4BA66AC-6166-3374-EC37-9973BE129066}"/>
                </a:ext>
              </a:extLst>
            </p:cNvPr>
            <p:cNvPicPr>
              <a:picLocks noChangeAspect="1"/>
            </p:cNvPicPr>
            <p:nvPr/>
          </p:nvPicPr>
          <p:blipFill>
            <a:blip r:embed="rId2">
              <a:extLst>
                <a:ext uri="{28A0092B-C50C-407E-A947-70E740481C1C}">
                  <a14:useLocalDpi xmlns:a14="http://schemas.microsoft.com/office/drawing/2010/main" val="0"/>
                </a:ext>
              </a:extLst>
            </a:blip>
            <a:srcRect l="14278" b="1051"/>
            <a:stretch>
              <a:fillRect/>
            </a:stretch>
          </p:blipFill>
          <p:spPr bwMode="auto">
            <a:xfrm rot="-5400000">
              <a:off x="9923117" y="6331282"/>
              <a:ext cx="8063297" cy="9307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29" name="Picture 6">
              <a:extLst>
                <a:ext uri="{FF2B5EF4-FFF2-40B4-BE49-F238E27FC236}">
                  <a16:creationId xmlns:a16="http://schemas.microsoft.com/office/drawing/2014/main" id="{82FA1C36-3D23-B0B6-28A9-D118F086D180}"/>
                </a:ext>
              </a:extLst>
            </p:cNvPr>
            <p:cNvPicPr>
              <a:picLocks noChangeAspect="1"/>
            </p:cNvPicPr>
            <p:nvPr/>
          </p:nvPicPr>
          <p:blipFill>
            <a:blip r:embed="rId2">
              <a:extLst>
                <a:ext uri="{28A0092B-C50C-407E-A947-70E740481C1C}">
                  <a14:useLocalDpi xmlns:a14="http://schemas.microsoft.com/office/drawing/2010/main" val="0"/>
                </a:ext>
              </a:extLst>
            </a:blip>
            <a:srcRect t="1295" r="25658"/>
            <a:stretch>
              <a:fillRect/>
            </a:stretch>
          </p:blipFill>
          <p:spPr bwMode="auto">
            <a:xfrm rot="-5400000">
              <a:off x="10568794" y="-1145763"/>
              <a:ext cx="6992870" cy="9284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30" name="Picture 7">
              <a:extLst>
                <a:ext uri="{FF2B5EF4-FFF2-40B4-BE49-F238E27FC236}">
                  <a16:creationId xmlns:a16="http://schemas.microsoft.com/office/drawing/2014/main" id="{C86EE8EB-185D-F5E3-5A5B-A9D8DAF7486D}"/>
                </a:ext>
              </a:extLst>
            </p:cNvPr>
            <p:cNvPicPr>
              <a:picLocks noChangeAspect="1"/>
            </p:cNvPicPr>
            <p:nvPr/>
          </p:nvPicPr>
          <p:blipFill>
            <a:blip r:embed="rId2">
              <a:extLst>
                <a:ext uri="{28A0092B-C50C-407E-A947-70E740481C1C}">
                  <a14:useLocalDpi xmlns:a14="http://schemas.microsoft.com/office/drawing/2010/main" val="0"/>
                </a:ext>
              </a:extLst>
            </a:blip>
            <a:srcRect l="14278" b="1051"/>
            <a:stretch>
              <a:fillRect/>
            </a:stretch>
          </p:blipFill>
          <p:spPr bwMode="auto">
            <a:xfrm rot="-5400000">
              <a:off x="19200027" y="6331282"/>
              <a:ext cx="8063297" cy="9307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31" name="Picture 8">
              <a:extLst>
                <a:ext uri="{FF2B5EF4-FFF2-40B4-BE49-F238E27FC236}">
                  <a16:creationId xmlns:a16="http://schemas.microsoft.com/office/drawing/2014/main" id="{F64CBD86-D594-4E8B-C6AB-87B01C28F585}"/>
                </a:ext>
              </a:extLst>
            </p:cNvPr>
            <p:cNvPicPr>
              <a:picLocks noChangeAspect="1"/>
            </p:cNvPicPr>
            <p:nvPr/>
          </p:nvPicPr>
          <p:blipFill>
            <a:blip r:embed="rId2">
              <a:extLst>
                <a:ext uri="{28A0092B-C50C-407E-A947-70E740481C1C}">
                  <a14:useLocalDpi xmlns:a14="http://schemas.microsoft.com/office/drawing/2010/main" val="0"/>
                </a:ext>
              </a:extLst>
            </a:blip>
            <a:srcRect t="1295" r="25658"/>
            <a:stretch>
              <a:fillRect/>
            </a:stretch>
          </p:blipFill>
          <p:spPr bwMode="auto">
            <a:xfrm rot="-5400000">
              <a:off x="19845705" y="-1145763"/>
              <a:ext cx="6992870" cy="9284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23907" name="Group 9">
            <a:extLst>
              <a:ext uri="{FF2B5EF4-FFF2-40B4-BE49-F238E27FC236}">
                <a16:creationId xmlns:a16="http://schemas.microsoft.com/office/drawing/2014/main" id="{7FD4C27D-4DE4-1F74-907C-83C073D06072}"/>
              </a:ext>
            </a:extLst>
          </p:cNvPr>
          <p:cNvGrpSpPr>
            <a:grpSpLocks/>
          </p:cNvGrpSpPr>
          <p:nvPr/>
        </p:nvGrpSpPr>
        <p:grpSpPr bwMode="auto">
          <a:xfrm>
            <a:off x="233363" y="151607"/>
            <a:ext cx="8877300" cy="4922044"/>
            <a:chOff x="0" y="0"/>
            <a:chExt cx="5238584" cy="2098440"/>
          </a:xfrm>
        </p:grpSpPr>
        <p:sp>
          <p:nvSpPr>
            <p:cNvPr id="123925" name="Freeform 10">
              <a:extLst>
                <a:ext uri="{FF2B5EF4-FFF2-40B4-BE49-F238E27FC236}">
                  <a16:creationId xmlns:a16="http://schemas.microsoft.com/office/drawing/2014/main" id="{4E76BB2C-1386-4A37-C7F0-B7947D463C56}"/>
                </a:ext>
              </a:extLst>
            </p:cNvPr>
            <p:cNvSpPr>
              <a:spLocks/>
            </p:cNvSpPr>
            <p:nvPr/>
          </p:nvSpPr>
          <p:spPr bwMode="auto">
            <a:xfrm>
              <a:off x="0" y="0"/>
              <a:ext cx="5238584" cy="2098441"/>
            </a:xfrm>
            <a:custGeom>
              <a:avLst/>
              <a:gdLst>
                <a:gd name="T0" fmla="*/ 0 w 5238584"/>
                <a:gd name="T1" fmla="*/ 0 h 2098441"/>
                <a:gd name="T2" fmla="*/ 5238584 w 5238584"/>
                <a:gd name="T3" fmla="*/ 0 h 2098441"/>
                <a:gd name="T4" fmla="*/ 5238584 w 5238584"/>
                <a:gd name="T5" fmla="*/ 2098441 h 2098441"/>
                <a:gd name="T6" fmla="*/ 0 w 5238584"/>
                <a:gd name="T7" fmla="*/ 2098441 h 2098441"/>
                <a:gd name="T8" fmla="*/ 0 w 5238584"/>
                <a:gd name="T9" fmla="*/ 0 h 209844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38584" h="2098441">
                  <a:moveTo>
                    <a:pt x="0" y="0"/>
                  </a:moveTo>
                  <a:lnTo>
                    <a:pt x="5238584" y="0"/>
                  </a:lnTo>
                  <a:lnTo>
                    <a:pt x="5238584" y="2098441"/>
                  </a:lnTo>
                  <a:lnTo>
                    <a:pt x="0" y="2098441"/>
                  </a:lnTo>
                  <a:lnTo>
                    <a:pt x="0" y="0"/>
                  </a:lnTo>
                  <a:close/>
                </a:path>
              </a:pathLst>
            </a:custGeom>
            <a:solidFill>
              <a:srgbClr val="F5F5E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7223" eaLnBrk="0" hangingPunct="0"/>
              <a:endParaRPr lang="en-US" sz="900">
                <a:solidFill>
                  <a:prstClr val="black"/>
                </a:solidFill>
                <a:latin typeface="Times New Roman" panose="02020603050405020304" pitchFamily="18" charset="0"/>
                <a:cs typeface="Times New Roman" panose="02020603050405020304" pitchFamily="18" charset="0"/>
              </a:endParaRPr>
            </a:p>
          </p:txBody>
        </p:sp>
      </p:grpSp>
      <p:sp>
        <p:nvSpPr>
          <p:cNvPr id="123908" name="TextBox 2">
            <a:extLst>
              <a:ext uri="{FF2B5EF4-FFF2-40B4-BE49-F238E27FC236}">
                <a16:creationId xmlns:a16="http://schemas.microsoft.com/office/drawing/2014/main" id="{537A2946-0364-909C-52F9-7C449B7A936A}"/>
              </a:ext>
            </a:extLst>
          </p:cNvPr>
          <p:cNvSpPr txBox="1">
            <a:spLocks noChangeArrowheads="1"/>
          </p:cNvSpPr>
          <p:nvPr/>
        </p:nvSpPr>
        <p:spPr bwMode="auto">
          <a:xfrm>
            <a:off x="117021" y="190640"/>
            <a:ext cx="899364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457223" eaLnBrk="0" hangingPunct="0">
              <a:spcBef>
                <a:spcPct val="0"/>
              </a:spcBef>
              <a:buNone/>
            </a:pPr>
            <a:r>
              <a:rPr lang="vi-VN" altLang="en-US" sz="2400" dirty="0">
                <a:solidFill>
                  <a:srgbClr val="0070C0"/>
                </a:solidFill>
                <a:latin typeface="Times New Roman" panose="02020603050405020304" pitchFamily="18" charset="0"/>
                <a:cs typeface="Times New Roman" panose="02020603050405020304" pitchFamily="18" charset="0"/>
              </a:rPr>
              <a:t>Chọn câu đúng: </a:t>
            </a:r>
            <a:r>
              <a:rPr lang="vi-VN"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Loại bảo hiểm nào thường bắt buộc đối với người tham gia giao thông? </a:t>
            </a:r>
            <a:endParaRPr lang="vi-VN" sz="24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123909" name="TextBox 12">
            <a:extLst>
              <a:ext uri="{FF2B5EF4-FFF2-40B4-BE49-F238E27FC236}">
                <a16:creationId xmlns:a16="http://schemas.microsoft.com/office/drawing/2014/main" id="{A270FA7C-E689-7773-5FF9-71DAD3E1E9C3}"/>
              </a:ext>
            </a:extLst>
          </p:cNvPr>
          <p:cNvSpPr txBox="1">
            <a:spLocks noChangeArrowheads="1"/>
          </p:cNvSpPr>
          <p:nvPr/>
        </p:nvSpPr>
        <p:spPr bwMode="auto">
          <a:xfrm>
            <a:off x="974209" y="1019315"/>
            <a:ext cx="5156843" cy="461665"/>
          </a:xfrm>
          <a:prstGeom prst="rect">
            <a:avLst/>
          </a:prstGeom>
          <a:noFill/>
          <a:ln w="38100">
            <a:solidFill>
              <a:srgbClr val="FFC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defTabSz="457223" eaLnBrk="0" hangingPunct="0">
              <a:spcBef>
                <a:spcPct val="0"/>
              </a:spcBef>
              <a:buNone/>
            </a:pPr>
            <a:r>
              <a:rPr lang="en-US" altLang="en-US" sz="2400" b="1" dirty="0">
                <a:solidFill>
                  <a:srgbClr val="0070C0"/>
                </a:solidFill>
                <a:latin typeface="Times New Roman" panose="02020603050405020304" pitchFamily="18" charset="0"/>
                <a:cs typeface="Times New Roman" panose="02020603050405020304" pitchFamily="18" charset="0"/>
              </a:rPr>
              <a:t>A</a:t>
            </a:r>
            <a:r>
              <a:rPr lang="en-US" altLang="en-US" sz="2400" dirty="0">
                <a:solidFill>
                  <a:srgbClr val="0070C0"/>
                </a:solidFill>
                <a:latin typeface="Times New Roman" panose="02020603050405020304" pitchFamily="18" charset="0"/>
                <a:cs typeface="Times New Roman" panose="02020603050405020304" pitchFamily="18" charset="0"/>
              </a:rPr>
              <a:t>. </a:t>
            </a:r>
            <a:r>
              <a:rPr lang="vi-VN"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Bảo hiểm nhân thọ </a:t>
            </a:r>
            <a:r>
              <a:rPr lang="en-US" altLang="en-US" sz="2400" dirty="0">
                <a:solidFill>
                  <a:srgbClr val="0070C0"/>
                </a:solidFill>
                <a:latin typeface="Times New Roman" panose="02020603050405020304" pitchFamily="18" charset="0"/>
                <a:cs typeface="Times New Roman" panose="02020603050405020304" pitchFamily="18" charset="0"/>
              </a:rPr>
              <a:t> </a:t>
            </a:r>
          </a:p>
        </p:txBody>
      </p:sp>
      <p:sp>
        <p:nvSpPr>
          <p:cNvPr id="123910" name="TextBox 13">
            <a:extLst>
              <a:ext uri="{FF2B5EF4-FFF2-40B4-BE49-F238E27FC236}">
                <a16:creationId xmlns:a16="http://schemas.microsoft.com/office/drawing/2014/main" id="{742718F1-9A87-462F-E6AD-5DDCB03EBA3D}"/>
              </a:ext>
            </a:extLst>
          </p:cNvPr>
          <p:cNvSpPr txBox="1">
            <a:spLocks noChangeArrowheads="1"/>
          </p:cNvSpPr>
          <p:nvPr/>
        </p:nvSpPr>
        <p:spPr bwMode="auto">
          <a:xfrm>
            <a:off x="974209" y="1790112"/>
            <a:ext cx="5156843" cy="461665"/>
          </a:xfrm>
          <a:prstGeom prst="rect">
            <a:avLst/>
          </a:prstGeom>
          <a:noFill/>
          <a:ln w="38100">
            <a:solidFill>
              <a:srgbClr val="FFC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defTabSz="457223" eaLnBrk="0" hangingPunct="0">
              <a:spcBef>
                <a:spcPct val="0"/>
              </a:spcBef>
              <a:buNone/>
            </a:pPr>
            <a:r>
              <a:rPr lang="en-US" altLang="en-US" sz="2400" b="1" dirty="0">
                <a:solidFill>
                  <a:srgbClr val="0070C0"/>
                </a:solidFill>
                <a:latin typeface="Times New Roman" panose="02020603050405020304" pitchFamily="18" charset="0"/>
                <a:cs typeface="Times New Roman" panose="02020603050405020304" pitchFamily="18" charset="0"/>
              </a:rPr>
              <a:t>B</a:t>
            </a:r>
            <a:r>
              <a:rPr lang="en-US" altLang="en-US" sz="2400" dirty="0">
                <a:solidFill>
                  <a:srgbClr val="0070C0"/>
                </a:solidFill>
                <a:latin typeface="Times New Roman" panose="02020603050405020304" pitchFamily="18" charset="0"/>
                <a:cs typeface="Times New Roman" panose="02020603050405020304" pitchFamily="18" charset="0"/>
              </a:rPr>
              <a:t>. </a:t>
            </a:r>
            <a:r>
              <a:rPr lang="vi-VN"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Bảo hiểm y tế </a:t>
            </a:r>
            <a:endParaRPr lang="vi-VN" sz="24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123911" name="TextBox 14">
            <a:extLst>
              <a:ext uri="{FF2B5EF4-FFF2-40B4-BE49-F238E27FC236}">
                <a16:creationId xmlns:a16="http://schemas.microsoft.com/office/drawing/2014/main" id="{865ECA0C-D609-6102-0178-88D06C7B4FE5}"/>
              </a:ext>
            </a:extLst>
          </p:cNvPr>
          <p:cNvSpPr txBox="1">
            <a:spLocks noChangeArrowheads="1"/>
          </p:cNvSpPr>
          <p:nvPr/>
        </p:nvSpPr>
        <p:spPr bwMode="auto">
          <a:xfrm>
            <a:off x="974209" y="2612629"/>
            <a:ext cx="5156843" cy="461665"/>
          </a:xfrm>
          <a:prstGeom prst="rect">
            <a:avLst/>
          </a:prstGeom>
          <a:noFill/>
          <a:ln w="38100">
            <a:solidFill>
              <a:srgbClr val="FFC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defTabSz="457223" eaLnBrk="0" hangingPunct="0">
              <a:spcBef>
                <a:spcPct val="0"/>
              </a:spcBef>
              <a:buNone/>
            </a:pPr>
            <a:r>
              <a:rPr lang="en-US" altLang="en-US" sz="2400" b="1" dirty="0">
                <a:solidFill>
                  <a:srgbClr val="0070C0"/>
                </a:solidFill>
                <a:latin typeface="Times New Roman" panose="02020603050405020304" pitchFamily="18" charset="0"/>
                <a:cs typeface="Times New Roman" panose="02020603050405020304" pitchFamily="18" charset="0"/>
              </a:rPr>
              <a:t>C</a:t>
            </a:r>
            <a:r>
              <a:rPr lang="en-US" altLang="en-US" sz="2400" dirty="0">
                <a:solidFill>
                  <a:srgbClr val="0070C0"/>
                </a:solidFill>
                <a:latin typeface="Times New Roman" panose="02020603050405020304" pitchFamily="18" charset="0"/>
                <a:cs typeface="Times New Roman" panose="02020603050405020304" pitchFamily="18" charset="0"/>
              </a:rPr>
              <a:t>.</a:t>
            </a:r>
            <a:r>
              <a:rPr lang="vi-VN" altLang="en-US" sz="2400" dirty="0">
                <a:solidFill>
                  <a:srgbClr val="0070C0"/>
                </a:solidFill>
                <a:latin typeface="Times New Roman" panose="02020603050405020304" pitchFamily="18" charset="0"/>
                <a:cs typeface="Times New Roman" panose="02020603050405020304" pitchFamily="18" charset="0"/>
              </a:rPr>
              <a:t> </a:t>
            </a:r>
            <a:r>
              <a:rPr lang="vi-VN"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Bảo hiểm tài sản</a:t>
            </a:r>
            <a:r>
              <a:rPr lang="en-US" altLang="en-US" sz="2400" dirty="0">
                <a:solidFill>
                  <a:srgbClr val="0070C0"/>
                </a:solidFill>
                <a:latin typeface="Times New Roman" panose="02020603050405020304" pitchFamily="18" charset="0"/>
                <a:cs typeface="Times New Roman" panose="02020603050405020304" pitchFamily="18" charset="0"/>
              </a:rPr>
              <a:t> </a:t>
            </a:r>
          </a:p>
        </p:txBody>
      </p:sp>
      <p:sp>
        <p:nvSpPr>
          <p:cNvPr id="123912" name="TextBox 15">
            <a:extLst>
              <a:ext uri="{FF2B5EF4-FFF2-40B4-BE49-F238E27FC236}">
                <a16:creationId xmlns:a16="http://schemas.microsoft.com/office/drawing/2014/main" id="{E7A29924-81BF-6507-2266-827557C063B6}"/>
              </a:ext>
            </a:extLst>
          </p:cNvPr>
          <p:cNvSpPr txBox="1">
            <a:spLocks noChangeArrowheads="1"/>
          </p:cNvSpPr>
          <p:nvPr/>
        </p:nvSpPr>
        <p:spPr bwMode="auto">
          <a:xfrm>
            <a:off x="974209" y="3411865"/>
            <a:ext cx="5156843" cy="461665"/>
          </a:xfrm>
          <a:prstGeom prst="rect">
            <a:avLst/>
          </a:prstGeom>
          <a:noFill/>
          <a:ln w="38100">
            <a:solidFill>
              <a:srgbClr val="FFC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defTabSz="457223" eaLnBrk="0" hangingPunct="0">
              <a:spcBef>
                <a:spcPct val="0"/>
              </a:spcBef>
              <a:buNone/>
            </a:pPr>
            <a:r>
              <a:rPr lang="en-US" altLang="en-US" sz="2400" b="1" dirty="0">
                <a:solidFill>
                  <a:srgbClr val="0070C0"/>
                </a:solidFill>
                <a:latin typeface="Times New Roman" panose="02020603050405020304" pitchFamily="18" charset="0"/>
                <a:cs typeface="Times New Roman" panose="02020603050405020304" pitchFamily="18" charset="0"/>
              </a:rPr>
              <a:t>D</a:t>
            </a:r>
            <a:r>
              <a:rPr lang="en-US" altLang="en-US" sz="2400" dirty="0">
                <a:solidFill>
                  <a:srgbClr val="0070C0"/>
                </a:solidFill>
                <a:latin typeface="Times New Roman" panose="02020603050405020304" pitchFamily="18" charset="0"/>
                <a:cs typeface="Times New Roman" panose="02020603050405020304" pitchFamily="18" charset="0"/>
              </a:rPr>
              <a:t>. </a:t>
            </a:r>
            <a:r>
              <a:rPr lang="vi-VN" sz="2400" dirty="0">
                <a:solidFill>
                  <a:srgbClr val="0070C0"/>
                </a:solidFill>
                <a:effectLst/>
                <a:latin typeface="Times New Roman" panose="02020603050405020304" pitchFamily="18" charset="0"/>
                <a:ea typeface="Times New Roman" panose="02020603050405020304" pitchFamily="18" charset="0"/>
              </a:rPr>
              <a:t>Bảo hiểm trách nhiệm dân sự </a:t>
            </a:r>
            <a:r>
              <a:rPr lang="en-US" altLang="en-US" sz="2400" dirty="0">
                <a:solidFill>
                  <a:srgbClr val="0070C0"/>
                </a:solidFill>
                <a:latin typeface="Times New Roman" panose="02020603050405020304" pitchFamily="18" charset="0"/>
                <a:cs typeface="Times New Roman" panose="02020603050405020304" pitchFamily="18" charset="0"/>
              </a:rPr>
              <a:t> </a:t>
            </a:r>
          </a:p>
        </p:txBody>
      </p:sp>
      <p:grpSp>
        <p:nvGrpSpPr>
          <p:cNvPr id="123914" name="Group 25">
            <a:extLst>
              <a:ext uri="{FF2B5EF4-FFF2-40B4-BE49-F238E27FC236}">
                <a16:creationId xmlns:a16="http://schemas.microsoft.com/office/drawing/2014/main" id="{5747D31C-2EED-804C-B30E-810E2726F145}"/>
              </a:ext>
            </a:extLst>
          </p:cNvPr>
          <p:cNvGrpSpPr>
            <a:grpSpLocks/>
          </p:cNvGrpSpPr>
          <p:nvPr/>
        </p:nvGrpSpPr>
        <p:grpSpPr bwMode="auto">
          <a:xfrm>
            <a:off x="326232" y="4267994"/>
            <a:ext cx="1214438" cy="791369"/>
            <a:chOff x="9066956" y="4521549"/>
            <a:chExt cx="2427690" cy="1582795"/>
          </a:xfrm>
        </p:grpSpPr>
        <p:pic>
          <p:nvPicPr>
            <p:cNvPr id="123923" name="图片 6">
              <a:extLst>
                <a:ext uri="{FF2B5EF4-FFF2-40B4-BE49-F238E27FC236}">
                  <a16:creationId xmlns:a16="http://schemas.microsoft.com/office/drawing/2014/main" id="{848C0856-DD91-FA6C-5EAF-377E470FADC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66956" y="4521549"/>
              <a:ext cx="2427690" cy="1582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Box 27">
              <a:extLst>
                <a:ext uri="{FF2B5EF4-FFF2-40B4-BE49-F238E27FC236}">
                  <a16:creationId xmlns:a16="http://schemas.microsoft.com/office/drawing/2014/main" id="{63C55786-AB61-40A0-B9FB-6FC39A364351}"/>
                </a:ext>
              </a:extLst>
            </p:cNvPr>
            <p:cNvSpPr txBox="1"/>
            <p:nvPr/>
          </p:nvSpPr>
          <p:spPr>
            <a:xfrm rot="336416">
              <a:off x="9493785" y="4556616"/>
              <a:ext cx="715614" cy="1415823"/>
            </a:xfrm>
            <a:prstGeom prst="rect">
              <a:avLst/>
            </a:prstGeom>
            <a:noFill/>
          </p:spPr>
          <p:txBody>
            <a:bodyPr>
              <a:spAutoFit/>
            </a:bodyPr>
            <a:lstStyle/>
            <a:p>
              <a:pPr defTabSz="457223">
                <a:defRPr/>
              </a:pPr>
              <a:r>
                <a:rPr lang="en-US" sz="2000" b="1">
                  <a:solidFill>
                    <a:srgbClr val="00A99D"/>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3</a:t>
              </a:r>
            </a:p>
          </p:txBody>
        </p:sp>
      </p:grpSp>
      <p:pic>
        <p:nvPicPr>
          <p:cNvPr id="7" name="Picture 6">
            <a:extLst>
              <a:ext uri="{FF2B5EF4-FFF2-40B4-BE49-F238E27FC236}">
                <a16:creationId xmlns:a16="http://schemas.microsoft.com/office/drawing/2014/main" id="{1A82FA7E-4D8E-C020-0CA3-5B6652D2D6C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0359" y="3290163"/>
            <a:ext cx="774700" cy="691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A cartoon character looking at a red x&#10;&#10;Description automatically generated">
            <a:extLst>
              <a:ext uri="{FF2B5EF4-FFF2-40B4-BE49-F238E27FC236}">
                <a16:creationId xmlns:a16="http://schemas.microsoft.com/office/drawing/2014/main" id="{0BE78C7A-8502-1DE0-3EE4-38B603871BB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357073" y="1695261"/>
            <a:ext cx="642938" cy="642938"/>
          </a:xfrm>
          <a:prstGeom prst="rect">
            <a:avLst/>
          </a:prstGeom>
        </p:spPr>
      </p:pic>
      <p:pic>
        <p:nvPicPr>
          <p:cNvPr id="9" name="Picture 8" descr="A cartoon character looking at a red x&#10;&#10;Description automatically generated">
            <a:extLst>
              <a:ext uri="{FF2B5EF4-FFF2-40B4-BE49-F238E27FC236}">
                <a16:creationId xmlns:a16="http://schemas.microsoft.com/office/drawing/2014/main" id="{C5DB8439-C206-5D4B-D65A-E48DFAFBFA1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353203" y="2483833"/>
            <a:ext cx="642938" cy="642938"/>
          </a:xfrm>
          <a:prstGeom prst="rect">
            <a:avLst/>
          </a:prstGeom>
        </p:spPr>
      </p:pic>
      <p:pic>
        <p:nvPicPr>
          <p:cNvPr id="10" name="Picture 9" descr="A cartoon character looking at a red x&#10;&#10;Description automatically generated">
            <a:extLst>
              <a:ext uri="{FF2B5EF4-FFF2-40B4-BE49-F238E27FC236}">
                <a16:creationId xmlns:a16="http://schemas.microsoft.com/office/drawing/2014/main" id="{79883BB7-9EB3-B330-B4A8-7E5436DF4B6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326232" y="927307"/>
            <a:ext cx="642938" cy="642938"/>
          </a:xfrm>
          <a:prstGeom prst="rect">
            <a:avLst/>
          </a:prstGeom>
        </p:spPr>
      </p:pic>
    </p:spTree>
    <p:extLst>
      <p:ext uri="{BB962C8B-B14F-4D97-AF65-F5344CB8AC3E}">
        <p14:creationId xmlns:p14="http://schemas.microsoft.com/office/powerpoint/2010/main" val="1052468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17065" y="-9369"/>
            <a:ext cx="9161065" cy="555526"/>
          </a:xfrm>
          <a:prstGeom prst="roundRect">
            <a:avLst/>
          </a:prstGeom>
          <a:solidFill>
            <a:srgbClr val="00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solidFill>
                  <a:srgbClr val="FF0000"/>
                </a:solidFill>
                <a:latin typeface="Times New Roman" panose="02020603050405020304" pitchFamily="18" charset="0"/>
                <a:cs typeface="Times New Roman" panose="02020603050405020304" pitchFamily="18" charset="0"/>
              </a:rPr>
              <a:t>CHỦ ĐỀ 1: LÀM QUEN VỚI BẢO HIỂM</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12" name="TextBox 11"/>
          <p:cNvSpPr txBox="1"/>
          <p:nvPr/>
        </p:nvSpPr>
        <p:spPr>
          <a:xfrm>
            <a:off x="274536" y="1788931"/>
            <a:ext cx="7163668" cy="807913"/>
          </a:xfrm>
          <a:prstGeom prst="rect">
            <a:avLst/>
          </a:prstGeom>
          <a:noFill/>
        </p:spPr>
        <p:txBody>
          <a:bodyPr wrap="square" lIns="68580" tIns="34290" rIns="68580" bIns="34290" rtlCol="0">
            <a:spAutoFit/>
          </a:bodyPr>
          <a:lstStyle/>
          <a:p>
            <a:pPr algn="just"/>
            <a:r>
              <a:rPr lang="vi-VN" sz="2400" dirty="0">
                <a:latin typeface="Times New Roman" panose="02020603050405020304" pitchFamily="18" charset="0"/>
                <a:cs typeface="Times New Roman" panose="02020603050405020304" pitchFamily="18" charset="0"/>
              </a:rPr>
              <a:t>Nhóm 2: Tìm hiểu đối tượng tham gia bảo hiểm xã hội và thẻ bảo hiểm y tế.</a:t>
            </a:r>
            <a:endParaRPr lang="en-US" sz="2400" dirty="0">
              <a:latin typeface="Times New Roman" panose="02020603050405020304" pitchFamily="18" charset="0"/>
              <a:cs typeface="Times New Roman" panose="02020603050405020304" pitchFamily="18" charset="0"/>
            </a:endParaRPr>
          </a:p>
        </p:txBody>
      </p:sp>
      <p:sp>
        <p:nvSpPr>
          <p:cNvPr id="14" name="TextBox 13"/>
          <p:cNvSpPr txBox="1"/>
          <p:nvPr/>
        </p:nvSpPr>
        <p:spPr>
          <a:xfrm>
            <a:off x="309044" y="981018"/>
            <a:ext cx="7488975" cy="807913"/>
          </a:xfrm>
          <a:prstGeom prst="rect">
            <a:avLst/>
          </a:prstGeom>
          <a:noFill/>
        </p:spPr>
        <p:txBody>
          <a:bodyPr wrap="square" lIns="68580" tIns="34290" rIns="68580" bIns="34290" rtlCol="0">
            <a:spAutoFit/>
          </a:bodyPr>
          <a:lstStyle/>
          <a:p>
            <a:pPr algn="just"/>
            <a:r>
              <a:rPr lang="vi-VN" sz="2400" dirty="0">
                <a:latin typeface="Times New Roman" panose="02020603050405020304" pitchFamily="18" charset="0"/>
                <a:cs typeface="Times New Roman" panose="02020603050405020304" pitchFamily="18" charset="0"/>
              </a:rPr>
              <a:t>Nhóm 1: Tìm hiểu về bảo hiể y tế và các nguyên tắc bảo hiểm y tế.</a:t>
            </a:r>
            <a:endParaRPr lang="en-US" sz="2400" dirty="0">
              <a:latin typeface="Times New Roman" panose="02020603050405020304" pitchFamily="18" charset="0"/>
              <a:cs typeface="Times New Roman" panose="02020603050405020304" pitchFamily="18" charset="0"/>
            </a:endParaRPr>
          </a:p>
        </p:txBody>
      </p:sp>
      <p:sp>
        <p:nvSpPr>
          <p:cNvPr id="4" name="TextBox 3"/>
          <p:cNvSpPr txBox="1"/>
          <p:nvPr/>
        </p:nvSpPr>
        <p:spPr>
          <a:xfrm>
            <a:off x="42335" y="556225"/>
            <a:ext cx="2926250"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3. </a:t>
            </a:r>
            <a:r>
              <a:rPr lang="vi-VN" sz="2400" b="1" dirty="0">
                <a:latin typeface="Times New Roman" panose="02020603050405020304" pitchFamily="18" charset="0"/>
                <a:cs typeface="Times New Roman" panose="02020603050405020304" pitchFamily="18" charset="0"/>
              </a:rPr>
              <a:t>BẢO HIỂM</a:t>
            </a:r>
            <a:r>
              <a:rPr lang="en-US" sz="2400" b="1" dirty="0">
                <a:latin typeface="Times New Roman" panose="02020603050405020304" pitchFamily="18" charset="0"/>
                <a:cs typeface="Times New Roman" panose="02020603050405020304" pitchFamily="18" charset="0"/>
              </a:rPr>
              <a:t> Y </a:t>
            </a:r>
            <a:r>
              <a:rPr lang="vi-VN" sz="2400" b="1" dirty="0">
                <a:latin typeface="Times New Roman" panose="02020603050405020304" pitchFamily="18" charset="0"/>
                <a:cs typeface="Times New Roman" panose="02020603050405020304" pitchFamily="18" charset="0"/>
              </a:rPr>
              <a:t>TẾ</a:t>
            </a:r>
            <a:r>
              <a:rPr lang="en-US" sz="2400" b="1" dirty="0">
                <a:latin typeface="Times New Roman" panose="02020603050405020304" pitchFamily="18" charset="0"/>
                <a:cs typeface="Times New Roman" panose="02020603050405020304" pitchFamily="18" charset="0"/>
              </a:rPr>
              <a:t> </a:t>
            </a:r>
          </a:p>
        </p:txBody>
      </p:sp>
      <p:pic>
        <p:nvPicPr>
          <p:cNvPr id="7" name="Picture 6" descr="A picture containing toy, doll&#10;&#10;Description automatically generated">
            <a:extLst>
              <a:ext uri="{FF2B5EF4-FFF2-40B4-BE49-F238E27FC236}">
                <a16:creationId xmlns:a16="http://schemas.microsoft.com/office/drawing/2014/main" id="{B8926F25-FC49-195B-56ED-ADC3F852B07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47249" y="408704"/>
            <a:ext cx="1241326" cy="1241326"/>
          </a:xfrm>
          <a:prstGeom prst="rect">
            <a:avLst/>
          </a:prstGeom>
        </p:spPr>
      </p:pic>
      <p:pic>
        <p:nvPicPr>
          <p:cNvPr id="8" name="3P CÓ ÂM 10 GIÂY CUỐI (online-video-cutter.com)">
            <a:hlinkClick r:id="" action="ppaction://media"/>
            <a:extLst>
              <a:ext uri="{FF2B5EF4-FFF2-40B4-BE49-F238E27FC236}">
                <a16:creationId xmlns:a16="http://schemas.microsoft.com/office/drawing/2014/main" id="{437B82E0-293F-5513-BCED-5AF46372ACBD}"/>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7845473" y="2031657"/>
            <a:ext cx="1181506" cy="934520"/>
          </a:xfrm>
          <a:prstGeom prst="rect">
            <a:avLst/>
          </a:prstGeom>
        </p:spPr>
      </p:pic>
      <p:sp>
        <p:nvSpPr>
          <p:cNvPr id="2" name="TextBox 1">
            <a:extLst>
              <a:ext uri="{FF2B5EF4-FFF2-40B4-BE49-F238E27FC236}">
                <a16:creationId xmlns:a16="http://schemas.microsoft.com/office/drawing/2014/main" id="{98D91A12-6407-D5EF-6F5A-E469E9CD4E64}"/>
              </a:ext>
            </a:extLst>
          </p:cNvPr>
          <p:cNvSpPr txBox="1"/>
          <p:nvPr/>
        </p:nvSpPr>
        <p:spPr>
          <a:xfrm>
            <a:off x="274536" y="2617935"/>
            <a:ext cx="7163668" cy="807913"/>
          </a:xfrm>
          <a:prstGeom prst="rect">
            <a:avLst/>
          </a:prstGeom>
          <a:noFill/>
        </p:spPr>
        <p:txBody>
          <a:bodyPr wrap="square" lIns="68580" tIns="34290" rIns="68580" bIns="34290" rtlCol="0">
            <a:spAutoFit/>
          </a:bodyPr>
          <a:lstStyle/>
          <a:p>
            <a:pPr algn="just"/>
            <a:r>
              <a:rPr lang="vi-VN" sz="2400" dirty="0">
                <a:latin typeface="Times New Roman" panose="02020603050405020304" pitchFamily="18" charset="0"/>
                <a:cs typeface="Times New Roman" panose="02020603050405020304" pitchFamily="18" charset="0"/>
              </a:rPr>
              <a:t>Nhóm 3: Tìm hiểu nghĩa vụ của người tham gia bảo hiểm y tế, mức đóng bảo.</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34306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1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xEl>
                                              <p:pRg st="0" end="0"/>
                                            </p:txEl>
                                          </p:spTgt>
                                        </p:tgtEl>
                                        <p:attrNameLst>
                                          <p:attrName>style.visibility</p:attrName>
                                        </p:attrNameLst>
                                      </p:cBhvr>
                                      <p:to>
                                        <p:strVal val="visible"/>
                                      </p:to>
                                    </p:set>
                                    <p:animEffect transition="in" filter="fade">
                                      <p:cBhvr>
                                        <p:cTn id="22" dur="500"/>
                                        <p:tgtEl>
                                          <p:spTgt spid="1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xEl>
                                              <p:pRg st="0" end="0"/>
                                            </p:txEl>
                                          </p:spTgt>
                                        </p:tgtEl>
                                        <p:attrNameLst>
                                          <p:attrName>style.visibility</p:attrName>
                                        </p:attrNameLst>
                                      </p:cBhvr>
                                      <p:to>
                                        <p:strVal val="visible"/>
                                      </p:to>
                                    </p:set>
                                    <p:animEffect transition="in" filter="fade">
                                      <p:cBhvr>
                                        <p:cTn id="32"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3" fill="hold" display="0">
                  <p:stCondLst>
                    <p:cond delay="indefinite"/>
                  </p:stCondLst>
                </p:cTn>
                <p:tgtEl>
                  <p:spTgt spid="8"/>
                </p:tgtEl>
              </p:cMediaNode>
            </p:video>
          </p:childTnLst>
        </p:cTn>
      </p:par>
    </p:tnLst>
    <p:bldLst>
      <p:bldP spid="14" grpId="0"/>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17065" y="-9369"/>
            <a:ext cx="9161065" cy="555526"/>
          </a:xfrm>
          <a:prstGeom prst="roundRect">
            <a:avLst/>
          </a:prstGeom>
          <a:solidFill>
            <a:srgbClr val="00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solidFill>
                  <a:srgbClr val="FF0000"/>
                </a:solidFill>
                <a:latin typeface="Times New Roman" panose="02020603050405020304" pitchFamily="18" charset="0"/>
                <a:cs typeface="Times New Roman" panose="02020603050405020304" pitchFamily="18" charset="0"/>
              </a:rPr>
              <a:t>CHỦ ĐỀ 1: LÀM QUEN VỚI BẢO HIỂM</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12" name="TextBox 11"/>
          <p:cNvSpPr txBox="1"/>
          <p:nvPr/>
        </p:nvSpPr>
        <p:spPr>
          <a:xfrm>
            <a:off x="274535" y="1447628"/>
            <a:ext cx="8637229" cy="1546577"/>
          </a:xfrm>
          <a:prstGeom prst="rect">
            <a:avLst/>
          </a:prstGeom>
          <a:noFill/>
        </p:spPr>
        <p:txBody>
          <a:bodyPr wrap="square" lIns="68580" tIns="34290" rIns="68580" bIns="34290" rtlCol="0">
            <a:spAutoFit/>
          </a:bodyPr>
          <a:lstStyle/>
          <a:p>
            <a:pPr algn="just"/>
            <a:r>
              <a:rPr lang="vi-VN" sz="2400" dirty="0">
                <a:latin typeface="Times New Roman" panose="02020603050405020304" pitchFamily="18" charset="0"/>
                <a:cs typeface="Times New Roman" panose="02020603050405020304" pitchFamily="18" charset="0"/>
              </a:rPr>
              <a:t>b) Một số nguyên tắc bảo hiểm y tế:</a:t>
            </a:r>
          </a:p>
          <a:p>
            <a:pPr marL="342900" indent="-342900" algn="just">
              <a:buFontTx/>
              <a:buChar char="-"/>
            </a:pPr>
            <a:r>
              <a:rPr lang="vi-VN" sz="2400" dirty="0">
                <a:latin typeface="Times New Roman" panose="02020603050405020304" pitchFamily="18" charset="0"/>
                <a:cs typeface="Times New Roman" panose="02020603050405020304" pitchFamily="18" charset="0"/>
              </a:rPr>
              <a:t>Bảo đảm chia sẻ rủi ro.</a:t>
            </a:r>
          </a:p>
          <a:p>
            <a:pPr marL="342900" indent="-342900" algn="just">
              <a:buFontTx/>
              <a:buChar char="-"/>
            </a:pPr>
            <a:r>
              <a:rPr lang="vi-VN" sz="2400" dirty="0">
                <a:latin typeface="Times New Roman" panose="02020603050405020304" pitchFamily="18" charset="0"/>
                <a:cs typeface="Times New Roman" panose="02020603050405020304" pitchFamily="18" charset="0"/>
              </a:rPr>
              <a:t>Mức đóng bảo hiểm y tế được xác định theo mức  lương tối thiểu.</a:t>
            </a:r>
          </a:p>
          <a:p>
            <a:pPr marL="342900" indent="-342900" algn="just">
              <a:buFontTx/>
              <a:buChar char="-"/>
            </a:pPr>
            <a:r>
              <a:rPr lang="vi-VN" sz="2400" dirty="0">
                <a:latin typeface="Times New Roman" panose="02020603050405020304" pitchFamily="18" charset="0"/>
                <a:cs typeface="Times New Roman" panose="02020603050405020304" pitchFamily="18" charset="0"/>
              </a:rPr>
              <a:t>Mức hưởng bảo hiểm y tế theo mức độ bệnh tật, nhóm đối tượng.</a:t>
            </a:r>
            <a:endParaRPr lang="en-US" sz="2400" dirty="0">
              <a:latin typeface="Times New Roman" panose="02020603050405020304" pitchFamily="18" charset="0"/>
              <a:cs typeface="Times New Roman" panose="02020603050405020304" pitchFamily="18" charset="0"/>
            </a:endParaRPr>
          </a:p>
        </p:txBody>
      </p:sp>
      <p:sp>
        <p:nvSpPr>
          <p:cNvPr id="14" name="TextBox 13"/>
          <p:cNvSpPr txBox="1"/>
          <p:nvPr/>
        </p:nvSpPr>
        <p:spPr>
          <a:xfrm>
            <a:off x="270640" y="981018"/>
            <a:ext cx="7488975" cy="438582"/>
          </a:xfrm>
          <a:prstGeom prst="rect">
            <a:avLst/>
          </a:prstGeom>
          <a:noFill/>
        </p:spPr>
        <p:txBody>
          <a:bodyPr wrap="square" lIns="68580" tIns="34290" rIns="68580" bIns="34290" rtlCol="0">
            <a:spAutoFit/>
          </a:bodyPr>
          <a:lstStyle/>
          <a:p>
            <a:pPr algn="just"/>
            <a:r>
              <a:rPr lang="vi-VN" sz="2400" dirty="0">
                <a:latin typeface="Times New Roman" panose="02020603050405020304" pitchFamily="18" charset="0"/>
                <a:cs typeface="Times New Roman" panose="02020603050405020304" pitchFamily="18" charset="0"/>
              </a:rPr>
              <a:t>a) Bảo hiểm y tế: áp dụng trong lĩnh vực chăm sóc sức khỏe</a:t>
            </a:r>
            <a:endParaRPr lang="en-US" sz="2400" dirty="0">
              <a:latin typeface="Times New Roman" panose="02020603050405020304" pitchFamily="18" charset="0"/>
              <a:cs typeface="Times New Roman" panose="02020603050405020304" pitchFamily="18" charset="0"/>
            </a:endParaRPr>
          </a:p>
        </p:txBody>
      </p:sp>
      <p:sp>
        <p:nvSpPr>
          <p:cNvPr id="4" name="TextBox 3"/>
          <p:cNvSpPr txBox="1"/>
          <p:nvPr/>
        </p:nvSpPr>
        <p:spPr>
          <a:xfrm>
            <a:off x="1805" y="556225"/>
            <a:ext cx="2926250"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3. </a:t>
            </a:r>
            <a:r>
              <a:rPr lang="vi-VN" sz="2400" b="1" dirty="0">
                <a:latin typeface="Times New Roman" panose="02020603050405020304" pitchFamily="18" charset="0"/>
                <a:cs typeface="Times New Roman" panose="02020603050405020304" pitchFamily="18" charset="0"/>
              </a:rPr>
              <a:t>BẢO HIỂM</a:t>
            </a:r>
            <a:r>
              <a:rPr lang="en-US" sz="2400" b="1" dirty="0">
                <a:latin typeface="Times New Roman" panose="02020603050405020304" pitchFamily="18" charset="0"/>
                <a:cs typeface="Times New Roman" panose="02020603050405020304" pitchFamily="18" charset="0"/>
              </a:rPr>
              <a:t> Y </a:t>
            </a:r>
            <a:r>
              <a:rPr lang="vi-VN" sz="2400" b="1" dirty="0">
                <a:latin typeface="Times New Roman" panose="02020603050405020304" pitchFamily="18" charset="0"/>
                <a:cs typeface="Times New Roman" panose="02020603050405020304" pitchFamily="18" charset="0"/>
              </a:rPr>
              <a:t>TẾ</a:t>
            </a:r>
            <a:r>
              <a:rPr lang="en-US" sz="2400" b="1" dirty="0">
                <a:latin typeface="Times New Roman" panose="02020603050405020304" pitchFamily="18" charset="0"/>
                <a:cs typeface="Times New Roman" panose="02020603050405020304" pitchFamily="18" charset="0"/>
              </a:rPr>
              <a:t> </a:t>
            </a:r>
          </a:p>
        </p:txBody>
      </p:sp>
      <p:sp>
        <p:nvSpPr>
          <p:cNvPr id="2" name="TextBox 1">
            <a:extLst>
              <a:ext uri="{FF2B5EF4-FFF2-40B4-BE49-F238E27FC236}">
                <a16:creationId xmlns:a16="http://schemas.microsoft.com/office/drawing/2014/main" id="{98D91A12-6407-D5EF-6F5A-E469E9CD4E64}"/>
              </a:ext>
            </a:extLst>
          </p:cNvPr>
          <p:cNvSpPr txBox="1"/>
          <p:nvPr/>
        </p:nvSpPr>
        <p:spPr>
          <a:xfrm>
            <a:off x="309044" y="3108658"/>
            <a:ext cx="7163668" cy="438582"/>
          </a:xfrm>
          <a:prstGeom prst="rect">
            <a:avLst/>
          </a:prstGeom>
          <a:noFill/>
        </p:spPr>
        <p:txBody>
          <a:bodyPr wrap="square" lIns="68580" tIns="34290" rIns="68580" bIns="34290" rtlCol="0">
            <a:spAutoFit/>
          </a:bodyPr>
          <a:lstStyle/>
          <a:p>
            <a:pPr algn="just"/>
            <a:r>
              <a:rPr lang="vi-VN" sz="2400" dirty="0">
                <a:latin typeface="Times New Roman" panose="02020603050405020304" pitchFamily="18" charset="0"/>
                <a:cs typeface="Times New Roman" panose="02020603050405020304" pitchFamily="18" charset="0"/>
              </a:rPr>
              <a:t>c) Đối tượng tham gia bảo hiểm y tế: nhiều đối tượng </a:t>
            </a:r>
            <a:endParaRPr lang="en-US" sz="2400"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10FCCF76-A0D4-FFCE-AB55-3075F1CEC060}"/>
              </a:ext>
            </a:extLst>
          </p:cNvPr>
          <p:cNvSpPr txBox="1"/>
          <p:nvPr/>
        </p:nvSpPr>
        <p:spPr>
          <a:xfrm>
            <a:off x="309044" y="3710382"/>
            <a:ext cx="7488975" cy="438582"/>
          </a:xfrm>
          <a:prstGeom prst="rect">
            <a:avLst/>
          </a:prstGeom>
          <a:noFill/>
        </p:spPr>
        <p:txBody>
          <a:bodyPr wrap="square" lIns="68580" tIns="34290" rIns="68580" bIns="34290" rtlCol="0">
            <a:spAutoFit/>
          </a:bodyPr>
          <a:lstStyle/>
          <a:p>
            <a:pPr algn="just"/>
            <a:r>
              <a:rPr lang="vi-VN" sz="2400" dirty="0">
                <a:latin typeface="Times New Roman" panose="02020603050405020304" pitchFamily="18" charset="0"/>
                <a:cs typeface="Times New Roman" panose="02020603050405020304" pitchFamily="18" charset="0"/>
              </a:rPr>
              <a:t>d) Thẻ bảo hiểm y tế: cấp cho người tham gia bảo hiểm y tế.</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32785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xEl>
                                              <p:pRg st="0" end="0"/>
                                            </p:txEl>
                                          </p:spTgt>
                                        </p:tgtEl>
                                        <p:attrNameLst>
                                          <p:attrName>style.visibility</p:attrName>
                                        </p:attrNameLst>
                                      </p:cBhvr>
                                      <p:to>
                                        <p:strVal val="visible"/>
                                      </p:to>
                                    </p:set>
                                    <p:animEffect transition="in" filter="fade">
                                      <p:cBhvr>
                                        <p:cTn id="17" dur="500"/>
                                        <p:tgtEl>
                                          <p:spTgt spid="1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xEl>
                                              <p:pRg st="1" end="1"/>
                                            </p:txEl>
                                          </p:spTgt>
                                        </p:tgtEl>
                                        <p:attrNameLst>
                                          <p:attrName>style.visibility</p:attrName>
                                        </p:attrNameLst>
                                      </p:cBhvr>
                                      <p:to>
                                        <p:strVal val="visible"/>
                                      </p:to>
                                    </p:set>
                                    <p:animEffect transition="in" filter="fade">
                                      <p:cBhvr>
                                        <p:cTn id="22" dur="500"/>
                                        <p:tgtEl>
                                          <p:spTgt spid="12">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
                                            <p:txEl>
                                              <p:pRg st="2" end="2"/>
                                            </p:txEl>
                                          </p:spTgt>
                                        </p:tgtEl>
                                        <p:attrNameLst>
                                          <p:attrName>style.visibility</p:attrName>
                                        </p:attrNameLst>
                                      </p:cBhvr>
                                      <p:to>
                                        <p:strVal val="visible"/>
                                      </p:to>
                                    </p:set>
                                    <p:animEffect transition="in" filter="fade">
                                      <p:cBhvr>
                                        <p:cTn id="27" dur="500"/>
                                        <p:tgtEl>
                                          <p:spTgt spid="12">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2">
                                            <p:txEl>
                                              <p:pRg st="3" end="3"/>
                                            </p:txEl>
                                          </p:spTgt>
                                        </p:tgtEl>
                                        <p:attrNameLst>
                                          <p:attrName>style.visibility</p:attrName>
                                        </p:attrNameLst>
                                      </p:cBhvr>
                                      <p:to>
                                        <p:strVal val="visible"/>
                                      </p:to>
                                    </p:set>
                                    <p:animEffect transition="in" filter="fade">
                                      <p:cBhvr>
                                        <p:cTn id="32" dur="500"/>
                                        <p:tgtEl>
                                          <p:spTgt spid="12">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
                                            <p:txEl>
                                              <p:pRg st="0" end="0"/>
                                            </p:txEl>
                                          </p:spTgt>
                                        </p:tgtEl>
                                        <p:attrNameLst>
                                          <p:attrName>style.visibility</p:attrName>
                                        </p:attrNameLst>
                                      </p:cBhvr>
                                      <p:to>
                                        <p:strVal val="visible"/>
                                      </p:to>
                                    </p:set>
                                    <p:animEffect transition="in" filter="fade">
                                      <p:cBhvr>
                                        <p:cTn id="37" dur="500"/>
                                        <p:tgtEl>
                                          <p:spTgt spid="2">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fade">
                                      <p:cBhvr>
                                        <p:cTn id="4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4" grpId="0"/>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17065" y="-9369"/>
            <a:ext cx="9161065" cy="555526"/>
          </a:xfrm>
          <a:prstGeom prst="roundRect">
            <a:avLst/>
          </a:prstGeom>
          <a:solidFill>
            <a:srgbClr val="00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solidFill>
                  <a:srgbClr val="FF0000"/>
                </a:solidFill>
                <a:latin typeface="Times New Roman" panose="02020603050405020304" pitchFamily="18" charset="0"/>
                <a:cs typeface="Times New Roman" panose="02020603050405020304" pitchFamily="18" charset="0"/>
              </a:rPr>
              <a:t>CHỦ ĐỀ 1: LÀM QUEN VỚI BẢO HIỂM</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12" name="TextBox 11"/>
          <p:cNvSpPr txBox="1"/>
          <p:nvPr/>
        </p:nvSpPr>
        <p:spPr>
          <a:xfrm>
            <a:off x="385855" y="3378255"/>
            <a:ext cx="7163668" cy="438582"/>
          </a:xfrm>
          <a:prstGeom prst="rect">
            <a:avLst/>
          </a:prstGeom>
          <a:noFill/>
        </p:spPr>
        <p:txBody>
          <a:bodyPr wrap="square" lIns="68580" tIns="34290" rIns="68580" bIns="34290" rtlCol="0">
            <a:spAutoFit/>
          </a:bodyPr>
          <a:lstStyle/>
          <a:p>
            <a:pPr algn="just"/>
            <a:r>
              <a:rPr lang="vi-VN" sz="2400" dirty="0">
                <a:latin typeface="Times New Roman" panose="02020603050405020304" pitchFamily="18" charset="0"/>
                <a:cs typeface="Times New Roman" panose="02020603050405020304" pitchFamily="18" charset="0"/>
              </a:rPr>
              <a:t>g) Mức đóng bảo hiểm y tế:</a:t>
            </a:r>
          </a:p>
        </p:txBody>
      </p:sp>
      <p:sp>
        <p:nvSpPr>
          <p:cNvPr id="14" name="TextBox 13"/>
          <p:cNvSpPr txBox="1"/>
          <p:nvPr/>
        </p:nvSpPr>
        <p:spPr>
          <a:xfrm>
            <a:off x="309044" y="981018"/>
            <a:ext cx="8792621" cy="2285241"/>
          </a:xfrm>
          <a:prstGeom prst="rect">
            <a:avLst/>
          </a:prstGeom>
          <a:noFill/>
        </p:spPr>
        <p:txBody>
          <a:bodyPr wrap="square" lIns="68580" tIns="34290" rIns="68580" bIns="34290" rtlCol="0">
            <a:spAutoFit/>
          </a:bodyPr>
          <a:lstStyle/>
          <a:p>
            <a:pPr algn="just"/>
            <a:r>
              <a:rPr lang="vi-VN" sz="2400" dirty="0">
                <a:latin typeface="Times New Roman" panose="02020603050405020304" pitchFamily="18" charset="0"/>
                <a:cs typeface="Times New Roman" panose="02020603050405020304" pitchFamily="18" charset="0"/>
              </a:rPr>
              <a:t>e) Nghĩa vụ của người tham gia bảo hiểm y tế:</a:t>
            </a:r>
          </a:p>
          <a:p>
            <a:pPr marL="342900" indent="-342900" algn="just">
              <a:buFontTx/>
              <a:buChar char="-"/>
            </a:pPr>
            <a:r>
              <a:rPr lang="vi-VN" sz="2400" dirty="0">
                <a:latin typeface="Times New Roman" panose="02020603050405020304" pitchFamily="18" charset="0"/>
                <a:cs typeface="Times New Roman" panose="02020603050405020304" pitchFamily="18" charset="0"/>
              </a:rPr>
              <a:t>Đóng bảo hiểm y tế đầy đủ, đúng thời hạn.</a:t>
            </a:r>
          </a:p>
          <a:p>
            <a:pPr marL="342900" indent="-342900" algn="just">
              <a:buFontTx/>
              <a:buChar char="-"/>
            </a:pPr>
            <a:r>
              <a:rPr lang="vi-VN" sz="2400" dirty="0">
                <a:latin typeface="Times New Roman" panose="02020603050405020304" pitchFamily="18" charset="0"/>
                <a:cs typeface="Times New Roman" panose="02020603050405020304" pitchFamily="18" charset="0"/>
              </a:rPr>
              <a:t>Sử dụng thẻ bảo hiểm y tế đúng mục đích.</a:t>
            </a:r>
          </a:p>
          <a:p>
            <a:pPr marL="342900" indent="-342900" algn="just">
              <a:buFontTx/>
              <a:buChar char="-"/>
            </a:pPr>
            <a:r>
              <a:rPr lang="vi-VN" sz="2400" dirty="0">
                <a:latin typeface="Times New Roman" panose="02020603050405020304" pitchFamily="18" charset="0"/>
                <a:cs typeface="Times New Roman" panose="02020603050405020304" pitchFamily="18" charset="0"/>
              </a:rPr>
              <a:t>Chấp hành các quy định.</a:t>
            </a:r>
          </a:p>
          <a:p>
            <a:pPr marL="342900" indent="-342900" algn="just">
              <a:buFontTx/>
              <a:buChar char="-"/>
            </a:pPr>
            <a:r>
              <a:rPr lang="vi-VN" sz="2400" dirty="0">
                <a:latin typeface="Times New Roman" panose="02020603050405020304" pitchFamily="18" charset="0"/>
                <a:cs typeface="Times New Roman" panose="02020603050405020304" pitchFamily="18" charset="0"/>
              </a:rPr>
              <a:t>Thanh toán chi phí khám bệnh, chữa bệnh ngoài phần chi phí do quỹ bảo hiểm y tế chi trả.</a:t>
            </a:r>
          </a:p>
        </p:txBody>
      </p:sp>
      <p:sp>
        <p:nvSpPr>
          <p:cNvPr id="4" name="TextBox 3"/>
          <p:cNvSpPr txBox="1"/>
          <p:nvPr/>
        </p:nvSpPr>
        <p:spPr>
          <a:xfrm>
            <a:off x="42335" y="556225"/>
            <a:ext cx="2926250"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3. </a:t>
            </a:r>
            <a:r>
              <a:rPr lang="vi-VN" sz="2400" b="1" dirty="0">
                <a:latin typeface="Times New Roman" panose="02020603050405020304" pitchFamily="18" charset="0"/>
                <a:cs typeface="Times New Roman" panose="02020603050405020304" pitchFamily="18" charset="0"/>
              </a:rPr>
              <a:t>BẢO HIỂM</a:t>
            </a:r>
            <a:r>
              <a:rPr lang="en-US" sz="2400" b="1" dirty="0">
                <a:latin typeface="Times New Roman" panose="02020603050405020304" pitchFamily="18" charset="0"/>
                <a:cs typeface="Times New Roman" panose="02020603050405020304" pitchFamily="18" charset="0"/>
              </a:rPr>
              <a:t> Y </a:t>
            </a:r>
            <a:r>
              <a:rPr lang="vi-VN" sz="2400" b="1" dirty="0">
                <a:latin typeface="Times New Roman" panose="02020603050405020304" pitchFamily="18" charset="0"/>
                <a:cs typeface="Times New Roman" panose="02020603050405020304" pitchFamily="18" charset="0"/>
              </a:rPr>
              <a:t>TẾ</a:t>
            </a:r>
            <a:r>
              <a:rPr lang="en-US" sz="2400" b="1"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707644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xEl>
                                              <p:pRg st="0" end="0"/>
                                            </p:txEl>
                                          </p:spTgt>
                                        </p:tgtEl>
                                        <p:attrNameLst>
                                          <p:attrName>style.visibility</p:attrName>
                                        </p:attrNameLst>
                                      </p:cBhvr>
                                      <p:to>
                                        <p:strVal val="visible"/>
                                      </p:to>
                                    </p:set>
                                    <p:animEffect transition="in" filter="fade">
                                      <p:cBhvr>
                                        <p:cTn id="17"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17065" y="-9369"/>
            <a:ext cx="9161065" cy="555526"/>
          </a:xfrm>
          <a:prstGeom prst="roundRect">
            <a:avLst/>
          </a:prstGeom>
          <a:solidFill>
            <a:srgbClr val="00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solidFill>
                  <a:srgbClr val="FF0000"/>
                </a:solidFill>
                <a:latin typeface="Times New Roman" panose="02020603050405020304" pitchFamily="18" charset="0"/>
                <a:cs typeface="Times New Roman" panose="02020603050405020304" pitchFamily="18" charset="0"/>
              </a:rPr>
              <a:t>CHỦ ĐỀ 1: LÀM QUEN VỚI BẢO HIỂM</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12" name="TextBox 11"/>
          <p:cNvSpPr txBox="1"/>
          <p:nvPr/>
        </p:nvSpPr>
        <p:spPr>
          <a:xfrm>
            <a:off x="274535" y="1332413"/>
            <a:ext cx="8869465" cy="1177245"/>
          </a:xfrm>
          <a:prstGeom prst="rect">
            <a:avLst/>
          </a:prstGeom>
          <a:noFill/>
        </p:spPr>
        <p:txBody>
          <a:bodyPr wrap="square" lIns="68580" tIns="34290" rIns="68580" bIns="34290" rtlCol="0">
            <a:spAutoFit/>
          </a:bodyPr>
          <a:lstStyle/>
          <a:p>
            <a:pPr algn="just"/>
            <a:r>
              <a:rPr lang="vi-VN" sz="2400" dirty="0">
                <a:latin typeface="Times New Roman" panose="02020603050405020304" pitchFamily="18" charset="0"/>
                <a:cs typeface="Times New Roman" panose="02020603050405020304" pitchFamily="18" charset="0"/>
              </a:rPr>
              <a:t>Đối với người đi làm: </a:t>
            </a:r>
          </a:p>
          <a:p>
            <a:pPr algn="just"/>
            <a:r>
              <a:rPr lang="vi-VN" sz="2400" dirty="0">
                <a:latin typeface="Times New Roman" panose="02020603050405020304" pitchFamily="18" charset="0"/>
                <a:cs typeface="Times New Roman" panose="02020603050405020304" pitchFamily="18" charset="0"/>
              </a:rPr>
              <a:t>Mức đóng bảo hiểm y tế hàng tháng tối đa = 1,5%.20.mức lương cơ sở</a:t>
            </a:r>
          </a:p>
          <a:p>
            <a:pPr algn="just"/>
            <a:r>
              <a:rPr lang="vi-VN" sz="2400" dirty="0">
                <a:latin typeface="Times New Roman" panose="02020603050405020304" pitchFamily="18" charset="0"/>
                <a:cs typeface="Times New Roman" panose="02020603050405020304" pitchFamily="18" charset="0"/>
              </a:rPr>
              <a:t>Tính từ ngày 01/7/2024 là: 1,5%.20.1 800 000 = 540 000 (đồng/tháng)</a:t>
            </a:r>
          </a:p>
        </p:txBody>
      </p:sp>
      <p:sp>
        <p:nvSpPr>
          <p:cNvPr id="14" name="TextBox 13"/>
          <p:cNvSpPr txBox="1"/>
          <p:nvPr/>
        </p:nvSpPr>
        <p:spPr>
          <a:xfrm>
            <a:off x="270640" y="981018"/>
            <a:ext cx="3802095" cy="438582"/>
          </a:xfrm>
          <a:prstGeom prst="rect">
            <a:avLst/>
          </a:prstGeom>
          <a:noFill/>
        </p:spPr>
        <p:txBody>
          <a:bodyPr wrap="square" lIns="68580" tIns="34290" rIns="68580" bIns="34290" rtlCol="0">
            <a:spAutoFit/>
          </a:bodyPr>
          <a:lstStyle/>
          <a:p>
            <a:pPr algn="just"/>
            <a:r>
              <a:rPr lang="vi-VN" sz="2400" dirty="0">
                <a:latin typeface="Times New Roman" panose="02020603050405020304" pitchFamily="18" charset="0"/>
                <a:cs typeface="Times New Roman" panose="02020603050405020304" pitchFamily="18" charset="0"/>
              </a:rPr>
              <a:t>g) Mức đóng bảo hiểm y tế:</a:t>
            </a:r>
            <a:endParaRPr lang="en-US" sz="2400" dirty="0">
              <a:latin typeface="Times New Roman" panose="02020603050405020304" pitchFamily="18" charset="0"/>
              <a:cs typeface="Times New Roman" panose="02020603050405020304" pitchFamily="18" charset="0"/>
            </a:endParaRPr>
          </a:p>
        </p:txBody>
      </p:sp>
      <p:sp>
        <p:nvSpPr>
          <p:cNvPr id="4" name="TextBox 3"/>
          <p:cNvSpPr txBox="1"/>
          <p:nvPr/>
        </p:nvSpPr>
        <p:spPr>
          <a:xfrm>
            <a:off x="1805" y="556225"/>
            <a:ext cx="2926250"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3. </a:t>
            </a:r>
            <a:r>
              <a:rPr lang="vi-VN" sz="2400" b="1" dirty="0">
                <a:latin typeface="Times New Roman" panose="02020603050405020304" pitchFamily="18" charset="0"/>
                <a:cs typeface="Times New Roman" panose="02020603050405020304" pitchFamily="18" charset="0"/>
              </a:rPr>
              <a:t>BẢO HIỂM</a:t>
            </a:r>
            <a:r>
              <a:rPr lang="en-US" sz="2400" b="1" dirty="0">
                <a:latin typeface="Times New Roman" panose="02020603050405020304" pitchFamily="18" charset="0"/>
                <a:cs typeface="Times New Roman" panose="02020603050405020304" pitchFamily="18" charset="0"/>
              </a:rPr>
              <a:t> Y </a:t>
            </a:r>
            <a:r>
              <a:rPr lang="vi-VN" sz="2400" b="1" dirty="0">
                <a:latin typeface="Times New Roman" panose="02020603050405020304" pitchFamily="18" charset="0"/>
                <a:cs typeface="Times New Roman" panose="02020603050405020304" pitchFamily="18" charset="0"/>
              </a:rPr>
              <a:t>TẾ</a:t>
            </a:r>
            <a:r>
              <a:rPr lang="en-US" sz="2400" b="1" dirty="0">
                <a:latin typeface="Times New Roman" panose="02020603050405020304" pitchFamily="18" charset="0"/>
                <a:cs typeface="Times New Roman" panose="02020603050405020304" pitchFamily="18" charset="0"/>
              </a:rPr>
              <a:t> </a:t>
            </a:r>
          </a:p>
        </p:txBody>
      </p:sp>
      <p:sp>
        <p:nvSpPr>
          <p:cNvPr id="6" name="TextBox 5">
            <a:extLst>
              <a:ext uri="{FF2B5EF4-FFF2-40B4-BE49-F238E27FC236}">
                <a16:creationId xmlns:a16="http://schemas.microsoft.com/office/drawing/2014/main" id="{E80CA3BA-7400-6F88-98FF-15B55FFB6115}"/>
              </a:ext>
            </a:extLst>
          </p:cNvPr>
          <p:cNvSpPr txBox="1"/>
          <p:nvPr/>
        </p:nvSpPr>
        <p:spPr>
          <a:xfrm>
            <a:off x="309045" y="2577593"/>
            <a:ext cx="8869465" cy="1915909"/>
          </a:xfrm>
          <a:prstGeom prst="rect">
            <a:avLst/>
          </a:prstGeom>
          <a:noFill/>
        </p:spPr>
        <p:txBody>
          <a:bodyPr wrap="square" lIns="68580" tIns="34290" rIns="68580" bIns="34290" rtlCol="0">
            <a:spAutoFit/>
          </a:bodyPr>
          <a:lstStyle/>
          <a:p>
            <a:pPr algn="just"/>
            <a:r>
              <a:rPr lang="vi-VN" sz="2400" dirty="0">
                <a:latin typeface="Times New Roman" panose="02020603050405020304" pitchFamily="18" charset="0"/>
                <a:cs typeface="Times New Roman" panose="02020603050405020304" pitchFamily="18" charset="0"/>
              </a:rPr>
              <a:t>Đối với học sinh, sinh viên: </a:t>
            </a:r>
          </a:p>
          <a:p>
            <a:pPr algn="just"/>
            <a:r>
              <a:rPr lang="vi-VN" sz="2400" dirty="0">
                <a:latin typeface="Times New Roman" panose="02020603050405020304" pitchFamily="18" charset="0"/>
                <a:cs typeface="Times New Roman" panose="02020603050405020304" pitchFamily="18" charset="0"/>
              </a:rPr>
              <a:t>Mức đóng bảo hiểm y tế hàng tháng tối đa</a:t>
            </a:r>
          </a:p>
          <a:p>
            <a:pPr algn="just"/>
            <a:r>
              <a:rPr lang="vi-VN" sz="2400" dirty="0">
                <a:latin typeface="Times New Roman" panose="02020603050405020304" pitchFamily="18" charset="0"/>
                <a:cs typeface="Times New Roman" panose="02020603050405020304" pitchFamily="18" charset="0"/>
              </a:rPr>
              <a:t> = 70%.4,5%.mức lương cơ sở.12</a:t>
            </a:r>
          </a:p>
          <a:p>
            <a:pPr algn="just"/>
            <a:r>
              <a:rPr lang="vi-VN" sz="2400" dirty="0">
                <a:latin typeface="Times New Roman" panose="02020603050405020304" pitchFamily="18" charset="0"/>
                <a:cs typeface="Times New Roman" panose="02020603050405020304" pitchFamily="18" charset="0"/>
              </a:rPr>
              <a:t>Tính từ ngày 01/7/2024 là: </a:t>
            </a:r>
          </a:p>
          <a:p>
            <a:pPr algn="just"/>
            <a:r>
              <a:rPr lang="vi-VN" sz="2400" dirty="0">
                <a:latin typeface="Times New Roman" panose="02020603050405020304" pitchFamily="18" charset="0"/>
                <a:cs typeface="Times New Roman" panose="02020603050405020304" pitchFamily="18" charset="0"/>
              </a:rPr>
              <a:t>70%.4,5%.1 800 000 = 680 400 (đồng/tháng)</a:t>
            </a:r>
          </a:p>
        </p:txBody>
      </p:sp>
    </p:spTree>
    <p:extLst>
      <p:ext uri="{BB962C8B-B14F-4D97-AF65-F5344CB8AC3E}">
        <p14:creationId xmlns:p14="http://schemas.microsoft.com/office/powerpoint/2010/main" val="2575049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xEl>
                                              <p:pRg st="0" end="0"/>
                                            </p:txEl>
                                          </p:spTgt>
                                        </p:tgtEl>
                                        <p:attrNameLst>
                                          <p:attrName>style.visibility</p:attrName>
                                        </p:attrNameLst>
                                      </p:cBhvr>
                                      <p:to>
                                        <p:strVal val="visible"/>
                                      </p:to>
                                    </p:set>
                                    <p:animEffect transition="in" filter="fade">
                                      <p:cBhvr>
                                        <p:cTn id="17" dur="500"/>
                                        <p:tgtEl>
                                          <p:spTgt spid="1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xEl>
                                              <p:pRg st="1" end="1"/>
                                            </p:txEl>
                                          </p:spTgt>
                                        </p:tgtEl>
                                        <p:attrNameLst>
                                          <p:attrName>style.visibility</p:attrName>
                                        </p:attrNameLst>
                                      </p:cBhvr>
                                      <p:to>
                                        <p:strVal val="visible"/>
                                      </p:to>
                                    </p:set>
                                    <p:animEffect transition="in" filter="fade">
                                      <p:cBhvr>
                                        <p:cTn id="22" dur="500"/>
                                        <p:tgtEl>
                                          <p:spTgt spid="12">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
                                            <p:txEl>
                                              <p:pRg st="2" end="2"/>
                                            </p:txEl>
                                          </p:spTgt>
                                        </p:tgtEl>
                                        <p:attrNameLst>
                                          <p:attrName>style.visibility</p:attrName>
                                        </p:attrNameLst>
                                      </p:cBhvr>
                                      <p:to>
                                        <p:strVal val="visible"/>
                                      </p:to>
                                    </p:set>
                                    <p:animEffect transition="in" filter="fade">
                                      <p:cBhvr>
                                        <p:cTn id="27" dur="500"/>
                                        <p:tgtEl>
                                          <p:spTgt spid="12">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xEl>
                                              <p:pRg st="0" end="0"/>
                                            </p:txEl>
                                          </p:spTgt>
                                        </p:tgtEl>
                                        <p:attrNameLst>
                                          <p:attrName>style.visibility</p:attrName>
                                        </p:attrNameLst>
                                      </p:cBhvr>
                                      <p:to>
                                        <p:strVal val="visible"/>
                                      </p:to>
                                    </p:set>
                                    <p:animEffect transition="in" filter="fade">
                                      <p:cBhvr>
                                        <p:cTn id="32" dur="500"/>
                                        <p:tgtEl>
                                          <p:spTgt spid="6">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
                                            <p:txEl>
                                              <p:pRg st="1" end="1"/>
                                            </p:txEl>
                                          </p:spTgt>
                                        </p:tgtEl>
                                        <p:attrNameLst>
                                          <p:attrName>style.visibility</p:attrName>
                                        </p:attrNameLst>
                                      </p:cBhvr>
                                      <p:to>
                                        <p:strVal val="visible"/>
                                      </p:to>
                                    </p:set>
                                    <p:animEffect transition="in" filter="fade">
                                      <p:cBhvr>
                                        <p:cTn id="37" dur="500"/>
                                        <p:tgtEl>
                                          <p:spTgt spid="6">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6">
                                            <p:txEl>
                                              <p:pRg st="2" end="2"/>
                                            </p:txEl>
                                          </p:spTgt>
                                        </p:tgtEl>
                                        <p:attrNameLst>
                                          <p:attrName>style.visibility</p:attrName>
                                        </p:attrNameLst>
                                      </p:cBhvr>
                                      <p:to>
                                        <p:strVal val="visible"/>
                                      </p:to>
                                    </p:set>
                                    <p:animEffect transition="in" filter="fade">
                                      <p:cBhvr>
                                        <p:cTn id="42" dur="500"/>
                                        <p:tgtEl>
                                          <p:spTgt spid="6">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6">
                                            <p:txEl>
                                              <p:pRg st="3" end="3"/>
                                            </p:txEl>
                                          </p:spTgt>
                                        </p:tgtEl>
                                        <p:attrNameLst>
                                          <p:attrName>style.visibility</p:attrName>
                                        </p:attrNameLst>
                                      </p:cBhvr>
                                      <p:to>
                                        <p:strVal val="visible"/>
                                      </p:to>
                                    </p:set>
                                    <p:animEffect transition="in" filter="fade">
                                      <p:cBhvr>
                                        <p:cTn id="47" dur="500"/>
                                        <p:tgtEl>
                                          <p:spTgt spid="6">
                                            <p:txEl>
                                              <p:pRg st="3" end="3"/>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6">
                                            <p:txEl>
                                              <p:pRg st="4" end="4"/>
                                            </p:txEl>
                                          </p:spTgt>
                                        </p:tgtEl>
                                        <p:attrNameLst>
                                          <p:attrName>style.visibility</p:attrName>
                                        </p:attrNameLst>
                                      </p:cBhvr>
                                      <p:to>
                                        <p:strVal val="visible"/>
                                      </p:to>
                                    </p:set>
                                    <p:animEffect transition="in" filter="fade">
                                      <p:cBhvr>
                                        <p:cTn id="52"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ummer Sun Sticker by Nutmeg and Arlo"/>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845244" y="-33205"/>
            <a:ext cx="4954245" cy="510308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147938" y="2840585"/>
            <a:ext cx="2635658" cy="584775"/>
          </a:xfrm>
          <a:prstGeom prst="rect">
            <a:avLst/>
          </a:prstGeom>
          <a:noFill/>
        </p:spPr>
        <p:txBody>
          <a:bodyPr wrap="none" rtlCol="0">
            <a:spAutoFit/>
          </a:bodyPr>
          <a:lstStyle/>
          <a:p>
            <a:r>
              <a:rPr lang="vi-VN" sz="3200" b="1" dirty="0">
                <a:solidFill>
                  <a:srgbClr val="FF0000"/>
                </a:solidFill>
                <a:latin typeface="+mj-lt"/>
              </a:rPr>
              <a:t>KHỞI ĐỘNG</a:t>
            </a:r>
            <a:endParaRPr lang="en-US" sz="3200" b="1" dirty="0">
              <a:solidFill>
                <a:srgbClr val="FF0000"/>
              </a:solidFill>
              <a:latin typeface="+mj-lt"/>
            </a:endParaRPr>
          </a:p>
        </p:txBody>
      </p:sp>
    </p:spTree>
    <p:extLst>
      <p:ext uri="{BB962C8B-B14F-4D97-AF65-F5344CB8AC3E}">
        <p14:creationId xmlns:p14="http://schemas.microsoft.com/office/powerpoint/2010/main" val="28415500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ummer Sun Sticker by Nutmeg and Arlo"/>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845244" y="-33205"/>
            <a:ext cx="4954245" cy="510308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176309" y="2802180"/>
            <a:ext cx="2538452" cy="584775"/>
          </a:xfrm>
          <a:prstGeom prst="rect">
            <a:avLst/>
          </a:prstGeom>
          <a:noFill/>
        </p:spPr>
        <p:txBody>
          <a:bodyPr wrap="none" rtlCol="0">
            <a:spAutoFit/>
          </a:bodyPr>
          <a:lstStyle/>
          <a:p>
            <a:pPr algn="ctr"/>
            <a:r>
              <a:rPr lang="en-US" sz="3200" b="1" dirty="0">
                <a:solidFill>
                  <a:srgbClr val="FF0000"/>
                </a:solidFill>
                <a:latin typeface="Times New Roman" panose="02020603050405020304" pitchFamily="18" charset="0"/>
                <a:cs typeface="Times New Roman" panose="02020603050405020304" pitchFamily="18" charset="0"/>
              </a:rPr>
              <a:t>LUYỆN TẬP</a:t>
            </a:r>
          </a:p>
        </p:txBody>
      </p:sp>
    </p:spTree>
    <p:extLst>
      <p:ext uri="{BB962C8B-B14F-4D97-AF65-F5344CB8AC3E}">
        <p14:creationId xmlns:p14="http://schemas.microsoft.com/office/powerpoint/2010/main" val="12938627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17065" y="-9369"/>
            <a:ext cx="9161065" cy="555526"/>
          </a:xfrm>
          <a:prstGeom prst="roundRect">
            <a:avLst/>
          </a:prstGeom>
          <a:solidFill>
            <a:srgbClr val="00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solidFill>
                  <a:srgbClr val="FF0000"/>
                </a:solidFill>
                <a:latin typeface="Times New Roman" panose="02020603050405020304" pitchFamily="18" charset="0"/>
                <a:cs typeface="Times New Roman" panose="02020603050405020304" pitchFamily="18" charset="0"/>
              </a:rPr>
              <a:t>CHỦ ĐỀ 1: LÀM QUEN VỚI BẢO HIỂM</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12" name="TextBox 11"/>
          <p:cNvSpPr txBox="1"/>
          <p:nvPr/>
        </p:nvSpPr>
        <p:spPr>
          <a:xfrm>
            <a:off x="168496" y="2777085"/>
            <a:ext cx="8869465" cy="2285241"/>
          </a:xfrm>
          <a:prstGeom prst="rect">
            <a:avLst/>
          </a:prstGeom>
          <a:noFill/>
        </p:spPr>
        <p:txBody>
          <a:bodyPr wrap="square" lIns="68580" tIns="34290" rIns="68580" bIns="34290" rtlCol="0">
            <a:spAutoFit/>
          </a:bodyPr>
          <a:lstStyle/>
          <a:p>
            <a:pPr algn="just"/>
            <a:r>
              <a:rPr lang="vi-VN" sz="2400" b="1" dirty="0">
                <a:latin typeface="Times New Roman" panose="02020603050405020304" pitchFamily="18" charset="0"/>
                <a:cs typeface="Times New Roman" panose="02020603050405020304" pitchFamily="18" charset="0"/>
              </a:rPr>
              <a:t>Ví dụ 2: </a:t>
            </a:r>
            <a:r>
              <a:rPr lang="vi-VN" sz="2400" dirty="0">
                <a:latin typeface="Times New Roman" panose="02020603050405020304" pitchFamily="18" charset="0"/>
                <a:cs typeface="Times New Roman" panose="02020603050405020304" pitchFamily="18" charset="0"/>
              </a:rPr>
              <a:t>Một công ty dự định chi 650 triệu đồng để đóng BHYT năm 2024 cho nhân viên theo mức đóng BHYT hàng tháng tối đa. Hỏi công ty có thể đóng được BHYT ở mức đó cho nhiều nhất là bao nhiêu nhân viên? Biết rằng theo Điều 7 Nghị định 146/2018 /NĐ-CP, tính từ ngày 01/7/2023 công ty có thể đóng mức BHYT hàng tháng tối đa cho mộ nhân viên là: 3%.20.1 800 000 = 1 080 000 (đồng/tháng).</a:t>
            </a:r>
          </a:p>
        </p:txBody>
      </p:sp>
      <p:sp>
        <p:nvSpPr>
          <p:cNvPr id="14" name="TextBox 13"/>
          <p:cNvSpPr txBox="1"/>
          <p:nvPr/>
        </p:nvSpPr>
        <p:spPr>
          <a:xfrm>
            <a:off x="107615" y="1300624"/>
            <a:ext cx="7421570" cy="1546577"/>
          </a:xfrm>
          <a:prstGeom prst="rect">
            <a:avLst/>
          </a:prstGeom>
          <a:noFill/>
        </p:spPr>
        <p:txBody>
          <a:bodyPr wrap="square" lIns="68580" tIns="34290" rIns="68580" bIns="34290" rtlCol="0">
            <a:spAutoFit/>
          </a:bodyPr>
          <a:lstStyle/>
          <a:p>
            <a:pPr algn="just"/>
            <a:r>
              <a:rPr lang="vi-VN" sz="2400" b="1" dirty="0">
                <a:latin typeface="Times New Roman" panose="02020603050405020304" pitchFamily="18" charset="0"/>
                <a:cs typeface="Times New Roman" panose="02020603050405020304" pitchFamily="18" charset="0"/>
              </a:rPr>
              <a:t>Ví dụ 1: </a:t>
            </a:r>
            <a:r>
              <a:rPr lang="vi-VN" sz="2400" dirty="0">
                <a:latin typeface="Times New Roman" panose="02020603050405020304" pitchFamily="18" charset="0"/>
                <a:cs typeface="Times New Roman" panose="02020603050405020304" pitchFamily="18" charset="0"/>
              </a:rPr>
              <a:t>Anh Chính là giáo viên và có hai con đang học cấp THCS. Căn cứ vào mức đóng BHYT được quy định từ ngày 01/7/2023, tính số tiền đóng BHYT tối đa mà anh Chính và hai con có thể đóng hàng năm.</a:t>
            </a:r>
            <a:endParaRPr lang="en-US" sz="2400" dirty="0">
              <a:latin typeface="Times New Roman" panose="02020603050405020304" pitchFamily="18" charset="0"/>
              <a:cs typeface="Times New Roman" panose="02020603050405020304" pitchFamily="18" charset="0"/>
            </a:endParaRPr>
          </a:p>
        </p:txBody>
      </p:sp>
      <p:sp>
        <p:nvSpPr>
          <p:cNvPr id="4" name="TextBox 3"/>
          <p:cNvSpPr txBox="1"/>
          <p:nvPr/>
        </p:nvSpPr>
        <p:spPr>
          <a:xfrm>
            <a:off x="2843775" y="558563"/>
            <a:ext cx="3148619" cy="830997"/>
          </a:xfrm>
          <a:prstGeom prst="rect">
            <a:avLst/>
          </a:prstGeom>
          <a:noFill/>
        </p:spPr>
        <p:txBody>
          <a:bodyPr wrap="none" rtlCol="0">
            <a:spAutoFit/>
          </a:bodyPr>
          <a:lstStyle/>
          <a:p>
            <a:r>
              <a:rPr lang="vi-VN" sz="2400" dirty="0">
                <a:latin typeface="Times New Roman" panose="02020603050405020304" pitchFamily="18" charset="0"/>
                <a:cs typeface="Times New Roman" panose="02020603050405020304" pitchFamily="18" charset="0"/>
              </a:rPr>
              <a:t>Nhóm 1, 2: Làm ví dụ 1</a:t>
            </a:r>
          </a:p>
          <a:p>
            <a:r>
              <a:rPr lang="vi-VN" sz="2400" dirty="0">
                <a:latin typeface="Times New Roman" panose="02020603050405020304" pitchFamily="18" charset="0"/>
                <a:cs typeface="Times New Roman" panose="02020603050405020304" pitchFamily="18" charset="0"/>
              </a:rPr>
              <a:t>Nhóm 3, 4: Làm ví dụ 2</a:t>
            </a:r>
            <a:endParaRPr lang="en-US" sz="2400" dirty="0">
              <a:latin typeface="Times New Roman" panose="02020603050405020304" pitchFamily="18" charset="0"/>
              <a:cs typeface="Times New Roman" panose="02020603050405020304" pitchFamily="18" charset="0"/>
            </a:endParaRPr>
          </a:p>
        </p:txBody>
      </p:sp>
      <p:pic>
        <p:nvPicPr>
          <p:cNvPr id="6" name="Picture 5" descr="A picture containing toy, doll&#10;&#10;Description automatically generated">
            <a:extLst>
              <a:ext uri="{FF2B5EF4-FFF2-40B4-BE49-F238E27FC236}">
                <a16:creationId xmlns:a16="http://schemas.microsoft.com/office/drawing/2014/main" id="{3E8433DB-E2A4-B27A-779B-F11FE4D3CD2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47249" y="344260"/>
            <a:ext cx="1394946" cy="1394946"/>
          </a:xfrm>
          <a:prstGeom prst="rect">
            <a:avLst/>
          </a:prstGeom>
        </p:spPr>
      </p:pic>
      <p:pic>
        <p:nvPicPr>
          <p:cNvPr id="7" name="3P CÓ ÂM 10 GIÂY CUỐI (online-video-cutter.com)">
            <a:hlinkClick r:id="" action="ppaction://media"/>
            <a:extLst>
              <a:ext uri="{FF2B5EF4-FFF2-40B4-BE49-F238E27FC236}">
                <a16:creationId xmlns:a16="http://schemas.microsoft.com/office/drawing/2014/main" id="{779EE7B4-F48C-28C3-5D6F-0D1D1D86F8D0}"/>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7883879" y="1765245"/>
            <a:ext cx="1181506" cy="934520"/>
          </a:xfrm>
          <a:prstGeom prst="rect">
            <a:avLst/>
          </a:prstGeom>
        </p:spPr>
      </p:pic>
    </p:spTree>
    <p:extLst>
      <p:ext uri="{BB962C8B-B14F-4D97-AF65-F5344CB8AC3E}">
        <p14:creationId xmlns:p14="http://schemas.microsoft.com/office/powerpoint/2010/main" val="2238739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1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xEl>
                                              <p:pRg st="0" end="0"/>
                                            </p:txEl>
                                          </p:spTgt>
                                        </p:tgtEl>
                                        <p:attrNameLst>
                                          <p:attrName>style.visibility</p:attrName>
                                        </p:attrNameLst>
                                      </p:cBhvr>
                                      <p:to>
                                        <p:strVal val="visible"/>
                                      </p:to>
                                    </p:set>
                                    <p:animEffect transition="in" filter="fade">
                                      <p:cBhvr>
                                        <p:cTn id="22" dur="500"/>
                                        <p:tgtEl>
                                          <p:spTgt spid="1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8" fill="hold" display="0">
                  <p:stCondLst>
                    <p:cond delay="indefinite"/>
                  </p:stCondLst>
                </p:cTn>
                <p:tgtEl>
                  <p:spTgt spid="7"/>
                </p:tgtEl>
              </p:cMediaNode>
            </p:video>
          </p:childTnLst>
        </p:cTn>
      </p:par>
    </p:tnLst>
    <p:bldLst>
      <p:bldP spid="14" grpId="0"/>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17065" y="-9369"/>
            <a:ext cx="9161065" cy="555526"/>
          </a:xfrm>
          <a:prstGeom prst="roundRect">
            <a:avLst/>
          </a:prstGeom>
          <a:solidFill>
            <a:srgbClr val="00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solidFill>
                  <a:srgbClr val="FF0000"/>
                </a:solidFill>
                <a:latin typeface="Times New Roman" panose="02020603050405020304" pitchFamily="18" charset="0"/>
                <a:cs typeface="Times New Roman" panose="02020603050405020304" pitchFamily="18" charset="0"/>
              </a:rPr>
              <a:t>CHỦ ĐỀ 1: LÀM QUEN VỚI BẢO HIỂM</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12" name="TextBox 11"/>
          <p:cNvSpPr txBox="1"/>
          <p:nvPr/>
        </p:nvSpPr>
        <p:spPr>
          <a:xfrm>
            <a:off x="38404" y="1726840"/>
            <a:ext cx="8869465" cy="3762568"/>
          </a:xfrm>
          <a:prstGeom prst="rect">
            <a:avLst/>
          </a:prstGeom>
          <a:noFill/>
        </p:spPr>
        <p:txBody>
          <a:bodyPr wrap="square" lIns="68580" tIns="34290" rIns="68580" bIns="34290" rtlCol="0">
            <a:spAutoFit/>
          </a:bodyPr>
          <a:lstStyle/>
          <a:p>
            <a:pPr algn="just"/>
            <a:r>
              <a:rPr lang="vi-VN" sz="2400" dirty="0">
                <a:latin typeface="Times New Roman" panose="02020603050405020304" pitchFamily="18" charset="0"/>
                <a:cs typeface="Times New Roman" panose="02020603050405020304" pitchFamily="18" charset="0"/>
              </a:rPr>
              <a:t>Giải:</a:t>
            </a:r>
          </a:p>
          <a:p>
            <a:pPr algn="just"/>
            <a:r>
              <a:rPr lang="vi-VN" sz="2400" dirty="0">
                <a:latin typeface="Times New Roman" panose="02020603050405020304" pitchFamily="18" charset="0"/>
                <a:cs typeface="Times New Roman" panose="02020603050405020304" pitchFamily="18" charset="0"/>
              </a:rPr>
              <a:t>Do mức đóng BHYT hàng tháng tối đa cho cho anh Chính là 540 000 đồng/ tháng, nên mức đóng BHYT hàng năm tối đa cho anh Chính là: </a:t>
            </a:r>
          </a:p>
          <a:p>
            <a:pPr algn="just"/>
            <a:r>
              <a:rPr lang="vi-VN" sz="2400" dirty="0">
                <a:latin typeface="Times New Roman" panose="02020603050405020304" pitchFamily="18" charset="0"/>
                <a:cs typeface="Times New Roman" panose="02020603050405020304" pitchFamily="18" charset="0"/>
              </a:rPr>
              <a:t>  540 000 . 12 = 6 480 000 (đồng).</a:t>
            </a:r>
          </a:p>
          <a:p>
            <a:pPr algn="just"/>
            <a:r>
              <a:rPr lang="vi-VN" sz="2400" dirty="0">
                <a:latin typeface="Times New Roman" panose="02020603050405020304" pitchFamily="18" charset="0"/>
                <a:cs typeface="Times New Roman" panose="02020603050405020304" pitchFamily="18" charset="0"/>
              </a:rPr>
              <a:t>Do hai cháu đang học cấp THCS nên mức đóng BHYT hàng năm cho hai người là: 680 400 . 2 = 1 360 800 (đồng)</a:t>
            </a:r>
          </a:p>
          <a:p>
            <a:pPr algn="just"/>
            <a:r>
              <a:rPr lang="vi-VN" sz="2400" dirty="0">
                <a:latin typeface="Times New Roman" panose="02020603050405020304" pitchFamily="18" charset="0"/>
                <a:cs typeface="Times New Roman" panose="02020603050405020304" pitchFamily="18" charset="0"/>
              </a:rPr>
              <a:t>Vậy số tiền đóng BHYT tối đa mà anh Chính và hai con có thể đóng hàng năm là:</a:t>
            </a:r>
          </a:p>
          <a:p>
            <a:pPr algn="just"/>
            <a:r>
              <a:rPr lang="vi-VN" sz="2400" dirty="0">
                <a:latin typeface="Times New Roman" panose="02020603050405020304" pitchFamily="18" charset="0"/>
                <a:cs typeface="Times New Roman" panose="02020603050405020304" pitchFamily="18" charset="0"/>
              </a:rPr>
              <a:t>6 480 000 + 1 360 800 = 7 840 800 (đồng).</a:t>
            </a:r>
          </a:p>
          <a:p>
            <a:pPr algn="just"/>
            <a:endParaRPr lang="vi-VN" sz="2400" dirty="0">
              <a:latin typeface="Times New Roman" panose="02020603050405020304" pitchFamily="18" charset="0"/>
              <a:cs typeface="Times New Roman" panose="02020603050405020304" pitchFamily="18" charset="0"/>
            </a:endParaRPr>
          </a:p>
        </p:txBody>
      </p:sp>
      <p:sp>
        <p:nvSpPr>
          <p:cNvPr id="14" name="TextBox 13"/>
          <p:cNvSpPr txBox="1"/>
          <p:nvPr/>
        </p:nvSpPr>
        <p:spPr>
          <a:xfrm>
            <a:off x="38404" y="574690"/>
            <a:ext cx="9065386" cy="1177245"/>
          </a:xfrm>
          <a:prstGeom prst="rect">
            <a:avLst/>
          </a:prstGeom>
          <a:noFill/>
        </p:spPr>
        <p:txBody>
          <a:bodyPr wrap="square" lIns="68580" tIns="34290" rIns="68580" bIns="34290" rtlCol="0">
            <a:spAutoFit/>
          </a:bodyPr>
          <a:lstStyle/>
          <a:p>
            <a:pPr algn="just"/>
            <a:r>
              <a:rPr lang="vi-VN" sz="2400" b="1" dirty="0">
                <a:latin typeface="Times New Roman" panose="02020603050405020304" pitchFamily="18" charset="0"/>
                <a:cs typeface="Times New Roman" panose="02020603050405020304" pitchFamily="18" charset="0"/>
              </a:rPr>
              <a:t>Ví dụ 1: </a:t>
            </a:r>
            <a:r>
              <a:rPr lang="vi-VN" sz="2400" dirty="0">
                <a:latin typeface="Times New Roman" panose="02020603050405020304" pitchFamily="18" charset="0"/>
                <a:cs typeface="Times New Roman" panose="02020603050405020304" pitchFamily="18" charset="0"/>
              </a:rPr>
              <a:t>Anh Chính là giáo viên và có hai con đang học cấp THCS. Căn cứ vào mức đóng BHYT được quy định từ ngày 01/7/2023, tính số tiền đóng BHYT tối đa mà anh Chính và hai con có thể đóng hàng năm.</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27806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fade">
                                      <p:cBhvr>
                                        <p:cTn id="12" dur="500"/>
                                        <p:tgtEl>
                                          <p:spTgt spid="1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xEl>
                                              <p:pRg st="1" end="1"/>
                                            </p:txEl>
                                          </p:spTgt>
                                        </p:tgtEl>
                                        <p:attrNameLst>
                                          <p:attrName>style.visibility</p:attrName>
                                        </p:attrNameLst>
                                      </p:cBhvr>
                                      <p:to>
                                        <p:strVal val="visible"/>
                                      </p:to>
                                    </p:set>
                                    <p:animEffect transition="in" filter="fade">
                                      <p:cBhvr>
                                        <p:cTn id="17" dur="500"/>
                                        <p:tgtEl>
                                          <p:spTgt spid="1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xEl>
                                              <p:pRg st="2" end="2"/>
                                            </p:txEl>
                                          </p:spTgt>
                                        </p:tgtEl>
                                        <p:attrNameLst>
                                          <p:attrName>style.visibility</p:attrName>
                                        </p:attrNameLst>
                                      </p:cBhvr>
                                      <p:to>
                                        <p:strVal val="visible"/>
                                      </p:to>
                                    </p:set>
                                    <p:animEffect transition="in" filter="fade">
                                      <p:cBhvr>
                                        <p:cTn id="22" dur="500"/>
                                        <p:tgtEl>
                                          <p:spTgt spid="1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
                                            <p:txEl>
                                              <p:pRg st="3" end="3"/>
                                            </p:txEl>
                                          </p:spTgt>
                                        </p:tgtEl>
                                        <p:attrNameLst>
                                          <p:attrName>style.visibility</p:attrName>
                                        </p:attrNameLst>
                                      </p:cBhvr>
                                      <p:to>
                                        <p:strVal val="visible"/>
                                      </p:to>
                                    </p:set>
                                    <p:animEffect transition="in" filter="fade">
                                      <p:cBhvr>
                                        <p:cTn id="27" dur="500"/>
                                        <p:tgtEl>
                                          <p:spTgt spid="1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2">
                                            <p:txEl>
                                              <p:pRg st="4" end="4"/>
                                            </p:txEl>
                                          </p:spTgt>
                                        </p:tgtEl>
                                        <p:attrNameLst>
                                          <p:attrName>style.visibility</p:attrName>
                                        </p:attrNameLst>
                                      </p:cBhvr>
                                      <p:to>
                                        <p:strVal val="visible"/>
                                      </p:to>
                                    </p:set>
                                    <p:animEffect transition="in" filter="fade">
                                      <p:cBhvr>
                                        <p:cTn id="32" dur="500"/>
                                        <p:tgtEl>
                                          <p:spTgt spid="12">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2">
                                            <p:txEl>
                                              <p:pRg st="5" end="5"/>
                                            </p:txEl>
                                          </p:spTgt>
                                        </p:tgtEl>
                                        <p:attrNameLst>
                                          <p:attrName>style.visibility</p:attrName>
                                        </p:attrNameLst>
                                      </p:cBhvr>
                                      <p:to>
                                        <p:strVal val="visible"/>
                                      </p:to>
                                    </p:set>
                                    <p:animEffect transition="in" filter="fade">
                                      <p:cBhvr>
                                        <p:cTn id="37" dur="500"/>
                                        <p:tgtEl>
                                          <p:spTgt spid="1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17065" y="-9369"/>
            <a:ext cx="9161065" cy="555526"/>
          </a:xfrm>
          <a:prstGeom prst="roundRect">
            <a:avLst/>
          </a:prstGeom>
          <a:solidFill>
            <a:srgbClr val="00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solidFill>
                  <a:srgbClr val="FF0000"/>
                </a:solidFill>
                <a:latin typeface="Times New Roman" panose="02020603050405020304" pitchFamily="18" charset="0"/>
                <a:cs typeface="Times New Roman" panose="02020603050405020304" pitchFamily="18" charset="0"/>
              </a:rPr>
              <a:t>CHỦ ĐỀ 1: LÀM QUEN VỚI BẢO HIỂM</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12" name="TextBox 11"/>
          <p:cNvSpPr txBox="1"/>
          <p:nvPr/>
        </p:nvSpPr>
        <p:spPr>
          <a:xfrm>
            <a:off x="40211" y="574690"/>
            <a:ext cx="8986770" cy="2285241"/>
          </a:xfrm>
          <a:prstGeom prst="rect">
            <a:avLst/>
          </a:prstGeom>
          <a:noFill/>
        </p:spPr>
        <p:txBody>
          <a:bodyPr wrap="square" lIns="68580" tIns="34290" rIns="68580" bIns="34290" rtlCol="0">
            <a:spAutoFit/>
          </a:bodyPr>
          <a:lstStyle/>
          <a:p>
            <a:pPr algn="just"/>
            <a:r>
              <a:rPr lang="vi-VN" sz="2400" b="1" dirty="0">
                <a:latin typeface="Times New Roman" panose="02020603050405020304" pitchFamily="18" charset="0"/>
                <a:cs typeface="Times New Roman" panose="02020603050405020304" pitchFamily="18" charset="0"/>
              </a:rPr>
              <a:t>Ví dụ 2: </a:t>
            </a:r>
            <a:r>
              <a:rPr lang="vi-VN" sz="2400" dirty="0">
                <a:latin typeface="Times New Roman" panose="02020603050405020304" pitchFamily="18" charset="0"/>
                <a:cs typeface="Times New Roman" panose="02020603050405020304" pitchFamily="18" charset="0"/>
              </a:rPr>
              <a:t>Một công ty dự định chi 650 triệu đồng để đóng BHYT năm 2024 cho nhân viên theo mức đóng BHYT hàng tháng tối đa. Hỏi công ty có thể đóng được BHYT ở mức đó cho nhiều nhất là bao nhiêu nhân viên? Biết rằng theo Điều 7 Nghị định 146/2018 /NĐ-CP, tính từ ngày 01/7/2023 công ty có thể đóng mức BHYT hàng tháng tối đa cho một nhân viên là: 3%.20.1 800 000 = 1 080 000 (đồng/tháng).</a:t>
            </a: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A70FE248-4961-6CCA-727A-625DAECB3773}"/>
                  </a:ext>
                </a:extLst>
              </p:cNvPr>
              <p:cNvSpPr txBox="1"/>
              <p:nvPr/>
            </p:nvSpPr>
            <p:spPr>
              <a:xfrm>
                <a:off x="20980" y="2791665"/>
                <a:ext cx="9120855" cy="2815130"/>
              </a:xfrm>
              <a:prstGeom prst="rect">
                <a:avLst/>
              </a:prstGeom>
              <a:noFill/>
            </p:spPr>
            <p:txBody>
              <a:bodyPr wrap="square" lIns="68580" tIns="34290" rIns="68580" bIns="34290" rtlCol="0">
                <a:spAutoFit/>
              </a:bodyPr>
              <a:lstStyle/>
              <a:p>
                <a:pPr algn="just"/>
                <a:r>
                  <a:rPr lang="vi-VN" sz="2400" dirty="0">
                    <a:latin typeface="Times New Roman" panose="02020603050405020304" pitchFamily="18" charset="0"/>
                    <a:cs typeface="Times New Roman" panose="02020603050405020304" pitchFamily="18" charset="0"/>
                  </a:rPr>
                  <a:t>Giải: Gọi x là số nhân viên mà công ty có thể đóng được BHYT ở mức đó cho năm 2024 </a:t>
                </a:r>
                <a:r>
                  <a:rPr lang="en-US" sz="2400" dirty="0">
                    <a:latin typeface="Times New Roman" panose="02020603050405020304" pitchFamily="18" charset="0"/>
                    <a:cs typeface="Times New Roman" panose="02020603050405020304" pitchFamily="18" charset="0"/>
                  </a:rPr>
                  <a:t>(</a:t>
                </a:r>
                <a:r>
                  <a:rPr lang="en-US" sz="2400" i="1" dirty="0">
                    <a:cs typeface="Arial" panose="020B0604020202020204" pitchFamily="34" charset="0"/>
                  </a:rPr>
                  <a:t>x </a:t>
                </a:r>
                <a14:m>
                  <m:oMath xmlns:m="http://schemas.openxmlformats.org/officeDocument/2006/math">
                    <m:r>
                      <a:rPr lang="en-US" sz="2400" i="1">
                        <a:latin typeface="Cambria Math" panose="02040503050406030204" pitchFamily="18" charset="0"/>
                        <a:ea typeface="Cambria Math" panose="02040503050406030204" pitchFamily="18" charset="0"/>
                        <a:cs typeface="Arial" panose="020B0604020202020204" pitchFamily="34" charset="0"/>
                      </a:rPr>
                      <m:t>∈</m:t>
                    </m:r>
                    <m:sSup>
                      <m:sSupPr>
                        <m:ctrlPr>
                          <a:rPr lang="en-US" sz="2400" i="1">
                            <a:latin typeface="Cambria Math" panose="02040503050406030204" pitchFamily="18" charset="0"/>
                            <a:ea typeface="Cambria Math" panose="02040503050406030204" pitchFamily="18" charset="0"/>
                            <a:cs typeface="Arial" panose="020B0604020202020204" pitchFamily="34" charset="0"/>
                          </a:rPr>
                        </m:ctrlPr>
                      </m:sSupPr>
                      <m:e>
                        <m:r>
                          <a:rPr lang="en-US" sz="2400" i="1">
                            <a:latin typeface="Cambria Math" panose="02040503050406030204" pitchFamily="18" charset="0"/>
                            <a:ea typeface="Cambria Math" panose="02040503050406030204" pitchFamily="18" charset="0"/>
                            <a:cs typeface="Arial" panose="020B0604020202020204" pitchFamily="34" charset="0"/>
                          </a:rPr>
                          <m:t>ℕ</m:t>
                        </m:r>
                      </m:e>
                      <m:sup>
                        <m:r>
                          <a:rPr lang="en-US" sz="2400" i="1">
                            <a:latin typeface="Cambria Math" panose="02040503050406030204" pitchFamily="18" charset="0"/>
                            <a:ea typeface="Cambria Math" panose="02040503050406030204" pitchFamily="18" charset="0"/>
                            <a:cs typeface="Arial" panose="020B0604020202020204" pitchFamily="34" charset="0"/>
                          </a:rPr>
                          <m:t>∗</m:t>
                        </m:r>
                      </m:sup>
                    </m:sSup>
                    <m:r>
                      <a:rPr lang="en-US" sz="2400" b="0" i="1" smtClean="0">
                        <a:latin typeface="Cambria Math" panose="02040503050406030204" pitchFamily="18" charset="0"/>
                        <a:ea typeface="Cambria Math" panose="02040503050406030204" pitchFamily="18" charset="0"/>
                        <a:cs typeface="Arial" panose="020B0604020202020204" pitchFamily="34" charset="0"/>
                      </a:rPr>
                      <m:t>).</m:t>
                    </m:r>
                  </m:oMath>
                </a14:m>
                <a:r>
                  <a:rPr lang="en-US" sz="2400" dirty="0">
                    <a:latin typeface="Times New Roman" panose="02020603050405020304" pitchFamily="18" charset="0"/>
                    <a:cs typeface="Times New Roman" panose="02020603050405020304" pitchFamily="18" charset="0"/>
                  </a:rPr>
                  <a:t> Do </a:t>
                </a:r>
                <a:r>
                  <a:rPr lang="vi-VN" sz="2400" dirty="0">
                    <a:latin typeface="Times New Roman" panose="02020603050405020304" pitchFamily="18" charset="0"/>
                    <a:cs typeface="Times New Roman" panose="02020603050405020304" pitchFamily="18" charset="0"/>
                  </a:rPr>
                  <a:t>số tiền công ty có thể đóng BHYT tối đa năm 2024 cho một nhân viên là: 1 080 000 .12 = 12 960 000 (đồng)</a:t>
                </a:r>
              </a:p>
              <a:p>
                <a:pPr algn="just"/>
                <a:r>
                  <a:rPr lang="vi-VN" sz="2400" dirty="0">
                    <a:latin typeface="Times New Roman" panose="02020603050405020304" pitchFamily="18" charset="0"/>
                    <a:cs typeface="Times New Roman" panose="02020603050405020304" pitchFamily="18" charset="0"/>
                  </a:rPr>
                  <a:t> 12 960 000x </a:t>
                </a:r>
                <a14:m>
                  <m:oMath xmlns:m="http://schemas.openxmlformats.org/officeDocument/2006/math">
                    <m:r>
                      <a:rPr lang="en-US" sz="2400" i="1">
                        <a:latin typeface="Cambria Math"/>
                        <a:ea typeface="Cambria Math"/>
                        <a:cs typeface="Times New Roman" pitchFamily="18" charset="0"/>
                      </a:rPr>
                      <m:t>≤</m:t>
                    </m:r>
                  </m:oMath>
                </a14:m>
                <a:r>
                  <a:rPr lang="en-US" sz="2400" kern="0" dirty="0">
                    <a:latin typeface="Times New Roman" pitchFamily="18" charset="0"/>
                    <a:cs typeface="Times New Roman" pitchFamily="18" charset="0"/>
                    <a:sym typeface="Arial"/>
                  </a:rPr>
                  <a:t> </a:t>
                </a:r>
                <a:r>
                  <a:rPr lang="vi-VN" sz="2400" dirty="0">
                    <a:latin typeface="Times New Roman" panose="02020603050405020304" pitchFamily="18" charset="0"/>
                    <a:cs typeface="Times New Roman" panose="02020603050405020304" pitchFamily="18" charset="0"/>
                  </a:rPr>
                  <a:t>650 000 000 (đồng).</a:t>
                </a:r>
                <a:r>
                  <a:rPr lang="en-US" sz="2400" kern="0" dirty="0">
                    <a:solidFill>
                      <a:srgbClr val="000000"/>
                    </a:solidFill>
                    <a:latin typeface="Times New Roman" pitchFamily="18" charset="0"/>
                    <a:cs typeface="Times New Roman" pitchFamily="18" charset="0"/>
                    <a:sym typeface="Arial"/>
                  </a:rPr>
                  <a:t> </a:t>
                </a:r>
              </a:p>
              <a:p>
                <a:pPr algn="just"/>
                <a:r>
                  <a:rPr lang="en-US" sz="2400" kern="0" dirty="0">
                    <a:solidFill>
                      <a:srgbClr val="000000"/>
                    </a:solidFill>
                    <a:latin typeface="Times New Roman" pitchFamily="18" charset="0"/>
                    <a:cs typeface="Times New Roman" pitchFamily="18" charset="0"/>
                    <a:sym typeface="Arial"/>
                  </a:rPr>
                  <a:t>Hay </a:t>
                </a:r>
                <a14:m>
                  <m:oMath xmlns:m="http://schemas.openxmlformats.org/officeDocument/2006/math">
                    <m:r>
                      <m:rPr>
                        <m:sty m:val="p"/>
                      </m:rPr>
                      <a:rPr lang="en-US" sz="2400" b="0" i="0" smtClean="0">
                        <a:solidFill>
                          <a:prstClr val="black"/>
                        </a:solidFill>
                        <a:latin typeface="Cambria Math" panose="02040503050406030204" pitchFamily="18" charset="0"/>
                        <a:cs typeface="Times New Roman" pitchFamily="18" charset="0"/>
                      </a:rPr>
                      <m:t>x</m:t>
                    </m:r>
                    <m:r>
                      <a:rPr lang="en-US" sz="2400" i="1" smtClean="0">
                        <a:latin typeface="Cambria Math"/>
                        <a:ea typeface="Cambria Math"/>
                        <a:cs typeface="Times New Roman" pitchFamily="18" charset="0"/>
                      </a:rPr>
                      <m:t>≤</m:t>
                    </m:r>
                    <m:f>
                      <m:fPr>
                        <m:ctrlPr>
                          <a:rPr lang="en-US" sz="2400" i="1" smtClean="0">
                            <a:solidFill>
                              <a:prstClr val="black"/>
                            </a:solidFill>
                            <a:latin typeface="Cambria Math" panose="02040503050406030204" pitchFamily="18" charset="0"/>
                            <a:cs typeface="Times New Roman" pitchFamily="18" charset="0"/>
                          </a:rPr>
                        </m:ctrlPr>
                      </m:fPr>
                      <m:num>
                        <m:r>
                          <a:rPr lang="en-US" sz="2400" b="0" i="1" smtClean="0">
                            <a:solidFill>
                              <a:prstClr val="black"/>
                            </a:solidFill>
                            <a:latin typeface="Cambria Math" panose="02040503050406030204" pitchFamily="18" charset="0"/>
                            <a:cs typeface="Times New Roman" pitchFamily="18" charset="0"/>
                          </a:rPr>
                          <m:t>650 00 000 </m:t>
                        </m:r>
                      </m:num>
                      <m:den>
                        <m:r>
                          <a:rPr lang="en-US" sz="2400" b="0" i="1" smtClean="0">
                            <a:solidFill>
                              <a:prstClr val="black"/>
                            </a:solidFill>
                            <a:latin typeface="Cambria Math" panose="02040503050406030204" pitchFamily="18" charset="0"/>
                            <a:cs typeface="Times New Roman" pitchFamily="18" charset="0"/>
                          </a:rPr>
                          <m:t>12 96000</m:t>
                        </m:r>
                      </m:den>
                    </m:f>
                  </m:oMath>
                </a14:m>
                <a:r>
                  <a:rPr lang="en-US" sz="2400" dirty="0">
                    <a:latin typeface="Times New Roman" panose="02020603050405020304" pitchFamily="18" charset="0"/>
                    <a:cs typeface="Times New Roman" panose="02020603050405020304" pitchFamily="18" charset="0"/>
                  </a:rPr>
                  <a:t> = 50,2 </a:t>
                </a:r>
                <a:r>
                  <a:rPr lang="en-US" sz="2400" dirty="0" err="1">
                    <a:latin typeface="Times New Roman" panose="02020603050405020304" pitchFamily="18" charset="0"/>
                    <a:cs typeface="Times New Roman" panose="02020603050405020304" pitchFamily="18" charset="0"/>
                  </a:rPr>
                  <a:t>suy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ra</a:t>
                </a:r>
                <a:r>
                  <a:rPr lang="en-US" sz="2400" dirty="0">
                    <a:latin typeface="Times New Roman" panose="02020603050405020304" pitchFamily="18" charset="0"/>
                    <a:cs typeface="Times New Roman" panose="02020603050405020304" pitchFamily="18" charset="0"/>
                  </a:rPr>
                  <a:t> x </a:t>
                </a:r>
                <a14:m>
                  <m:oMath xmlns:m="http://schemas.openxmlformats.org/officeDocument/2006/math">
                    <m:r>
                      <a:rPr lang="en-US" sz="2400" i="1">
                        <a:latin typeface="Cambria Math"/>
                        <a:ea typeface="Cambria Math"/>
                        <a:cs typeface="Times New Roman" pitchFamily="18" charset="0"/>
                      </a:rPr>
                      <m:t>≤</m:t>
                    </m:r>
                  </m:oMath>
                </a14:m>
                <a:r>
                  <a:rPr lang="en-US" sz="2400" dirty="0">
                    <a:latin typeface="Times New Roman" panose="02020603050405020304" pitchFamily="18" charset="0"/>
                    <a:cs typeface="Times New Roman" panose="02020603050405020304" pitchFamily="18" charset="0"/>
                  </a:rPr>
                  <a:t> 50. </a:t>
                </a:r>
              </a:p>
              <a:p>
                <a:pPr algn="just"/>
                <a:r>
                  <a:rPr lang="vi-VN" sz="2400" dirty="0">
                    <a:latin typeface="Times New Roman" panose="02020603050405020304" pitchFamily="18" charset="0"/>
                    <a:cs typeface="Times New Roman" panose="02020603050405020304" pitchFamily="18" charset="0"/>
                  </a:rPr>
                  <a:t>Vậy công ty có thể đóng được  BHYT ở mức đó đa cho 50 (công nhân)</a:t>
                </a:r>
              </a:p>
              <a:p>
                <a:pPr algn="just"/>
                <a:endParaRPr lang="vi-VN" sz="2400" dirty="0">
                  <a:latin typeface="Times New Roman" panose="02020603050405020304" pitchFamily="18" charset="0"/>
                  <a:cs typeface="Times New Roman" panose="02020603050405020304" pitchFamily="18" charset="0"/>
                </a:endParaRPr>
              </a:p>
            </p:txBody>
          </p:sp>
        </mc:Choice>
        <mc:Fallback xmlns="">
          <p:sp>
            <p:nvSpPr>
              <p:cNvPr id="2" name="TextBox 1">
                <a:extLst>
                  <a:ext uri="{FF2B5EF4-FFF2-40B4-BE49-F238E27FC236}">
                    <a16:creationId xmlns:a16="http://schemas.microsoft.com/office/drawing/2014/main" id="{A70FE248-4961-6CCA-727A-625DAECB3773}"/>
                  </a:ext>
                </a:extLst>
              </p:cNvPr>
              <p:cNvSpPr txBox="1">
                <a:spLocks noRot="1" noChangeAspect="1" noMove="1" noResize="1" noEditPoints="1" noAdjustHandles="1" noChangeArrowheads="1" noChangeShapeType="1" noTextEdit="1"/>
              </p:cNvSpPr>
              <p:nvPr/>
            </p:nvSpPr>
            <p:spPr>
              <a:xfrm>
                <a:off x="20980" y="2791665"/>
                <a:ext cx="9120855" cy="2815130"/>
              </a:xfrm>
              <a:prstGeom prst="rect">
                <a:avLst/>
              </a:prstGeom>
              <a:blipFill>
                <a:blip r:embed="rId3"/>
                <a:stretch>
                  <a:fillRect l="-1269" t="-2165" r="-1269"/>
                </a:stretch>
              </a:blipFill>
            </p:spPr>
            <p:txBody>
              <a:bodyPr/>
              <a:lstStyle/>
              <a:p>
                <a:r>
                  <a:rPr lang="vi-VN">
                    <a:noFill/>
                  </a:rPr>
                  <a:t> </a:t>
                </a:r>
              </a:p>
            </p:txBody>
          </p:sp>
        </mc:Fallback>
      </mc:AlternateContent>
    </p:spTree>
    <p:extLst>
      <p:ext uri="{BB962C8B-B14F-4D97-AF65-F5344CB8AC3E}">
        <p14:creationId xmlns:p14="http://schemas.microsoft.com/office/powerpoint/2010/main" val="1332204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fade">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fade">
                                      <p:cBhvr>
                                        <p:cTn id="22" dur="500"/>
                                        <p:tgtEl>
                                          <p:spTgt spid="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fade">
                                      <p:cBhvr>
                                        <p:cTn id="27"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ummer Sun Sticker by Nutmeg and Arlo"/>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845244" y="-33205"/>
            <a:ext cx="4954245" cy="510308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252740" y="2648560"/>
            <a:ext cx="2385589" cy="584775"/>
          </a:xfrm>
          <a:prstGeom prst="rect">
            <a:avLst/>
          </a:prstGeom>
          <a:noFill/>
        </p:spPr>
        <p:txBody>
          <a:bodyPr wrap="none" rtlCol="0">
            <a:spAutoFit/>
          </a:bodyPr>
          <a:lstStyle/>
          <a:p>
            <a:pPr algn="ctr"/>
            <a:r>
              <a:rPr lang="en-US" sz="3200" b="1" dirty="0">
                <a:solidFill>
                  <a:srgbClr val="FF0000"/>
                </a:solidFill>
                <a:latin typeface="Times New Roman" panose="02020603050405020304" pitchFamily="18" charset="0"/>
                <a:cs typeface="Times New Roman" panose="02020603050405020304" pitchFamily="18" charset="0"/>
              </a:rPr>
              <a:t>VẬN DỤNG</a:t>
            </a:r>
          </a:p>
        </p:txBody>
      </p:sp>
    </p:spTree>
    <p:extLst>
      <p:ext uri="{BB962C8B-B14F-4D97-AF65-F5344CB8AC3E}">
        <p14:creationId xmlns:p14="http://schemas.microsoft.com/office/powerpoint/2010/main" val="32922115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 name="AutoShape 51"/>
          <p:cNvSpPr>
            <a:spLocks noChangeArrowheads="1"/>
          </p:cNvSpPr>
          <p:nvPr/>
        </p:nvSpPr>
        <p:spPr bwMode="auto">
          <a:xfrm>
            <a:off x="2819400" y="2971801"/>
            <a:ext cx="1981200" cy="390525"/>
          </a:xfrm>
          <a:prstGeom prst="roundRect">
            <a:avLst>
              <a:gd name="adj" fmla="val 16667"/>
            </a:avLst>
          </a:prstGeom>
          <a:solidFill>
            <a:srgbClr val="FFCC00"/>
          </a:solidFill>
          <a:ln w="9525" algn="ctr">
            <a:solidFill>
              <a:schemeClr val="tx1"/>
            </a:solidFill>
            <a:round/>
            <a:headEnd/>
            <a:tailEnd/>
          </a:ln>
          <a:effectLst/>
        </p:spPr>
        <p:txBody>
          <a:bodyPr wrap="none" anchor="ctr"/>
          <a:lstStyle/>
          <a:p>
            <a:endParaRPr lang="en-US">
              <a:latin typeface="Times New Roman" pitchFamily="18" charset="0"/>
              <a:cs typeface="Times New Roman" pitchFamily="18" charset="0"/>
            </a:endParaRPr>
          </a:p>
        </p:txBody>
      </p:sp>
      <p:sp>
        <p:nvSpPr>
          <p:cNvPr id="4098" name="AutoShape 2"/>
          <p:cNvSpPr>
            <a:spLocks noChangeArrowheads="1"/>
          </p:cNvSpPr>
          <p:nvPr/>
        </p:nvSpPr>
        <p:spPr bwMode="auto">
          <a:xfrm>
            <a:off x="0" y="1"/>
            <a:ext cx="9144000" cy="5143500"/>
          </a:xfrm>
          <a:prstGeom prst="roundRect">
            <a:avLst>
              <a:gd name="adj" fmla="val 16667"/>
            </a:avLst>
          </a:prstGeom>
          <a:solidFill>
            <a:schemeClr val="bg1"/>
          </a:solidFill>
          <a:ln w="76200" cmpd="tri">
            <a:solidFill>
              <a:srgbClr val="CC0000"/>
            </a:solidFill>
            <a:round/>
            <a:headEnd/>
            <a:tailEnd/>
          </a:ln>
          <a:effectLst/>
        </p:spPr>
        <p:txBody>
          <a:bodyPr wrap="none" anchor="ctr"/>
          <a:lstStyle/>
          <a:p>
            <a:endParaRPr lang="vi-VN" b="0" dirty="0">
              <a:latin typeface="Times New Roman" pitchFamily="18" charset="0"/>
              <a:cs typeface="Times New Roman" pitchFamily="18" charset="0"/>
            </a:endParaRPr>
          </a:p>
        </p:txBody>
      </p:sp>
      <p:pic>
        <p:nvPicPr>
          <p:cNvPr id="4099" name="Picture 3" descr="an30"/>
          <p:cNvPicPr>
            <a:picLocks noChangeAspect="1" noChangeArrowheads="1" noCrop="1"/>
          </p:cNvPicPr>
          <p:nvPr/>
        </p:nvPicPr>
        <p:blipFill>
          <a:blip r:embed="rId6"/>
          <a:srcRect/>
          <a:stretch>
            <a:fillRect/>
          </a:stretch>
        </p:blipFill>
        <p:spPr bwMode="auto">
          <a:xfrm>
            <a:off x="990600" y="0"/>
            <a:ext cx="1447800" cy="960834"/>
          </a:xfrm>
          <a:prstGeom prst="rect">
            <a:avLst/>
          </a:prstGeom>
          <a:noFill/>
        </p:spPr>
      </p:pic>
      <p:pic>
        <p:nvPicPr>
          <p:cNvPr id="4100" name="Picture 4" descr="33"/>
          <p:cNvPicPr>
            <a:picLocks noChangeAspect="1" noChangeArrowheads="1" noCrop="1"/>
          </p:cNvPicPr>
          <p:nvPr/>
        </p:nvPicPr>
        <p:blipFill>
          <a:blip r:embed="rId7"/>
          <a:srcRect/>
          <a:stretch>
            <a:fillRect/>
          </a:stretch>
        </p:blipFill>
        <p:spPr bwMode="auto">
          <a:xfrm>
            <a:off x="0" y="742950"/>
            <a:ext cx="8458200" cy="57150"/>
          </a:xfrm>
          <a:prstGeom prst="rect">
            <a:avLst/>
          </a:prstGeom>
          <a:noFill/>
        </p:spPr>
      </p:pic>
      <p:sp>
        <p:nvSpPr>
          <p:cNvPr id="4102" name="AutoShape 6"/>
          <p:cNvSpPr>
            <a:spLocks noChangeArrowheads="1"/>
          </p:cNvSpPr>
          <p:nvPr/>
        </p:nvSpPr>
        <p:spPr bwMode="auto">
          <a:xfrm>
            <a:off x="3505200" y="819150"/>
            <a:ext cx="1676400" cy="457200"/>
          </a:xfrm>
          <a:prstGeom prst="roundRect">
            <a:avLst>
              <a:gd name="adj" fmla="val 16667"/>
            </a:avLst>
          </a:prstGeom>
          <a:gradFill rotWithShape="1">
            <a:gsLst>
              <a:gs pos="0">
                <a:srgbClr val="FFCC00"/>
              </a:gs>
              <a:gs pos="100000">
                <a:srgbClr val="CC9900"/>
              </a:gs>
            </a:gsLst>
            <a:lin ang="0" scaled="1"/>
          </a:gradFill>
          <a:ln w="9525">
            <a:noFill/>
            <a:round/>
            <a:headEnd/>
            <a:tailEnd/>
          </a:ln>
          <a:effectLst/>
        </p:spPr>
        <p:txBody>
          <a:bodyPr wrap="none" anchor="ctr"/>
          <a:lstStyle/>
          <a:p>
            <a:endParaRPr lang="en-US">
              <a:latin typeface="Times New Roman" pitchFamily="18" charset="0"/>
              <a:cs typeface="Times New Roman" pitchFamily="18" charset="0"/>
            </a:endParaRPr>
          </a:p>
        </p:txBody>
      </p:sp>
      <p:sp>
        <p:nvSpPr>
          <p:cNvPr id="4103" name="AutoShape 7"/>
          <p:cNvSpPr>
            <a:spLocks noChangeArrowheads="1"/>
          </p:cNvSpPr>
          <p:nvPr/>
        </p:nvSpPr>
        <p:spPr bwMode="auto">
          <a:xfrm>
            <a:off x="3505200" y="819150"/>
            <a:ext cx="1676400" cy="491728"/>
          </a:xfrm>
          <a:prstGeom prst="roundRect">
            <a:avLst>
              <a:gd name="adj" fmla="val 16667"/>
            </a:avLst>
          </a:prstGeom>
          <a:gradFill rotWithShape="1">
            <a:gsLst>
              <a:gs pos="0">
                <a:srgbClr val="FFFF66"/>
              </a:gs>
              <a:gs pos="100000">
                <a:srgbClr val="FFFFCC"/>
              </a:gs>
            </a:gsLst>
            <a:lin ang="0" scaled="1"/>
          </a:gradFill>
          <a:ln w="9525">
            <a:noFill/>
            <a:round/>
            <a:headEnd/>
            <a:tailEnd/>
          </a:ln>
          <a:effectLst/>
        </p:spPr>
        <p:txBody>
          <a:bodyPr wrap="none" anchor="ctr"/>
          <a:lstStyle/>
          <a:p>
            <a:endParaRPr lang="en-US">
              <a:latin typeface="Times New Roman" pitchFamily="18" charset="0"/>
              <a:cs typeface="Times New Roman" pitchFamily="18" charset="0"/>
            </a:endParaRPr>
          </a:p>
        </p:txBody>
      </p:sp>
      <p:sp>
        <p:nvSpPr>
          <p:cNvPr id="4104" name="Text Box 8"/>
          <p:cNvSpPr txBox="1">
            <a:spLocks noChangeArrowheads="1"/>
          </p:cNvSpPr>
          <p:nvPr/>
        </p:nvSpPr>
        <p:spPr bwMode="auto">
          <a:xfrm>
            <a:off x="3505200" y="819150"/>
            <a:ext cx="1612900" cy="461665"/>
          </a:xfrm>
          <a:prstGeom prst="rect">
            <a:avLst/>
          </a:prstGeom>
          <a:noFill/>
          <a:ln w="9525">
            <a:noFill/>
            <a:miter lim="800000"/>
            <a:headEnd/>
            <a:tailEnd/>
          </a:ln>
          <a:effectLst/>
        </p:spPr>
        <p:txBody>
          <a:bodyPr>
            <a:spAutoFit/>
          </a:bodyPr>
          <a:lstStyle/>
          <a:p>
            <a:pPr algn="ctr">
              <a:spcBef>
                <a:spcPct val="50000"/>
              </a:spcBef>
            </a:pPr>
            <a:r>
              <a:rPr lang="en-US" sz="2400" b="1" dirty="0" err="1">
                <a:latin typeface="Times New Roman" pitchFamily="18" charset="0"/>
                <a:cs typeface="Times New Roman" pitchFamily="18" charset="0"/>
              </a:rPr>
              <a:t>Câu</a:t>
            </a:r>
            <a:r>
              <a:rPr lang="en-US" sz="2400" b="1" dirty="0">
                <a:latin typeface="Times New Roman" pitchFamily="18" charset="0"/>
                <a:cs typeface="Times New Roman" pitchFamily="18" charset="0"/>
              </a:rPr>
              <a:t> 1</a:t>
            </a:r>
          </a:p>
        </p:txBody>
      </p:sp>
      <p:pic>
        <p:nvPicPr>
          <p:cNvPr id="4106" name="Picture 10" descr="ani32"/>
          <p:cNvPicPr>
            <a:picLocks noChangeAspect="1" noChangeArrowheads="1" noCrop="1"/>
          </p:cNvPicPr>
          <p:nvPr/>
        </p:nvPicPr>
        <p:blipFill>
          <a:blip r:embed="rId8"/>
          <a:srcRect/>
          <a:stretch>
            <a:fillRect/>
          </a:stretch>
        </p:blipFill>
        <p:spPr bwMode="auto">
          <a:xfrm flipH="1">
            <a:off x="7162800" y="4514857"/>
            <a:ext cx="685800" cy="371476"/>
          </a:xfrm>
          <a:prstGeom prst="rect">
            <a:avLst/>
          </a:prstGeom>
          <a:noFill/>
        </p:spPr>
      </p:pic>
      <p:pic>
        <p:nvPicPr>
          <p:cNvPr id="4110" name="Picture 14" descr="star_tip_md_wht"/>
          <p:cNvPicPr>
            <a:picLocks noChangeAspect="1" noChangeArrowheads="1" noCrop="1"/>
          </p:cNvPicPr>
          <p:nvPr/>
        </p:nvPicPr>
        <p:blipFill>
          <a:blip r:embed="rId9"/>
          <a:srcRect/>
          <a:stretch>
            <a:fillRect/>
          </a:stretch>
        </p:blipFill>
        <p:spPr bwMode="auto">
          <a:xfrm>
            <a:off x="8077200" y="285750"/>
            <a:ext cx="838200" cy="628650"/>
          </a:xfrm>
          <a:prstGeom prst="rect">
            <a:avLst/>
          </a:prstGeom>
          <a:noFill/>
        </p:spPr>
      </p:pic>
      <p:pic>
        <p:nvPicPr>
          <p:cNvPr id="4111" name="Picture 15" descr="people008"/>
          <p:cNvPicPr>
            <a:picLocks noChangeAspect="1" noChangeArrowheads="1" noCrop="1"/>
          </p:cNvPicPr>
          <p:nvPr/>
        </p:nvPicPr>
        <p:blipFill>
          <a:blip r:embed="rId10">
            <a:lum contrast="12000"/>
          </a:blip>
          <a:srcRect/>
          <a:stretch>
            <a:fillRect/>
          </a:stretch>
        </p:blipFill>
        <p:spPr bwMode="auto">
          <a:xfrm>
            <a:off x="228600" y="3790950"/>
            <a:ext cx="971550" cy="857250"/>
          </a:xfrm>
          <a:prstGeom prst="rect">
            <a:avLst/>
          </a:prstGeom>
          <a:noFill/>
        </p:spPr>
      </p:pic>
      <p:sp>
        <p:nvSpPr>
          <p:cNvPr id="4112" name="Text Box 16"/>
          <p:cNvSpPr txBox="1">
            <a:spLocks noChangeArrowheads="1"/>
          </p:cNvSpPr>
          <p:nvPr/>
        </p:nvSpPr>
        <p:spPr bwMode="auto">
          <a:xfrm>
            <a:off x="0" y="1227575"/>
            <a:ext cx="3765495" cy="523220"/>
          </a:xfrm>
          <a:prstGeom prst="rect">
            <a:avLst/>
          </a:prstGeom>
          <a:noFill/>
          <a:ln w="9525">
            <a:noFill/>
            <a:miter lim="800000"/>
            <a:headEnd/>
            <a:tailEnd/>
          </a:ln>
          <a:effectLst/>
        </p:spPr>
        <p:txBody>
          <a:bodyPr wrap="square">
            <a:spAutoFit/>
          </a:bodyPr>
          <a:lstStyle/>
          <a:p>
            <a:pPr algn="r"/>
            <a:r>
              <a:rPr lang="vi-VN" sz="2800" dirty="0">
                <a:latin typeface="+mj-lt"/>
              </a:rPr>
              <a:t>Khẳng định nào là đúng?</a:t>
            </a:r>
            <a:endParaRPr lang="en-US" sz="2800" dirty="0">
              <a:latin typeface="+mj-lt"/>
              <a:cs typeface="Times New Roman" panose="02020603050405020304" pitchFamily="18" charset="0"/>
            </a:endParaRPr>
          </a:p>
        </p:txBody>
      </p:sp>
      <p:sp>
        <p:nvSpPr>
          <p:cNvPr id="4114" name="Text Box 18"/>
          <p:cNvSpPr txBox="1">
            <a:spLocks noChangeArrowheads="1"/>
          </p:cNvSpPr>
          <p:nvPr/>
        </p:nvSpPr>
        <p:spPr bwMode="auto">
          <a:xfrm>
            <a:off x="1143000" y="4324350"/>
            <a:ext cx="990600" cy="369332"/>
          </a:xfrm>
          <a:prstGeom prst="rect">
            <a:avLst/>
          </a:prstGeom>
          <a:solidFill>
            <a:srgbClr val="FFCC66"/>
          </a:solidFill>
          <a:ln w="38100">
            <a:miter lim="800000"/>
            <a:headEnd/>
            <a:tailEnd/>
          </a:ln>
          <a:effectLst/>
          <a:scene3d>
            <a:camera prst="legacyObliqueTopRight"/>
            <a:lightRig rig="legacyFlat3" dir="b"/>
          </a:scene3d>
          <a:sp3d extrusionH="125400" prstMaterial="legacyMatte">
            <a:bevelT w="13500" h="13500" prst="angle"/>
            <a:bevelB w="13500" h="13500" prst="angle"/>
            <a:extrusionClr>
              <a:srgbClr val="FFCC66"/>
            </a:extrusionClr>
          </a:sp3d>
        </p:spPr>
        <p:txBody>
          <a:bodyPr wrap="square">
            <a:spAutoFit/>
            <a:flatTx/>
          </a:bodyPr>
          <a:lstStyle/>
          <a:p>
            <a:pPr algn="l"/>
            <a:r>
              <a:rPr lang="en-US" b="1" dirty="0">
                <a:effectLst>
                  <a:outerShdw blurRad="38100" dist="38100" dir="2700000" algn="tl">
                    <a:srgbClr val="FFFFFF"/>
                  </a:outerShdw>
                </a:effectLst>
                <a:latin typeface="Times New Roman" pitchFamily="18" charset="0"/>
                <a:cs typeface="Times New Roman" pitchFamily="18" charset="0"/>
              </a:rPr>
              <a:t>Đáp án</a:t>
            </a:r>
          </a:p>
        </p:txBody>
      </p:sp>
      <p:grpSp>
        <p:nvGrpSpPr>
          <p:cNvPr id="2" name="Group 19"/>
          <p:cNvGrpSpPr>
            <a:grpSpLocks/>
          </p:cNvGrpSpPr>
          <p:nvPr/>
        </p:nvGrpSpPr>
        <p:grpSpPr bwMode="auto">
          <a:xfrm>
            <a:off x="7697788" y="3771900"/>
            <a:ext cx="1370012" cy="971550"/>
            <a:chOff x="4574" y="3342"/>
            <a:chExt cx="960" cy="912"/>
          </a:xfrm>
        </p:grpSpPr>
        <p:sp>
          <p:nvSpPr>
            <p:cNvPr id="4116" name="AutoShape 20"/>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p:spPr>
          <p:txBody>
            <a:bodyPr wrap="none" anchor="ctr"/>
            <a:lstStyle/>
            <a:p>
              <a:endParaRPr lang="en-US">
                <a:latin typeface="Times New Roman" pitchFamily="18" charset="0"/>
                <a:cs typeface="Times New Roman" pitchFamily="18" charset="0"/>
              </a:endParaRPr>
            </a:p>
          </p:txBody>
        </p:sp>
        <p:sp>
          <p:nvSpPr>
            <p:cNvPr id="4117" name="Text Box 21"/>
            <p:cNvSpPr txBox="1">
              <a:spLocks noChangeArrowheads="1"/>
            </p:cNvSpPr>
            <p:nvPr/>
          </p:nvSpPr>
          <p:spPr bwMode="auto">
            <a:xfrm>
              <a:off x="4828" y="3591"/>
              <a:ext cx="479" cy="607"/>
            </a:xfrm>
            <a:prstGeom prst="rect">
              <a:avLst/>
            </a:prstGeom>
            <a:solidFill>
              <a:srgbClr val="000099"/>
            </a:solidFill>
            <a:ln w="9525">
              <a:noFill/>
              <a:miter lim="800000"/>
              <a:headEnd/>
              <a:tailEnd/>
            </a:ln>
            <a:effectLst/>
          </p:spPr>
          <p:txBody>
            <a:bodyPr>
              <a:spAutoFit/>
            </a:bodyPr>
            <a:lstStyle/>
            <a:p>
              <a:pPr eaLnBrk="0" hangingPunct="0">
                <a:spcBef>
                  <a:spcPct val="50000"/>
                </a:spcBef>
              </a:pPr>
              <a:r>
                <a:rPr lang="en-US" sz="3600">
                  <a:solidFill>
                    <a:schemeClr val="bg1"/>
                  </a:solidFill>
                  <a:latin typeface="Times New Roman" pitchFamily="18" charset="0"/>
                  <a:cs typeface="Times New Roman" pitchFamily="18" charset="0"/>
                </a:rPr>
                <a:t>1</a:t>
              </a:r>
            </a:p>
          </p:txBody>
        </p:sp>
      </p:grpSp>
      <p:grpSp>
        <p:nvGrpSpPr>
          <p:cNvPr id="3" name="Group 22"/>
          <p:cNvGrpSpPr>
            <a:grpSpLocks/>
          </p:cNvGrpSpPr>
          <p:nvPr/>
        </p:nvGrpSpPr>
        <p:grpSpPr bwMode="auto">
          <a:xfrm>
            <a:off x="7697788" y="3771900"/>
            <a:ext cx="1370012" cy="971550"/>
            <a:chOff x="4574" y="3342"/>
            <a:chExt cx="960" cy="912"/>
          </a:xfrm>
        </p:grpSpPr>
        <p:sp>
          <p:nvSpPr>
            <p:cNvPr id="4119" name="AutoShape 23"/>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p:spPr>
          <p:txBody>
            <a:bodyPr wrap="none" anchor="ctr"/>
            <a:lstStyle/>
            <a:p>
              <a:endParaRPr lang="en-US">
                <a:latin typeface="Times New Roman" pitchFamily="18" charset="0"/>
                <a:cs typeface="Times New Roman" pitchFamily="18" charset="0"/>
              </a:endParaRPr>
            </a:p>
          </p:txBody>
        </p:sp>
        <p:sp>
          <p:nvSpPr>
            <p:cNvPr id="4120" name="Text Box 24"/>
            <p:cNvSpPr txBox="1">
              <a:spLocks noChangeArrowheads="1"/>
            </p:cNvSpPr>
            <p:nvPr/>
          </p:nvSpPr>
          <p:spPr bwMode="auto">
            <a:xfrm>
              <a:off x="4828" y="3591"/>
              <a:ext cx="479" cy="607"/>
            </a:xfrm>
            <a:prstGeom prst="rect">
              <a:avLst/>
            </a:prstGeom>
            <a:solidFill>
              <a:srgbClr val="000099"/>
            </a:solidFill>
            <a:ln w="9525">
              <a:noFill/>
              <a:miter lim="800000"/>
              <a:headEnd/>
              <a:tailEnd/>
            </a:ln>
            <a:effectLst/>
          </p:spPr>
          <p:txBody>
            <a:bodyPr>
              <a:spAutoFit/>
            </a:bodyPr>
            <a:lstStyle/>
            <a:p>
              <a:pPr eaLnBrk="0" hangingPunct="0">
                <a:spcBef>
                  <a:spcPct val="50000"/>
                </a:spcBef>
              </a:pPr>
              <a:r>
                <a:rPr lang="en-US" sz="3600">
                  <a:solidFill>
                    <a:schemeClr val="bg1"/>
                  </a:solidFill>
                  <a:latin typeface="Times New Roman" pitchFamily="18" charset="0"/>
                  <a:cs typeface="Times New Roman" pitchFamily="18" charset="0"/>
                </a:rPr>
                <a:t>2</a:t>
              </a:r>
            </a:p>
          </p:txBody>
        </p:sp>
      </p:grpSp>
      <p:grpSp>
        <p:nvGrpSpPr>
          <p:cNvPr id="4" name="Group 25"/>
          <p:cNvGrpSpPr>
            <a:grpSpLocks/>
          </p:cNvGrpSpPr>
          <p:nvPr/>
        </p:nvGrpSpPr>
        <p:grpSpPr bwMode="auto">
          <a:xfrm>
            <a:off x="7697788" y="3771900"/>
            <a:ext cx="1370012" cy="971550"/>
            <a:chOff x="4574" y="3342"/>
            <a:chExt cx="960" cy="912"/>
          </a:xfrm>
        </p:grpSpPr>
        <p:sp>
          <p:nvSpPr>
            <p:cNvPr id="4122" name="AutoShape 26"/>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p:spPr>
          <p:txBody>
            <a:bodyPr wrap="none" anchor="ctr"/>
            <a:lstStyle/>
            <a:p>
              <a:endParaRPr lang="en-US">
                <a:latin typeface="Times New Roman" pitchFamily="18" charset="0"/>
                <a:cs typeface="Times New Roman" pitchFamily="18" charset="0"/>
              </a:endParaRPr>
            </a:p>
          </p:txBody>
        </p:sp>
        <p:sp>
          <p:nvSpPr>
            <p:cNvPr id="4123" name="Text Box 27"/>
            <p:cNvSpPr txBox="1">
              <a:spLocks noChangeArrowheads="1"/>
            </p:cNvSpPr>
            <p:nvPr/>
          </p:nvSpPr>
          <p:spPr bwMode="auto">
            <a:xfrm>
              <a:off x="4828" y="3591"/>
              <a:ext cx="479" cy="607"/>
            </a:xfrm>
            <a:prstGeom prst="rect">
              <a:avLst/>
            </a:prstGeom>
            <a:solidFill>
              <a:srgbClr val="000099"/>
            </a:solidFill>
            <a:ln w="9525">
              <a:noFill/>
              <a:miter lim="800000"/>
              <a:headEnd/>
              <a:tailEnd/>
            </a:ln>
            <a:effectLst/>
          </p:spPr>
          <p:txBody>
            <a:bodyPr>
              <a:spAutoFit/>
            </a:bodyPr>
            <a:lstStyle/>
            <a:p>
              <a:pPr eaLnBrk="0" hangingPunct="0">
                <a:spcBef>
                  <a:spcPct val="50000"/>
                </a:spcBef>
              </a:pPr>
              <a:r>
                <a:rPr lang="en-US" sz="3600">
                  <a:solidFill>
                    <a:schemeClr val="bg1"/>
                  </a:solidFill>
                  <a:latin typeface="Times New Roman" pitchFamily="18" charset="0"/>
                  <a:cs typeface="Times New Roman" pitchFamily="18" charset="0"/>
                </a:rPr>
                <a:t>3</a:t>
              </a:r>
            </a:p>
          </p:txBody>
        </p:sp>
      </p:grpSp>
      <p:grpSp>
        <p:nvGrpSpPr>
          <p:cNvPr id="5" name="Group 28"/>
          <p:cNvGrpSpPr>
            <a:grpSpLocks/>
          </p:cNvGrpSpPr>
          <p:nvPr/>
        </p:nvGrpSpPr>
        <p:grpSpPr bwMode="auto">
          <a:xfrm>
            <a:off x="7697788" y="3771900"/>
            <a:ext cx="1370012" cy="971550"/>
            <a:chOff x="4574" y="3342"/>
            <a:chExt cx="960" cy="912"/>
          </a:xfrm>
        </p:grpSpPr>
        <p:sp>
          <p:nvSpPr>
            <p:cNvPr id="4125" name="AutoShape 29"/>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p:spPr>
          <p:txBody>
            <a:bodyPr wrap="none" anchor="ctr"/>
            <a:lstStyle/>
            <a:p>
              <a:endParaRPr lang="en-US">
                <a:latin typeface="Times New Roman" pitchFamily="18" charset="0"/>
                <a:cs typeface="Times New Roman" pitchFamily="18" charset="0"/>
              </a:endParaRPr>
            </a:p>
          </p:txBody>
        </p:sp>
        <p:sp>
          <p:nvSpPr>
            <p:cNvPr id="4126" name="Text Box 30"/>
            <p:cNvSpPr txBox="1">
              <a:spLocks noChangeArrowheads="1"/>
            </p:cNvSpPr>
            <p:nvPr/>
          </p:nvSpPr>
          <p:spPr bwMode="auto">
            <a:xfrm>
              <a:off x="4828" y="3591"/>
              <a:ext cx="479" cy="607"/>
            </a:xfrm>
            <a:prstGeom prst="rect">
              <a:avLst/>
            </a:prstGeom>
            <a:solidFill>
              <a:srgbClr val="000099"/>
            </a:solidFill>
            <a:ln w="9525">
              <a:noFill/>
              <a:miter lim="800000"/>
              <a:headEnd/>
              <a:tailEnd/>
            </a:ln>
            <a:effectLst/>
          </p:spPr>
          <p:txBody>
            <a:bodyPr>
              <a:spAutoFit/>
            </a:bodyPr>
            <a:lstStyle/>
            <a:p>
              <a:pPr eaLnBrk="0" hangingPunct="0">
                <a:spcBef>
                  <a:spcPct val="50000"/>
                </a:spcBef>
              </a:pPr>
              <a:r>
                <a:rPr lang="en-US" sz="3600">
                  <a:solidFill>
                    <a:schemeClr val="bg1"/>
                  </a:solidFill>
                  <a:latin typeface="Times New Roman" pitchFamily="18" charset="0"/>
                  <a:cs typeface="Times New Roman" pitchFamily="18" charset="0"/>
                </a:rPr>
                <a:t>4</a:t>
              </a:r>
            </a:p>
          </p:txBody>
        </p:sp>
      </p:grpSp>
      <p:grpSp>
        <p:nvGrpSpPr>
          <p:cNvPr id="6" name="Group 31"/>
          <p:cNvGrpSpPr>
            <a:grpSpLocks/>
          </p:cNvGrpSpPr>
          <p:nvPr/>
        </p:nvGrpSpPr>
        <p:grpSpPr bwMode="auto">
          <a:xfrm>
            <a:off x="7697788" y="3771900"/>
            <a:ext cx="1370012" cy="971550"/>
            <a:chOff x="4574" y="3342"/>
            <a:chExt cx="960" cy="912"/>
          </a:xfrm>
        </p:grpSpPr>
        <p:sp>
          <p:nvSpPr>
            <p:cNvPr id="4128" name="AutoShape 32"/>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p:spPr>
          <p:txBody>
            <a:bodyPr wrap="none" anchor="ctr"/>
            <a:lstStyle/>
            <a:p>
              <a:endParaRPr lang="en-US">
                <a:latin typeface="Times New Roman" pitchFamily="18" charset="0"/>
                <a:cs typeface="Times New Roman" pitchFamily="18" charset="0"/>
              </a:endParaRPr>
            </a:p>
          </p:txBody>
        </p:sp>
        <p:sp>
          <p:nvSpPr>
            <p:cNvPr id="4129" name="Text Box 33"/>
            <p:cNvSpPr txBox="1">
              <a:spLocks noChangeArrowheads="1"/>
            </p:cNvSpPr>
            <p:nvPr/>
          </p:nvSpPr>
          <p:spPr bwMode="auto">
            <a:xfrm>
              <a:off x="4828" y="3591"/>
              <a:ext cx="479" cy="607"/>
            </a:xfrm>
            <a:prstGeom prst="rect">
              <a:avLst/>
            </a:prstGeom>
            <a:solidFill>
              <a:srgbClr val="000099"/>
            </a:solidFill>
            <a:ln w="9525">
              <a:noFill/>
              <a:miter lim="800000"/>
              <a:headEnd/>
              <a:tailEnd/>
            </a:ln>
            <a:effectLst/>
          </p:spPr>
          <p:txBody>
            <a:bodyPr>
              <a:spAutoFit/>
            </a:bodyPr>
            <a:lstStyle/>
            <a:p>
              <a:pPr eaLnBrk="0" hangingPunct="0">
                <a:spcBef>
                  <a:spcPct val="50000"/>
                </a:spcBef>
              </a:pPr>
              <a:r>
                <a:rPr lang="en-US" sz="3600">
                  <a:solidFill>
                    <a:schemeClr val="bg1"/>
                  </a:solidFill>
                  <a:latin typeface="Times New Roman" pitchFamily="18" charset="0"/>
                  <a:cs typeface="Times New Roman" pitchFamily="18" charset="0"/>
                </a:rPr>
                <a:t>5</a:t>
              </a:r>
            </a:p>
          </p:txBody>
        </p:sp>
      </p:grpSp>
      <p:grpSp>
        <p:nvGrpSpPr>
          <p:cNvPr id="7" name="Group 34"/>
          <p:cNvGrpSpPr>
            <a:grpSpLocks/>
          </p:cNvGrpSpPr>
          <p:nvPr/>
        </p:nvGrpSpPr>
        <p:grpSpPr bwMode="auto">
          <a:xfrm>
            <a:off x="7697788" y="3771900"/>
            <a:ext cx="1370012" cy="971550"/>
            <a:chOff x="4574" y="3342"/>
            <a:chExt cx="960" cy="912"/>
          </a:xfrm>
        </p:grpSpPr>
        <p:sp>
          <p:nvSpPr>
            <p:cNvPr id="4131" name="AutoShape 35"/>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p:spPr>
          <p:txBody>
            <a:bodyPr wrap="none" anchor="ctr"/>
            <a:lstStyle/>
            <a:p>
              <a:endParaRPr lang="en-US">
                <a:latin typeface="Times New Roman" pitchFamily="18" charset="0"/>
                <a:cs typeface="Times New Roman" pitchFamily="18" charset="0"/>
              </a:endParaRPr>
            </a:p>
          </p:txBody>
        </p:sp>
        <p:sp>
          <p:nvSpPr>
            <p:cNvPr id="4132" name="Text Box 36"/>
            <p:cNvSpPr txBox="1">
              <a:spLocks noChangeArrowheads="1"/>
            </p:cNvSpPr>
            <p:nvPr/>
          </p:nvSpPr>
          <p:spPr bwMode="auto">
            <a:xfrm>
              <a:off x="4828" y="3591"/>
              <a:ext cx="479" cy="607"/>
            </a:xfrm>
            <a:prstGeom prst="rect">
              <a:avLst/>
            </a:prstGeom>
            <a:solidFill>
              <a:srgbClr val="000099"/>
            </a:solidFill>
            <a:ln w="9525">
              <a:noFill/>
              <a:miter lim="800000"/>
              <a:headEnd/>
              <a:tailEnd/>
            </a:ln>
            <a:effectLst/>
          </p:spPr>
          <p:txBody>
            <a:bodyPr>
              <a:spAutoFit/>
            </a:bodyPr>
            <a:lstStyle/>
            <a:p>
              <a:pPr eaLnBrk="0" hangingPunct="0">
                <a:spcBef>
                  <a:spcPct val="50000"/>
                </a:spcBef>
              </a:pPr>
              <a:r>
                <a:rPr lang="en-US" sz="3600">
                  <a:solidFill>
                    <a:schemeClr val="bg1"/>
                  </a:solidFill>
                  <a:latin typeface="Times New Roman" pitchFamily="18" charset="0"/>
                  <a:cs typeface="Times New Roman" pitchFamily="18" charset="0"/>
                </a:rPr>
                <a:t>6</a:t>
              </a:r>
            </a:p>
          </p:txBody>
        </p:sp>
      </p:grpSp>
      <p:grpSp>
        <p:nvGrpSpPr>
          <p:cNvPr id="8" name="Group 37"/>
          <p:cNvGrpSpPr>
            <a:grpSpLocks/>
          </p:cNvGrpSpPr>
          <p:nvPr/>
        </p:nvGrpSpPr>
        <p:grpSpPr bwMode="auto">
          <a:xfrm>
            <a:off x="7697788" y="3771900"/>
            <a:ext cx="1370012" cy="971550"/>
            <a:chOff x="4574" y="3342"/>
            <a:chExt cx="960" cy="912"/>
          </a:xfrm>
        </p:grpSpPr>
        <p:sp>
          <p:nvSpPr>
            <p:cNvPr id="4134" name="AutoShape 38"/>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p:spPr>
          <p:txBody>
            <a:bodyPr wrap="none" anchor="ctr"/>
            <a:lstStyle/>
            <a:p>
              <a:endParaRPr lang="en-US">
                <a:latin typeface="Times New Roman" pitchFamily="18" charset="0"/>
                <a:cs typeface="Times New Roman" pitchFamily="18" charset="0"/>
              </a:endParaRPr>
            </a:p>
          </p:txBody>
        </p:sp>
        <p:sp>
          <p:nvSpPr>
            <p:cNvPr id="4135" name="Text Box 39"/>
            <p:cNvSpPr txBox="1">
              <a:spLocks noChangeArrowheads="1"/>
            </p:cNvSpPr>
            <p:nvPr/>
          </p:nvSpPr>
          <p:spPr bwMode="auto">
            <a:xfrm>
              <a:off x="4828" y="3591"/>
              <a:ext cx="479" cy="607"/>
            </a:xfrm>
            <a:prstGeom prst="rect">
              <a:avLst/>
            </a:prstGeom>
            <a:solidFill>
              <a:srgbClr val="000099"/>
            </a:solidFill>
            <a:ln w="9525">
              <a:noFill/>
              <a:miter lim="800000"/>
              <a:headEnd/>
              <a:tailEnd/>
            </a:ln>
            <a:effectLst/>
          </p:spPr>
          <p:txBody>
            <a:bodyPr>
              <a:spAutoFit/>
            </a:bodyPr>
            <a:lstStyle/>
            <a:p>
              <a:pPr eaLnBrk="0" hangingPunct="0">
                <a:spcBef>
                  <a:spcPct val="50000"/>
                </a:spcBef>
              </a:pPr>
              <a:r>
                <a:rPr lang="en-US" sz="3600">
                  <a:solidFill>
                    <a:schemeClr val="bg1"/>
                  </a:solidFill>
                  <a:latin typeface="Times New Roman" pitchFamily="18" charset="0"/>
                  <a:cs typeface="Times New Roman" pitchFamily="18" charset="0"/>
                </a:rPr>
                <a:t>7</a:t>
              </a:r>
            </a:p>
          </p:txBody>
        </p:sp>
      </p:grpSp>
      <p:grpSp>
        <p:nvGrpSpPr>
          <p:cNvPr id="9" name="Group 40"/>
          <p:cNvGrpSpPr>
            <a:grpSpLocks/>
          </p:cNvGrpSpPr>
          <p:nvPr/>
        </p:nvGrpSpPr>
        <p:grpSpPr bwMode="auto">
          <a:xfrm>
            <a:off x="7697788" y="3771900"/>
            <a:ext cx="1370012" cy="971550"/>
            <a:chOff x="4574" y="3342"/>
            <a:chExt cx="960" cy="912"/>
          </a:xfrm>
        </p:grpSpPr>
        <p:sp>
          <p:nvSpPr>
            <p:cNvPr id="4137" name="AutoShape 41"/>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p:spPr>
          <p:txBody>
            <a:bodyPr wrap="none" anchor="ctr"/>
            <a:lstStyle/>
            <a:p>
              <a:endParaRPr lang="en-US">
                <a:latin typeface="Times New Roman" pitchFamily="18" charset="0"/>
                <a:cs typeface="Times New Roman" pitchFamily="18" charset="0"/>
              </a:endParaRPr>
            </a:p>
          </p:txBody>
        </p:sp>
        <p:sp>
          <p:nvSpPr>
            <p:cNvPr id="4138" name="Text Box 42"/>
            <p:cNvSpPr txBox="1">
              <a:spLocks noChangeArrowheads="1"/>
            </p:cNvSpPr>
            <p:nvPr/>
          </p:nvSpPr>
          <p:spPr bwMode="auto">
            <a:xfrm>
              <a:off x="4828" y="3591"/>
              <a:ext cx="479" cy="607"/>
            </a:xfrm>
            <a:prstGeom prst="rect">
              <a:avLst/>
            </a:prstGeom>
            <a:solidFill>
              <a:srgbClr val="000099"/>
            </a:solidFill>
            <a:ln w="9525">
              <a:noFill/>
              <a:miter lim="800000"/>
              <a:headEnd/>
              <a:tailEnd/>
            </a:ln>
            <a:effectLst/>
          </p:spPr>
          <p:txBody>
            <a:bodyPr>
              <a:spAutoFit/>
            </a:bodyPr>
            <a:lstStyle/>
            <a:p>
              <a:pPr eaLnBrk="0" hangingPunct="0">
                <a:spcBef>
                  <a:spcPct val="50000"/>
                </a:spcBef>
              </a:pPr>
              <a:r>
                <a:rPr lang="en-US" sz="3600">
                  <a:solidFill>
                    <a:schemeClr val="bg1"/>
                  </a:solidFill>
                  <a:latin typeface="Times New Roman" pitchFamily="18" charset="0"/>
                  <a:cs typeface="Times New Roman" pitchFamily="18" charset="0"/>
                </a:rPr>
                <a:t>8</a:t>
              </a:r>
            </a:p>
          </p:txBody>
        </p:sp>
      </p:grpSp>
      <p:grpSp>
        <p:nvGrpSpPr>
          <p:cNvPr id="10" name="Group 43"/>
          <p:cNvGrpSpPr>
            <a:grpSpLocks/>
          </p:cNvGrpSpPr>
          <p:nvPr/>
        </p:nvGrpSpPr>
        <p:grpSpPr bwMode="auto">
          <a:xfrm>
            <a:off x="7697788" y="3771900"/>
            <a:ext cx="1370012" cy="971550"/>
            <a:chOff x="4574" y="3342"/>
            <a:chExt cx="960" cy="912"/>
          </a:xfrm>
        </p:grpSpPr>
        <p:sp>
          <p:nvSpPr>
            <p:cNvPr id="4140" name="AutoShape 44"/>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p:spPr>
          <p:txBody>
            <a:bodyPr wrap="none" anchor="ctr"/>
            <a:lstStyle/>
            <a:p>
              <a:endParaRPr lang="en-US">
                <a:latin typeface="Times New Roman" pitchFamily="18" charset="0"/>
                <a:cs typeface="Times New Roman" pitchFamily="18" charset="0"/>
              </a:endParaRPr>
            </a:p>
          </p:txBody>
        </p:sp>
        <p:sp>
          <p:nvSpPr>
            <p:cNvPr id="4141" name="Text Box 45"/>
            <p:cNvSpPr txBox="1">
              <a:spLocks noChangeArrowheads="1"/>
            </p:cNvSpPr>
            <p:nvPr/>
          </p:nvSpPr>
          <p:spPr bwMode="auto">
            <a:xfrm>
              <a:off x="4828" y="3591"/>
              <a:ext cx="479" cy="607"/>
            </a:xfrm>
            <a:prstGeom prst="rect">
              <a:avLst/>
            </a:prstGeom>
            <a:solidFill>
              <a:srgbClr val="000099"/>
            </a:solidFill>
            <a:ln w="9525">
              <a:noFill/>
              <a:miter lim="800000"/>
              <a:headEnd/>
              <a:tailEnd/>
            </a:ln>
            <a:effectLst/>
          </p:spPr>
          <p:txBody>
            <a:bodyPr>
              <a:spAutoFit/>
            </a:bodyPr>
            <a:lstStyle/>
            <a:p>
              <a:pPr eaLnBrk="0" hangingPunct="0">
                <a:spcBef>
                  <a:spcPct val="50000"/>
                </a:spcBef>
              </a:pPr>
              <a:r>
                <a:rPr lang="en-US" sz="3600">
                  <a:solidFill>
                    <a:schemeClr val="bg1"/>
                  </a:solidFill>
                  <a:latin typeface="Times New Roman" pitchFamily="18" charset="0"/>
                  <a:cs typeface="Times New Roman" pitchFamily="18" charset="0"/>
                </a:rPr>
                <a:t>9</a:t>
              </a:r>
            </a:p>
          </p:txBody>
        </p:sp>
      </p:grpSp>
      <p:grpSp>
        <p:nvGrpSpPr>
          <p:cNvPr id="11" name="Group 46"/>
          <p:cNvGrpSpPr>
            <a:grpSpLocks/>
          </p:cNvGrpSpPr>
          <p:nvPr/>
        </p:nvGrpSpPr>
        <p:grpSpPr bwMode="auto">
          <a:xfrm>
            <a:off x="7696200" y="3770710"/>
            <a:ext cx="1371600" cy="972615"/>
            <a:chOff x="4574" y="3342"/>
            <a:chExt cx="960" cy="913"/>
          </a:xfrm>
        </p:grpSpPr>
        <p:sp>
          <p:nvSpPr>
            <p:cNvPr id="4143" name="AutoShape 47"/>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p:spPr>
          <p:txBody>
            <a:bodyPr wrap="none" anchor="ctr"/>
            <a:lstStyle/>
            <a:p>
              <a:endParaRPr lang="en-US">
                <a:latin typeface="Times New Roman" pitchFamily="18" charset="0"/>
                <a:cs typeface="Times New Roman" pitchFamily="18" charset="0"/>
              </a:endParaRPr>
            </a:p>
          </p:txBody>
        </p:sp>
        <p:sp>
          <p:nvSpPr>
            <p:cNvPr id="4144" name="Text Box 48"/>
            <p:cNvSpPr txBox="1">
              <a:spLocks noChangeArrowheads="1"/>
            </p:cNvSpPr>
            <p:nvPr/>
          </p:nvSpPr>
          <p:spPr bwMode="auto">
            <a:xfrm>
              <a:off x="4841" y="3591"/>
              <a:ext cx="533" cy="664"/>
            </a:xfrm>
            <a:prstGeom prst="rect">
              <a:avLst/>
            </a:prstGeom>
            <a:solidFill>
              <a:srgbClr val="000099"/>
            </a:solidFill>
            <a:ln w="9525">
              <a:noFill/>
              <a:miter lim="800000"/>
              <a:headEnd/>
              <a:tailEnd/>
            </a:ln>
            <a:effectLst/>
          </p:spPr>
          <p:txBody>
            <a:bodyPr wrap="square">
              <a:spAutoFit/>
            </a:bodyPr>
            <a:lstStyle/>
            <a:p>
              <a:pPr eaLnBrk="0" hangingPunct="0">
                <a:spcBef>
                  <a:spcPct val="50000"/>
                </a:spcBef>
              </a:pPr>
              <a:r>
                <a:rPr lang="en-US" sz="2000" dirty="0">
                  <a:solidFill>
                    <a:schemeClr val="bg1"/>
                  </a:solidFill>
                  <a:latin typeface="Times New Roman" pitchFamily="18" charset="0"/>
                  <a:cs typeface="Times New Roman" pitchFamily="18" charset="0"/>
                </a:rPr>
                <a:t>HẾT GIỜ</a:t>
              </a:r>
            </a:p>
          </p:txBody>
        </p:sp>
      </p:grpSp>
      <p:sp>
        <p:nvSpPr>
          <p:cNvPr id="4145" name="Text Box 49"/>
          <p:cNvSpPr txBox="1">
            <a:spLocks noChangeArrowheads="1"/>
          </p:cNvSpPr>
          <p:nvPr/>
        </p:nvSpPr>
        <p:spPr bwMode="auto">
          <a:xfrm>
            <a:off x="4419600" y="4572001"/>
            <a:ext cx="838200" cy="461665"/>
          </a:xfrm>
          <a:prstGeom prst="rect">
            <a:avLst/>
          </a:prstGeom>
          <a:noFill/>
          <a:ln w="9525">
            <a:noFill/>
            <a:miter lim="800000"/>
            <a:headEnd/>
            <a:tailEnd/>
          </a:ln>
          <a:effectLst/>
        </p:spPr>
        <p:txBody>
          <a:bodyPr>
            <a:spAutoFit/>
          </a:bodyPr>
          <a:lstStyle/>
          <a:p>
            <a:pPr algn="l"/>
            <a:r>
              <a:rPr lang="en-US" sz="2400">
                <a:latin typeface="Times New Roman" pitchFamily="18" charset="0"/>
                <a:cs typeface="Times New Roman" pitchFamily="18" charset="0"/>
              </a:rPr>
              <a:t>10s</a:t>
            </a:r>
          </a:p>
        </p:txBody>
      </p:sp>
      <p:sp>
        <p:nvSpPr>
          <p:cNvPr id="4148" name="AutoShape 52"/>
          <p:cNvSpPr>
            <a:spLocks noChangeArrowheads="1"/>
          </p:cNvSpPr>
          <p:nvPr/>
        </p:nvSpPr>
        <p:spPr bwMode="auto">
          <a:xfrm>
            <a:off x="190500" y="2737455"/>
            <a:ext cx="8839200" cy="1095167"/>
          </a:xfrm>
          <a:prstGeom prst="roundRect">
            <a:avLst>
              <a:gd name="adj" fmla="val 16667"/>
            </a:avLst>
          </a:prstGeom>
          <a:solidFill>
            <a:srgbClr val="FFCC00"/>
          </a:solidFill>
          <a:ln w="9525" algn="ctr">
            <a:solidFill>
              <a:schemeClr val="tx1"/>
            </a:solidFill>
            <a:round/>
            <a:headEnd/>
            <a:tailEnd/>
          </a:ln>
          <a:effectLst/>
        </p:spPr>
        <p:txBody>
          <a:bodyPr wrap="none" anchor="ctr"/>
          <a:lstStyle/>
          <a:p>
            <a:endParaRPr lang="en-US">
              <a:latin typeface="Times New Roman" pitchFamily="18" charset="0"/>
              <a:cs typeface="Times New Roman" pitchFamily="18" charset="0"/>
            </a:endParaRPr>
          </a:p>
        </p:txBody>
      </p:sp>
      <p:sp>
        <p:nvSpPr>
          <p:cNvPr id="4146" name="Text Box 50"/>
          <p:cNvSpPr txBox="1">
            <a:spLocks noChangeArrowheads="1"/>
          </p:cNvSpPr>
          <p:nvPr/>
        </p:nvSpPr>
        <p:spPr bwMode="auto">
          <a:xfrm>
            <a:off x="132590" y="1623878"/>
            <a:ext cx="8839200" cy="2115451"/>
          </a:xfrm>
          <a:prstGeom prst="rect">
            <a:avLst/>
          </a:prstGeom>
          <a:noFill/>
          <a:ln w="9525">
            <a:noFill/>
            <a:miter lim="800000"/>
            <a:headEnd/>
            <a:tailEnd/>
          </a:ln>
          <a:effectLst/>
        </p:spPr>
        <p:txBody>
          <a:bodyPr wrap="square">
            <a:spAutoFit/>
          </a:bodyPr>
          <a:lstStyle/>
          <a:p>
            <a:pPr>
              <a:lnSpc>
                <a:spcPct val="120000"/>
              </a:lnSpc>
            </a:pPr>
            <a:r>
              <a:rPr lang="vi-VN" sz="2800" dirty="0">
                <a:latin typeface="Times New Roman" pitchFamily="18" charset="0"/>
                <a:cs typeface="Times New Roman" pitchFamily="18" charset="0"/>
              </a:rPr>
              <a:t>a. </a:t>
            </a:r>
            <a:r>
              <a:rPr lang="vi-VN" sz="2800" dirty="0">
                <a:latin typeface="Times New Roman" panose="02020603050405020304" pitchFamily="18" charset="0"/>
                <a:ea typeface="Times New Roman" panose="02020603050405020304" pitchFamily="18" charset="0"/>
              </a:rPr>
              <a:t>Bảo hiểm y tế học sinh là một loại bảo hiểm tự nguyện.</a:t>
            </a:r>
            <a:endParaRPr lang="en-US" sz="2800" dirty="0">
              <a:latin typeface="Times New Roman" panose="02020603050405020304" pitchFamily="18" charset="0"/>
              <a:cs typeface="Times New Roman" panose="02020603050405020304" pitchFamily="18" charset="0"/>
            </a:endParaRPr>
          </a:p>
          <a:p>
            <a:pPr>
              <a:lnSpc>
                <a:spcPct val="120000"/>
              </a:lnSpc>
            </a:pPr>
            <a:r>
              <a:rPr lang="vi-VN" sz="2800" dirty="0">
                <a:latin typeface="Times New Roman" pitchFamily="18" charset="0"/>
                <a:cs typeface="Times New Roman" pitchFamily="18" charset="0"/>
              </a:rPr>
              <a:t>b. </a:t>
            </a:r>
            <a:r>
              <a:rPr lang="vi-VN" sz="2800" dirty="0">
                <a:latin typeface="Times New Roman" panose="02020603050405020304" pitchFamily="18" charset="0"/>
                <a:ea typeface="Times New Roman" panose="02020603050405020304" pitchFamily="18" charset="0"/>
              </a:rPr>
              <a:t>Tất cả các loại bảo hiểm đều là bảo hiểm bắt buộc. </a:t>
            </a:r>
            <a:endParaRPr lang="en-US" sz="2800" dirty="0">
              <a:latin typeface="Times New Roman" panose="02020603050405020304" pitchFamily="18" charset="0"/>
              <a:cs typeface="Times New Roman" panose="02020603050405020304" pitchFamily="18" charset="0"/>
            </a:endParaRPr>
          </a:p>
          <a:p>
            <a:pPr>
              <a:lnSpc>
                <a:spcPct val="120000"/>
              </a:lnSpc>
            </a:pPr>
            <a:r>
              <a:rPr lang="vi-VN" sz="2800" dirty="0">
                <a:latin typeface="Times New Roman" pitchFamily="18" charset="0"/>
                <a:cs typeface="Times New Roman" pitchFamily="18" charset="0"/>
              </a:rPr>
              <a:t>c. </a:t>
            </a:r>
            <a:r>
              <a:rPr lang="vi-VN" sz="2800" dirty="0">
                <a:latin typeface="Times New Roman" panose="02020603050405020304" pitchFamily="18" charset="0"/>
                <a:ea typeface="Times New Roman" panose="02020603050405020304" pitchFamily="18" charset="0"/>
              </a:rPr>
              <a:t>Bảo hiểm bắt buộc do nhà nước quy định, còn bảo hiểm tự nguyện do cá nhân tự quyết định. </a:t>
            </a:r>
            <a:endParaRPr lang="en-US" sz="2800" dirty="0">
              <a:latin typeface="Times New Roman" panose="02020603050405020304" pitchFamily="18" charset="0"/>
              <a:cs typeface="Times New Roman" panose="02020603050405020304" pitchFamily="18" charset="0"/>
            </a:endParaRPr>
          </a:p>
        </p:txBody>
      </p:sp>
    </p:spTree>
  </p:cSld>
  <p:clrMapOvr>
    <a:masterClrMapping/>
  </p:clrMapOvr>
  <p:transition spd="slow" advClick="0">
    <p:wipe dir="d"/>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nodeType="withEffect">
                                  <p:stCondLst>
                                    <p:cond delay="2000"/>
                                  </p:stCondLst>
                                  <p:iterate type="lt">
                                    <p:tmPct val="50000"/>
                                  </p:iterate>
                                  <p:childTnLst>
                                    <p:set>
                                      <p:cBhvr>
                                        <p:cTn id="6" dur="1" fill="hold">
                                          <p:stCondLst>
                                            <p:cond delay="0"/>
                                          </p:stCondLst>
                                        </p:cTn>
                                        <p:tgtEl>
                                          <p:spTgt spid="4112"/>
                                        </p:tgtEl>
                                        <p:attrNameLst>
                                          <p:attrName>style.visibility</p:attrName>
                                        </p:attrNameLst>
                                      </p:cBhvr>
                                      <p:to>
                                        <p:strVal val="visible"/>
                                      </p:to>
                                    </p:set>
                                    <p:anim calcmode="discrete" valueType="clr">
                                      <p:cBhvr override="childStyle">
                                        <p:cTn id="7" dur="80"/>
                                        <p:tgtEl>
                                          <p:spTgt spid="411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112"/>
                                        </p:tgtEl>
                                        <p:attrNameLst>
                                          <p:attrName>fillcolor</p:attrName>
                                        </p:attrNameLst>
                                      </p:cBhvr>
                                      <p:tavLst>
                                        <p:tav tm="0">
                                          <p:val>
                                            <p:clrVal>
                                              <a:schemeClr val="accent2"/>
                                            </p:clrVal>
                                          </p:val>
                                        </p:tav>
                                        <p:tav tm="50000">
                                          <p:val>
                                            <p:clrVal>
                                              <a:schemeClr val="hlink"/>
                                            </p:clrVal>
                                          </p:val>
                                        </p:tav>
                                      </p:tavLst>
                                    </p:anim>
                                    <p:set>
                                      <p:cBhvr>
                                        <p:cTn id="9" dur="80"/>
                                        <p:tgtEl>
                                          <p:spTgt spid="4112"/>
                                        </p:tgtEl>
                                        <p:attrNameLst>
                                          <p:attrName>fill.type</p:attrName>
                                        </p:attrNameLst>
                                      </p:cBhvr>
                                      <p:to>
                                        <p:strVal val="solid"/>
                                      </p:to>
                                    </p:set>
                                  </p:childTnLst>
                                </p:cTn>
                              </p:par>
                              <p:par>
                                <p:cTn id="10" presetID="27" presetClass="entr" presetSubtype="0" fill="hold" nodeType="withEffect">
                                  <p:stCondLst>
                                    <p:cond delay="5000"/>
                                  </p:stCondLst>
                                  <p:iterate type="lt">
                                    <p:tmPct val="50000"/>
                                  </p:iterate>
                                  <p:childTnLst>
                                    <p:set>
                                      <p:cBhvr>
                                        <p:cTn id="11" dur="1" fill="hold">
                                          <p:stCondLst>
                                            <p:cond delay="0"/>
                                          </p:stCondLst>
                                        </p:cTn>
                                        <p:tgtEl>
                                          <p:spTgt spid="4146"/>
                                        </p:tgtEl>
                                        <p:attrNameLst>
                                          <p:attrName>style.visibility</p:attrName>
                                        </p:attrNameLst>
                                      </p:cBhvr>
                                      <p:to>
                                        <p:strVal val="visible"/>
                                      </p:to>
                                    </p:set>
                                    <p:anim calcmode="discrete" valueType="clr">
                                      <p:cBhvr override="childStyle">
                                        <p:cTn id="12" dur="150"/>
                                        <p:tgtEl>
                                          <p:spTgt spid="4146"/>
                                        </p:tgtEl>
                                        <p:attrNameLst>
                                          <p:attrName>style.color</p:attrName>
                                        </p:attrNameLst>
                                      </p:cBhvr>
                                      <p:tavLst>
                                        <p:tav tm="0">
                                          <p:val>
                                            <p:clrVal>
                                              <a:schemeClr val="accent2"/>
                                            </p:clrVal>
                                          </p:val>
                                        </p:tav>
                                        <p:tav tm="50000">
                                          <p:val>
                                            <p:clrVal>
                                              <a:schemeClr val="hlink"/>
                                            </p:clrVal>
                                          </p:val>
                                        </p:tav>
                                      </p:tavLst>
                                    </p:anim>
                                    <p:anim calcmode="discrete" valueType="clr">
                                      <p:cBhvr>
                                        <p:cTn id="13" dur="150"/>
                                        <p:tgtEl>
                                          <p:spTgt spid="4146"/>
                                        </p:tgtEl>
                                        <p:attrNameLst>
                                          <p:attrName>fillcolor</p:attrName>
                                        </p:attrNameLst>
                                      </p:cBhvr>
                                      <p:tavLst>
                                        <p:tav tm="0">
                                          <p:val>
                                            <p:clrVal>
                                              <a:schemeClr val="accent2"/>
                                            </p:clrVal>
                                          </p:val>
                                        </p:tav>
                                        <p:tav tm="50000">
                                          <p:val>
                                            <p:clrVal>
                                              <a:schemeClr val="hlink"/>
                                            </p:clrVal>
                                          </p:val>
                                        </p:tav>
                                      </p:tavLst>
                                    </p:anim>
                                    <p:set>
                                      <p:cBhvr>
                                        <p:cTn id="14" dur="150"/>
                                        <p:tgtEl>
                                          <p:spTgt spid="414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4145"/>
                    </p:tgtEl>
                  </p:cond>
                </p:stCondLst>
                <p:endSync evt="end" delay="0">
                  <p:rtn val="all"/>
                </p:endSync>
                <p:childTnLst>
                  <p:par>
                    <p:cTn id="16" fill="hold">
                      <p:stCondLst>
                        <p:cond delay="0"/>
                      </p:stCondLst>
                      <p:childTnLst>
                        <p:par>
                          <p:cTn id="17" fill="hold">
                            <p:stCondLst>
                              <p:cond delay="0"/>
                            </p:stCondLst>
                            <p:childTnLst>
                              <p:par>
                                <p:cTn id="18" presetID="1" presetClass="entr" presetSubtype="0" fill="hold" nodeType="clickEffect">
                                  <p:stCondLst>
                                    <p:cond delay="1000"/>
                                  </p:stCondLst>
                                  <p:childTnLst>
                                    <p:set>
                                      <p:cBhvr>
                                        <p:cTn id="19" dur="1" fill="hold">
                                          <p:stCondLst>
                                            <p:cond delay="499"/>
                                          </p:stCondLst>
                                        </p:cTn>
                                        <p:tgtEl>
                                          <p:spTgt spid="2"/>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3" name="beep.wav"/>
                                        </p:tgtEl>
                                      </p:cMediaNode>
                                    </p:audio>
                                  </p:subTnLst>
                                </p:cTn>
                              </p:par>
                            </p:childTnLst>
                          </p:cTn>
                        </p:par>
                        <p:par>
                          <p:cTn id="20" fill="hold">
                            <p:stCondLst>
                              <p:cond delay="1500"/>
                            </p:stCondLst>
                            <p:childTnLst>
                              <p:par>
                                <p:cTn id="21" presetID="1" presetClass="entr" presetSubtype="0" fill="hold" nodeType="afterEffect">
                                  <p:stCondLst>
                                    <p:cond delay="1000"/>
                                  </p:stCondLst>
                                  <p:childTnLst>
                                    <p:set>
                                      <p:cBhvr>
                                        <p:cTn id="22" dur="1" fill="hold">
                                          <p:stCondLst>
                                            <p:cond delay="499"/>
                                          </p:stCondLst>
                                        </p:cTn>
                                        <p:tgtEl>
                                          <p:spTgt spid="3"/>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3" name="beep.wav"/>
                                        </p:tgtEl>
                                      </p:cMediaNode>
                                    </p:audio>
                                  </p:subTnLst>
                                </p:cTn>
                              </p:par>
                            </p:childTnLst>
                          </p:cTn>
                        </p:par>
                        <p:par>
                          <p:cTn id="23" fill="hold">
                            <p:stCondLst>
                              <p:cond delay="3000"/>
                            </p:stCondLst>
                            <p:childTnLst>
                              <p:par>
                                <p:cTn id="24" presetID="1" presetClass="entr" presetSubtype="0" fill="hold" nodeType="afterEffect">
                                  <p:stCondLst>
                                    <p:cond delay="1000"/>
                                  </p:stCondLst>
                                  <p:childTnLst>
                                    <p:set>
                                      <p:cBhvr>
                                        <p:cTn id="25" dur="1" fill="hold">
                                          <p:stCondLst>
                                            <p:cond delay="499"/>
                                          </p:stCondLst>
                                        </p:cTn>
                                        <p:tgtEl>
                                          <p:spTgt spid="4"/>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3" name="beep.wav"/>
                                        </p:tgtEl>
                                      </p:cMediaNode>
                                    </p:audio>
                                  </p:subTnLst>
                                </p:cTn>
                              </p:par>
                            </p:childTnLst>
                          </p:cTn>
                        </p:par>
                        <p:par>
                          <p:cTn id="26" fill="hold">
                            <p:stCondLst>
                              <p:cond delay="4500"/>
                            </p:stCondLst>
                            <p:childTnLst>
                              <p:par>
                                <p:cTn id="27" presetID="1" presetClass="entr" presetSubtype="0" fill="hold" nodeType="afterEffect">
                                  <p:stCondLst>
                                    <p:cond delay="1000"/>
                                  </p:stCondLst>
                                  <p:childTnLst>
                                    <p:set>
                                      <p:cBhvr>
                                        <p:cTn id="28" dur="1" fill="hold">
                                          <p:stCondLst>
                                            <p:cond delay="499"/>
                                          </p:stCondLst>
                                        </p:cTn>
                                        <p:tgtEl>
                                          <p:spTgt spid="5"/>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3" name="beep.wav"/>
                                        </p:tgtEl>
                                      </p:cMediaNode>
                                    </p:audio>
                                  </p:subTnLst>
                                </p:cTn>
                              </p:par>
                            </p:childTnLst>
                          </p:cTn>
                        </p:par>
                        <p:par>
                          <p:cTn id="29" fill="hold">
                            <p:stCondLst>
                              <p:cond delay="6000"/>
                            </p:stCondLst>
                            <p:childTnLst>
                              <p:par>
                                <p:cTn id="30" presetID="1" presetClass="entr" presetSubtype="0" fill="hold" nodeType="afterEffect">
                                  <p:stCondLst>
                                    <p:cond delay="1000"/>
                                  </p:stCondLst>
                                  <p:childTnLst>
                                    <p:set>
                                      <p:cBhvr>
                                        <p:cTn id="31" dur="1" fill="hold">
                                          <p:stCondLst>
                                            <p:cond delay="499"/>
                                          </p:stCondLst>
                                        </p:cTn>
                                        <p:tgtEl>
                                          <p:spTgt spid="6"/>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3" name="beep.wav"/>
                                        </p:tgtEl>
                                      </p:cMediaNode>
                                    </p:audio>
                                  </p:subTnLst>
                                </p:cTn>
                              </p:par>
                            </p:childTnLst>
                          </p:cTn>
                        </p:par>
                        <p:par>
                          <p:cTn id="32" fill="hold">
                            <p:stCondLst>
                              <p:cond delay="7500"/>
                            </p:stCondLst>
                            <p:childTnLst>
                              <p:par>
                                <p:cTn id="33" presetID="1" presetClass="entr" presetSubtype="0" fill="hold" nodeType="afterEffect">
                                  <p:stCondLst>
                                    <p:cond delay="1000"/>
                                  </p:stCondLst>
                                  <p:childTnLst>
                                    <p:set>
                                      <p:cBhvr>
                                        <p:cTn id="34" dur="1" fill="hold">
                                          <p:stCondLst>
                                            <p:cond delay="499"/>
                                          </p:stCondLst>
                                        </p:cTn>
                                        <p:tgtEl>
                                          <p:spTgt spid="7"/>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3" name="beep.wav"/>
                                        </p:tgtEl>
                                      </p:cMediaNode>
                                    </p:audio>
                                  </p:subTnLst>
                                </p:cTn>
                              </p:par>
                            </p:childTnLst>
                          </p:cTn>
                        </p:par>
                        <p:par>
                          <p:cTn id="35" fill="hold">
                            <p:stCondLst>
                              <p:cond delay="9000"/>
                            </p:stCondLst>
                            <p:childTnLst>
                              <p:par>
                                <p:cTn id="36" presetID="1" presetClass="entr" presetSubtype="0" fill="hold" nodeType="afterEffect">
                                  <p:stCondLst>
                                    <p:cond delay="1000"/>
                                  </p:stCondLst>
                                  <p:childTnLst>
                                    <p:set>
                                      <p:cBhvr>
                                        <p:cTn id="37" dur="1" fill="hold">
                                          <p:stCondLst>
                                            <p:cond delay="499"/>
                                          </p:stCondLst>
                                        </p:cTn>
                                        <p:tgtEl>
                                          <p:spTgt spid="8"/>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3" name="beep.wav"/>
                                        </p:tgtEl>
                                      </p:cMediaNode>
                                    </p:audio>
                                  </p:subTnLst>
                                </p:cTn>
                              </p:par>
                            </p:childTnLst>
                          </p:cTn>
                        </p:par>
                        <p:par>
                          <p:cTn id="38" fill="hold">
                            <p:stCondLst>
                              <p:cond delay="10500"/>
                            </p:stCondLst>
                            <p:childTnLst>
                              <p:par>
                                <p:cTn id="39" presetID="1" presetClass="entr" presetSubtype="0" fill="hold" nodeType="afterEffect">
                                  <p:stCondLst>
                                    <p:cond delay="1000"/>
                                  </p:stCondLst>
                                  <p:childTnLst>
                                    <p:set>
                                      <p:cBhvr>
                                        <p:cTn id="40" dur="1" fill="hold">
                                          <p:stCondLst>
                                            <p:cond delay="499"/>
                                          </p:stCondLst>
                                        </p:cTn>
                                        <p:tgtEl>
                                          <p:spTgt spid="9"/>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3" name="beep.wav"/>
                                        </p:tgtEl>
                                      </p:cMediaNode>
                                    </p:audio>
                                  </p:subTnLst>
                                </p:cTn>
                              </p:par>
                            </p:childTnLst>
                          </p:cTn>
                        </p:par>
                        <p:par>
                          <p:cTn id="41" fill="hold">
                            <p:stCondLst>
                              <p:cond delay="12000"/>
                            </p:stCondLst>
                            <p:childTnLst>
                              <p:par>
                                <p:cTn id="42" presetID="1" presetClass="entr" presetSubtype="0" fill="hold" nodeType="afterEffect">
                                  <p:stCondLst>
                                    <p:cond delay="1000"/>
                                  </p:stCondLst>
                                  <p:childTnLst>
                                    <p:set>
                                      <p:cBhvr>
                                        <p:cTn id="43" dur="1" fill="hold">
                                          <p:stCondLst>
                                            <p:cond delay="499"/>
                                          </p:stCondLst>
                                        </p:cTn>
                                        <p:tgtEl>
                                          <p:spTgt spid="10"/>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3" name="beep.wav"/>
                                        </p:tgtEl>
                                      </p:cMediaNode>
                                    </p:audio>
                                  </p:subTnLst>
                                </p:cTn>
                              </p:par>
                            </p:childTnLst>
                          </p:cTn>
                        </p:par>
                        <p:par>
                          <p:cTn id="44" fill="hold">
                            <p:stCondLst>
                              <p:cond delay="13500"/>
                            </p:stCondLst>
                            <p:childTnLst>
                              <p:par>
                                <p:cTn id="45" presetID="1" presetClass="entr" presetSubtype="0" fill="hold" nodeType="afterEffect">
                                  <p:stCondLst>
                                    <p:cond delay="1000"/>
                                  </p:stCondLst>
                                  <p:childTnLst>
                                    <p:set>
                                      <p:cBhvr>
                                        <p:cTn id="46" dur="1" fill="hold">
                                          <p:stCondLst>
                                            <p:cond delay="499"/>
                                          </p:stCondLst>
                                        </p:cTn>
                                        <p:tgtEl>
                                          <p:spTgt spid="11"/>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4" name="8. Ket thuc cau hoi.wav"/>
                                        </p:tgtEl>
                                      </p:cMediaNode>
                                    </p:audio>
                                  </p:subTnLst>
                                </p:cTn>
                              </p:par>
                            </p:childTnLst>
                          </p:cTn>
                        </p:par>
                      </p:childTnLst>
                    </p:cTn>
                  </p:par>
                </p:childTnLst>
              </p:cTn>
              <p:nextCondLst>
                <p:cond evt="onClick" delay="0">
                  <p:tgtEl>
                    <p:spTgt spid="4145"/>
                  </p:tgtEl>
                </p:cond>
              </p:nextCondLst>
            </p:seq>
            <p:seq concurrent="1" nextAc="seek">
              <p:cTn id="47" restart="whenNotActive" fill="hold" evtFilter="cancelBubble" nodeType="interactiveSeq">
                <p:stCondLst>
                  <p:cond evt="onClick" delay="0">
                    <p:tgtEl>
                      <p:spTgt spid="4114"/>
                    </p:tgtEl>
                  </p:cond>
                </p:stCondLst>
                <p:endSync evt="end" delay="0">
                  <p:rtn val="all"/>
                </p:endSync>
                <p:childTnLst>
                  <p:par>
                    <p:cTn id="48" fill="hold">
                      <p:stCondLst>
                        <p:cond delay="0"/>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4147"/>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5" name="FELIZ2.WAV"/>
                                        </p:tgtEl>
                                      </p:cMediaNode>
                                    </p:audio>
                                  </p:subTnLst>
                                </p:cTn>
                              </p:par>
                              <p:par>
                                <p:cTn id="52" presetID="3" presetClass="entr" presetSubtype="10" fill="hold" grpId="0" nodeType="withEffect">
                                  <p:stCondLst>
                                    <p:cond delay="0"/>
                                  </p:stCondLst>
                                  <p:childTnLst>
                                    <p:set>
                                      <p:cBhvr>
                                        <p:cTn id="53" dur="1" fill="hold">
                                          <p:stCondLst>
                                            <p:cond delay="0"/>
                                          </p:stCondLst>
                                        </p:cTn>
                                        <p:tgtEl>
                                          <p:spTgt spid="4148"/>
                                        </p:tgtEl>
                                        <p:attrNameLst>
                                          <p:attrName>style.visibility</p:attrName>
                                        </p:attrNameLst>
                                      </p:cBhvr>
                                      <p:to>
                                        <p:strVal val="visible"/>
                                      </p:to>
                                    </p:set>
                                    <p:animEffect transition="in" filter="blinds(horizontal)">
                                      <p:cBhvr>
                                        <p:cTn id="54" dur="500"/>
                                        <p:tgtEl>
                                          <p:spTgt spid="4148"/>
                                        </p:tgtEl>
                                      </p:cBhvr>
                                    </p:animEffect>
                                  </p:childTnLst>
                                </p:cTn>
                              </p:par>
                              <p:par>
                                <p:cTn id="55" presetID="22" presetClass="emph" presetSubtype="0" repeatCount="10000" fill="remove" grpId="1" nodeType="withEffect">
                                  <p:stCondLst>
                                    <p:cond delay="0"/>
                                  </p:stCondLst>
                                  <p:childTnLst>
                                    <p:animClr clrSpc="hsl" dir="cw">
                                      <p:cBhvr override="childStyle">
                                        <p:cTn id="56" dur="500" fill="hold"/>
                                        <p:tgtEl>
                                          <p:spTgt spid="4148"/>
                                        </p:tgtEl>
                                        <p:attrNameLst>
                                          <p:attrName>style.color</p:attrName>
                                        </p:attrNameLst>
                                      </p:cBhvr>
                                      <p:by>
                                        <p:hsl h="-7200000" s="0" l="0"/>
                                      </p:by>
                                    </p:animClr>
                                    <p:animClr clrSpc="hsl" dir="cw">
                                      <p:cBhvr>
                                        <p:cTn id="57" dur="500" fill="hold"/>
                                        <p:tgtEl>
                                          <p:spTgt spid="4148"/>
                                        </p:tgtEl>
                                        <p:attrNameLst>
                                          <p:attrName>fillcolor</p:attrName>
                                        </p:attrNameLst>
                                      </p:cBhvr>
                                      <p:by>
                                        <p:hsl h="-7200000" s="0" l="0"/>
                                      </p:by>
                                    </p:animClr>
                                    <p:animClr clrSpc="hsl" dir="cw">
                                      <p:cBhvr>
                                        <p:cTn id="58" dur="500" fill="hold"/>
                                        <p:tgtEl>
                                          <p:spTgt spid="4148"/>
                                        </p:tgtEl>
                                        <p:attrNameLst>
                                          <p:attrName>stroke.color</p:attrName>
                                        </p:attrNameLst>
                                      </p:cBhvr>
                                      <p:by>
                                        <p:hsl h="-7200000" s="0" l="0"/>
                                      </p:by>
                                    </p:animClr>
                                    <p:set>
                                      <p:cBhvr>
                                        <p:cTn id="59" dur="500" fill="hold"/>
                                        <p:tgtEl>
                                          <p:spTgt spid="4148"/>
                                        </p:tgtEl>
                                        <p:attrNameLst>
                                          <p:attrName>fill.type</p:attrName>
                                        </p:attrNameLst>
                                      </p:cBhvr>
                                      <p:to>
                                        <p:strVal val="solid"/>
                                      </p:to>
                                    </p:set>
                                  </p:childTnLst>
                                </p:cTn>
                              </p:par>
                              <p:par>
                                <p:cTn id="60" presetID="22" presetClass="emph" presetSubtype="0" repeatCount="10000" fill="remove" grpId="1" nodeType="withEffect">
                                  <p:stCondLst>
                                    <p:cond delay="0"/>
                                  </p:stCondLst>
                                  <p:childTnLst>
                                    <p:animClr clrSpc="hsl" dir="cw">
                                      <p:cBhvr override="childStyle">
                                        <p:cTn id="61" dur="500" fill="hold"/>
                                        <p:tgtEl>
                                          <p:spTgt spid="4147"/>
                                        </p:tgtEl>
                                        <p:attrNameLst>
                                          <p:attrName>style.color</p:attrName>
                                        </p:attrNameLst>
                                      </p:cBhvr>
                                      <p:by>
                                        <p:hsl h="-7200000" s="0" l="0"/>
                                      </p:by>
                                    </p:animClr>
                                    <p:animClr clrSpc="hsl" dir="cw">
                                      <p:cBhvr>
                                        <p:cTn id="62" dur="500" fill="hold"/>
                                        <p:tgtEl>
                                          <p:spTgt spid="4147"/>
                                        </p:tgtEl>
                                        <p:attrNameLst>
                                          <p:attrName>fillcolor</p:attrName>
                                        </p:attrNameLst>
                                      </p:cBhvr>
                                      <p:by>
                                        <p:hsl h="-7200000" s="0" l="0"/>
                                      </p:by>
                                    </p:animClr>
                                    <p:animClr clrSpc="hsl" dir="cw">
                                      <p:cBhvr>
                                        <p:cTn id="63" dur="500" fill="hold"/>
                                        <p:tgtEl>
                                          <p:spTgt spid="4147"/>
                                        </p:tgtEl>
                                        <p:attrNameLst>
                                          <p:attrName>stroke.color</p:attrName>
                                        </p:attrNameLst>
                                      </p:cBhvr>
                                      <p:by>
                                        <p:hsl h="-7200000" s="0" l="0"/>
                                      </p:by>
                                    </p:animClr>
                                    <p:set>
                                      <p:cBhvr>
                                        <p:cTn id="64" dur="500" fill="hold"/>
                                        <p:tgtEl>
                                          <p:spTgt spid="4147"/>
                                        </p:tgtEl>
                                        <p:attrNameLst>
                                          <p:attrName>fill.type</p:attrName>
                                        </p:attrNameLst>
                                      </p:cBhvr>
                                      <p:to>
                                        <p:strVal val="solid"/>
                                      </p:to>
                                    </p:set>
                                  </p:childTnLst>
                                </p:cTn>
                              </p:par>
                            </p:childTnLst>
                          </p:cTn>
                        </p:par>
                      </p:childTnLst>
                    </p:cTn>
                  </p:par>
                </p:childTnLst>
              </p:cTn>
              <p:nextCondLst>
                <p:cond evt="onClick" delay="0">
                  <p:tgtEl>
                    <p:spTgt spid="4114"/>
                  </p:tgtEl>
                </p:cond>
              </p:nextCondLst>
            </p:seq>
          </p:childTnLst>
        </p:cTn>
      </p:par>
    </p:tnLst>
    <p:bldLst>
      <p:bldP spid="4147" grpId="0" animBg="1"/>
      <p:bldP spid="4147" grpId="1" animBg="1"/>
      <p:bldP spid="4148" grpId="0" animBg="1"/>
      <p:bldP spid="4148"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 name="AutoShape 51"/>
          <p:cNvSpPr>
            <a:spLocks noChangeArrowheads="1"/>
          </p:cNvSpPr>
          <p:nvPr/>
        </p:nvSpPr>
        <p:spPr bwMode="auto">
          <a:xfrm>
            <a:off x="2819400" y="2971801"/>
            <a:ext cx="1981200" cy="390525"/>
          </a:xfrm>
          <a:prstGeom prst="roundRect">
            <a:avLst>
              <a:gd name="adj" fmla="val 16667"/>
            </a:avLst>
          </a:prstGeom>
          <a:solidFill>
            <a:srgbClr val="FFCC00"/>
          </a:solidFill>
          <a:ln w="9525" algn="ctr">
            <a:solidFill>
              <a:schemeClr val="tx1"/>
            </a:solidFill>
            <a:round/>
            <a:headEnd/>
            <a:tailEnd/>
          </a:ln>
          <a:effectLst/>
        </p:spPr>
        <p:txBody>
          <a:bodyPr wrap="none" anchor="ctr"/>
          <a:lstStyle/>
          <a:p>
            <a:endParaRPr lang="en-US">
              <a:latin typeface="Times New Roman" pitchFamily="18" charset="0"/>
              <a:cs typeface="Times New Roman" pitchFamily="18" charset="0"/>
            </a:endParaRPr>
          </a:p>
        </p:txBody>
      </p:sp>
      <p:sp>
        <p:nvSpPr>
          <p:cNvPr id="4098" name="AutoShape 2"/>
          <p:cNvSpPr>
            <a:spLocks noChangeArrowheads="1"/>
          </p:cNvSpPr>
          <p:nvPr/>
        </p:nvSpPr>
        <p:spPr bwMode="auto">
          <a:xfrm>
            <a:off x="0" y="1"/>
            <a:ext cx="9144000" cy="5143500"/>
          </a:xfrm>
          <a:prstGeom prst="roundRect">
            <a:avLst>
              <a:gd name="adj" fmla="val 16667"/>
            </a:avLst>
          </a:prstGeom>
          <a:solidFill>
            <a:schemeClr val="bg1"/>
          </a:solidFill>
          <a:ln w="76200" cmpd="tri">
            <a:solidFill>
              <a:srgbClr val="CC0000"/>
            </a:solidFill>
            <a:round/>
            <a:headEnd/>
            <a:tailEnd/>
          </a:ln>
          <a:effectLst/>
        </p:spPr>
        <p:txBody>
          <a:bodyPr wrap="none" anchor="ctr"/>
          <a:lstStyle/>
          <a:p>
            <a:endParaRPr lang="vi-VN" b="0">
              <a:latin typeface="Times New Roman" pitchFamily="18" charset="0"/>
              <a:cs typeface="Times New Roman" pitchFamily="18" charset="0"/>
            </a:endParaRPr>
          </a:p>
        </p:txBody>
      </p:sp>
      <p:pic>
        <p:nvPicPr>
          <p:cNvPr id="4099" name="Picture 3" descr="an30"/>
          <p:cNvPicPr>
            <a:picLocks noChangeAspect="1" noChangeArrowheads="1" noCrop="1"/>
          </p:cNvPicPr>
          <p:nvPr/>
        </p:nvPicPr>
        <p:blipFill>
          <a:blip r:embed="rId6"/>
          <a:srcRect/>
          <a:stretch>
            <a:fillRect/>
          </a:stretch>
        </p:blipFill>
        <p:spPr bwMode="auto">
          <a:xfrm>
            <a:off x="990600" y="0"/>
            <a:ext cx="1447800" cy="960834"/>
          </a:xfrm>
          <a:prstGeom prst="rect">
            <a:avLst/>
          </a:prstGeom>
          <a:noFill/>
        </p:spPr>
      </p:pic>
      <p:pic>
        <p:nvPicPr>
          <p:cNvPr id="4100" name="Picture 4" descr="33"/>
          <p:cNvPicPr>
            <a:picLocks noChangeAspect="1" noChangeArrowheads="1" noCrop="1"/>
          </p:cNvPicPr>
          <p:nvPr/>
        </p:nvPicPr>
        <p:blipFill>
          <a:blip r:embed="rId7"/>
          <a:srcRect/>
          <a:stretch>
            <a:fillRect/>
          </a:stretch>
        </p:blipFill>
        <p:spPr bwMode="auto">
          <a:xfrm>
            <a:off x="0" y="742950"/>
            <a:ext cx="8458200" cy="57150"/>
          </a:xfrm>
          <a:prstGeom prst="rect">
            <a:avLst/>
          </a:prstGeom>
          <a:noFill/>
        </p:spPr>
      </p:pic>
      <p:sp>
        <p:nvSpPr>
          <p:cNvPr id="4102" name="AutoShape 6"/>
          <p:cNvSpPr>
            <a:spLocks noChangeArrowheads="1"/>
          </p:cNvSpPr>
          <p:nvPr/>
        </p:nvSpPr>
        <p:spPr bwMode="auto">
          <a:xfrm>
            <a:off x="3505200" y="819150"/>
            <a:ext cx="1676400" cy="457200"/>
          </a:xfrm>
          <a:prstGeom prst="roundRect">
            <a:avLst>
              <a:gd name="adj" fmla="val 16667"/>
            </a:avLst>
          </a:prstGeom>
          <a:gradFill rotWithShape="1">
            <a:gsLst>
              <a:gs pos="0">
                <a:srgbClr val="FFCC00"/>
              </a:gs>
              <a:gs pos="100000">
                <a:srgbClr val="CC9900"/>
              </a:gs>
            </a:gsLst>
            <a:lin ang="0" scaled="1"/>
          </a:gradFill>
          <a:ln w="9525">
            <a:noFill/>
            <a:round/>
            <a:headEnd/>
            <a:tailEnd/>
          </a:ln>
          <a:effectLst/>
        </p:spPr>
        <p:txBody>
          <a:bodyPr wrap="none" anchor="ctr"/>
          <a:lstStyle/>
          <a:p>
            <a:endParaRPr lang="en-US">
              <a:latin typeface="Times New Roman" pitchFamily="18" charset="0"/>
              <a:cs typeface="Times New Roman" pitchFamily="18" charset="0"/>
            </a:endParaRPr>
          </a:p>
        </p:txBody>
      </p:sp>
      <p:sp>
        <p:nvSpPr>
          <p:cNvPr id="4103" name="AutoShape 7"/>
          <p:cNvSpPr>
            <a:spLocks noChangeArrowheads="1"/>
          </p:cNvSpPr>
          <p:nvPr/>
        </p:nvSpPr>
        <p:spPr bwMode="auto">
          <a:xfrm>
            <a:off x="3505200" y="819150"/>
            <a:ext cx="1676400" cy="491728"/>
          </a:xfrm>
          <a:prstGeom prst="roundRect">
            <a:avLst>
              <a:gd name="adj" fmla="val 16667"/>
            </a:avLst>
          </a:prstGeom>
          <a:gradFill rotWithShape="1">
            <a:gsLst>
              <a:gs pos="0">
                <a:srgbClr val="FFFF66"/>
              </a:gs>
              <a:gs pos="100000">
                <a:srgbClr val="FFFFCC"/>
              </a:gs>
            </a:gsLst>
            <a:lin ang="0" scaled="1"/>
          </a:gradFill>
          <a:ln w="9525">
            <a:noFill/>
            <a:round/>
            <a:headEnd/>
            <a:tailEnd/>
          </a:ln>
          <a:effectLst/>
        </p:spPr>
        <p:txBody>
          <a:bodyPr wrap="none" anchor="ctr"/>
          <a:lstStyle/>
          <a:p>
            <a:endParaRPr lang="en-US">
              <a:latin typeface="Times New Roman" pitchFamily="18" charset="0"/>
              <a:cs typeface="Times New Roman" pitchFamily="18" charset="0"/>
            </a:endParaRPr>
          </a:p>
        </p:txBody>
      </p:sp>
      <p:sp>
        <p:nvSpPr>
          <p:cNvPr id="4104" name="Text Box 8"/>
          <p:cNvSpPr txBox="1">
            <a:spLocks noChangeArrowheads="1"/>
          </p:cNvSpPr>
          <p:nvPr/>
        </p:nvSpPr>
        <p:spPr bwMode="auto">
          <a:xfrm>
            <a:off x="3505200" y="819150"/>
            <a:ext cx="1612900" cy="461665"/>
          </a:xfrm>
          <a:prstGeom prst="rect">
            <a:avLst/>
          </a:prstGeom>
          <a:noFill/>
          <a:ln w="9525">
            <a:noFill/>
            <a:miter lim="800000"/>
            <a:headEnd/>
            <a:tailEnd/>
          </a:ln>
          <a:effectLst/>
        </p:spPr>
        <p:txBody>
          <a:bodyPr>
            <a:spAutoFit/>
          </a:bodyPr>
          <a:lstStyle/>
          <a:p>
            <a:pPr algn="ctr">
              <a:spcBef>
                <a:spcPct val="50000"/>
              </a:spcBef>
            </a:pPr>
            <a:r>
              <a:rPr lang="en-US" sz="2400" b="1" dirty="0" err="1">
                <a:latin typeface="Times New Roman" pitchFamily="18" charset="0"/>
                <a:cs typeface="Times New Roman" pitchFamily="18" charset="0"/>
              </a:rPr>
              <a:t>Câu</a:t>
            </a:r>
            <a:r>
              <a:rPr lang="en-US" sz="2400" b="1" dirty="0">
                <a:latin typeface="Times New Roman" pitchFamily="18" charset="0"/>
                <a:cs typeface="Times New Roman" pitchFamily="18" charset="0"/>
              </a:rPr>
              <a:t> 2</a:t>
            </a:r>
          </a:p>
        </p:txBody>
      </p:sp>
      <p:pic>
        <p:nvPicPr>
          <p:cNvPr id="4106" name="Picture 10" descr="ani32"/>
          <p:cNvPicPr>
            <a:picLocks noChangeAspect="1" noChangeArrowheads="1" noCrop="1"/>
          </p:cNvPicPr>
          <p:nvPr/>
        </p:nvPicPr>
        <p:blipFill>
          <a:blip r:embed="rId8"/>
          <a:srcRect/>
          <a:stretch>
            <a:fillRect/>
          </a:stretch>
        </p:blipFill>
        <p:spPr bwMode="auto">
          <a:xfrm flipH="1">
            <a:off x="7162800" y="4514857"/>
            <a:ext cx="685800" cy="371476"/>
          </a:xfrm>
          <a:prstGeom prst="rect">
            <a:avLst/>
          </a:prstGeom>
          <a:noFill/>
        </p:spPr>
      </p:pic>
      <p:pic>
        <p:nvPicPr>
          <p:cNvPr id="4110" name="Picture 14" descr="star_tip_md_wht"/>
          <p:cNvPicPr>
            <a:picLocks noChangeAspect="1" noChangeArrowheads="1" noCrop="1"/>
          </p:cNvPicPr>
          <p:nvPr/>
        </p:nvPicPr>
        <p:blipFill>
          <a:blip r:embed="rId9"/>
          <a:srcRect/>
          <a:stretch>
            <a:fillRect/>
          </a:stretch>
        </p:blipFill>
        <p:spPr bwMode="auto">
          <a:xfrm>
            <a:off x="8077200" y="285750"/>
            <a:ext cx="838200" cy="628650"/>
          </a:xfrm>
          <a:prstGeom prst="rect">
            <a:avLst/>
          </a:prstGeom>
          <a:noFill/>
        </p:spPr>
      </p:pic>
      <p:pic>
        <p:nvPicPr>
          <p:cNvPr id="4111" name="Picture 15" descr="people008"/>
          <p:cNvPicPr>
            <a:picLocks noChangeAspect="1" noChangeArrowheads="1" noCrop="1"/>
          </p:cNvPicPr>
          <p:nvPr/>
        </p:nvPicPr>
        <p:blipFill>
          <a:blip r:embed="rId10">
            <a:lum contrast="12000"/>
          </a:blip>
          <a:srcRect/>
          <a:stretch>
            <a:fillRect/>
          </a:stretch>
        </p:blipFill>
        <p:spPr bwMode="auto">
          <a:xfrm>
            <a:off x="228600" y="3790950"/>
            <a:ext cx="971550" cy="857250"/>
          </a:xfrm>
          <a:prstGeom prst="rect">
            <a:avLst/>
          </a:prstGeom>
          <a:noFill/>
        </p:spPr>
      </p:pic>
      <p:sp>
        <p:nvSpPr>
          <p:cNvPr id="4112" name="Text Box 16"/>
          <p:cNvSpPr txBox="1">
            <a:spLocks noChangeArrowheads="1"/>
          </p:cNvSpPr>
          <p:nvPr/>
        </p:nvSpPr>
        <p:spPr bwMode="auto">
          <a:xfrm>
            <a:off x="758875" y="1462023"/>
            <a:ext cx="8083449" cy="523220"/>
          </a:xfrm>
          <a:prstGeom prst="rect">
            <a:avLst/>
          </a:prstGeom>
          <a:noFill/>
          <a:ln w="9525">
            <a:noFill/>
            <a:miter lim="800000"/>
            <a:headEnd/>
            <a:tailEnd/>
          </a:ln>
          <a:effectLst/>
        </p:spPr>
        <p:txBody>
          <a:bodyPr wrap="square">
            <a:spAutoFit/>
          </a:bodyPr>
          <a:lstStyle/>
          <a:p>
            <a:r>
              <a:rPr lang="vi-VN" sz="2800" dirty="0">
                <a:latin typeface="+mj-lt"/>
              </a:rPr>
              <a:t>Đâu là một ví dụ về bảo hiểm bắt buộc ở Việt Nam? </a:t>
            </a:r>
            <a:endParaRPr lang="en-US" sz="2800" b="1" dirty="0">
              <a:latin typeface="+mj-lt"/>
              <a:cs typeface="Times New Roman" pitchFamily="18" charset="0"/>
            </a:endParaRPr>
          </a:p>
        </p:txBody>
      </p:sp>
      <p:sp>
        <p:nvSpPr>
          <p:cNvPr id="4114" name="Text Box 18"/>
          <p:cNvSpPr txBox="1">
            <a:spLocks noChangeArrowheads="1"/>
          </p:cNvSpPr>
          <p:nvPr/>
        </p:nvSpPr>
        <p:spPr bwMode="auto">
          <a:xfrm>
            <a:off x="1143000" y="4324350"/>
            <a:ext cx="990600" cy="369332"/>
          </a:xfrm>
          <a:prstGeom prst="rect">
            <a:avLst/>
          </a:prstGeom>
          <a:solidFill>
            <a:srgbClr val="FFCC66"/>
          </a:solidFill>
          <a:ln w="38100">
            <a:miter lim="800000"/>
            <a:headEnd/>
            <a:tailEnd/>
          </a:ln>
          <a:effectLst/>
          <a:scene3d>
            <a:camera prst="legacyObliqueTopRight"/>
            <a:lightRig rig="legacyFlat3" dir="b"/>
          </a:scene3d>
          <a:sp3d extrusionH="125400" prstMaterial="legacyMatte">
            <a:bevelT w="13500" h="13500" prst="angle"/>
            <a:bevelB w="13500" h="13500" prst="angle"/>
            <a:extrusionClr>
              <a:srgbClr val="FFCC66"/>
            </a:extrusionClr>
          </a:sp3d>
        </p:spPr>
        <p:txBody>
          <a:bodyPr wrap="square">
            <a:spAutoFit/>
            <a:flatTx/>
          </a:bodyPr>
          <a:lstStyle/>
          <a:p>
            <a:pPr algn="l"/>
            <a:r>
              <a:rPr lang="en-US" b="1" dirty="0">
                <a:effectLst>
                  <a:outerShdw blurRad="38100" dist="38100" dir="2700000" algn="tl">
                    <a:srgbClr val="FFFFFF"/>
                  </a:outerShdw>
                </a:effectLst>
                <a:latin typeface="Times New Roman" pitchFamily="18" charset="0"/>
                <a:cs typeface="Times New Roman" pitchFamily="18" charset="0"/>
              </a:rPr>
              <a:t>Đáp án</a:t>
            </a:r>
          </a:p>
        </p:txBody>
      </p:sp>
      <p:grpSp>
        <p:nvGrpSpPr>
          <p:cNvPr id="2" name="Group 19"/>
          <p:cNvGrpSpPr>
            <a:grpSpLocks/>
          </p:cNvGrpSpPr>
          <p:nvPr/>
        </p:nvGrpSpPr>
        <p:grpSpPr bwMode="auto">
          <a:xfrm>
            <a:off x="7697788" y="3771900"/>
            <a:ext cx="1370012" cy="971550"/>
            <a:chOff x="4574" y="3342"/>
            <a:chExt cx="960" cy="912"/>
          </a:xfrm>
        </p:grpSpPr>
        <p:sp>
          <p:nvSpPr>
            <p:cNvPr id="4116" name="AutoShape 20"/>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p:spPr>
          <p:txBody>
            <a:bodyPr wrap="none" anchor="ctr"/>
            <a:lstStyle/>
            <a:p>
              <a:endParaRPr lang="en-US">
                <a:latin typeface="Times New Roman" pitchFamily="18" charset="0"/>
                <a:cs typeface="Times New Roman" pitchFamily="18" charset="0"/>
              </a:endParaRPr>
            </a:p>
          </p:txBody>
        </p:sp>
        <p:sp>
          <p:nvSpPr>
            <p:cNvPr id="4117" name="Text Box 21"/>
            <p:cNvSpPr txBox="1">
              <a:spLocks noChangeArrowheads="1"/>
            </p:cNvSpPr>
            <p:nvPr/>
          </p:nvSpPr>
          <p:spPr bwMode="auto">
            <a:xfrm>
              <a:off x="4828" y="3591"/>
              <a:ext cx="479" cy="607"/>
            </a:xfrm>
            <a:prstGeom prst="rect">
              <a:avLst/>
            </a:prstGeom>
            <a:solidFill>
              <a:srgbClr val="000099"/>
            </a:solidFill>
            <a:ln w="9525">
              <a:noFill/>
              <a:miter lim="800000"/>
              <a:headEnd/>
              <a:tailEnd/>
            </a:ln>
            <a:effectLst/>
          </p:spPr>
          <p:txBody>
            <a:bodyPr>
              <a:spAutoFit/>
            </a:bodyPr>
            <a:lstStyle/>
            <a:p>
              <a:pPr eaLnBrk="0" hangingPunct="0">
                <a:spcBef>
                  <a:spcPct val="50000"/>
                </a:spcBef>
              </a:pPr>
              <a:r>
                <a:rPr lang="en-US" sz="3600">
                  <a:solidFill>
                    <a:schemeClr val="bg1"/>
                  </a:solidFill>
                  <a:latin typeface="Times New Roman" pitchFamily="18" charset="0"/>
                  <a:cs typeface="Times New Roman" pitchFamily="18" charset="0"/>
                </a:rPr>
                <a:t>1</a:t>
              </a:r>
            </a:p>
          </p:txBody>
        </p:sp>
      </p:grpSp>
      <p:grpSp>
        <p:nvGrpSpPr>
          <p:cNvPr id="3" name="Group 22"/>
          <p:cNvGrpSpPr>
            <a:grpSpLocks/>
          </p:cNvGrpSpPr>
          <p:nvPr/>
        </p:nvGrpSpPr>
        <p:grpSpPr bwMode="auto">
          <a:xfrm>
            <a:off x="7697788" y="3771900"/>
            <a:ext cx="1370012" cy="971550"/>
            <a:chOff x="4574" y="3342"/>
            <a:chExt cx="960" cy="912"/>
          </a:xfrm>
        </p:grpSpPr>
        <p:sp>
          <p:nvSpPr>
            <p:cNvPr id="4119" name="AutoShape 23"/>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p:spPr>
          <p:txBody>
            <a:bodyPr wrap="none" anchor="ctr"/>
            <a:lstStyle/>
            <a:p>
              <a:endParaRPr lang="en-US">
                <a:latin typeface="Times New Roman" pitchFamily="18" charset="0"/>
                <a:cs typeface="Times New Roman" pitchFamily="18" charset="0"/>
              </a:endParaRPr>
            </a:p>
          </p:txBody>
        </p:sp>
        <p:sp>
          <p:nvSpPr>
            <p:cNvPr id="4120" name="Text Box 24"/>
            <p:cNvSpPr txBox="1">
              <a:spLocks noChangeArrowheads="1"/>
            </p:cNvSpPr>
            <p:nvPr/>
          </p:nvSpPr>
          <p:spPr bwMode="auto">
            <a:xfrm>
              <a:off x="4828" y="3591"/>
              <a:ext cx="479" cy="607"/>
            </a:xfrm>
            <a:prstGeom prst="rect">
              <a:avLst/>
            </a:prstGeom>
            <a:solidFill>
              <a:srgbClr val="000099"/>
            </a:solidFill>
            <a:ln w="9525">
              <a:noFill/>
              <a:miter lim="800000"/>
              <a:headEnd/>
              <a:tailEnd/>
            </a:ln>
            <a:effectLst/>
          </p:spPr>
          <p:txBody>
            <a:bodyPr>
              <a:spAutoFit/>
            </a:bodyPr>
            <a:lstStyle/>
            <a:p>
              <a:pPr eaLnBrk="0" hangingPunct="0">
                <a:spcBef>
                  <a:spcPct val="50000"/>
                </a:spcBef>
              </a:pPr>
              <a:r>
                <a:rPr lang="en-US" sz="3600">
                  <a:solidFill>
                    <a:schemeClr val="bg1"/>
                  </a:solidFill>
                  <a:latin typeface="Times New Roman" pitchFamily="18" charset="0"/>
                  <a:cs typeface="Times New Roman" pitchFamily="18" charset="0"/>
                </a:rPr>
                <a:t>2</a:t>
              </a:r>
            </a:p>
          </p:txBody>
        </p:sp>
      </p:grpSp>
      <p:grpSp>
        <p:nvGrpSpPr>
          <p:cNvPr id="4" name="Group 25"/>
          <p:cNvGrpSpPr>
            <a:grpSpLocks/>
          </p:cNvGrpSpPr>
          <p:nvPr/>
        </p:nvGrpSpPr>
        <p:grpSpPr bwMode="auto">
          <a:xfrm>
            <a:off x="7697788" y="3771900"/>
            <a:ext cx="1370012" cy="971550"/>
            <a:chOff x="4574" y="3342"/>
            <a:chExt cx="960" cy="912"/>
          </a:xfrm>
        </p:grpSpPr>
        <p:sp>
          <p:nvSpPr>
            <p:cNvPr id="4122" name="AutoShape 26"/>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p:spPr>
          <p:txBody>
            <a:bodyPr wrap="none" anchor="ctr"/>
            <a:lstStyle/>
            <a:p>
              <a:endParaRPr lang="en-US">
                <a:latin typeface="Times New Roman" pitchFamily="18" charset="0"/>
                <a:cs typeface="Times New Roman" pitchFamily="18" charset="0"/>
              </a:endParaRPr>
            </a:p>
          </p:txBody>
        </p:sp>
        <p:sp>
          <p:nvSpPr>
            <p:cNvPr id="4123" name="Text Box 27"/>
            <p:cNvSpPr txBox="1">
              <a:spLocks noChangeArrowheads="1"/>
            </p:cNvSpPr>
            <p:nvPr/>
          </p:nvSpPr>
          <p:spPr bwMode="auto">
            <a:xfrm>
              <a:off x="4828" y="3591"/>
              <a:ext cx="479" cy="607"/>
            </a:xfrm>
            <a:prstGeom prst="rect">
              <a:avLst/>
            </a:prstGeom>
            <a:solidFill>
              <a:srgbClr val="000099"/>
            </a:solidFill>
            <a:ln w="9525">
              <a:noFill/>
              <a:miter lim="800000"/>
              <a:headEnd/>
              <a:tailEnd/>
            </a:ln>
            <a:effectLst/>
          </p:spPr>
          <p:txBody>
            <a:bodyPr>
              <a:spAutoFit/>
            </a:bodyPr>
            <a:lstStyle/>
            <a:p>
              <a:pPr eaLnBrk="0" hangingPunct="0">
                <a:spcBef>
                  <a:spcPct val="50000"/>
                </a:spcBef>
              </a:pPr>
              <a:r>
                <a:rPr lang="en-US" sz="3600">
                  <a:solidFill>
                    <a:schemeClr val="bg1"/>
                  </a:solidFill>
                  <a:latin typeface="Times New Roman" pitchFamily="18" charset="0"/>
                  <a:cs typeface="Times New Roman" pitchFamily="18" charset="0"/>
                </a:rPr>
                <a:t>3</a:t>
              </a:r>
            </a:p>
          </p:txBody>
        </p:sp>
      </p:grpSp>
      <p:grpSp>
        <p:nvGrpSpPr>
          <p:cNvPr id="5" name="Group 28"/>
          <p:cNvGrpSpPr>
            <a:grpSpLocks/>
          </p:cNvGrpSpPr>
          <p:nvPr/>
        </p:nvGrpSpPr>
        <p:grpSpPr bwMode="auto">
          <a:xfrm>
            <a:off x="7697788" y="3771900"/>
            <a:ext cx="1370012" cy="971550"/>
            <a:chOff x="4574" y="3342"/>
            <a:chExt cx="960" cy="912"/>
          </a:xfrm>
        </p:grpSpPr>
        <p:sp>
          <p:nvSpPr>
            <p:cNvPr id="4125" name="AutoShape 29"/>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p:spPr>
          <p:txBody>
            <a:bodyPr wrap="none" anchor="ctr"/>
            <a:lstStyle/>
            <a:p>
              <a:endParaRPr lang="en-US">
                <a:latin typeface="Times New Roman" pitchFamily="18" charset="0"/>
                <a:cs typeface="Times New Roman" pitchFamily="18" charset="0"/>
              </a:endParaRPr>
            </a:p>
          </p:txBody>
        </p:sp>
        <p:sp>
          <p:nvSpPr>
            <p:cNvPr id="4126" name="Text Box 30"/>
            <p:cNvSpPr txBox="1">
              <a:spLocks noChangeArrowheads="1"/>
            </p:cNvSpPr>
            <p:nvPr/>
          </p:nvSpPr>
          <p:spPr bwMode="auto">
            <a:xfrm>
              <a:off x="4828" y="3591"/>
              <a:ext cx="479" cy="607"/>
            </a:xfrm>
            <a:prstGeom prst="rect">
              <a:avLst/>
            </a:prstGeom>
            <a:solidFill>
              <a:srgbClr val="000099"/>
            </a:solidFill>
            <a:ln w="9525">
              <a:noFill/>
              <a:miter lim="800000"/>
              <a:headEnd/>
              <a:tailEnd/>
            </a:ln>
            <a:effectLst/>
          </p:spPr>
          <p:txBody>
            <a:bodyPr>
              <a:spAutoFit/>
            </a:bodyPr>
            <a:lstStyle/>
            <a:p>
              <a:pPr eaLnBrk="0" hangingPunct="0">
                <a:spcBef>
                  <a:spcPct val="50000"/>
                </a:spcBef>
              </a:pPr>
              <a:r>
                <a:rPr lang="en-US" sz="3600">
                  <a:solidFill>
                    <a:schemeClr val="bg1"/>
                  </a:solidFill>
                  <a:latin typeface="Times New Roman" pitchFamily="18" charset="0"/>
                  <a:cs typeface="Times New Roman" pitchFamily="18" charset="0"/>
                </a:rPr>
                <a:t>4</a:t>
              </a:r>
            </a:p>
          </p:txBody>
        </p:sp>
      </p:grpSp>
      <p:grpSp>
        <p:nvGrpSpPr>
          <p:cNvPr id="6" name="Group 31"/>
          <p:cNvGrpSpPr>
            <a:grpSpLocks/>
          </p:cNvGrpSpPr>
          <p:nvPr/>
        </p:nvGrpSpPr>
        <p:grpSpPr bwMode="auto">
          <a:xfrm>
            <a:off x="7697788" y="3771900"/>
            <a:ext cx="1370012" cy="971550"/>
            <a:chOff x="4574" y="3342"/>
            <a:chExt cx="960" cy="912"/>
          </a:xfrm>
        </p:grpSpPr>
        <p:sp>
          <p:nvSpPr>
            <p:cNvPr id="4128" name="AutoShape 32"/>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p:spPr>
          <p:txBody>
            <a:bodyPr wrap="none" anchor="ctr"/>
            <a:lstStyle/>
            <a:p>
              <a:endParaRPr lang="en-US">
                <a:latin typeface="Times New Roman" pitchFamily="18" charset="0"/>
                <a:cs typeface="Times New Roman" pitchFamily="18" charset="0"/>
              </a:endParaRPr>
            </a:p>
          </p:txBody>
        </p:sp>
        <p:sp>
          <p:nvSpPr>
            <p:cNvPr id="4129" name="Text Box 33"/>
            <p:cNvSpPr txBox="1">
              <a:spLocks noChangeArrowheads="1"/>
            </p:cNvSpPr>
            <p:nvPr/>
          </p:nvSpPr>
          <p:spPr bwMode="auto">
            <a:xfrm>
              <a:off x="4828" y="3591"/>
              <a:ext cx="479" cy="607"/>
            </a:xfrm>
            <a:prstGeom prst="rect">
              <a:avLst/>
            </a:prstGeom>
            <a:solidFill>
              <a:srgbClr val="000099"/>
            </a:solidFill>
            <a:ln w="9525">
              <a:noFill/>
              <a:miter lim="800000"/>
              <a:headEnd/>
              <a:tailEnd/>
            </a:ln>
            <a:effectLst/>
          </p:spPr>
          <p:txBody>
            <a:bodyPr>
              <a:spAutoFit/>
            </a:bodyPr>
            <a:lstStyle/>
            <a:p>
              <a:pPr eaLnBrk="0" hangingPunct="0">
                <a:spcBef>
                  <a:spcPct val="50000"/>
                </a:spcBef>
              </a:pPr>
              <a:r>
                <a:rPr lang="en-US" sz="3600">
                  <a:solidFill>
                    <a:schemeClr val="bg1"/>
                  </a:solidFill>
                  <a:latin typeface="Times New Roman" pitchFamily="18" charset="0"/>
                  <a:cs typeface="Times New Roman" pitchFamily="18" charset="0"/>
                </a:rPr>
                <a:t>5</a:t>
              </a:r>
            </a:p>
          </p:txBody>
        </p:sp>
      </p:grpSp>
      <p:grpSp>
        <p:nvGrpSpPr>
          <p:cNvPr id="7" name="Group 34"/>
          <p:cNvGrpSpPr>
            <a:grpSpLocks/>
          </p:cNvGrpSpPr>
          <p:nvPr/>
        </p:nvGrpSpPr>
        <p:grpSpPr bwMode="auto">
          <a:xfrm>
            <a:off x="7697788" y="3771900"/>
            <a:ext cx="1370012" cy="971550"/>
            <a:chOff x="4574" y="3342"/>
            <a:chExt cx="960" cy="912"/>
          </a:xfrm>
        </p:grpSpPr>
        <p:sp>
          <p:nvSpPr>
            <p:cNvPr id="4131" name="AutoShape 35"/>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p:spPr>
          <p:txBody>
            <a:bodyPr wrap="none" anchor="ctr"/>
            <a:lstStyle/>
            <a:p>
              <a:endParaRPr lang="en-US">
                <a:latin typeface="Times New Roman" pitchFamily="18" charset="0"/>
                <a:cs typeface="Times New Roman" pitchFamily="18" charset="0"/>
              </a:endParaRPr>
            </a:p>
          </p:txBody>
        </p:sp>
        <p:sp>
          <p:nvSpPr>
            <p:cNvPr id="4132" name="Text Box 36"/>
            <p:cNvSpPr txBox="1">
              <a:spLocks noChangeArrowheads="1"/>
            </p:cNvSpPr>
            <p:nvPr/>
          </p:nvSpPr>
          <p:spPr bwMode="auto">
            <a:xfrm>
              <a:off x="4828" y="3591"/>
              <a:ext cx="479" cy="607"/>
            </a:xfrm>
            <a:prstGeom prst="rect">
              <a:avLst/>
            </a:prstGeom>
            <a:solidFill>
              <a:srgbClr val="000099"/>
            </a:solidFill>
            <a:ln w="9525">
              <a:noFill/>
              <a:miter lim="800000"/>
              <a:headEnd/>
              <a:tailEnd/>
            </a:ln>
            <a:effectLst/>
          </p:spPr>
          <p:txBody>
            <a:bodyPr>
              <a:spAutoFit/>
            </a:bodyPr>
            <a:lstStyle/>
            <a:p>
              <a:pPr eaLnBrk="0" hangingPunct="0">
                <a:spcBef>
                  <a:spcPct val="50000"/>
                </a:spcBef>
              </a:pPr>
              <a:r>
                <a:rPr lang="en-US" sz="3600">
                  <a:solidFill>
                    <a:schemeClr val="bg1"/>
                  </a:solidFill>
                  <a:latin typeface="Times New Roman" pitchFamily="18" charset="0"/>
                  <a:cs typeface="Times New Roman" pitchFamily="18" charset="0"/>
                </a:rPr>
                <a:t>6</a:t>
              </a:r>
            </a:p>
          </p:txBody>
        </p:sp>
      </p:grpSp>
      <p:grpSp>
        <p:nvGrpSpPr>
          <p:cNvPr id="8" name="Group 37"/>
          <p:cNvGrpSpPr>
            <a:grpSpLocks/>
          </p:cNvGrpSpPr>
          <p:nvPr/>
        </p:nvGrpSpPr>
        <p:grpSpPr bwMode="auto">
          <a:xfrm>
            <a:off x="7697788" y="3771900"/>
            <a:ext cx="1370012" cy="971550"/>
            <a:chOff x="4574" y="3342"/>
            <a:chExt cx="960" cy="912"/>
          </a:xfrm>
        </p:grpSpPr>
        <p:sp>
          <p:nvSpPr>
            <p:cNvPr id="4134" name="AutoShape 38"/>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p:spPr>
          <p:txBody>
            <a:bodyPr wrap="none" anchor="ctr"/>
            <a:lstStyle/>
            <a:p>
              <a:endParaRPr lang="en-US">
                <a:latin typeface="Times New Roman" pitchFamily="18" charset="0"/>
                <a:cs typeface="Times New Roman" pitchFamily="18" charset="0"/>
              </a:endParaRPr>
            </a:p>
          </p:txBody>
        </p:sp>
        <p:sp>
          <p:nvSpPr>
            <p:cNvPr id="4135" name="Text Box 39"/>
            <p:cNvSpPr txBox="1">
              <a:spLocks noChangeArrowheads="1"/>
            </p:cNvSpPr>
            <p:nvPr/>
          </p:nvSpPr>
          <p:spPr bwMode="auto">
            <a:xfrm>
              <a:off x="4828" y="3591"/>
              <a:ext cx="479" cy="607"/>
            </a:xfrm>
            <a:prstGeom prst="rect">
              <a:avLst/>
            </a:prstGeom>
            <a:solidFill>
              <a:srgbClr val="000099"/>
            </a:solidFill>
            <a:ln w="9525">
              <a:noFill/>
              <a:miter lim="800000"/>
              <a:headEnd/>
              <a:tailEnd/>
            </a:ln>
            <a:effectLst/>
          </p:spPr>
          <p:txBody>
            <a:bodyPr>
              <a:spAutoFit/>
            </a:bodyPr>
            <a:lstStyle/>
            <a:p>
              <a:pPr eaLnBrk="0" hangingPunct="0">
                <a:spcBef>
                  <a:spcPct val="50000"/>
                </a:spcBef>
              </a:pPr>
              <a:r>
                <a:rPr lang="en-US" sz="3600">
                  <a:solidFill>
                    <a:schemeClr val="bg1"/>
                  </a:solidFill>
                  <a:latin typeface="Times New Roman" pitchFamily="18" charset="0"/>
                  <a:cs typeface="Times New Roman" pitchFamily="18" charset="0"/>
                </a:rPr>
                <a:t>7</a:t>
              </a:r>
            </a:p>
          </p:txBody>
        </p:sp>
      </p:grpSp>
      <p:grpSp>
        <p:nvGrpSpPr>
          <p:cNvPr id="9" name="Group 40"/>
          <p:cNvGrpSpPr>
            <a:grpSpLocks/>
          </p:cNvGrpSpPr>
          <p:nvPr/>
        </p:nvGrpSpPr>
        <p:grpSpPr bwMode="auto">
          <a:xfrm>
            <a:off x="7697788" y="3771900"/>
            <a:ext cx="1370012" cy="971550"/>
            <a:chOff x="4574" y="3342"/>
            <a:chExt cx="960" cy="912"/>
          </a:xfrm>
        </p:grpSpPr>
        <p:sp>
          <p:nvSpPr>
            <p:cNvPr id="4137" name="AutoShape 41"/>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p:spPr>
          <p:txBody>
            <a:bodyPr wrap="none" anchor="ctr"/>
            <a:lstStyle/>
            <a:p>
              <a:endParaRPr lang="en-US">
                <a:latin typeface="Times New Roman" pitchFamily="18" charset="0"/>
                <a:cs typeface="Times New Roman" pitchFamily="18" charset="0"/>
              </a:endParaRPr>
            </a:p>
          </p:txBody>
        </p:sp>
        <p:sp>
          <p:nvSpPr>
            <p:cNvPr id="4138" name="Text Box 42"/>
            <p:cNvSpPr txBox="1">
              <a:spLocks noChangeArrowheads="1"/>
            </p:cNvSpPr>
            <p:nvPr/>
          </p:nvSpPr>
          <p:spPr bwMode="auto">
            <a:xfrm>
              <a:off x="4828" y="3591"/>
              <a:ext cx="479" cy="607"/>
            </a:xfrm>
            <a:prstGeom prst="rect">
              <a:avLst/>
            </a:prstGeom>
            <a:solidFill>
              <a:srgbClr val="000099"/>
            </a:solidFill>
            <a:ln w="9525">
              <a:noFill/>
              <a:miter lim="800000"/>
              <a:headEnd/>
              <a:tailEnd/>
            </a:ln>
            <a:effectLst/>
          </p:spPr>
          <p:txBody>
            <a:bodyPr>
              <a:spAutoFit/>
            </a:bodyPr>
            <a:lstStyle/>
            <a:p>
              <a:pPr eaLnBrk="0" hangingPunct="0">
                <a:spcBef>
                  <a:spcPct val="50000"/>
                </a:spcBef>
              </a:pPr>
              <a:r>
                <a:rPr lang="en-US" sz="3600">
                  <a:solidFill>
                    <a:schemeClr val="bg1"/>
                  </a:solidFill>
                  <a:latin typeface="Times New Roman" pitchFamily="18" charset="0"/>
                  <a:cs typeface="Times New Roman" pitchFamily="18" charset="0"/>
                </a:rPr>
                <a:t>8</a:t>
              </a:r>
            </a:p>
          </p:txBody>
        </p:sp>
      </p:grpSp>
      <p:grpSp>
        <p:nvGrpSpPr>
          <p:cNvPr id="10" name="Group 43"/>
          <p:cNvGrpSpPr>
            <a:grpSpLocks/>
          </p:cNvGrpSpPr>
          <p:nvPr/>
        </p:nvGrpSpPr>
        <p:grpSpPr bwMode="auto">
          <a:xfrm>
            <a:off x="7697788" y="3771900"/>
            <a:ext cx="1370012" cy="971550"/>
            <a:chOff x="4574" y="3342"/>
            <a:chExt cx="960" cy="912"/>
          </a:xfrm>
        </p:grpSpPr>
        <p:sp>
          <p:nvSpPr>
            <p:cNvPr id="4140" name="AutoShape 44"/>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p:spPr>
          <p:txBody>
            <a:bodyPr wrap="none" anchor="ctr"/>
            <a:lstStyle/>
            <a:p>
              <a:endParaRPr lang="en-US">
                <a:latin typeface="Times New Roman" pitchFamily="18" charset="0"/>
                <a:cs typeface="Times New Roman" pitchFamily="18" charset="0"/>
              </a:endParaRPr>
            </a:p>
          </p:txBody>
        </p:sp>
        <p:sp>
          <p:nvSpPr>
            <p:cNvPr id="4141" name="Text Box 45"/>
            <p:cNvSpPr txBox="1">
              <a:spLocks noChangeArrowheads="1"/>
            </p:cNvSpPr>
            <p:nvPr/>
          </p:nvSpPr>
          <p:spPr bwMode="auto">
            <a:xfrm>
              <a:off x="4828" y="3591"/>
              <a:ext cx="479" cy="607"/>
            </a:xfrm>
            <a:prstGeom prst="rect">
              <a:avLst/>
            </a:prstGeom>
            <a:solidFill>
              <a:srgbClr val="000099"/>
            </a:solidFill>
            <a:ln w="9525">
              <a:noFill/>
              <a:miter lim="800000"/>
              <a:headEnd/>
              <a:tailEnd/>
            </a:ln>
            <a:effectLst/>
          </p:spPr>
          <p:txBody>
            <a:bodyPr>
              <a:spAutoFit/>
            </a:bodyPr>
            <a:lstStyle/>
            <a:p>
              <a:pPr eaLnBrk="0" hangingPunct="0">
                <a:spcBef>
                  <a:spcPct val="50000"/>
                </a:spcBef>
              </a:pPr>
              <a:r>
                <a:rPr lang="en-US" sz="3600">
                  <a:solidFill>
                    <a:schemeClr val="bg1"/>
                  </a:solidFill>
                  <a:latin typeface="Times New Roman" pitchFamily="18" charset="0"/>
                  <a:cs typeface="Times New Roman" pitchFamily="18" charset="0"/>
                </a:rPr>
                <a:t>9</a:t>
              </a:r>
            </a:p>
          </p:txBody>
        </p:sp>
      </p:grpSp>
      <p:grpSp>
        <p:nvGrpSpPr>
          <p:cNvPr id="11" name="Group 46"/>
          <p:cNvGrpSpPr>
            <a:grpSpLocks/>
          </p:cNvGrpSpPr>
          <p:nvPr/>
        </p:nvGrpSpPr>
        <p:grpSpPr bwMode="auto">
          <a:xfrm>
            <a:off x="7696200" y="3770710"/>
            <a:ext cx="1371600" cy="972615"/>
            <a:chOff x="4574" y="3342"/>
            <a:chExt cx="960" cy="913"/>
          </a:xfrm>
        </p:grpSpPr>
        <p:sp>
          <p:nvSpPr>
            <p:cNvPr id="4143" name="AutoShape 47"/>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p:spPr>
          <p:txBody>
            <a:bodyPr wrap="none" anchor="ctr"/>
            <a:lstStyle/>
            <a:p>
              <a:endParaRPr lang="en-US">
                <a:latin typeface="Times New Roman" pitchFamily="18" charset="0"/>
                <a:cs typeface="Times New Roman" pitchFamily="18" charset="0"/>
              </a:endParaRPr>
            </a:p>
          </p:txBody>
        </p:sp>
        <p:sp>
          <p:nvSpPr>
            <p:cNvPr id="4144" name="Text Box 48"/>
            <p:cNvSpPr txBox="1">
              <a:spLocks noChangeArrowheads="1"/>
            </p:cNvSpPr>
            <p:nvPr/>
          </p:nvSpPr>
          <p:spPr bwMode="auto">
            <a:xfrm>
              <a:off x="4841" y="3591"/>
              <a:ext cx="533" cy="664"/>
            </a:xfrm>
            <a:prstGeom prst="rect">
              <a:avLst/>
            </a:prstGeom>
            <a:solidFill>
              <a:srgbClr val="000099"/>
            </a:solidFill>
            <a:ln w="9525">
              <a:noFill/>
              <a:miter lim="800000"/>
              <a:headEnd/>
              <a:tailEnd/>
            </a:ln>
            <a:effectLst/>
          </p:spPr>
          <p:txBody>
            <a:bodyPr wrap="square">
              <a:spAutoFit/>
            </a:bodyPr>
            <a:lstStyle/>
            <a:p>
              <a:pPr eaLnBrk="0" hangingPunct="0">
                <a:spcBef>
                  <a:spcPct val="50000"/>
                </a:spcBef>
              </a:pPr>
              <a:r>
                <a:rPr lang="en-US" sz="2000" dirty="0">
                  <a:solidFill>
                    <a:schemeClr val="bg1"/>
                  </a:solidFill>
                  <a:latin typeface="Times New Roman" pitchFamily="18" charset="0"/>
                  <a:cs typeface="Times New Roman" pitchFamily="18" charset="0"/>
                </a:rPr>
                <a:t>HẾT GIỜ</a:t>
              </a:r>
            </a:p>
          </p:txBody>
        </p:sp>
      </p:grpSp>
      <p:sp>
        <p:nvSpPr>
          <p:cNvPr id="4145" name="Text Box 49"/>
          <p:cNvSpPr txBox="1">
            <a:spLocks noChangeArrowheads="1"/>
          </p:cNvSpPr>
          <p:nvPr/>
        </p:nvSpPr>
        <p:spPr bwMode="auto">
          <a:xfrm>
            <a:off x="4419600" y="4572001"/>
            <a:ext cx="838200" cy="461665"/>
          </a:xfrm>
          <a:prstGeom prst="rect">
            <a:avLst/>
          </a:prstGeom>
          <a:noFill/>
          <a:ln w="9525">
            <a:noFill/>
            <a:miter lim="800000"/>
            <a:headEnd/>
            <a:tailEnd/>
          </a:ln>
          <a:effectLst/>
        </p:spPr>
        <p:txBody>
          <a:bodyPr>
            <a:spAutoFit/>
          </a:bodyPr>
          <a:lstStyle/>
          <a:p>
            <a:pPr algn="l"/>
            <a:r>
              <a:rPr lang="en-US" sz="2400">
                <a:latin typeface="Times New Roman" pitchFamily="18" charset="0"/>
                <a:cs typeface="Times New Roman" pitchFamily="18" charset="0"/>
              </a:rPr>
              <a:t>10s</a:t>
            </a:r>
          </a:p>
        </p:txBody>
      </p:sp>
      <p:sp>
        <p:nvSpPr>
          <p:cNvPr id="4148" name="AutoShape 52"/>
          <p:cNvSpPr>
            <a:spLocks noChangeArrowheads="1"/>
          </p:cNvSpPr>
          <p:nvPr/>
        </p:nvSpPr>
        <p:spPr bwMode="auto">
          <a:xfrm>
            <a:off x="1020490" y="2034080"/>
            <a:ext cx="7315200" cy="502837"/>
          </a:xfrm>
          <a:prstGeom prst="roundRect">
            <a:avLst>
              <a:gd name="adj" fmla="val 16667"/>
            </a:avLst>
          </a:prstGeom>
          <a:solidFill>
            <a:srgbClr val="FFCC00"/>
          </a:solidFill>
          <a:ln w="9525" algn="ctr">
            <a:solidFill>
              <a:schemeClr val="tx1"/>
            </a:solidFill>
            <a:round/>
            <a:headEnd/>
            <a:tailEnd/>
          </a:ln>
          <a:effectLst/>
        </p:spPr>
        <p:txBody>
          <a:bodyPr wrap="none" anchor="ctr"/>
          <a:lstStyle/>
          <a:p>
            <a:endParaRPr lang="en-US">
              <a:latin typeface="Times New Roman" pitchFamily="18" charset="0"/>
              <a:cs typeface="Times New Roman" pitchFamily="18" charset="0"/>
            </a:endParaRPr>
          </a:p>
        </p:txBody>
      </p:sp>
      <p:sp>
        <p:nvSpPr>
          <p:cNvPr id="4146" name="Text Box 50"/>
          <p:cNvSpPr txBox="1">
            <a:spLocks noChangeArrowheads="1"/>
          </p:cNvSpPr>
          <p:nvPr/>
        </p:nvSpPr>
        <p:spPr bwMode="auto">
          <a:xfrm>
            <a:off x="758875" y="2092684"/>
            <a:ext cx="7696201" cy="1754326"/>
          </a:xfrm>
          <a:prstGeom prst="rect">
            <a:avLst/>
          </a:prstGeom>
          <a:noFill/>
          <a:ln w="9525">
            <a:solidFill>
              <a:schemeClr val="accent1"/>
            </a:solidFill>
            <a:miter lim="800000"/>
            <a:headEnd/>
            <a:tailEnd/>
          </a:ln>
          <a:effectLst/>
        </p:spPr>
        <p:txBody>
          <a:bodyPr wrap="square">
            <a:spAutoFit/>
          </a:bodyPr>
          <a:lstStyle/>
          <a:p>
            <a:r>
              <a:rPr lang="vi-VN" sz="2400" dirty="0">
                <a:latin typeface="Times New Roman" pitchFamily="18" charset="0"/>
                <a:cs typeface="Times New Roman" pitchFamily="18" charset="0"/>
              </a:rPr>
              <a:t>a.</a:t>
            </a:r>
            <a:r>
              <a:rPr lang="en-US" sz="2400" dirty="0">
                <a:latin typeface="Times New Roman" pitchFamily="18" charset="0"/>
                <a:cs typeface="Times New Roman" pitchFamily="18" charset="0"/>
              </a:rPr>
              <a:t> </a:t>
            </a:r>
            <a:r>
              <a:rPr lang="vi-VN" sz="2800" dirty="0">
                <a:latin typeface="+mj-lt"/>
              </a:rPr>
              <a:t>Bảo hiểm trách nhiệm dân sự của chủ xe cơ giới</a:t>
            </a:r>
            <a:r>
              <a:rPr lang="vi-VN" sz="2800" dirty="0">
                <a:latin typeface="+mj-lt"/>
                <a:cs typeface="Times New Roman" pitchFamily="18" charset="0"/>
              </a:rPr>
              <a:t>.</a:t>
            </a:r>
            <a:endParaRPr lang="en-US" sz="2800" dirty="0">
              <a:latin typeface="+mj-lt"/>
              <a:cs typeface="Times New Roman" pitchFamily="18" charset="0"/>
            </a:endParaRPr>
          </a:p>
          <a:p>
            <a:r>
              <a:rPr lang="vi-VN" sz="2400" dirty="0">
                <a:latin typeface="Times New Roman" pitchFamily="18" charset="0"/>
                <a:cs typeface="Times New Roman" pitchFamily="18" charset="0"/>
              </a:rPr>
              <a:t>b. </a:t>
            </a:r>
            <a:r>
              <a:rPr lang="vi-VN" sz="2800" dirty="0">
                <a:latin typeface="+mj-lt"/>
              </a:rPr>
              <a:t>Bảo hiểm nhân thọ.</a:t>
            </a:r>
            <a:endParaRPr lang="en-US" sz="2800" dirty="0">
              <a:latin typeface="+mj-lt"/>
              <a:cs typeface="Times New Roman" pitchFamily="18" charset="0"/>
            </a:endParaRPr>
          </a:p>
          <a:p>
            <a:r>
              <a:rPr lang="vi-VN" sz="2400" dirty="0">
                <a:latin typeface="Times New Roman" pitchFamily="18" charset="0"/>
                <a:cs typeface="Times New Roman" pitchFamily="18" charset="0"/>
              </a:rPr>
              <a:t>c. </a:t>
            </a:r>
            <a:r>
              <a:rPr lang="vi-VN" sz="2800" dirty="0">
                <a:latin typeface="+mj-lt"/>
              </a:rPr>
              <a:t>Bảo hiểm xe máy.</a:t>
            </a:r>
            <a:endParaRPr lang="en-US" sz="2800" dirty="0">
              <a:latin typeface="+mj-lt"/>
              <a:cs typeface="Times New Roman" pitchFamily="18" charset="0"/>
            </a:endParaRPr>
          </a:p>
          <a:p>
            <a:r>
              <a:rPr lang="vi-VN" sz="2400" dirty="0">
                <a:latin typeface="Times New Roman" pitchFamily="18" charset="0"/>
                <a:cs typeface="Times New Roman" pitchFamily="18" charset="0"/>
              </a:rPr>
              <a:t>d. Bảo hiểm nhà ở.</a:t>
            </a:r>
            <a:endParaRPr lang="en-US" dirty="0"/>
          </a:p>
        </p:txBody>
      </p:sp>
    </p:spTree>
  </p:cSld>
  <p:clrMapOvr>
    <a:masterClrMapping/>
  </p:clrMapOvr>
  <p:transition spd="slow" advClick="0">
    <p:wipe dir="d"/>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nodeType="withEffect">
                                  <p:stCondLst>
                                    <p:cond delay="2000"/>
                                  </p:stCondLst>
                                  <p:iterate type="lt">
                                    <p:tmPct val="50000"/>
                                  </p:iterate>
                                  <p:childTnLst>
                                    <p:set>
                                      <p:cBhvr>
                                        <p:cTn id="6" dur="1" fill="hold">
                                          <p:stCondLst>
                                            <p:cond delay="0"/>
                                          </p:stCondLst>
                                        </p:cTn>
                                        <p:tgtEl>
                                          <p:spTgt spid="4112"/>
                                        </p:tgtEl>
                                        <p:attrNameLst>
                                          <p:attrName>style.visibility</p:attrName>
                                        </p:attrNameLst>
                                      </p:cBhvr>
                                      <p:to>
                                        <p:strVal val="visible"/>
                                      </p:to>
                                    </p:set>
                                    <p:anim calcmode="discrete" valueType="clr">
                                      <p:cBhvr override="childStyle">
                                        <p:cTn id="7" dur="80"/>
                                        <p:tgtEl>
                                          <p:spTgt spid="411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112"/>
                                        </p:tgtEl>
                                        <p:attrNameLst>
                                          <p:attrName>fillcolor</p:attrName>
                                        </p:attrNameLst>
                                      </p:cBhvr>
                                      <p:tavLst>
                                        <p:tav tm="0">
                                          <p:val>
                                            <p:clrVal>
                                              <a:schemeClr val="accent2"/>
                                            </p:clrVal>
                                          </p:val>
                                        </p:tav>
                                        <p:tav tm="50000">
                                          <p:val>
                                            <p:clrVal>
                                              <a:schemeClr val="hlink"/>
                                            </p:clrVal>
                                          </p:val>
                                        </p:tav>
                                      </p:tavLst>
                                    </p:anim>
                                    <p:set>
                                      <p:cBhvr>
                                        <p:cTn id="9" dur="80"/>
                                        <p:tgtEl>
                                          <p:spTgt spid="4112"/>
                                        </p:tgtEl>
                                        <p:attrNameLst>
                                          <p:attrName>fill.type</p:attrName>
                                        </p:attrNameLst>
                                      </p:cBhvr>
                                      <p:to>
                                        <p:strVal val="solid"/>
                                      </p:to>
                                    </p:set>
                                  </p:childTnLst>
                                </p:cTn>
                              </p:par>
                              <p:par>
                                <p:cTn id="10" presetID="27" presetClass="entr" presetSubtype="0" fill="hold" nodeType="withEffect">
                                  <p:stCondLst>
                                    <p:cond delay="5000"/>
                                  </p:stCondLst>
                                  <p:iterate type="lt">
                                    <p:tmPct val="50000"/>
                                  </p:iterate>
                                  <p:childTnLst>
                                    <p:set>
                                      <p:cBhvr>
                                        <p:cTn id="11" dur="1" fill="hold">
                                          <p:stCondLst>
                                            <p:cond delay="0"/>
                                          </p:stCondLst>
                                        </p:cTn>
                                        <p:tgtEl>
                                          <p:spTgt spid="4146"/>
                                        </p:tgtEl>
                                        <p:attrNameLst>
                                          <p:attrName>style.visibility</p:attrName>
                                        </p:attrNameLst>
                                      </p:cBhvr>
                                      <p:to>
                                        <p:strVal val="visible"/>
                                      </p:to>
                                    </p:set>
                                    <p:anim calcmode="discrete" valueType="clr">
                                      <p:cBhvr override="childStyle">
                                        <p:cTn id="12" dur="150"/>
                                        <p:tgtEl>
                                          <p:spTgt spid="4146"/>
                                        </p:tgtEl>
                                        <p:attrNameLst>
                                          <p:attrName>style.color</p:attrName>
                                        </p:attrNameLst>
                                      </p:cBhvr>
                                      <p:tavLst>
                                        <p:tav tm="0">
                                          <p:val>
                                            <p:clrVal>
                                              <a:schemeClr val="accent2"/>
                                            </p:clrVal>
                                          </p:val>
                                        </p:tav>
                                        <p:tav tm="50000">
                                          <p:val>
                                            <p:clrVal>
                                              <a:schemeClr val="hlink"/>
                                            </p:clrVal>
                                          </p:val>
                                        </p:tav>
                                      </p:tavLst>
                                    </p:anim>
                                    <p:anim calcmode="discrete" valueType="clr">
                                      <p:cBhvr>
                                        <p:cTn id="13" dur="150"/>
                                        <p:tgtEl>
                                          <p:spTgt spid="4146"/>
                                        </p:tgtEl>
                                        <p:attrNameLst>
                                          <p:attrName>fillcolor</p:attrName>
                                        </p:attrNameLst>
                                      </p:cBhvr>
                                      <p:tavLst>
                                        <p:tav tm="0">
                                          <p:val>
                                            <p:clrVal>
                                              <a:schemeClr val="accent2"/>
                                            </p:clrVal>
                                          </p:val>
                                        </p:tav>
                                        <p:tav tm="50000">
                                          <p:val>
                                            <p:clrVal>
                                              <a:schemeClr val="hlink"/>
                                            </p:clrVal>
                                          </p:val>
                                        </p:tav>
                                      </p:tavLst>
                                    </p:anim>
                                    <p:set>
                                      <p:cBhvr>
                                        <p:cTn id="14" dur="150"/>
                                        <p:tgtEl>
                                          <p:spTgt spid="414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4145"/>
                    </p:tgtEl>
                  </p:cond>
                </p:stCondLst>
                <p:endSync evt="end" delay="0">
                  <p:rtn val="all"/>
                </p:endSync>
                <p:childTnLst>
                  <p:par>
                    <p:cTn id="16" fill="hold">
                      <p:stCondLst>
                        <p:cond delay="0"/>
                      </p:stCondLst>
                      <p:childTnLst>
                        <p:par>
                          <p:cTn id="17" fill="hold">
                            <p:stCondLst>
                              <p:cond delay="0"/>
                            </p:stCondLst>
                            <p:childTnLst>
                              <p:par>
                                <p:cTn id="18" presetID="1" presetClass="entr" presetSubtype="0" fill="hold" nodeType="clickEffect">
                                  <p:stCondLst>
                                    <p:cond delay="1000"/>
                                  </p:stCondLst>
                                  <p:childTnLst>
                                    <p:set>
                                      <p:cBhvr>
                                        <p:cTn id="19" dur="1" fill="hold">
                                          <p:stCondLst>
                                            <p:cond delay="499"/>
                                          </p:stCondLst>
                                        </p:cTn>
                                        <p:tgtEl>
                                          <p:spTgt spid="2"/>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3" name="beep.wav"/>
                                        </p:tgtEl>
                                      </p:cMediaNode>
                                    </p:audio>
                                  </p:subTnLst>
                                </p:cTn>
                              </p:par>
                            </p:childTnLst>
                          </p:cTn>
                        </p:par>
                        <p:par>
                          <p:cTn id="20" fill="hold">
                            <p:stCondLst>
                              <p:cond delay="1500"/>
                            </p:stCondLst>
                            <p:childTnLst>
                              <p:par>
                                <p:cTn id="21" presetID="1" presetClass="entr" presetSubtype="0" fill="hold" nodeType="afterEffect">
                                  <p:stCondLst>
                                    <p:cond delay="1000"/>
                                  </p:stCondLst>
                                  <p:childTnLst>
                                    <p:set>
                                      <p:cBhvr>
                                        <p:cTn id="22" dur="1" fill="hold">
                                          <p:stCondLst>
                                            <p:cond delay="499"/>
                                          </p:stCondLst>
                                        </p:cTn>
                                        <p:tgtEl>
                                          <p:spTgt spid="3"/>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3" name="beep.wav"/>
                                        </p:tgtEl>
                                      </p:cMediaNode>
                                    </p:audio>
                                  </p:subTnLst>
                                </p:cTn>
                              </p:par>
                            </p:childTnLst>
                          </p:cTn>
                        </p:par>
                        <p:par>
                          <p:cTn id="23" fill="hold">
                            <p:stCondLst>
                              <p:cond delay="3000"/>
                            </p:stCondLst>
                            <p:childTnLst>
                              <p:par>
                                <p:cTn id="24" presetID="1" presetClass="entr" presetSubtype="0" fill="hold" nodeType="afterEffect">
                                  <p:stCondLst>
                                    <p:cond delay="1000"/>
                                  </p:stCondLst>
                                  <p:childTnLst>
                                    <p:set>
                                      <p:cBhvr>
                                        <p:cTn id="25" dur="1" fill="hold">
                                          <p:stCondLst>
                                            <p:cond delay="499"/>
                                          </p:stCondLst>
                                        </p:cTn>
                                        <p:tgtEl>
                                          <p:spTgt spid="4"/>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3" name="beep.wav"/>
                                        </p:tgtEl>
                                      </p:cMediaNode>
                                    </p:audio>
                                  </p:subTnLst>
                                </p:cTn>
                              </p:par>
                            </p:childTnLst>
                          </p:cTn>
                        </p:par>
                        <p:par>
                          <p:cTn id="26" fill="hold">
                            <p:stCondLst>
                              <p:cond delay="4500"/>
                            </p:stCondLst>
                            <p:childTnLst>
                              <p:par>
                                <p:cTn id="27" presetID="1" presetClass="entr" presetSubtype="0" fill="hold" nodeType="afterEffect">
                                  <p:stCondLst>
                                    <p:cond delay="1000"/>
                                  </p:stCondLst>
                                  <p:childTnLst>
                                    <p:set>
                                      <p:cBhvr>
                                        <p:cTn id="28" dur="1" fill="hold">
                                          <p:stCondLst>
                                            <p:cond delay="499"/>
                                          </p:stCondLst>
                                        </p:cTn>
                                        <p:tgtEl>
                                          <p:spTgt spid="5"/>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3" name="beep.wav"/>
                                        </p:tgtEl>
                                      </p:cMediaNode>
                                    </p:audio>
                                  </p:subTnLst>
                                </p:cTn>
                              </p:par>
                            </p:childTnLst>
                          </p:cTn>
                        </p:par>
                        <p:par>
                          <p:cTn id="29" fill="hold">
                            <p:stCondLst>
                              <p:cond delay="6000"/>
                            </p:stCondLst>
                            <p:childTnLst>
                              <p:par>
                                <p:cTn id="30" presetID="1" presetClass="entr" presetSubtype="0" fill="hold" nodeType="afterEffect">
                                  <p:stCondLst>
                                    <p:cond delay="1000"/>
                                  </p:stCondLst>
                                  <p:childTnLst>
                                    <p:set>
                                      <p:cBhvr>
                                        <p:cTn id="31" dur="1" fill="hold">
                                          <p:stCondLst>
                                            <p:cond delay="499"/>
                                          </p:stCondLst>
                                        </p:cTn>
                                        <p:tgtEl>
                                          <p:spTgt spid="6"/>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3" name="beep.wav"/>
                                        </p:tgtEl>
                                      </p:cMediaNode>
                                    </p:audio>
                                  </p:subTnLst>
                                </p:cTn>
                              </p:par>
                            </p:childTnLst>
                          </p:cTn>
                        </p:par>
                        <p:par>
                          <p:cTn id="32" fill="hold">
                            <p:stCondLst>
                              <p:cond delay="7500"/>
                            </p:stCondLst>
                            <p:childTnLst>
                              <p:par>
                                <p:cTn id="33" presetID="1" presetClass="entr" presetSubtype="0" fill="hold" nodeType="afterEffect">
                                  <p:stCondLst>
                                    <p:cond delay="1000"/>
                                  </p:stCondLst>
                                  <p:childTnLst>
                                    <p:set>
                                      <p:cBhvr>
                                        <p:cTn id="34" dur="1" fill="hold">
                                          <p:stCondLst>
                                            <p:cond delay="499"/>
                                          </p:stCondLst>
                                        </p:cTn>
                                        <p:tgtEl>
                                          <p:spTgt spid="7"/>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3" name="beep.wav"/>
                                        </p:tgtEl>
                                      </p:cMediaNode>
                                    </p:audio>
                                  </p:subTnLst>
                                </p:cTn>
                              </p:par>
                            </p:childTnLst>
                          </p:cTn>
                        </p:par>
                        <p:par>
                          <p:cTn id="35" fill="hold">
                            <p:stCondLst>
                              <p:cond delay="9000"/>
                            </p:stCondLst>
                            <p:childTnLst>
                              <p:par>
                                <p:cTn id="36" presetID="1" presetClass="entr" presetSubtype="0" fill="hold" nodeType="afterEffect">
                                  <p:stCondLst>
                                    <p:cond delay="1000"/>
                                  </p:stCondLst>
                                  <p:childTnLst>
                                    <p:set>
                                      <p:cBhvr>
                                        <p:cTn id="37" dur="1" fill="hold">
                                          <p:stCondLst>
                                            <p:cond delay="499"/>
                                          </p:stCondLst>
                                        </p:cTn>
                                        <p:tgtEl>
                                          <p:spTgt spid="8"/>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3" name="beep.wav"/>
                                        </p:tgtEl>
                                      </p:cMediaNode>
                                    </p:audio>
                                  </p:subTnLst>
                                </p:cTn>
                              </p:par>
                            </p:childTnLst>
                          </p:cTn>
                        </p:par>
                        <p:par>
                          <p:cTn id="38" fill="hold">
                            <p:stCondLst>
                              <p:cond delay="10500"/>
                            </p:stCondLst>
                            <p:childTnLst>
                              <p:par>
                                <p:cTn id="39" presetID="1" presetClass="entr" presetSubtype="0" fill="hold" nodeType="afterEffect">
                                  <p:stCondLst>
                                    <p:cond delay="1000"/>
                                  </p:stCondLst>
                                  <p:childTnLst>
                                    <p:set>
                                      <p:cBhvr>
                                        <p:cTn id="40" dur="1" fill="hold">
                                          <p:stCondLst>
                                            <p:cond delay="499"/>
                                          </p:stCondLst>
                                        </p:cTn>
                                        <p:tgtEl>
                                          <p:spTgt spid="9"/>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3" name="beep.wav"/>
                                        </p:tgtEl>
                                      </p:cMediaNode>
                                    </p:audio>
                                  </p:subTnLst>
                                </p:cTn>
                              </p:par>
                            </p:childTnLst>
                          </p:cTn>
                        </p:par>
                        <p:par>
                          <p:cTn id="41" fill="hold">
                            <p:stCondLst>
                              <p:cond delay="12000"/>
                            </p:stCondLst>
                            <p:childTnLst>
                              <p:par>
                                <p:cTn id="42" presetID="1" presetClass="entr" presetSubtype="0" fill="hold" nodeType="afterEffect">
                                  <p:stCondLst>
                                    <p:cond delay="1000"/>
                                  </p:stCondLst>
                                  <p:childTnLst>
                                    <p:set>
                                      <p:cBhvr>
                                        <p:cTn id="43" dur="1" fill="hold">
                                          <p:stCondLst>
                                            <p:cond delay="499"/>
                                          </p:stCondLst>
                                        </p:cTn>
                                        <p:tgtEl>
                                          <p:spTgt spid="10"/>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3" name="beep.wav"/>
                                        </p:tgtEl>
                                      </p:cMediaNode>
                                    </p:audio>
                                  </p:subTnLst>
                                </p:cTn>
                              </p:par>
                            </p:childTnLst>
                          </p:cTn>
                        </p:par>
                        <p:par>
                          <p:cTn id="44" fill="hold">
                            <p:stCondLst>
                              <p:cond delay="13500"/>
                            </p:stCondLst>
                            <p:childTnLst>
                              <p:par>
                                <p:cTn id="45" presetID="1" presetClass="entr" presetSubtype="0" fill="hold" nodeType="afterEffect">
                                  <p:stCondLst>
                                    <p:cond delay="1000"/>
                                  </p:stCondLst>
                                  <p:childTnLst>
                                    <p:set>
                                      <p:cBhvr>
                                        <p:cTn id="46" dur="1" fill="hold">
                                          <p:stCondLst>
                                            <p:cond delay="499"/>
                                          </p:stCondLst>
                                        </p:cTn>
                                        <p:tgtEl>
                                          <p:spTgt spid="11"/>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4" name="8. Ket thuc cau hoi.wav"/>
                                        </p:tgtEl>
                                      </p:cMediaNode>
                                    </p:audio>
                                  </p:subTnLst>
                                </p:cTn>
                              </p:par>
                            </p:childTnLst>
                          </p:cTn>
                        </p:par>
                      </p:childTnLst>
                    </p:cTn>
                  </p:par>
                </p:childTnLst>
              </p:cTn>
              <p:nextCondLst>
                <p:cond evt="onClick" delay="0">
                  <p:tgtEl>
                    <p:spTgt spid="4145"/>
                  </p:tgtEl>
                </p:cond>
              </p:nextCondLst>
            </p:seq>
            <p:seq concurrent="1" nextAc="seek">
              <p:cTn id="47" restart="whenNotActive" fill="hold" evtFilter="cancelBubble" nodeType="interactiveSeq">
                <p:stCondLst>
                  <p:cond evt="onClick" delay="0">
                    <p:tgtEl>
                      <p:spTgt spid="4114"/>
                    </p:tgtEl>
                  </p:cond>
                </p:stCondLst>
                <p:endSync evt="end" delay="0">
                  <p:rtn val="all"/>
                </p:endSync>
                <p:childTnLst>
                  <p:par>
                    <p:cTn id="48" fill="hold">
                      <p:stCondLst>
                        <p:cond delay="0"/>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4147"/>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5" name="FELIZ2.WAV"/>
                                        </p:tgtEl>
                                      </p:cMediaNode>
                                    </p:audio>
                                  </p:subTnLst>
                                </p:cTn>
                              </p:par>
                              <p:par>
                                <p:cTn id="52" presetID="3" presetClass="entr" presetSubtype="10" fill="hold" grpId="0" nodeType="withEffect">
                                  <p:stCondLst>
                                    <p:cond delay="0"/>
                                  </p:stCondLst>
                                  <p:childTnLst>
                                    <p:set>
                                      <p:cBhvr>
                                        <p:cTn id="53" dur="1" fill="hold">
                                          <p:stCondLst>
                                            <p:cond delay="0"/>
                                          </p:stCondLst>
                                        </p:cTn>
                                        <p:tgtEl>
                                          <p:spTgt spid="4148"/>
                                        </p:tgtEl>
                                        <p:attrNameLst>
                                          <p:attrName>style.visibility</p:attrName>
                                        </p:attrNameLst>
                                      </p:cBhvr>
                                      <p:to>
                                        <p:strVal val="visible"/>
                                      </p:to>
                                    </p:set>
                                    <p:animEffect transition="in" filter="blinds(horizontal)">
                                      <p:cBhvr>
                                        <p:cTn id="54" dur="500"/>
                                        <p:tgtEl>
                                          <p:spTgt spid="4148"/>
                                        </p:tgtEl>
                                      </p:cBhvr>
                                    </p:animEffect>
                                  </p:childTnLst>
                                </p:cTn>
                              </p:par>
                              <p:par>
                                <p:cTn id="55" presetID="22" presetClass="emph" presetSubtype="0" repeatCount="10000" fill="remove" grpId="1" nodeType="withEffect">
                                  <p:stCondLst>
                                    <p:cond delay="0"/>
                                  </p:stCondLst>
                                  <p:childTnLst>
                                    <p:animClr clrSpc="hsl" dir="cw">
                                      <p:cBhvr override="childStyle">
                                        <p:cTn id="56" dur="500" fill="hold"/>
                                        <p:tgtEl>
                                          <p:spTgt spid="4148"/>
                                        </p:tgtEl>
                                        <p:attrNameLst>
                                          <p:attrName>style.color</p:attrName>
                                        </p:attrNameLst>
                                      </p:cBhvr>
                                      <p:by>
                                        <p:hsl h="-7200000" s="0" l="0"/>
                                      </p:by>
                                    </p:animClr>
                                    <p:animClr clrSpc="hsl" dir="cw">
                                      <p:cBhvr>
                                        <p:cTn id="57" dur="500" fill="hold"/>
                                        <p:tgtEl>
                                          <p:spTgt spid="4148"/>
                                        </p:tgtEl>
                                        <p:attrNameLst>
                                          <p:attrName>fillcolor</p:attrName>
                                        </p:attrNameLst>
                                      </p:cBhvr>
                                      <p:by>
                                        <p:hsl h="-7200000" s="0" l="0"/>
                                      </p:by>
                                    </p:animClr>
                                    <p:animClr clrSpc="hsl" dir="cw">
                                      <p:cBhvr>
                                        <p:cTn id="58" dur="500" fill="hold"/>
                                        <p:tgtEl>
                                          <p:spTgt spid="4148"/>
                                        </p:tgtEl>
                                        <p:attrNameLst>
                                          <p:attrName>stroke.color</p:attrName>
                                        </p:attrNameLst>
                                      </p:cBhvr>
                                      <p:by>
                                        <p:hsl h="-7200000" s="0" l="0"/>
                                      </p:by>
                                    </p:animClr>
                                    <p:set>
                                      <p:cBhvr>
                                        <p:cTn id="59" dur="500" fill="hold"/>
                                        <p:tgtEl>
                                          <p:spTgt spid="4148"/>
                                        </p:tgtEl>
                                        <p:attrNameLst>
                                          <p:attrName>fill.type</p:attrName>
                                        </p:attrNameLst>
                                      </p:cBhvr>
                                      <p:to>
                                        <p:strVal val="solid"/>
                                      </p:to>
                                    </p:set>
                                  </p:childTnLst>
                                </p:cTn>
                              </p:par>
                              <p:par>
                                <p:cTn id="60" presetID="22" presetClass="emph" presetSubtype="0" repeatCount="10000" fill="remove" grpId="1" nodeType="withEffect">
                                  <p:stCondLst>
                                    <p:cond delay="0"/>
                                  </p:stCondLst>
                                  <p:childTnLst>
                                    <p:animClr clrSpc="hsl" dir="cw">
                                      <p:cBhvr override="childStyle">
                                        <p:cTn id="61" dur="500" fill="hold"/>
                                        <p:tgtEl>
                                          <p:spTgt spid="4147"/>
                                        </p:tgtEl>
                                        <p:attrNameLst>
                                          <p:attrName>style.color</p:attrName>
                                        </p:attrNameLst>
                                      </p:cBhvr>
                                      <p:by>
                                        <p:hsl h="-7200000" s="0" l="0"/>
                                      </p:by>
                                    </p:animClr>
                                    <p:animClr clrSpc="hsl" dir="cw">
                                      <p:cBhvr>
                                        <p:cTn id="62" dur="500" fill="hold"/>
                                        <p:tgtEl>
                                          <p:spTgt spid="4147"/>
                                        </p:tgtEl>
                                        <p:attrNameLst>
                                          <p:attrName>fillcolor</p:attrName>
                                        </p:attrNameLst>
                                      </p:cBhvr>
                                      <p:by>
                                        <p:hsl h="-7200000" s="0" l="0"/>
                                      </p:by>
                                    </p:animClr>
                                    <p:animClr clrSpc="hsl" dir="cw">
                                      <p:cBhvr>
                                        <p:cTn id="63" dur="500" fill="hold"/>
                                        <p:tgtEl>
                                          <p:spTgt spid="4147"/>
                                        </p:tgtEl>
                                        <p:attrNameLst>
                                          <p:attrName>stroke.color</p:attrName>
                                        </p:attrNameLst>
                                      </p:cBhvr>
                                      <p:by>
                                        <p:hsl h="-7200000" s="0" l="0"/>
                                      </p:by>
                                    </p:animClr>
                                    <p:set>
                                      <p:cBhvr>
                                        <p:cTn id="64" dur="500" fill="hold"/>
                                        <p:tgtEl>
                                          <p:spTgt spid="4147"/>
                                        </p:tgtEl>
                                        <p:attrNameLst>
                                          <p:attrName>fill.type</p:attrName>
                                        </p:attrNameLst>
                                      </p:cBhvr>
                                      <p:to>
                                        <p:strVal val="solid"/>
                                      </p:to>
                                    </p:set>
                                  </p:childTnLst>
                                </p:cTn>
                              </p:par>
                            </p:childTnLst>
                          </p:cTn>
                        </p:par>
                      </p:childTnLst>
                    </p:cTn>
                  </p:par>
                </p:childTnLst>
              </p:cTn>
              <p:nextCondLst>
                <p:cond evt="onClick" delay="0">
                  <p:tgtEl>
                    <p:spTgt spid="4114"/>
                  </p:tgtEl>
                </p:cond>
              </p:nextCondLst>
            </p:seq>
          </p:childTnLst>
        </p:cTn>
      </p:par>
    </p:tnLst>
    <p:bldLst>
      <p:bldP spid="4147" grpId="0" animBg="1"/>
      <p:bldP spid="4147" grpId="1" animBg="1"/>
      <p:bldP spid="4148" grpId="0" animBg="1"/>
      <p:bldP spid="4148"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20412"/>
          <a:stretch/>
        </p:blipFill>
        <p:spPr>
          <a:xfrm>
            <a:off x="-3660" y="28329"/>
            <a:ext cx="9147660" cy="5145559"/>
          </a:xfrm>
          <a:prstGeom prst="rect">
            <a:avLst/>
          </a:prstGeom>
        </p:spPr>
      </p:pic>
      <p:sp>
        <p:nvSpPr>
          <p:cNvPr id="6" name="Text Box 7"/>
          <p:cNvSpPr txBox="1">
            <a:spLocks noChangeArrowheads="1"/>
          </p:cNvSpPr>
          <p:nvPr/>
        </p:nvSpPr>
        <p:spPr bwMode="auto">
          <a:xfrm>
            <a:off x="3189420" y="1150765"/>
            <a:ext cx="3941796" cy="2223686"/>
          </a:xfrm>
          <a:prstGeom prst="rect">
            <a:avLst/>
          </a:prstGeom>
          <a:noFill/>
          <a:ln w="9525">
            <a:noFill/>
            <a:miter lim="800000"/>
            <a:headEnd/>
            <a:tailEnd/>
          </a:ln>
        </p:spPr>
        <p:txBody>
          <a:bodyPr wrap="square" lIns="68580" tIns="34290" rIns="68580" bIns="34290">
            <a:spAutoFit/>
          </a:bodyPr>
          <a:lstStyle/>
          <a:p>
            <a:r>
              <a:rPr lang="vi-VN" sz="2000" dirty="0">
                <a:latin typeface="+mj-lt"/>
              </a:rPr>
              <a:t>Tìm hiểu về:</a:t>
            </a:r>
            <a:endParaRPr lang="pt-PT" sz="2000" dirty="0">
              <a:latin typeface="+mj-lt"/>
            </a:endParaRPr>
          </a:p>
          <a:p>
            <a:r>
              <a:rPr lang="pt-PT" sz="2000" dirty="0">
                <a:latin typeface="+mj-lt"/>
              </a:rPr>
              <a:t>- Ưu điểm và hạn chế của bảo hiểm: </a:t>
            </a:r>
            <a:endParaRPr lang="vi-VN" sz="2000" dirty="0">
              <a:latin typeface="+mj-lt"/>
            </a:endParaRPr>
          </a:p>
          <a:p>
            <a:r>
              <a:rPr lang="vi-VN" sz="2000" dirty="0">
                <a:latin typeface="+mj-lt"/>
              </a:rPr>
              <a:t>- </a:t>
            </a:r>
            <a:r>
              <a:rPr lang="pt-PT" sz="2000" dirty="0">
                <a:latin typeface="+mj-lt"/>
              </a:rPr>
              <a:t>Lợi ích khi tham gia bảo hiểm</a:t>
            </a:r>
            <a:endParaRPr lang="vi-VN" sz="2000" dirty="0">
              <a:latin typeface="+mj-lt"/>
            </a:endParaRPr>
          </a:p>
          <a:p>
            <a:r>
              <a:rPr lang="vi-VN" sz="2000" dirty="0">
                <a:latin typeface="+mj-lt"/>
              </a:rPr>
              <a:t>- </a:t>
            </a:r>
            <a:r>
              <a:rPr lang="pt-PT" sz="2000" dirty="0">
                <a:latin typeface="+mj-lt"/>
              </a:rPr>
              <a:t>Những hạn chế cần lưu ý</a:t>
            </a:r>
            <a:endParaRPr lang="vi-VN" sz="2000" dirty="0">
              <a:latin typeface="+mj-lt"/>
            </a:endParaRPr>
          </a:p>
          <a:p>
            <a:r>
              <a:rPr lang="vi-VN" sz="2000" dirty="0">
                <a:latin typeface="+mj-lt"/>
              </a:rPr>
              <a:t>- </a:t>
            </a:r>
            <a:r>
              <a:rPr lang="pt-PT" sz="2000" dirty="0">
                <a:latin typeface="+mj-lt"/>
              </a:rPr>
              <a:t>Xu hướng phát triển của bảo hiểm: </a:t>
            </a:r>
            <a:endParaRPr lang="vi-VN" sz="2000" dirty="0">
              <a:latin typeface="+mj-lt"/>
            </a:endParaRPr>
          </a:p>
          <a:p>
            <a:r>
              <a:rPr lang="pt-PT" sz="2000" dirty="0">
                <a:latin typeface="+mj-lt"/>
              </a:rPr>
              <a:t>Bảo hiểm số</a:t>
            </a:r>
            <a:endParaRPr lang="vi-VN" sz="2000" dirty="0">
              <a:latin typeface="+mj-lt"/>
            </a:endParaRPr>
          </a:p>
          <a:p>
            <a:r>
              <a:rPr lang="pt-PT" sz="2000" dirty="0">
                <a:latin typeface="+mj-lt"/>
              </a:rPr>
              <a:t>Các sản phẩm bảo hiểm mới</a:t>
            </a:r>
            <a:endParaRPr lang="en-US" sz="2000" dirty="0">
              <a:solidFill>
                <a:srgbClr val="000099"/>
              </a:solidFill>
              <a:latin typeface="+mj-lt"/>
              <a:cs typeface="Times New Roman" panose="02020603050405020304" pitchFamily="18" charset="0"/>
            </a:endParaRPr>
          </a:p>
        </p:txBody>
      </p:sp>
      <p:grpSp>
        <p:nvGrpSpPr>
          <p:cNvPr id="22" name="Group 4"/>
          <p:cNvGrpSpPr>
            <a:grpSpLocks/>
          </p:cNvGrpSpPr>
          <p:nvPr/>
        </p:nvGrpSpPr>
        <p:grpSpPr bwMode="auto">
          <a:xfrm>
            <a:off x="2294491" y="28329"/>
            <a:ext cx="5607130" cy="1237651"/>
            <a:chOff x="1632" y="0"/>
            <a:chExt cx="2400" cy="1157"/>
          </a:xfrm>
        </p:grpSpPr>
        <p:pic>
          <p:nvPicPr>
            <p:cNvPr id="23" name="Picture 5" descr="AP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2" y="0"/>
              <a:ext cx="2400" cy="1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WordArt 6"/>
            <p:cNvSpPr>
              <a:spLocks noChangeArrowheads="1" noChangeShapeType="1" noTextEdit="1"/>
            </p:cNvSpPr>
            <p:nvPr/>
          </p:nvSpPr>
          <p:spPr bwMode="auto">
            <a:xfrm>
              <a:off x="1896" y="464"/>
              <a:ext cx="1872" cy="384"/>
            </a:xfrm>
            <a:prstGeom prst="rect">
              <a:avLst/>
            </a:prstGeom>
          </p:spPr>
          <p:txBody>
            <a:bodyPr wrap="none" fromWordArt="1">
              <a:prstTxWarp prst="textPlain">
                <a:avLst>
                  <a:gd name="adj" fmla="val 50000"/>
                </a:avLst>
              </a:prstTxWarp>
            </a:bodyPr>
            <a:lstStyle/>
            <a:p>
              <a:pPr algn="ctr"/>
              <a:r>
                <a:rPr lang="en-US" sz="2700" kern="10" dirty="0" err="1">
                  <a:ln w="19050">
                    <a:solidFill>
                      <a:srgbClr val="99CCFF"/>
                    </a:solidFill>
                    <a:round/>
                    <a:headEnd/>
                    <a:tailEnd/>
                  </a:ln>
                  <a:solidFill>
                    <a:srgbClr val="0066CC"/>
                  </a:solidFill>
                  <a:effectLst>
                    <a:outerShdw dist="35921" dir="2700000" algn="ctr" rotWithShape="0">
                      <a:srgbClr val="990000"/>
                    </a:outerShdw>
                  </a:effectLst>
                  <a:latin typeface="Times New Roman"/>
                  <a:cs typeface="Times New Roman"/>
                </a:rPr>
                <a:t>Hướng</a:t>
              </a:r>
              <a:r>
                <a:rPr lang="en-US" sz="2700" kern="10" dirty="0">
                  <a:ln w="19050">
                    <a:solidFill>
                      <a:srgbClr val="99CCFF"/>
                    </a:solidFill>
                    <a:round/>
                    <a:headEnd/>
                    <a:tailEnd/>
                  </a:ln>
                  <a:solidFill>
                    <a:srgbClr val="0066CC"/>
                  </a:solidFill>
                  <a:effectLst>
                    <a:outerShdw dist="35921" dir="2700000" algn="ctr" rotWithShape="0">
                      <a:srgbClr val="990000"/>
                    </a:outerShdw>
                  </a:effectLst>
                  <a:latin typeface="Times New Roman"/>
                  <a:cs typeface="Times New Roman"/>
                </a:rPr>
                <a:t> </a:t>
              </a:r>
              <a:r>
                <a:rPr lang="en-US" sz="2700" kern="10" dirty="0" err="1">
                  <a:ln w="19050">
                    <a:solidFill>
                      <a:srgbClr val="99CCFF"/>
                    </a:solidFill>
                    <a:round/>
                    <a:headEnd/>
                    <a:tailEnd/>
                  </a:ln>
                  <a:solidFill>
                    <a:srgbClr val="0066CC"/>
                  </a:solidFill>
                  <a:effectLst>
                    <a:outerShdw dist="35921" dir="2700000" algn="ctr" rotWithShape="0">
                      <a:srgbClr val="990000"/>
                    </a:outerShdw>
                  </a:effectLst>
                  <a:latin typeface="Times New Roman"/>
                  <a:cs typeface="Times New Roman"/>
                </a:rPr>
                <a:t>dẫn</a:t>
              </a:r>
              <a:r>
                <a:rPr lang="en-US" sz="2700" kern="10" dirty="0">
                  <a:ln w="19050">
                    <a:solidFill>
                      <a:srgbClr val="99CCFF"/>
                    </a:solidFill>
                    <a:round/>
                    <a:headEnd/>
                    <a:tailEnd/>
                  </a:ln>
                  <a:solidFill>
                    <a:srgbClr val="0066CC"/>
                  </a:solidFill>
                  <a:effectLst>
                    <a:outerShdw dist="35921" dir="2700000" algn="ctr" rotWithShape="0">
                      <a:srgbClr val="990000"/>
                    </a:outerShdw>
                  </a:effectLst>
                  <a:latin typeface="Times New Roman"/>
                  <a:cs typeface="Times New Roman"/>
                </a:rPr>
                <a:t> </a:t>
              </a:r>
              <a:r>
                <a:rPr lang="en-US" sz="2700" kern="10" dirty="0" err="1">
                  <a:ln w="19050">
                    <a:solidFill>
                      <a:srgbClr val="99CCFF"/>
                    </a:solidFill>
                    <a:round/>
                    <a:headEnd/>
                    <a:tailEnd/>
                  </a:ln>
                  <a:solidFill>
                    <a:srgbClr val="0066CC"/>
                  </a:solidFill>
                  <a:effectLst>
                    <a:outerShdw dist="35921" dir="2700000" algn="ctr" rotWithShape="0">
                      <a:srgbClr val="990000"/>
                    </a:outerShdw>
                  </a:effectLst>
                  <a:latin typeface="Times New Roman"/>
                  <a:cs typeface="Times New Roman"/>
                </a:rPr>
                <a:t>về</a:t>
              </a:r>
              <a:r>
                <a:rPr lang="en-US" sz="2700" kern="10" dirty="0">
                  <a:ln w="19050">
                    <a:solidFill>
                      <a:srgbClr val="99CCFF"/>
                    </a:solidFill>
                    <a:round/>
                    <a:headEnd/>
                    <a:tailEnd/>
                  </a:ln>
                  <a:solidFill>
                    <a:srgbClr val="0066CC"/>
                  </a:solidFill>
                  <a:effectLst>
                    <a:outerShdw dist="35921" dir="2700000" algn="ctr" rotWithShape="0">
                      <a:srgbClr val="990000"/>
                    </a:outerShdw>
                  </a:effectLst>
                  <a:latin typeface="Times New Roman"/>
                  <a:cs typeface="Times New Roman"/>
                </a:rPr>
                <a:t> </a:t>
              </a:r>
              <a:r>
                <a:rPr lang="en-US" sz="2700" kern="10" dirty="0" err="1">
                  <a:ln w="19050">
                    <a:solidFill>
                      <a:srgbClr val="99CCFF"/>
                    </a:solidFill>
                    <a:round/>
                    <a:headEnd/>
                    <a:tailEnd/>
                  </a:ln>
                  <a:solidFill>
                    <a:srgbClr val="0066CC"/>
                  </a:solidFill>
                  <a:effectLst>
                    <a:outerShdw dist="35921" dir="2700000" algn="ctr" rotWithShape="0">
                      <a:srgbClr val="990000"/>
                    </a:outerShdw>
                  </a:effectLst>
                  <a:latin typeface="Times New Roman"/>
                  <a:cs typeface="Times New Roman"/>
                </a:rPr>
                <a:t>nhà</a:t>
              </a:r>
              <a:r>
                <a:rPr lang="en-US" sz="2700" kern="10" dirty="0">
                  <a:ln w="19050">
                    <a:solidFill>
                      <a:srgbClr val="99CCFF"/>
                    </a:solidFill>
                    <a:round/>
                    <a:headEnd/>
                    <a:tailEnd/>
                  </a:ln>
                  <a:solidFill>
                    <a:srgbClr val="0066CC"/>
                  </a:solidFill>
                  <a:effectLst>
                    <a:outerShdw dist="35921" dir="2700000" algn="ctr" rotWithShape="0">
                      <a:srgbClr val="990000"/>
                    </a:outerShdw>
                  </a:effectLst>
                  <a:latin typeface="Times New Roman"/>
                  <a:cs typeface="Times New Roman"/>
                </a:rPr>
                <a:t> </a:t>
              </a:r>
            </a:p>
          </p:txBody>
        </p:sp>
      </p:grpSp>
    </p:spTree>
    <p:extLst>
      <p:ext uri="{BB962C8B-B14F-4D97-AF65-F5344CB8AC3E}">
        <p14:creationId xmlns:p14="http://schemas.microsoft.com/office/powerpoint/2010/main" val="846152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C:\Users\Huong PC\Desktop\goodbye-1461323_1920.jpg"/>
          <p:cNvPicPr>
            <a:picLocks noChangeAspect="1" noChangeArrowheads="1"/>
          </p:cNvPicPr>
          <p:nvPr/>
        </p:nvPicPr>
        <p:blipFill rotWithShape="1">
          <a:blip r:embed="rId3">
            <a:extLst>
              <a:ext uri="{28A0092B-C50C-407E-A947-70E740481C1C}">
                <a14:useLocalDpi xmlns:a14="http://schemas.microsoft.com/office/drawing/2010/main" val="0"/>
              </a:ext>
            </a:extLst>
          </a:blip>
          <a:srcRect l="-99" t="2987" r="99" b="17368"/>
          <a:stretch/>
        </p:blipFill>
        <p:spPr bwMode="auto">
          <a:xfrm>
            <a:off x="-36600" y="0"/>
            <a:ext cx="9180600" cy="51640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5438132"/>
      </p:ext>
    </p:extLst>
  </p:cSld>
  <p:clrMapOvr>
    <a:masterClrMapping/>
  </p:clrMapOvr>
  <p:transition advClick="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hought Bubble: Cloud 5">
            <a:extLst>
              <a:ext uri="{FF2B5EF4-FFF2-40B4-BE49-F238E27FC236}">
                <a16:creationId xmlns:a16="http://schemas.microsoft.com/office/drawing/2014/main" id="{A298FAFE-87CA-FFE9-F246-90BE6E8CFBCE}"/>
              </a:ext>
            </a:extLst>
          </p:cNvPr>
          <p:cNvSpPr/>
          <p:nvPr/>
        </p:nvSpPr>
        <p:spPr>
          <a:xfrm>
            <a:off x="4648810" y="3205241"/>
            <a:ext cx="3942801" cy="1889949"/>
          </a:xfrm>
          <a:prstGeom prst="cloudCallout">
            <a:avLst>
              <a:gd name="adj1" fmla="val -60666"/>
              <a:gd name="adj2" fmla="val -5744"/>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mc:AlternateContent xmlns:mc="http://schemas.openxmlformats.org/markup-compatibility/2006" xmlns:a14="http://schemas.microsoft.com/office/drawing/2010/main">
        <mc:Choice Requires="a14">
          <p:sp>
            <p:nvSpPr>
              <p:cNvPr id="5" name="TextBox 4"/>
              <p:cNvSpPr txBox="1"/>
              <p:nvPr/>
            </p:nvSpPr>
            <p:spPr>
              <a:xfrm>
                <a:off x="78616" y="48310"/>
                <a:ext cx="2726754" cy="4893647"/>
              </a:xfrm>
              <a:prstGeom prst="rect">
                <a:avLst/>
              </a:prstGeom>
              <a:noFill/>
            </p:spPr>
            <p:txBody>
              <a:bodyPr wrap="square" rtlCol="0">
                <a:spAutoFit/>
              </a:bodyPr>
              <a:lstStyle/>
              <a:p>
                <a:pPr algn="just"/>
                <a:r>
                  <a:rPr lang="en-US" sz="2600" dirty="0">
                    <a:solidFill>
                      <a:srgbClr val="0000FF"/>
                    </a:solidFill>
                    <a:latin typeface="Times New Roman" panose="02020603050405020304" pitchFamily="18" charset="0"/>
                    <a:cs typeface="Times New Roman" panose="02020603050405020304" pitchFamily="18" charset="0"/>
                  </a:rPr>
                  <a:t>Hình 28 </a:t>
                </a:r>
                <a:r>
                  <a:rPr lang="en-US" sz="2600" dirty="0" err="1">
                    <a:solidFill>
                      <a:srgbClr val="0000FF"/>
                    </a:solidFill>
                    <a:latin typeface="Times New Roman" panose="02020603050405020304" pitchFamily="18" charset="0"/>
                    <a:cs typeface="Times New Roman" panose="02020603050405020304" pitchFamily="18" charset="0"/>
                  </a:rPr>
                  <a:t>minh</a:t>
                </a:r>
                <a:r>
                  <a:rPr lang="en-US" sz="2600" dirty="0">
                    <a:solidFill>
                      <a:srgbClr val="0000FF"/>
                    </a:solidFill>
                    <a:latin typeface="Times New Roman" panose="02020603050405020304" pitchFamily="18" charset="0"/>
                    <a:cs typeface="Times New Roman" panose="02020603050405020304" pitchFamily="18" charset="0"/>
                  </a:rPr>
                  <a:t> </a:t>
                </a:r>
                <a:r>
                  <a:rPr lang="en-US" sz="2600" dirty="0" err="1">
                    <a:solidFill>
                      <a:srgbClr val="0000FF"/>
                    </a:solidFill>
                    <a:latin typeface="Times New Roman" panose="02020603050405020304" pitchFamily="18" charset="0"/>
                    <a:cs typeface="Times New Roman" panose="02020603050405020304" pitchFamily="18" charset="0"/>
                  </a:rPr>
                  <a:t>họa</a:t>
                </a:r>
                <a:r>
                  <a:rPr lang="en-US" sz="2600" dirty="0">
                    <a:solidFill>
                      <a:srgbClr val="0000FF"/>
                    </a:solidFill>
                    <a:latin typeface="Times New Roman" panose="02020603050405020304" pitchFamily="18" charset="0"/>
                    <a:cs typeface="Times New Roman" panose="02020603050405020304" pitchFamily="18" charset="0"/>
                  </a:rPr>
                  <a:t> </a:t>
                </a:r>
                <a:r>
                  <a:rPr lang="en-US" sz="2600" dirty="0" err="1">
                    <a:solidFill>
                      <a:srgbClr val="0000FF"/>
                    </a:solidFill>
                    <a:latin typeface="Times New Roman" panose="02020603050405020304" pitchFamily="18" charset="0"/>
                    <a:cs typeface="Times New Roman" panose="02020603050405020304" pitchFamily="18" charset="0"/>
                  </a:rPr>
                  <a:t>một</a:t>
                </a:r>
                <a:r>
                  <a:rPr lang="en-US" sz="2600" dirty="0">
                    <a:solidFill>
                      <a:srgbClr val="0000FF"/>
                    </a:solidFill>
                    <a:latin typeface="Times New Roman" panose="02020603050405020304" pitchFamily="18" charset="0"/>
                    <a:cs typeface="Times New Roman" panose="02020603050405020304" pitchFamily="18" charset="0"/>
                  </a:rPr>
                  <a:t> </a:t>
                </a:r>
                <a:r>
                  <a:rPr lang="en-US" sz="2600" dirty="0" err="1">
                    <a:solidFill>
                      <a:srgbClr val="0000FF"/>
                    </a:solidFill>
                    <a:latin typeface="Times New Roman" panose="02020603050405020304" pitchFamily="18" charset="0"/>
                    <a:cs typeface="Times New Roman" panose="02020603050405020304" pitchFamily="18" charset="0"/>
                  </a:rPr>
                  <a:t>máy</a:t>
                </a:r>
                <a:r>
                  <a:rPr lang="en-US" sz="2600" dirty="0">
                    <a:solidFill>
                      <a:srgbClr val="0000FF"/>
                    </a:solidFill>
                    <a:latin typeface="Times New Roman" panose="02020603050405020304" pitchFamily="18" charset="0"/>
                    <a:cs typeface="Times New Roman" panose="02020603050405020304" pitchFamily="18" charset="0"/>
                  </a:rPr>
                  <a:t> bay </a:t>
                </a:r>
                <a:r>
                  <a:rPr lang="en-US" sz="2600" dirty="0" err="1">
                    <a:solidFill>
                      <a:srgbClr val="0000FF"/>
                    </a:solidFill>
                    <a:latin typeface="Times New Roman" panose="02020603050405020304" pitchFamily="18" charset="0"/>
                    <a:cs typeface="Times New Roman" panose="02020603050405020304" pitchFamily="18" charset="0"/>
                  </a:rPr>
                  <a:t>cất</a:t>
                </a:r>
                <a:r>
                  <a:rPr lang="en-US" sz="2600" dirty="0">
                    <a:solidFill>
                      <a:srgbClr val="0000FF"/>
                    </a:solidFill>
                    <a:latin typeface="Times New Roman" panose="02020603050405020304" pitchFamily="18" charset="0"/>
                    <a:cs typeface="Times New Roman" panose="02020603050405020304" pitchFamily="18" charset="0"/>
                  </a:rPr>
                  <a:t> </a:t>
                </a:r>
                <a:r>
                  <a:rPr lang="en-US" sz="2600" dirty="0" err="1">
                    <a:solidFill>
                      <a:srgbClr val="0000FF"/>
                    </a:solidFill>
                    <a:latin typeface="Times New Roman" panose="02020603050405020304" pitchFamily="18" charset="0"/>
                    <a:cs typeface="Times New Roman" panose="02020603050405020304" pitchFamily="18" charset="0"/>
                  </a:rPr>
                  <a:t>cánh</a:t>
                </a:r>
                <a:r>
                  <a:rPr lang="en-US" sz="2600" dirty="0">
                    <a:solidFill>
                      <a:srgbClr val="0000FF"/>
                    </a:solidFill>
                    <a:latin typeface="Times New Roman" panose="02020603050405020304" pitchFamily="18" charset="0"/>
                    <a:cs typeface="Times New Roman" panose="02020603050405020304" pitchFamily="18" charset="0"/>
                  </a:rPr>
                  <a:t> </a:t>
                </a:r>
                <a:r>
                  <a:rPr lang="en-US" sz="2600" dirty="0" err="1">
                    <a:solidFill>
                      <a:srgbClr val="0000FF"/>
                    </a:solidFill>
                    <a:latin typeface="Times New Roman" panose="02020603050405020304" pitchFamily="18" charset="0"/>
                    <a:cs typeface="Times New Roman" panose="02020603050405020304" pitchFamily="18" charset="0"/>
                  </a:rPr>
                  <a:t>từ</a:t>
                </a:r>
                <a:r>
                  <a:rPr lang="en-US" sz="2600" dirty="0">
                    <a:solidFill>
                      <a:srgbClr val="0000FF"/>
                    </a:solidFill>
                    <a:latin typeface="Times New Roman" panose="02020603050405020304" pitchFamily="18" charset="0"/>
                    <a:cs typeface="Times New Roman" panose="02020603050405020304" pitchFamily="18" charset="0"/>
                  </a:rPr>
                  <a:t> </a:t>
                </a:r>
                <a:r>
                  <a:rPr lang="en-US" sz="2600" dirty="0" err="1">
                    <a:solidFill>
                      <a:srgbClr val="0000FF"/>
                    </a:solidFill>
                    <a:latin typeface="Times New Roman" panose="02020603050405020304" pitchFamily="18" charset="0"/>
                    <a:cs typeface="Times New Roman" panose="02020603050405020304" pitchFamily="18" charset="0"/>
                  </a:rPr>
                  <a:t>vị</a:t>
                </a:r>
                <a:r>
                  <a:rPr lang="en-US" sz="2600" dirty="0">
                    <a:solidFill>
                      <a:srgbClr val="0000FF"/>
                    </a:solidFill>
                    <a:latin typeface="Times New Roman" panose="02020603050405020304" pitchFamily="18" charset="0"/>
                    <a:cs typeface="Times New Roman" panose="02020603050405020304" pitchFamily="18" charset="0"/>
                  </a:rPr>
                  <a:t> </a:t>
                </a:r>
                <a:r>
                  <a:rPr lang="en-US" sz="2600" dirty="0" err="1">
                    <a:solidFill>
                      <a:srgbClr val="0000FF"/>
                    </a:solidFill>
                    <a:latin typeface="Times New Roman" panose="02020603050405020304" pitchFamily="18" charset="0"/>
                    <a:cs typeface="Times New Roman" panose="02020603050405020304" pitchFamily="18" charset="0"/>
                  </a:rPr>
                  <a:t>trí</a:t>
                </a:r>
                <a:r>
                  <a:rPr lang="en-US" sz="2600" dirty="0">
                    <a:solidFill>
                      <a:srgbClr val="0000FF"/>
                    </a:solidFill>
                    <a:latin typeface="Times New Roman" panose="02020603050405020304" pitchFamily="18" charset="0"/>
                    <a:cs typeface="Times New Roman" panose="02020603050405020304" pitchFamily="18" charset="0"/>
                  </a:rPr>
                  <a:t> A </a:t>
                </a:r>
                <a:r>
                  <a:rPr lang="en-US" sz="2600" dirty="0" err="1">
                    <a:solidFill>
                      <a:srgbClr val="0000FF"/>
                    </a:solidFill>
                    <a:latin typeface="Times New Roman" panose="02020603050405020304" pitchFamily="18" charset="0"/>
                    <a:cs typeface="Times New Roman" panose="02020603050405020304" pitchFamily="18" charset="0"/>
                  </a:rPr>
                  <a:t>trên</a:t>
                </a:r>
                <a:r>
                  <a:rPr lang="en-US" sz="2600" dirty="0">
                    <a:solidFill>
                      <a:srgbClr val="0000FF"/>
                    </a:solidFill>
                    <a:latin typeface="Times New Roman" panose="02020603050405020304" pitchFamily="18" charset="0"/>
                    <a:cs typeface="Times New Roman" panose="02020603050405020304" pitchFamily="18" charset="0"/>
                  </a:rPr>
                  <a:t> </a:t>
                </a:r>
                <a:r>
                  <a:rPr lang="en-US" sz="2600" dirty="0" err="1">
                    <a:solidFill>
                      <a:srgbClr val="0000FF"/>
                    </a:solidFill>
                    <a:latin typeface="Times New Roman" panose="02020603050405020304" pitchFamily="18" charset="0"/>
                    <a:cs typeface="Times New Roman" panose="02020603050405020304" pitchFamily="18" charset="0"/>
                  </a:rPr>
                  <a:t>đường</a:t>
                </a:r>
                <a:r>
                  <a:rPr lang="en-US" sz="2600" dirty="0">
                    <a:solidFill>
                      <a:srgbClr val="0000FF"/>
                    </a:solidFill>
                    <a:latin typeface="Times New Roman" panose="02020603050405020304" pitchFamily="18" charset="0"/>
                    <a:cs typeface="Times New Roman" panose="02020603050405020304" pitchFamily="18" charset="0"/>
                  </a:rPr>
                  <a:t> </a:t>
                </a:r>
                <a:r>
                  <a:rPr lang="en-US" sz="2600" dirty="0" err="1">
                    <a:solidFill>
                      <a:srgbClr val="0000FF"/>
                    </a:solidFill>
                    <a:latin typeface="Times New Roman" panose="02020603050405020304" pitchFamily="18" charset="0"/>
                    <a:cs typeface="Times New Roman" panose="02020603050405020304" pitchFamily="18" charset="0"/>
                  </a:rPr>
                  <a:t>băng</a:t>
                </a:r>
                <a:r>
                  <a:rPr lang="en-US" sz="2600" dirty="0">
                    <a:solidFill>
                      <a:srgbClr val="0000FF"/>
                    </a:solidFill>
                    <a:latin typeface="Times New Roman" panose="02020603050405020304" pitchFamily="18" charset="0"/>
                    <a:cs typeface="Times New Roman" panose="02020603050405020304" pitchFamily="18" charset="0"/>
                  </a:rPr>
                  <a:t> </a:t>
                </a:r>
                <a:r>
                  <a:rPr lang="en-US" sz="2600" dirty="0" err="1">
                    <a:solidFill>
                      <a:srgbClr val="0000FF"/>
                    </a:solidFill>
                    <a:latin typeface="Times New Roman" panose="02020603050405020304" pitchFamily="18" charset="0"/>
                    <a:cs typeface="Times New Roman" panose="02020603050405020304" pitchFamily="18" charset="0"/>
                  </a:rPr>
                  <a:t>của</a:t>
                </a:r>
                <a:r>
                  <a:rPr lang="en-US" sz="2600" dirty="0">
                    <a:solidFill>
                      <a:srgbClr val="0000FF"/>
                    </a:solidFill>
                    <a:latin typeface="Times New Roman" panose="02020603050405020304" pitchFamily="18" charset="0"/>
                    <a:cs typeface="Times New Roman" panose="02020603050405020304" pitchFamily="18" charset="0"/>
                  </a:rPr>
                  <a:t> </a:t>
                </a:r>
                <a:r>
                  <a:rPr lang="en-US" sz="2600" dirty="0" err="1">
                    <a:solidFill>
                      <a:srgbClr val="0000FF"/>
                    </a:solidFill>
                    <a:latin typeface="Times New Roman" panose="02020603050405020304" pitchFamily="18" charset="0"/>
                    <a:cs typeface="Times New Roman" panose="02020603050405020304" pitchFamily="18" charset="0"/>
                  </a:rPr>
                  <a:t>sân</a:t>
                </a:r>
                <a:r>
                  <a:rPr lang="en-US" sz="2600" dirty="0">
                    <a:solidFill>
                      <a:srgbClr val="0000FF"/>
                    </a:solidFill>
                    <a:latin typeface="Times New Roman" panose="02020603050405020304" pitchFamily="18" charset="0"/>
                    <a:cs typeface="Times New Roman" panose="02020603050405020304" pitchFamily="18" charset="0"/>
                  </a:rPr>
                  <a:t> bay </a:t>
                </a:r>
                <a:r>
                  <a:rPr lang="en-US" sz="2600" dirty="0" err="1">
                    <a:solidFill>
                      <a:srgbClr val="0000FF"/>
                    </a:solidFill>
                    <a:latin typeface="Times New Roman" panose="02020603050405020304" pitchFamily="18" charset="0"/>
                    <a:cs typeface="Times New Roman" panose="02020603050405020304" pitchFamily="18" charset="0"/>
                  </a:rPr>
                  <a:t>và</a:t>
                </a:r>
                <a:r>
                  <a:rPr lang="en-US" sz="2600" dirty="0">
                    <a:solidFill>
                      <a:srgbClr val="0000FF"/>
                    </a:solidFill>
                    <a:latin typeface="Times New Roman" panose="02020603050405020304" pitchFamily="18" charset="0"/>
                    <a:cs typeface="Times New Roman" panose="02020603050405020304" pitchFamily="18" charset="0"/>
                  </a:rPr>
                  <a:t> bay </a:t>
                </a:r>
                <a:r>
                  <a:rPr lang="en-US" sz="2600" dirty="0" err="1">
                    <a:solidFill>
                      <a:srgbClr val="0000FF"/>
                    </a:solidFill>
                    <a:latin typeface="Times New Roman" panose="02020603050405020304" pitchFamily="18" charset="0"/>
                    <a:cs typeface="Times New Roman" panose="02020603050405020304" pitchFamily="18" charset="0"/>
                  </a:rPr>
                  <a:t>theo</a:t>
                </a:r>
                <a:r>
                  <a:rPr lang="en-US" sz="2600" dirty="0">
                    <a:solidFill>
                      <a:srgbClr val="0000FF"/>
                    </a:solidFill>
                    <a:latin typeface="Times New Roman" panose="02020603050405020304" pitchFamily="18" charset="0"/>
                    <a:cs typeface="Times New Roman" panose="02020603050405020304" pitchFamily="18" charset="0"/>
                  </a:rPr>
                  <a:t> </a:t>
                </a:r>
                <a:r>
                  <a:rPr lang="en-US" sz="2600" dirty="0" err="1">
                    <a:solidFill>
                      <a:srgbClr val="0000FF"/>
                    </a:solidFill>
                    <a:latin typeface="Times New Roman" panose="02020603050405020304" pitchFamily="18" charset="0"/>
                    <a:cs typeface="Times New Roman" panose="02020603050405020304" pitchFamily="18" charset="0"/>
                  </a:rPr>
                  <a:t>đường</a:t>
                </a:r>
                <a:r>
                  <a:rPr lang="en-US" sz="2600" dirty="0">
                    <a:solidFill>
                      <a:srgbClr val="0000FF"/>
                    </a:solidFill>
                    <a:latin typeface="Times New Roman" panose="02020603050405020304" pitchFamily="18" charset="0"/>
                    <a:cs typeface="Times New Roman" panose="02020603050405020304" pitchFamily="18" charset="0"/>
                  </a:rPr>
                  <a:t> </a:t>
                </a:r>
                <a:r>
                  <a:rPr lang="en-US" sz="2600" dirty="0" err="1">
                    <a:solidFill>
                      <a:srgbClr val="0000FF"/>
                    </a:solidFill>
                    <a:latin typeface="Times New Roman" panose="02020603050405020304" pitchFamily="18" charset="0"/>
                    <a:cs typeface="Times New Roman" panose="02020603050405020304" pitchFamily="18" charset="0"/>
                  </a:rPr>
                  <a:t>thẳng</a:t>
                </a:r>
                <a:r>
                  <a:rPr lang="en-US" sz="2600" dirty="0">
                    <a:solidFill>
                      <a:srgbClr val="0000FF"/>
                    </a:solidFill>
                    <a:latin typeface="Times New Roman" panose="02020603050405020304" pitchFamily="18" charset="0"/>
                    <a:cs typeface="Times New Roman" panose="02020603050405020304" pitchFamily="18" charset="0"/>
                  </a:rPr>
                  <a:t> AB </a:t>
                </a:r>
                <a:r>
                  <a:rPr lang="en-US" sz="2600" dirty="0" err="1">
                    <a:solidFill>
                      <a:srgbClr val="0000FF"/>
                    </a:solidFill>
                    <a:latin typeface="Times New Roman" panose="02020603050405020304" pitchFamily="18" charset="0"/>
                    <a:cs typeface="Times New Roman" panose="02020603050405020304" pitchFamily="18" charset="0"/>
                  </a:rPr>
                  <a:t>tạo</a:t>
                </a:r>
                <a:r>
                  <a:rPr lang="en-US" sz="2600" dirty="0">
                    <a:solidFill>
                      <a:srgbClr val="0000FF"/>
                    </a:solidFill>
                    <a:latin typeface="Times New Roman" panose="02020603050405020304" pitchFamily="18" charset="0"/>
                    <a:cs typeface="Times New Roman" panose="02020603050405020304" pitchFamily="18" charset="0"/>
                  </a:rPr>
                  <a:t> </a:t>
                </a:r>
                <a:r>
                  <a:rPr lang="en-US" sz="2600" dirty="0" err="1">
                    <a:solidFill>
                      <a:srgbClr val="0000FF"/>
                    </a:solidFill>
                    <a:latin typeface="Times New Roman" panose="02020603050405020304" pitchFamily="18" charset="0"/>
                    <a:cs typeface="Times New Roman" panose="02020603050405020304" pitchFamily="18" charset="0"/>
                  </a:rPr>
                  <a:t>với</a:t>
                </a:r>
                <a:r>
                  <a:rPr lang="en-US" sz="2600" dirty="0">
                    <a:solidFill>
                      <a:srgbClr val="0000FF"/>
                    </a:solidFill>
                    <a:latin typeface="Times New Roman" panose="02020603050405020304" pitchFamily="18" charset="0"/>
                    <a:cs typeface="Times New Roman" panose="02020603050405020304" pitchFamily="18" charset="0"/>
                  </a:rPr>
                  <a:t> </a:t>
                </a:r>
                <a:r>
                  <a:rPr lang="en-US" sz="2600" dirty="0" err="1">
                    <a:solidFill>
                      <a:srgbClr val="0000FF"/>
                    </a:solidFill>
                    <a:latin typeface="Times New Roman" panose="02020603050405020304" pitchFamily="18" charset="0"/>
                    <a:cs typeface="Times New Roman" panose="02020603050405020304" pitchFamily="18" charset="0"/>
                  </a:rPr>
                  <a:t>phương</a:t>
                </a:r>
                <a:r>
                  <a:rPr lang="en-US" sz="2600" dirty="0">
                    <a:solidFill>
                      <a:srgbClr val="0000FF"/>
                    </a:solidFill>
                    <a:latin typeface="Times New Roman" panose="02020603050405020304" pitchFamily="18" charset="0"/>
                    <a:cs typeface="Times New Roman" panose="02020603050405020304" pitchFamily="18" charset="0"/>
                  </a:rPr>
                  <a:t> </a:t>
                </a:r>
                <a:r>
                  <a:rPr lang="en-US" sz="2600" dirty="0" err="1">
                    <a:solidFill>
                      <a:srgbClr val="0000FF"/>
                    </a:solidFill>
                    <a:latin typeface="Times New Roman" panose="02020603050405020304" pitchFamily="18" charset="0"/>
                    <a:cs typeface="Times New Roman" panose="02020603050405020304" pitchFamily="18" charset="0"/>
                  </a:rPr>
                  <a:t>nằm</a:t>
                </a:r>
                <a:r>
                  <a:rPr lang="en-US" sz="2600" dirty="0">
                    <a:solidFill>
                      <a:srgbClr val="0000FF"/>
                    </a:solidFill>
                    <a:latin typeface="Times New Roman" panose="02020603050405020304" pitchFamily="18" charset="0"/>
                    <a:cs typeface="Times New Roman" panose="02020603050405020304" pitchFamily="18" charset="0"/>
                  </a:rPr>
                  <a:t> </a:t>
                </a:r>
                <a:r>
                  <a:rPr lang="en-US" sz="2600" dirty="0" err="1">
                    <a:solidFill>
                      <a:srgbClr val="0000FF"/>
                    </a:solidFill>
                    <a:latin typeface="Times New Roman" panose="02020603050405020304" pitchFamily="18" charset="0"/>
                    <a:cs typeface="Times New Roman" panose="02020603050405020304" pitchFamily="18" charset="0"/>
                  </a:rPr>
                  <a:t>ngang</a:t>
                </a:r>
                <a:r>
                  <a:rPr lang="en-US" sz="2600" dirty="0">
                    <a:solidFill>
                      <a:srgbClr val="0000FF"/>
                    </a:solidFill>
                    <a:latin typeface="Times New Roman" panose="02020603050405020304" pitchFamily="18" charset="0"/>
                    <a:cs typeface="Times New Roman" panose="02020603050405020304" pitchFamily="18" charset="0"/>
                  </a:rPr>
                  <a:t> AC </a:t>
                </a:r>
                <a:r>
                  <a:rPr lang="en-US" sz="2600" dirty="0" err="1">
                    <a:solidFill>
                      <a:srgbClr val="0000FF"/>
                    </a:solidFill>
                    <a:latin typeface="Times New Roman" panose="02020603050405020304" pitchFamily="18" charset="0"/>
                    <a:cs typeface="Times New Roman" panose="02020603050405020304" pitchFamily="18" charset="0"/>
                  </a:rPr>
                  <a:t>một</a:t>
                </a:r>
                <a:r>
                  <a:rPr lang="en-US" sz="2600" dirty="0">
                    <a:solidFill>
                      <a:srgbClr val="0000FF"/>
                    </a:solidFill>
                    <a:latin typeface="Times New Roman" panose="02020603050405020304" pitchFamily="18" charset="0"/>
                    <a:cs typeface="Times New Roman" panose="02020603050405020304" pitchFamily="18" charset="0"/>
                  </a:rPr>
                  <a:t> </a:t>
                </a:r>
                <a:r>
                  <a:rPr lang="en-US" sz="2600" dirty="0" err="1">
                    <a:solidFill>
                      <a:srgbClr val="0000FF"/>
                    </a:solidFill>
                    <a:latin typeface="Times New Roman" panose="02020603050405020304" pitchFamily="18" charset="0"/>
                    <a:cs typeface="Times New Roman" panose="02020603050405020304" pitchFamily="18" charset="0"/>
                  </a:rPr>
                  <a:t>góc</a:t>
                </a:r>
                <a:r>
                  <a:rPr lang="en-US" sz="2600" dirty="0">
                    <a:solidFill>
                      <a:srgbClr val="0000FF"/>
                    </a:solidFill>
                    <a:latin typeface="Times New Roman" panose="02020603050405020304" pitchFamily="18" charset="0"/>
                    <a:cs typeface="Times New Roman" panose="02020603050405020304" pitchFamily="18" charset="0"/>
                  </a:rPr>
                  <a:t> </a:t>
                </a:r>
                <a:r>
                  <a:rPr lang="en-US" sz="2600" dirty="0" err="1">
                    <a:solidFill>
                      <a:srgbClr val="0000FF"/>
                    </a:solidFill>
                    <a:latin typeface="Times New Roman" panose="02020603050405020304" pitchFamily="18" charset="0"/>
                    <a:cs typeface="Times New Roman" panose="02020603050405020304" pitchFamily="18" charset="0"/>
                  </a:rPr>
                  <a:t>là</a:t>
                </a:r>
                <a:r>
                  <a:rPr lang="en-US" sz="2600" dirty="0">
                    <a:solidFill>
                      <a:srgbClr val="0000FF"/>
                    </a:solidFill>
                    <a:latin typeface="Times New Roman" panose="02020603050405020304" pitchFamily="18" charset="0"/>
                    <a:cs typeface="Times New Roman" panose="02020603050405020304" pitchFamily="18" charset="0"/>
                  </a:rPr>
                  <a:t> </a:t>
                </a:r>
                <a14:m>
                  <m:oMath xmlns:m="http://schemas.openxmlformats.org/officeDocument/2006/math">
                    <m:sSup>
                      <m:sSupPr>
                        <m:ctrlPr>
                          <a:rPr lang="en-US" sz="2600" i="1" dirty="0" smtClean="0">
                            <a:solidFill>
                              <a:srgbClr val="0000FF"/>
                            </a:solidFill>
                            <a:latin typeface="Cambria Math" panose="02040503050406030204" pitchFamily="18" charset="0"/>
                          </a:rPr>
                        </m:ctrlPr>
                      </m:sSupPr>
                      <m:e>
                        <m:r>
                          <a:rPr lang="en-US" sz="2600" dirty="0">
                            <a:solidFill>
                              <a:srgbClr val="0000FF"/>
                            </a:solidFill>
                            <a:latin typeface="Cambria Math" panose="02040503050406030204" pitchFamily="18" charset="0"/>
                          </a:rPr>
                          <m:t>20</m:t>
                        </m:r>
                      </m:e>
                      <m:sup>
                        <m:r>
                          <a:rPr lang="en-US" sz="2600" i="0" dirty="0">
                            <a:solidFill>
                              <a:srgbClr val="0000FF"/>
                            </a:solidFill>
                            <a:latin typeface="Cambria Math" panose="02040503050406030204" pitchFamily="18" charset="0"/>
                          </a:rPr>
                          <m:t>0</m:t>
                        </m:r>
                      </m:sup>
                    </m:sSup>
                    <m:r>
                      <a:rPr lang="en-US" sz="2600" b="0" i="1" dirty="0" smtClean="0">
                        <a:solidFill>
                          <a:srgbClr val="0000FF"/>
                        </a:solidFill>
                        <a:latin typeface="Cambria Math" panose="02040503050406030204" pitchFamily="18" charset="0"/>
                      </a:rPr>
                      <m:t>.</m:t>
                    </m:r>
                  </m:oMath>
                </a14:m>
                <a:r>
                  <a:rPr lang="en-US" sz="2600" dirty="0">
                    <a:solidFill>
                      <a:srgbClr val="0000FF"/>
                    </a:solidFill>
                    <a:latin typeface="Times New Roman" panose="02020603050405020304" pitchFamily="18" charset="0"/>
                    <a:cs typeface="Times New Roman" panose="02020603050405020304" pitchFamily="18" charset="0"/>
                  </a:rPr>
                  <a:t> Sau 5 </a:t>
                </a:r>
                <a:r>
                  <a:rPr lang="en-US" sz="2600" dirty="0" err="1">
                    <a:solidFill>
                      <a:srgbClr val="0000FF"/>
                    </a:solidFill>
                    <a:latin typeface="Times New Roman" panose="02020603050405020304" pitchFamily="18" charset="0"/>
                    <a:cs typeface="Times New Roman" panose="02020603050405020304" pitchFamily="18" charset="0"/>
                  </a:rPr>
                  <a:t>giây</a:t>
                </a:r>
                <a:r>
                  <a:rPr lang="en-US" sz="2600" dirty="0">
                    <a:solidFill>
                      <a:srgbClr val="0000FF"/>
                    </a:solidFill>
                    <a:latin typeface="Times New Roman" panose="02020603050405020304" pitchFamily="18" charset="0"/>
                    <a:cs typeface="Times New Roman" panose="02020603050405020304" pitchFamily="18" charset="0"/>
                  </a:rPr>
                  <a:t>, </a:t>
                </a:r>
                <a:r>
                  <a:rPr lang="en-US" sz="2600" dirty="0" err="1">
                    <a:solidFill>
                      <a:srgbClr val="0000FF"/>
                    </a:solidFill>
                    <a:latin typeface="Times New Roman" panose="02020603050405020304" pitchFamily="18" charset="0"/>
                    <a:cs typeface="Times New Roman" panose="02020603050405020304" pitchFamily="18" charset="0"/>
                  </a:rPr>
                  <a:t>máy</a:t>
                </a:r>
                <a:r>
                  <a:rPr lang="en-US" sz="2600" dirty="0">
                    <a:solidFill>
                      <a:srgbClr val="0000FF"/>
                    </a:solidFill>
                    <a:latin typeface="Times New Roman" panose="02020603050405020304" pitchFamily="18" charset="0"/>
                    <a:cs typeface="Times New Roman" panose="02020603050405020304" pitchFamily="18" charset="0"/>
                  </a:rPr>
                  <a:t> bay ở </a:t>
                </a:r>
                <a:r>
                  <a:rPr lang="en-US" sz="2600" dirty="0" err="1">
                    <a:solidFill>
                      <a:srgbClr val="0000FF"/>
                    </a:solidFill>
                    <a:latin typeface="Times New Roman" panose="02020603050405020304" pitchFamily="18" charset="0"/>
                    <a:cs typeface="Times New Roman" panose="02020603050405020304" pitchFamily="18" charset="0"/>
                  </a:rPr>
                  <a:t>độ</a:t>
                </a:r>
                <a:r>
                  <a:rPr lang="en-US" sz="2600" dirty="0">
                    <a:solidFill>
                      <a:srgbClr val="0000FF"/>
                    </a:solidFill>
                    <a:latin typeface="Times New Roman" panose="02020603050405020304" pitchFamily="18" charset="0"/>
                    <a:cs typeface="Times New Roman" panose="02020603050405020304" pitchFamily="18" charset="0"/>
                  </a:rPr>
                  <a:t> </a:t>
                </a:r>
                <a:r>
                  <a:rPr lang="en-US" sz="2600" dirty="0" err="1">
                    <a:solidFill>
                      <a:srgbClr val="0000FF"/>
                    </a:solidFill>
                    <a:latin typeface="Times New Roman" panose="02020603050405020304" pitchFamily="18" charset="0"/>
                    <a:cs typeface="Times New Roman" panose="02020603050405020304" pitchFamily="18" charset="0"/>
                  </a:rPr>
                  <a:t>cao</a:t>
                </a:r>
                <a:r>
                  <a:rPr lang="en-US" sz="2600" dirty="0">
                    <a:solidFill>
                      <a:srgbClr val="0000FF"/>
                    </a:solidFill>
                    <a:latin typeface="Times New Roman" panose="02020603050405020304" pitchFamily="18" charset="0"/>
                    <a:cs typeface="Times New Roman" panose="02020603050405020304" pitchFamily="18" charset="0"/>
                  </a:rPr>
                  <a:t> BC = 110 m.</a:t>
                </a:r>
              </a:p>
            </p:txBody>
          </p:sp>
        </mc:Choice>
        <mc:Fallback xmlns="">
          <p:sp>
            <p:nvSpPr>
              <p:cNvPr id="5" name="TextBox 4"/>
              <p:cNvSpPr txBox="1">
                <a:spLocks noRot="1" noChangeAspect="1" noMove="1" noResize="1" noEditPoints="1" noAdjustHandles="1" noChangeArrowheads="1" noChangeShapeType="1" noTextEdit="1"/>
              </p:cNvSpPr>
              <p:nvPr/>
            </p:nvSpPr>
            <p:spPr>
              <a:xfrm>
                <a:off x="78616" y="48310"/>
                <a:ext cx="2726754" cy="4893647"/>
              </a:xfrm>
              <a:prstGeom prst="rect">
                <a:avLst/>
              </a:prstGeom>
              <a:blipFill>
                <a:blip r:embed="rId5"/>
                <a:stretch>
                  <a:fillRect l="-4027" t="-1121" r="-4027" b="-2117"/>
                </a:stretch>
              </a:blipFill>
            </p:spPr>
            <p:txBody>
              <a:bodyPr/>
              <a:lstStyle/>
              <a:p>
                <a:r>
                  <a:rPr lang="vi-VN">
                    <a:noFill/>
                  </a:rPr>
                  <a:t> </a:t>
                </a:r>
              </a:p>
            </p:txBody>
          </p:sp>
        </mc:Fallback>
      </mc:AlternateContent>
      <p:sp>
        <p:nvSpPr>
          <p:cNvPr id="9" name="TextBox 8"/>
          <p:cNvSpPr txBox="1"/>
          <p:nvPr/>
        </p:nvSpPr>
        <p:spPr>
          <a:xfrm>
            <a:off x="5071265" y="3839115"/>
            <a:ext cx="3613614" cy="892552"/>
          </a:xfrm>
          <a:prstGeom prst="rect">
            <a:avLst/>
          </a:prstGeom>
          <a:noFill/>
        </p:spPr>
        <p:txBody>
          <a:bodyPr wrap="square" rtlCol="0">
            <a:spAutoFit/>
          </a:bodyPr>
          <a:lstStyle/>
          <a:p>
            <a:r>
              <a:rPr lang="en-US" sz="2600" dirty="0" err="1">
                <a:solidFill>
                  <a:srgbClr val="FF0000"/>
                </a:solidFill>
                <a:latin typeface="Times New Roman" panose="02020603050405020304" pitchFamily="18" charset="0"/>
                <a:cs typeface="Times New Roman" panose="02020603050405020304" pitchFamily="18" charset="0"/>
              </a:rPr>
              <a:t>Có</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thể</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tính</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khoảng</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cách</a:t>
            </a:r>
            <a:r>
              <a:rPr lang="en-US" sz="2600" dirty="0">
                <a:solidFill>
                  <a:srgbClr val="FF0000"/>
                </a:solidFill>
                <a:latin typeface="Times New Roman" panose="02020603050405020304" pitchFamily="18" charset="0"/>
                <a:cs typeface="Times New Roman" panose="02020603050405020304" pitchFamily="18" charset="0"/>
              </a:rPr>
              <a:t> AB </a:t>
            </a:r>
            <a:r>
              <a:rPr lang="en-US" sz="2600" dirty="0" err="1">
                <a:solidFill>
                  <a:srgbClr val="FF0000"/>
                </a:solidFill>
                <a:latin typeface="Times New Roman" panose="02020603050405020304" pitchFamily="18" charset="0"/>
                <a:cs typeface="Times New Roman" panose="02020603050405020304" pitchFamily="18" charset="0"/>
              </a:rPr>
              <a:t>bằng</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cách</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nào</a:t>
            </a:r>
            <a:r>
              <a:rPr lang="en-US" sz="2600" dirty="0">
                <a:solidFill>
                  <a:srgbClr val="FF0000"/>
                </a:solidFill>
                <a:latin typeface="Times New Roman" panose="02020603050405020304" pitchFamily="18" charset="0"/>
                <a:cs typeface="Times New Roman" panose="02020603050405020304" pitchFamily="18" charset="0"/>
              </a:rPr>
              <a:t>? </a:t>
            </a:r>
          </a:p>
        </p:txBody>
      </p:sp>
      <p:graphicFrame>
        <p:nvGraphicFramePr>
          <p:cNvPr id="4" name="Object 3">
            <a:extLst>
              <a:ext uri="{FF2B5EF4-FFF2-40B4-BE49-F238E27FC236}">
                <a16:creationId xmlns:a16="http://schemas.microsoft.com/office/drawing/2014/main" id="{67DBCCE1-C3D1-B327-BDE3-F84A39EA6AAD}"/>
              </a:ext>
            </a:extLst>
          </p:cNvPr>
          <p:cNvGraphicFramePr>
            <a:graphicFrameLocks noChangeAspect="1"/>
          </p:cNvGraphicFramePr>
          <p:nvPr/>
        </p:nvGraphicFramePr>
        <p:xfrm>
          <a:off x="4394200" y="2362200"/>
          <a:ext cx="914400" cy="207963"/>
        </p:xfrm>
        <a:graphic>
          <a:graphicData uri="http://schemas.openxmlformats.org/presentationml/2006/ole">
            <mc:AlternateContent xmlns:mc="http://schemas.openxmlformats.org/markup-compatibility/2006">
              <mc:Choice xmlns:v="urn:schemas-microsoft-com:vml" Requires="v">
                <p:oleObj name="Equation" r:id="rId6" imgW="914400" imgH="207360" progId="Equation.DSMT4">
                  <p:embed/>
                </p:oleObj>
              </mc:Choice>
              <mc:Fallback>
                <p:oleObj name="Equation" r:id="rId6" imgW="914400" imgH="207360" progId="Equation.DSMT4">
                  <p:embed/>
                  <p:pic>
                    <p:nvPicPr>
                      <p:cNvPr id="4" name="Object 3">
                        <a:extLst>
                          <a:ext uri="{FF2B5EF4-FFF2-40B4-BE49-F238E27FC236}">
                            <a16:creationId xmlns:a16="http://schemas.microsoft.com/office/drawing/2014/main" id="{67DBCCE1-C3D1-B327-BDE3-F84A39EA6AAD}"/>
                          </a:ext>
                        </a:extLst>
                      </p:cNvPr>
                      <p:cNvPicPr/>
                      <p:nvPr/>
                    </p:nvPicPr>
                    <p:blipFill>
                      <a:blip r:embed="rId7"/>
                      <a:stretch>
                        <a:fillRect/>
                      </a:stretch>
                    </p:blipFill>
                    <p:spPr>
                      <a:xfrm>
                        <a:off x="4394200" y="2362200"/>
                        <a:ext cx="914400" cy="207963"/>
                      </a:xfrm>
                      <a:prstGeom prst="rect">
                        <a:avLst/>
                      </a:prstGeom>
                    </p:spPr>
                  </p:pic>
                </p:oleObj>
              </mc:Fallback>
            </mc:AlternateContent>
          </a:graphicData>
        </a:graphic>
      </p:graphicFrame>
      <p:pic>
        <p:nvPicPr>
          <p:cNvPr id="3" name="Picture 2">
            <a:extLst>
              <a:ext uri="{FF2B5EF4-FFF2-40B4-BE49-F238E27FC236}">
                <a16:creationId xmlns:a16="http://schemas.microsoft.com/office/drawing/2014/main" id="{026409C4-1037-F43D-85D0-9F8A32668EC7}"/>
              </a:ext>
            </a:extLst>
          </p:cNvPr>
          <p:cNvPicPr>
            <a:picLocks noChangeAspect="1"/>
          </p:cNvPicPr>
          <p:nvPr/>
        </p:nvPicPr>
        <p:blipFill>
          <a:blip r:embed="rId8"/>
          <a:stretch>
            <a:fillRect/>
          </a:stretch>
        </p:blipFill>
        <p:spPr>
          <a:xfrm>
            <a:off x="2873790" y="3531875"/>
            <a:ext cx="1010533" cy="1128037"/>
          </a:xfrm>
          <a:prstGeom prst="rect">
            <a:avLst/>
          </a:prstGeom>
        </p:spPr>
      </p:pic>
      <p:pic>
        <p:nvPicPr>
          <p:cNvPr id="7" name="Chính Sách BHXH, BHYT Năm 2024- Mọi Người Dân Cần Biết - LuatVietnam">
            <a:hlinkClick r:id="" action="ppaction://media"/>
            <a:extLst>
              <a:ext uri="{FF2B5EF4-FFF2-40B4-BE49-F238E27FC236}">
                <a16:creationId xmlns:a16="http://schemas.microsoft.com/office/drawing/2014/main" id="{EB5ADD0E-1B6E-DF0C-E258-C4CB53350118}"/>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0" y="0"/>
            <a:ext cx="9144000" cy="5143500"/>
          </a:xfrm>
          <a:prstGeom prst="rect">
            <a:avLst/>
          </a:prstGeom>
        </p:spPr>
      </p:pic>
    </p:spTree>
    <p:extLst>
      <p:ext uri="{BB962C8B-B14F-4D97-AF65-F5344CB8AC3E}">
        <p14:creationId xmlns:p14="http://schemas.microsoft.com/office/powerpoint/2010/main" val="1360928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35292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4" fill="hold" display="0">
                  <p:stCondLst>
                    <p:cond delay="indefinite"/>
                  </p:stCondLst>
                </p:cTn>
                <p:tgtEl>
                  <p:spTgt spid="7"/>
                </p:tgtEl>
              </p:cMediaNode>
            </p:video>
            <p:seq concurrent="1" nextAc="seek">
              <p:cTn id="25" restart="whenNotActive" fill="hold" evtFilter="cancelBubble" nodeType="interactiveSeq">
                <p:stCondLst>
                  <p:cond evt="onClick" delay="0">
                    <p:tgtEl>
                      <p:spTgt spid="7"/>
                    </p:tgtEl>
                  </p:cond>
                </p:stCondLst>
                <p:endSync evt="end" delay="0">
                  <p:rtn val="all"/>
                </p:endSync>
                <p:childTnLst>
                  <p:par>
                    <p:cTn id="26" fill="hold">
                      <p:stCondLst>
                        <p:cond delay="0"/>
                      </p:stCondLst>
                      <p:childTnLst>
                        <p:par>
                          <p:cTn id="27" fill="hold">
                            <p:stCondLst>
                              <p:cond delay="0"/>
                            </p:stCondLst>
                            <p:childTnLst>
                              <p:par>
                                <p:cTn id="28" presetID="2" presetClass="mediacall" presetSubtype="0" fill="hold" nodeType="clickEffect">
                                  <p:stCondLst>
                                    <p:cond delay="0"/>
                                  </p:stCondLst>
                                  <p:childTnLst>
                                    <p:cmd type="call" cmd="togglePause">
                                      <p:cBhvr>
                                        <p:cTn id="29" dur="1" fill="hold"/>
                                        <p:tgtEl>
                                          <p:spTgt spid="7"/>
                                        </p:tgtEl>
                                      </p:cBhvr>
                                    </p:cmd>
                                  </p:childTnLst>
                                </p:cTn>
                              </p:par>
                            </p:childTnLst>
                          </p:cTn>
                        </p:par>
                      </p:childTnLst>
                    </p:cTn>
                  </p:par>
                </p:childTnLst>
              </p:cTn>
              <p:nextCondLst>
                <p:cond evt="onClick" delay="0">
                  <p:tgtEl>
                    <p:spTgt spid="7"/>
                  </p:tgtEl>
                </p:cond>
              </p:nextCondLst>
            </p:seq>
          </p:childTnLst>
        </p:cTn>
      </p:par>
    </p:tnLst>
    <p:bldLst>
      <p:bldP spid="6" grpId="0" animBg="1"/>
      <p:bldP spid="5"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hought Bubble: Cloud 5">
            <a:extLst>
              <a:ext uri="{FF2B5EF4-FFF2-40B4-BE49-F238E27FC236}">
                <a16:creationId xmlns:a16="http://schemas.microsoft.com/office/drawing/2014/main" id="{A298FAFE-87CA-FFE9-F246-90BE6E8CFBCE}"/>
              </a:ext>
            </a:extLst>
          </p:cNvPr>
          <p:cNvSpPr/>
          <p:nvPr/>
        </p:nvSpPr>
        <p:spPr>
          <a:xfrm>
            <a:off x="2306105" y="-155005"/>
            <a:ext cx="5530320" cy="2264060"/>
          </a:xfrm>
          <a:prstGeom prst="cloudCallout">
            <a:avLst>
              <a:gd name="adj1" fmla="val -60666"/>
              <a:gd name="adj2" fmla="val -5744"/>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1845245" y="2341320"/>
            <a:ext cx="6250414" cy="954107"/>
          </a:xfrm>
          <a:prstGeom prst="rect">
            <a:avLst/>
          </a:prstGeom>
          <a:noFill/>
        </p:spPr>
        <p:txBody>
          <a:bodyPr wrap="square" rtlCol="0">
            <a:spAutoFit/>
          </a:bodyPr>
          <a:lstStyle/>
          <a:p>
            <a:pPr algn="just"/>
            <a:r>
              <a:rPr lang="vi-VN" sz="2800" dirty="0">
                <a:solidFill>
                  <a:srgbClr val="0000FF"/>
                </a:solidFill>
                <a:latin typeface="+mj-lt"/>
              </a:rPr>
              <a:t>Ví dụ: Một người ốm đi bệnh viện cần có bảo hiểm</a:t>
            </a:r>
          </a:p>
        </p:txBody>
      </p:sp>
      <p:sp>
        <p:nvSpPr>
          <p:cNvPr id="9" name="TextBox 8"/>
          <p:cNvSpPr txBox="1"/>
          <p:nvPr/>
        </p:nvSpPr>
        <p:spPr>
          <a:xfrm>
            <a:off x="3035800" y="344260"/>
            <a:ext cx="3878905" cy="1384995"/>
          </a:xfrm>
          <a:prstGeom prst="rect">
            <a:avLst/>
          </a:prstGeom>
          <a:noFill/>
        </p:spPr>
        <p:txBody>
          <a:bodyPr wrap="square" rtlCol="0">
            <a:spAutoFit/>
          </a:bodyPr>
          <a:lstStyle/>
          <a:p>
            <a:r>
              <a:rPr lang="vi-VN" sz="2800" dirty="0">
                <a:solidFill>
                  <a:srgbClr val="FF0000"/>
                </a:solidFill>
                <a:latin typeface="+mj-lt"/>
              </a:rPr>
              <a:t>Tìm các tình huống trong cuộc sống mà họ nghĩ có thể cần đến bảo hiểm.</a:t>
            </a:r>
          </a:p>
        </p:txBody>
      </p:sp>
      <p:graphicFrame>
        <p:nvGraphicFramePr>
          <p:cNvPr id="4" name="Object 3">
            <a:extLst>
              <a:ext uri="{FF2B5EF4-FFF2-40B4-BE49-F238E27FC236}">
                <a16:creationId xmlns:a16="http://schemas.microsoft.com/office/drawing/2014/main" id="{67DBCCE1-C3D1-B327-BDE3-F84A39EA6AAD}"/>
              </a:ext>
            </a:extLst>
          </p:cNvPr>
          <p:cNvGraphicFramePr>
            <a:graphicFrameLocks noChangeAspect="1"/>
          </p:cNvGraphicFramePr>
          <p:nvPr>
            <p:extLst>
              <p:ext uri="{D42A27DB-BD31-4B8C-83A1-F6EECF244321}">
                <p14:modId xmlns:p14="http://schemas.microsoft.com/office/powerpoint/2010/main" val="2536423626"/>
              </p:ext>
            </p:extLst>
          </p:nvPr>
        </p:nvGraphicFramePr>
        <p:xfrm>
          <a:off x="4394200" y="2362200"/>
          <a:ext cx="914400" cy="207963"/>
        </p:xfrm>
        <a:graphic>
          <a:graphicData uri="http://schemas.openxmlformats.org/presentationml/2006/ole">
            <mc:AlternateContent xmlns:mc="http://schemas.openxmlformats.org/markup-compatibility/2006">
              <mc:Choice xmlns:v="urn:schemas-microsoft-com:vml" Requires="v">
                <p:oleObj name="Equation" r:id="rId3" imgW="914400" imgH="207360" progId="Equation.DSMT4">
                  <p:embed/>
                </p:oleObj>
              </mc:Choice>
              <mc:Fallback>
                <p:oleObj name="Equation" r:id="rId3" imgW="914400" imgH="207360" progId="Equation.DSMT4">
                  <p:embed/>
                  <p:pic>
                    <p:nvPicPr>
                      <p:cNvPr id="0" name=""/>
                      <p:cNvPicPr/>
                      <p:nvPr/>
                    </p:nvPicPr>
                    <p:blipFill>
                      <a:blip r:embed="rId4"/>
                      <a:stretch>
                        <a:fillRect/>
                      </a:stretch>
                    </p:blipFill>
                    <p:spPr>
                      <a:xfrm>
                        <a:off x="4394200" y="2362200"/>
                        <a:ext cx="914400" cy="207963"/>
                      </a:xfrm>
                      <a:prstGeom prst="rect">
                        <a:avLst/>
                      </a:prstGeom>
                    </p:spPr>
                  </p:pic>
                </p:oleObj>
              </mc:Fallback>
            </mc:AlternateContent>
          </a:graphicData>
        </a:graphic>
      </p:graphicFrame>
      <p:pic>
        <p:nvPicPr>
          <p:cNvPr id="3" name="Picture 2">
            <a:extLst>
              <a:ext uri="{FF2B5EF4-FFF2-40B4-BE49-F238E27FC236}">
                <a16:creationId xmlns:a16="http://schemas.microsoft.com/office/drawing/2014/main" id="{026409C4-1037-F43D-85D0-9F8A32668EC7}"/>
              </a:ext>
            </a:extLst>
          </p:cNvPr>
          <p:cNvPicPr>
            <a:picLocks noChangeAspect="1"/>
          </p:cNvPicPr>
          <p:nvPr/>
        </p:nvPicPr>
        <p:blipFill>
          <a:blip r:embed="rId5"/>
          <a:stretch>
            <a:fillRect/>
          </a:stretch>
        </p:blipFill>
        <p:spPr>
          <a:xfrm>
            <a:off x="616285" y="267450"/>
            <a:ext cx="1010533" cy="1128037"/>
          </a:xfrm>
          <a:prstGeom prst="rect">
            <a:avLst/>
          </a:prstGeom>
        </p:spPr>
      </p:pic>
    </p:spTree>
    <p:extLst>
      <p:ext uri="{BB962C8B-B14F-4D97-AF65-F5344CB8AC3E}">
        <p14:creationId xmlns:p14="http://schemas.microsoft.com/office/powerpoint/2010/main" val="676066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8"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0-#ppt_w/2"/>
                                          </p:val>
                                        </p:tav>
                                        <p:tav tm="100000">
                                          <p:val>
                                            <p:strVal val="#ppt_x"/>
                                          </p:val>
                                        </p:tav>
                                      </p:tavLst>
                                    </p:anim>
                                    <p:anim calcmode="lin" valueType="num">
                                      <p:cBhvr additive="base">
                                        <p:cTn id="21"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92A4FD1-E3AE-9835-ED95-230DACDF11A1}"/>
              </a:ext>
            </a:extLst>
          </p:cNvPr>
          <p:cNvSpPr txBox="1"/>
          <p:nvPr/>
        </p:nvSpPr>
        <p:spPr>
          <a:xfrm>
            <a:off x="309045" y="613095"/>
            <a:ext cx="8372290" cy="2632516"/>
          </a:xfrm>
          <a:prstGeom prst="rect">
            <a:avLst/>
          </a:prstGeom>
          <a:noFill/>
        </p:spPr>
        <p:txBody>
          <a:bodyPr wrap="square">
            <a:spAutoFit/>
          </a:bodyPr>
          <a:lstStyle/>
          <a:p>
            <a:pPr algn="just">
              <a:lnSpc>
                <a:spcPct val="120000"/>
              </a:lnSpc>
              <a:spcAft>
                <a:spcPts val="600"/>
              </a:spcAft>
            </a:pPr>
            <a:r>
              <a:rPr lang="vi-VN" sz="2800" dirty="0">
                <a:solidFill>
                  <a:srgbClr val="7030A0"/>
                </a:solidFill>
                <a:effectLst/>
                <a:latin typeface="Times New Roman" panose="02020603050405020304" pitchFamily="18" charset="0"/>
                <a:ea typeface="Arial" panose="020B0604020202020204" pitchFamily="34" charset="0"/>
                <a:cs typeface="Times New Roman" panose="02020603050405020304" pitchFamily="18" charset="0"/>
              </a:rPr>
              <a:t>Các em hãy tưởng tượng gia đình mình có rất nhiều người. Bố mẹ đang phân vân có nên mua bảo hiểm Y tế cho từng thành viên hay không? Một số người nói rằng mua bảo hiểm là lãng phí tiền, trong khi những người khác cho rằng đó là việc cần thiết.</a:t>
            </a:r>
          </a:p>
        </p:txBody>
      </p:sp>
    </p:spTree>
    <p:extLst>
      <p:ext uri="{BB962C8B-B14F-4D97-AF65-F5344CB8AC3E}">
        <p14:creationId xmlns:p14="http://schemas.microsoft.com/office/powerpoint/2010/main" val="38924301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CE53C11-FFA9-6D2F-68DE-8F7583B47FB5}"/>
              </a:ext>
            </a:extLst>
          </p:cNvPr>
          <p:cNvSpPr txBox="1"/>
          <p:nvPr/>
        </p:nvSpPr>
        <p:spPr>
          <a:xfrm>
            <a:off x="769905" y="267450"/>
            <a:ext cx="2573135" cy="564257"/>
          </a:xfrm>
          <a:prstGeom prst="rect">
            <a:avLst/>
          </a:prstGeom>
          <a:noFill/>
        </p:spPr>
        <p:txBody>
          <a:bodyPr wrap="square">
            <a:spAutoFit/>
          </a:bodyPr>
          <a:lstStyle/>
          <a:p>
            <a:pPr marL="342900" lvl="0" indent="-342900" algn="just">
              <a:lnSpc>
                <a:spcPct val="120000"/>
              </a:lnSpc>
              <a:spcAft>
                <a:spcPts val="600"/>
              </a:spcAft>
              <a:tabLst>
                <a:tab pos="457200" algn="l"/>
              </a:tabLst>
            </a:pPr>
            <a:r>
              <a:rPr lang="vi-VN" sz="2800" dirty="0">
                <a:solidFill>
                  <a:srgbClr val="7030A0"/>
                </a:solidFill>
                <a:effectLst/>
                <a:latin typeface="Times New Roman" panose="02020603050405020304" pitchFamily="18" charset="0"/>
                <a:ea typeface="Times New Roman" panose="02020603050405020304" pitchFamily="18" charset="0"/>
              </a:rPr>
              <a:t>Bảo hiểm là gì?</a:t>
            </a:r>
          </a:p>
        </p:txBody>
      </p:sp>
      <p:sp>
        <p:nvSpPr>
          <p:cNvPr id="5" name="TextBox 4">
            <a:extLst>
              <a:ext uri="{FF2B5EF4-FFF2-40B4-BE49-F238E27FC236}">
                <a16:creationId xmlns:a16="http://schemas.microsoft.com/office/drawing/2014/main" id="{43D77683-0A8E-4803-8705-2557E35C151E}"/>
              </a:ext>
            </a:extLst>
          </p:cNvPr>
          <p:cNvSpPr txBox="1"/>
          <p:nvPr/>
        </p:nvSpPr>
        <p:spPr>
          <a:xfrm>
            <a:off x="731500" y="728310"/>
            <a:ext cx="5837560" cy="564257"/>
          </a:xfrm>
          <a:prstGeom prst="rect">
            <a:avLst/>
          </a:prstGeom>
          <a:noFill/>
        </p:spPr>
        <p:txBody>
          <a:bodyPr wrap="square">
            <a:spAutoFit/>
          </a:bodyPr>
          <a:lstStyle/>
          <a:p>
            <a:pPr marL="342900" lvl="0" indent="-342900" algn="just">
              <a:lnSpc>
                <a:spcPct val="120000"/>
              </a:lnSpc>
              <a:spcAft>
                <a:spcPts val="600"/>
              </a:spcAft>
              <a:tabLst>
                <a:tab pos="457200" algn="l"/>
              </a:tabLst>
            </a:pPr>
            <a:r>
              <a:rPr lang="vi-VN" sz="2800" dirty="0">
                <a:solidFill>
                  <a:srgbClr val="7030A0"/>
                </a:solidFill>
                <a:effectLst/>
                <a:latin typeface="Times New Roman" panose="02020603050405020304" pitchFamily="18" charset="0"/>
                <a:ea typeface="Times New Roman" panose="02020603050405020304" pitchFamily="18" charset="0"/>
              </a:rPr>
              <a:t>Tại sao người ta cần mua bảo hiểm?</a:t>
            </a:r>
          </a:p>
        </p:txBody>
      </p:sp>
      <p:sp>
        <p:nvSpPr>
          <p:cNvPr id="7" name="TextBox 6">
            <a:extLst>
              <a:ext uri="{FF2B5EF4-FFF2-40B4-BE49-F238E27FC236}">
                <a16:creationId xmlns:a16="http://schemas.microsoft.com/office/drawing/2014/main" id="{ADE624C3-9CF0-707D-1462-1161B3A75177}"/>
              </a:ext>
            </a:extLst>
          </p:cNvPr>
          <p:cNvSpPr txBox="1"/>
          <p:nvPr/>
        </p:nvSpPr>
        <p:spPr>
          <a:xfrm>
            <a:off x="731499" y="1304385"/>
            <a:ext cx="7988241" cy="1081322"/>
          </a:xfrm>
          <a:prstGeom prst="rect">
            <a:avLst/>
          </a:prstGeom>
          <a:noFill/>
        </p:spPr>
        <p:txBody>
          <a:bodyPr wrap="square">
            <a:spAutoFit/>
          </a:bodyPr>
          <a:lstStyle/>
          <a:p>
            <a:pPr lvl="0" indent="-342900">
              <a:lnSpc>
                <a:spcPct val="120000"/>
              </a:lnSpc>
              <a:spcAft>
                <a:spcPts val="600"/>
              </a:spcAft>
              <a:tabLst>
                <a:tab pos="457200" algn="l"/>
              </a:tabLst>
            </a:pPr>
            <a:r>
              <a:rPr lang="vi-VN" sz="2800" dirty="0">
                <a:solidFill>
                  <a:srgbClr val="7030A0"/>
                </a:solidFill>
                <a:effectLst/>
                <a:latin typeface="Times New Roman" panose="02020603050405020304" pitchFamily="18" charset="0"/>
                <a:ea typeface="Times New Roman" panose="02020603050405020304" pitchFamily="18" charset="0"/>
              </a:rPr>
              <a:t>Làm thế nào để quyết định xem có nên mua bảo hiểm hay không?</a:t>
            </a:r>
          </a:p>
        </p:txBody>
      </p:sp>
      <p:sp>
        <p:nvSpPr>
          <p:cNvPr id="9" name="TextBox 8">
            <a:extLst>
              <a:ext uri="{FF2B5EF4-FFF2-40B4-BE49-F238E27FC236}">
                <a16:creationId xmlns:a16="http://schemas.microsoft.com/office/drawing/2014/main" id="{3FCA0929-CBB9-752A-ADB5-89B4AFFD0B3A}"/>
              </a:ext>
            </a:extLst>
          </p:cNvPr>
          <p:cNvSpPr txBox="1"/>
          <p:nvPr/>
        </p:nvSpPr>
        <p:spPr>
          <a:xfrm>
            <a:off x="769904" y="2456535"/>
            <a:ext cx="7873025" cy="1081322"/>
          </a:xfrm>
          <a:prstGeom prst="rect">
            <a:avLst/>
          </a:prstGeom>
          <a:noFill/>
        </p:spPr>
        <p:txBody>
          <a:bodyPr wrap="square">
            <a:spAutoFit/>
          </a:bodyPr>
          <a:lstStyle/>
          <a:p>
            <a:pPr lvl="0" algn="just">
              <a:lnSpc>
                <a:spcPct val="120000"/>
              </a:lnSpc>
              <a:spcAft>
                <a:spcPts val="600"/>
              </a:spcAft>
              <a:tabLst>
                <a:tab pos="457200" algn="l"/>
              </a:tabLst>
            </a:pPr>
            <a:r>
              <a:rPr lang="vi-VN" sz="2800" dirty="0">
                <a:solidFill>
                  <a:srgbClr val="7030A0"/>
                </a:solidFill>
                <a:effectLst/>
                <a:latin typeface="Times New Roman" panose="02020603050405020304" pitchFamily="18" charset="0"/>
                <a:ea typeface="Times New Roman" panose="02020603050405020304" pitchFamily="18" charset="0"/>
              </a:rPr>
              <a:t>Nếu mua bảo hiểm, làm sao để tính toán chi phí và quyền lợi một cách hợp lý?</a:t>
            </a:r>
          </a:p>
        </p:txBody>
      </p:sp>
    </p:spTree>
    <p:extLst>
      <p:ext uri="{BB962C8B-B14F-4D97-AF65-F5344CB8AC3E}">
        <p14:creationId xmlns:p14="http://schemas.microsoft.com/office/powerpoint/2010/main" val="11930784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8BDD25B-828F-1A36-1DB3-5F25D7E87BE3}"/>
              </a:ext>
            </a:extLst>
          </p:cNvPr>
          <p:cNvSpPr txBox="1"/>
          <p:nvPr/>
        </p:nvSpPr>
        <p:spPr>
          <a:xfrm>
            <a:off x="750702" y="267450"/>
            <a:ext cx="7642595" cy="2115451"/>
          </a:xfrm>
          <a:prstGeom prst="rect">
            <a:avLst/>
          </a:prstGeom>
          <a:noFill/>
        </p:spPr>
        <p:txBody>
          <a:bodyPr wrap="square">
            <a:spAutoFit/>
          </a:bodyPr>
          <a:lstStyle/>
          <a:p>
            <a:pPr algn="just">
              <a:lnSpc>
                <a:spcPct val="120000"/>
              </a:lnSpc>
              <a:spcAft>
                <a:spcPts val="600"/>
              </a:spcAft>
            </a:pPr>
            <a:r>
              <a:rPr lang="vi-VN" sz="2800" dirty="0">
                <a:solidFill>
                  <a:srgbClr val="C00000"/>
                </a:solidFill>
                <a:effectLst/>
                <a:latin typeface="Times New Roman" panose="02020603050405020304" pitchFamily="18" charset="0"/>
                <a:ea typeface="Times New Roman" panose="02020603050405020304" pitchFamily="18" charset="0"/>
              </a:rPr>
              <a:t>Trong bài học hôm nay, chúng ta sẽ cùng nhau tìm hiểu về bảo hiểm, cách nó hoạt động, và làm thế nào để áp dụng kiến thức toán học để đưa ra quyết định thông minh về bảo hiểm.</a:t>
            </a:r>
          </a:p>
        </p:txBody>
      </p:sp>
    </p:spTree>
    <p:extLst>
      <p:ext uri="{BB962C8B-B14F-4D97-AF65-F5344CB8AC3E}">
        <p14:creationId xmlns:p14="http://schemas.microsoft.com/office/powerpoint/2010/main" val="15495403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4887" b="4887"/>
          <a:stretch/>
        </p:blipFill>
        <p:spPr>
          <a:xfrm>
            <a:off x="0" y="0"/>
            <a:ext cx="9133114" cy="5137377"/>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17377" y="527700"/>
            <a:ext cx="685800" cy="788701"/>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00" y="57150"/>
            <a:ext cx="1828800" cy="3657600"/>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72670" y="4221735"/>
            <a:ext cx="533400" cy="533400"/>
          </a:xfrm>
          <a:prstGeom prst="rect">
            <a:avLst/>
          </a:prstGeom>
        </p:spPr>
      </p:pic>
      <p:sp>
        <p:nvSpPr>
          <p:cNvPr id="7" name="Rounded Rectangle 6"/>
          <p:cNvSpPr/>
          <p:nvPr/>
        </p:nvSpPr>
        <p:spPr>
          <a:xfrm rot="3001882">
            <a:off x="2624952" y="212207"/>
            <a:ext cx="4785357" cy="4848375"/>
          </a:xfrm>
          <a:prstGeom prst="roundRect">
            <a:avLst>
              <a:gd name="adj" fmla="val 24545"/>
            </a:avLst>
          </a:prstGeom>
          <a:solidFill>
            <a:schemeClr val="bg1">
              <a:alpha val="83000"/>
            </a:schemeClr>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81600" y="221236"/>
            <a:ext cx="632325" cy="609600"/>
          </a:xfrm>
          <a:prstGeom prst="rect">
            <a:avLst/>
          </a:prstGeom>
        </p:spPr>
      </p:pic>
      <p:sp>
        <p:nvSpPr>
          <p:cNvPr id="9" name="Rounded Rectangle 8"/>
          <p:cNvSpPr/>
          <p:nvPr/>
        </p:nvSpPr>
        <p:spPr>
          <a:xfrm rot="2936893">
            <a:off x="2947061" y="805115"/>
            <a:ext cx="3209444" cy="3523408"/>
          </a:xfrm>
          <a:prstGeom prst="roundRect">
            <a:avLst>
              <a:gd name="adj" fmla="val 24545"/>
            </a:avLst>
          </a:prstGeom>
          <a:solidFill>
            <a:schemeClr val="bg1">
              <a:alpha val="83000"/>
            </a:schemeClr>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69323" y="979326"/>
            <a:ext cx="8959105" cy="2219838"/>
          </a:xfrm>
          <a:prstGeom prst="rect">
            <a:avLst/>
          </a:prstGeom>
          <a:noFill/>
        </p:spPr>
        <p:txBody>
          <a:bodyPr wrap="square" rtlCol="0">
            <a:spAutoFit/>
          </a:bodyPr>
          <a:lstStyle/>
          <a:p>
            <a:pPr algn="ctr">
              <a:lnSpc>
                <a:spcPct val="150000"/>
              </a:lnSpc>
            </a:pPr>
            <a:r>
              <a:rPr lang="vi-VN" sz="3200" b="1" dirty="0">
                <a:solidFill>
                  <a:srgbClr val="009AD0"/>
                </a:solidFill>
                <a:latin typeface="Times New Roman" panose="02020603050405020304" pitchFamily="18" charset="0"/>
                <a:cs typeface="Times New Roman" panose="02020603050405020304" pitchFamily="18" charset="0"/>
              </a:rPr>
              <a:t>HOẠT ĐỘNG TRẢI NGHIỆM </a:t>
            </a:r>
          </a:p>
          <a:p>
            <a:pPr algn="ctr">
              <a:lnSpc>
                <a:spcPct val="150000"/>
              </a:lnSpc>
            </a:pPr>
            <a:r>
              <a:rPr lang="vi-VN" sz="3200" b="1" dirty="0">
                <a:solidFill>
                  <a:srgbClr val="FF0000"/>
                </a:solidFill>
                <a:latin typeface="Times New Roman" panose="02020603050405020304" pitchFamily="18" charset="0"/>
                <a:cs typeface="Times New Roman" panose="02020603050405020304" pitchFamily="18" charset="0"/>
              </a:rPr>
              <a:t>CHỦ ĐỀ 1</a:t>
            </a:r>
          </a:p>
          <a:p>
            <a:pPr algn="ctr">
              <a:lnSpc>
                <a:spcPct val="150000"/>
              </a:lnSpc>
            </a:pPr>
            <a:r>
              <a:rPr lang="vi-VN" sz="3200" b="1" dirty="0">
                <a:solidFill>
                  <a:srgbClr val="FF0000"/>
                </a:solidFill>
                <a:latin typeface="Times New Roman" panose="02020603050405020304" pitchFamily="18" charset="0"/>
                <a:cs typeface="Times New Roman" panose="02020603050405020304" pitchFamily="18" charset="0"/>
              </a:rPr>
              <a:t>LÀM QUEN VỚI BẢO HIỂM</a:t>
            </a:r>
            <a:endParaRPr lang="en-US" sz="3200" b="1" dirty="0">
              <a:solidFill>
                <a:srgbClr val="FF0000"/>
              </a:solidFill>
              <a:latin typeface="Times New Roman" panose="02020603050405020304" pitchFamily="18" charset="0"/>
              <a:cs typeface="Times New Roman" panose="02020603050405020304" pitchFamily="18" charset="0"/>
            </a:endParaRPr>
          </a:p>
        </p:txBody>
      </p:sp>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47900" y="177693"/>
            <a:ext cx="838200" cy="838200"/>
          </a:xfrm>
          <a:prstGeom prst="rect">
            <a:avLst/>
          </a:prstGeom>
        </p:spPr>
      </p:pic>
      <p:pic>
        <p:nvPicPr>
          <p:cNvPr id="13" name="Picture 2" descr="Bông Tuyết, Mùa Đông, Giáng Sinh, Tuyế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538150" y="3562350"/>
            <a:ext cx="901626" cy="102870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Pha Lê, Quả Cam, Bông Tuyết, Trừu Tượ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581400" y="3867512"/>
            <a:ext cx="990600" cy="9906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Scandia Giáng Sinh, Đỏ Và Xanh, Nordic, Con Nai"/>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660277" y="2646678"/>
            <a:ext cx="914400" cy="915672"/>
          </a:xfrm>
          <a:prstGeom prst="rect">
            <a:avLst/>
          </a:prstGeom>
          <a:noFill/>
          <a:extLst>
            <a:ext uri="{909E8E84-426E-40DD-AFC4-6F175D3DCCD1}">
              <a14:hiddenFill xmlns:a14="http://schemas.microsoft.com/office/drawing/2010/main">
                <a:solidFill>
                  <a:srgbClr val="FFFFFF"/>
                </a:solidFill>
              </a14:hiddenFill>
            </a:ext>
          </a:extLst>
        </p:spPr>
      </p:pic>
      <p:cxnSp>
        <p:nvCxnSpPr>
          <p:cNvPr id="16" name="Straight Connector 15"/>
          <p:cNvCxnSpPr/>
          <p:nvPr/>
        </p:nvCxnSpPr>
        <p:spPr>
          <a:xfrm>
            <a:off x="-3577069" y="922051"/>
            <a:ext cx="5943599" cy="7872122"/>
          </a:xfrm>
          <a:prstGeom prst="line">
            <a:avLst/>
          </a:prstGeom>
          <a:ln>
            <a:solidFill>
              <a:schemeClr val="bg1"/>
            </a:solidFill>
          </a:ln>
          <a:effectLst>
            <a:glow rad="228600">
              <a:schemeClr val="accent2">
                <a:satMod val="175000"/>
                <a:alpha val="40000"/>
              </a:schemeClr>
            </a:glow>
            <a:outerShdw blurRad="40000" dist="20000" dir="5400000" rotWithShape="0">
              <a:srgbClr val="000000"/>
            </a:outerShdw>
          </a:effectLst>
        </p:spPr>
        <p:style>
          <a:lnRef idx="2">
            <a:schemeClr val="accent3"/>
          </a:lnRef>
          <a:fillRef idx="0">
            <a:schemeClr val="accent3"/>
          </a:fillRef>
          <a:effectRef idx="1">
            <a:schemeClr val="accent3"/>
          </a:effectRef>
          <a:fontRef idx="minor">
            <a:schemeClr val="tx1"/>
          </a:fontRef>
        </p:style>
      </p:cxnSp>
      <p:graphicFrame>
        <p:nvGraphicFramePr>
          <p:cNvPr id="2" name="Object 1">
            <a:extLst>
              <a:ext uri="{FF2B5EF4-FFF2-40B4-BE49-F238E27FC236}">
                <a16:creationId xmlns:a16="http://schemas.microsoft.com/office/drawing/2014/main" id="{754F4736-96F9-F304-7D4B-5815BF443F6F}"/>
              </a:ext>
            </a:extLst>
          </p:cNvPr>
          <p:cNvGraphicFramePr>
            <a:graphicFrameLocks noChangeAspect="1"/>
          </p:cNvGraphicFramePr>
          <p:nvPr>
            <p:extLst>
              <p:ext uri="{D42A27DB-BD31-4B8C-83A1-F6EECF244321}">
                <p14:modId xmlns:p14="http://schemas.microsoft.com/office/powerpoint/2010/main" val="4234385446"/>
              </p:ext>
            </p:extLst>
          </p:nvPr>
        </p:nvGraphicFramePr>
        <p:xfrm>
          <a:off x="4394200" y="2362200"/>
          <a:ext cx="914400" cy="207963"/>
        </p:xfrm>
        <a:graphic>
          <a:graphicData uri="http://schemas.openxmlformats.org/presentationml/2006/ole">
            <mc:AlternateContent xmlns:mc="http://schemas.openxmlformats.org/markup-compatibility/2006">
              <mc:Choice xmlns:v="urn:schemas-microsoft-com:vml" Requires="v">
                <p:oleObj name="Equation" r:id="rId11" imgW="914400" imgH="207360" progId="Equation.DSMT4">
                  <p:embed/>
                </p:oleObj>
              </mc:Choice>
              <mc:Fallback>
                <p:oleObj name="Equation" r:id="rId11" imgW="914400" imgH="207360" progId="Equation.DSMT4">
                  <p:embed/>
                  <p:pic>
                    <p:nvPicPr>
                      <p:cNvPr id="0" name=""/>
                      <p:cNvPicPr/>
                      <p:nvPr/>
                    </p:nvPicPr>
                    <p:blipFill>
                      <a:blip r:embed="rId12"/>
                      <a:stretch>
                        <a:fillRect/>
                      </a:stretch>
                    </p:blipFill>
                    <p:spPr>
                      <a:xfrm>
                        <a:off x="4394200" y="2362200"/>
                        <a:ext cx="914400" cy="207963"/>
                      </a:xfrm>
                      <a:prstGeom prst="rect">
                        <a:avLst/>
                      </a:prstGeom>
                    </p:spPr>
                  </p:pic>
                </p:oleObj>
              </mc:Fallback>
            </mc:AlternateContent>
          </a:graphicData>
        </a:graphic>
      </p:graphicFrame>
    </p:spTree>
    <p:extLst>
      <p:ext uri="{BB962C8B-B14F-4D97-AF65-F5344CB8AC3E}">
        <p14:creationId xmlns:p14="http://schemas.microsoft.com/office/powerpoint/2010/main" val="102316269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40000" fill="hold" grpId="0" nodeType="withEffect" p14:presetBounceEnd="44000">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44000">
                                          <p:cBhvr additive="base">
                                            <p:cTn id="7" dur="500" fill="hold"/>
                                            <p:tgtEl>
                                              <p:spTgt spid="10"/>
                                            </p:tgtEl>
                                            <p:attrNameLst>
                                              <p:attrName>ppt_x</p:attrName>
                                            </p:attrNameLst>
                                          </p:cBhvr>
                                          <p:tavLst>
                                            <p:tav tm="0">
                                              <p:val>
                                                <p:strVal val="0-#ppt_w/2"/>
                                              </p:val>
                                            </p:tav>
                                            <p:tav tm="100000">
                                              <p:val>
                                                <p:strVal val="#ppt_x"/>
                                              </p:val>
                                            </p:tav>
                                          </p:tavLst>
                                        </p:anim>
                                        <p:anim calcmode="lin" valueType="num" p14:bounceEnd="44000">
                                          <p:cBhvr additive="base">
                                            <p:cTn id="8" dur="500" fill="hold"/>
                                            <p:tgtEl>
                                              <p:spTgt spid="10"/>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2400000">
                                          <p:cBhvr>
                                            <p:cTn id="10" dur="2000" fill="hold"/>
                                            <p:tgtEl>
                                              <p:spTgt spid="12"/>
                                            </p:tgtEl>
                                            <p:attrNameLst>
                                              <p:attrName>r</p:attrName>
                                            </p:attrNameLst>
                                          </p:cBhvr>
                                        </p:animRot>
                                      </p:childTnLst>
                                    </p:cTn>
                                  </p:par>
                                  <p:par>
                                    <p:cTn id="11" presetID="8" presetClass="emph" presetSubtype="0" repeatCount="indefinite" autoRev="1" fill="hold" nodeType="withEffect">
                                      <p:stCondLst>
                                        <p:cond delay="250"/>
                                      </p:stCondLst>
                                      <p:childTnLst>
                                        <p:animRot by="2400000">
                                          <p:cBhvr>
                                            <p:cTn id="12" dur="2000" fill="hold"/>
                                            <p:tgtEl>
                                              <p:spTgt spid="8"/>
                                            </p:tgtEl>
                                            <p:attrNameLst>
                                              <p:attrName>r</p:attrName>
                                            </p:attrNameLst>
                                          </p:cBhvr>
                                        </p:animRot>
                                      </p:childTnLst>
                                    </p:cTn>
                                  </p:par>
                                  <p:par>
                                    <p:cTn id="13" presetID="8" presetClass="emph" presetSubtype="0" repeatCount="indefinite" autoRev="1" fill="hold" nodeType="withEffect">
                                      <p:stCondLst>
                                        <p:cond delay="750"/>
                                      </p:stCondLst>
                                      <p:childTnLst>
                                        <p:animRot by="2400000">
                                          <p:cBhvr>
                                            <p:cTn id="14" dur="2500" fill="hold"/>
                                            <p:tgtEl>
                                              <p:spTgt spid="4"/>
                                            </p:tgtEl>
                                            <p:attrNameLst>
                                              <p:attrName>r</p:attrName>
                                            </p:attrNameLst>
                                          </p:cBhvr>
                                        </p:animRot>
                                      </p:childTnLst>
                                    </p:cTn>
                                  </p:par>
                                  <p:par>
                                    <p:cTn id="15" presetID="8" presetClass="emph" presetSubtype="0" repeatCount="indefinite" autoRev="1" fill="hold" nodeType="withEffect">
                                      <p:stCondLst>
                                        <p:cond delay="1000"/>
                                      </p:stCondLst>
                                      <p:childTnLst>
                                        <p:animRot by="2400000">
                                          <p:cBhvr>
                                            <p:cTn id="16" dur="2000" fill="hold"/>
                                            <p:tgtEl>
                                              <p:spTgt spid="6"/>
                                            </p:tgtEl>
                                            <p:attrNameLst>
                                              <p:attrName>r</p:attrName>
                                            </p:attrNameLst>
                                          </p:cBhvr>
                                        </p:animRot>
                                      </p:childTnLst>
                                    </p:cTn>
                                  </p:par>
                                  <p:par>
                                    <p:cTn id="17" presetID="8" presetClass="emph" presetSubtype="0" repeatCount="indefinite" autoRev="1" fill="hold" nodeType="withEffect">
                                      <p:stCondLst>
                                        <p:cond delay="2250"/>
                                      </p:stCondLst>
                                      <p:childTnLst>
                                        <p:animRot by="2400000">
                                          <p:cBhvr>
                                            <p:cTn id="18" dur="4000" fill="hold"/>
                                            <p:tgtEl>
                                              <p:spTgt spid="13"/>
                                            </p:tgtEl>
                                            <p:attrNameLst>
                                              <p:attrName>r</p:attrName>
                                            </p:attrNameLst>
                                          </p:cBhvr>
                                        </p:animRot>
                                      </p:childTnLst>
                                    </p:cTn>
                                  </p:par>
                                  <p:par>
                                    <p:cTn id="19" presetID="8" presetClass="emph" presetSubtype="0" repeatCount="indefinite" autoRev="1" fill="hold" nodeType="withEffect">
                                      <p:stCondLst>
                                        <p:cond delay="1750"/>
                                      </p:stCondLst>
                                      <p:childTnLst>
                                        <p:animRot by="2400000">
                                          <p:cBhvr>
                                            <p:cTn id="20" dur="3500" fill="hold"/>
                                            <p:tgtEl>
                                              <p:spTgt spid="14"/>
                                            </p:tgtEl>
                                            <p:attrNameLst>
                                              <p:attrName>r</p:attrName>
                                            </p:attrNameLst>
                                          </p:cBhvr>
                                        </p:animRot>
                                      </p:childTnLst>
                                    </p:cTn>
                                  </p:par>
                                  <p:par>
                                    <p:cTn id="21" presetID="8" presetClass="emph" presetSubtype="0" repeatCount="indefinite" autoRev="1" fill="hold" nodeType="withEffect">
                                      <p:stCondLst>
                                        <p:cond delay="1000"/>
                                      </p:stCondLst>
                                      <p:childTnLst>
                                        <p:animRot by="2400000">
                                          <p:cBhvr>
                                            <p:cTn id="22" dur="3500" fill="hold"/>
                                            <p:tgtEl>
                                              <p:spTgt spid="15"/>
                                            </p:tgtEl>
                                            <p:attrNameLst>
                                              <p:attrName>r</p:attrName>
                                            </p:attrNameLst>
                                          </p:cBhvr>
                                        </p:animRot>
                                      </p:childTnLst>
                                    </p:cTn>
                                  </p:par>
                                  <p:par>
                                    <p:cTn id="23" presetID="6" presetClass="emph" presetSubtype="0" repeatCount="indefinite" autoRev="1" fill="hold" nodeType="withEffect">
                                      <p:stCondLst>
                                        <p:cond delay="1000"/>
                                      </p:stCondLst>
                                      <p:childTnLst>
                                        <p:animScale>
                                          <p:cBhvr>
                                            <p:cTn id="24" dur="5000" fill="hold"/>
                                            <p:tgtEl>
                                              <p:spTgt spid="3"/>
                                            </p:tgtEl>
                                          </p:cBhvr>
                                          <p:by x="120000" y="120000"/>
                                        </p:animScale>
                                      </p:childTnLst>
                                    </p:cTn>
                                  </p:par>
                                  <p:par>
                                    <p:cTn id="25" presetID="6" presetClass="emph" presetSubtype="0" repeatCount="indefinite" autoRev="1" fill="hold" grpId="0" nodeType="withEffect">
                                      <p:stCondLst>
                                        <p:cond delay="2000"/>
                                      </p:stCondLst>
                                      <p:childTnLst>
                                        <p:animScale>
                                          <p:cBhvr>
                                            <p:cTn id="26" dur="5000" fill="hold"/>
                                            <p:tgtEl>
                                              <p:spTgt spid="7"/>
                                            </p:tgtEl>
                                          </p:cBhvr>
                                          <p:by x="120000" y="120000"/>
                                        </p:animScale>
                                      </p:childTnLst>
                                    </p:cTn>
                                  </p:par>
                                  <p:par>
                                    <p:cTn id="27" presetID="6" presetClass="emph" presetSubtype="0" repeatCount="indefinite" autoRev="1" fill="hold" grpId="0" nodeType="withEffect">
                                      <p:stCondLst>
                                        <p:cond delay="3000"/>
                                      </p:stCondLst>
                                      <p:childTnLst>
                                        <p:animScale>
                                          <p:cBhvr>
                                            <p:cTn id="28" dur="5000" fill="hold"/>
                                            <p:tgtEl>
                                              <p:spTgt spid="9"/>
                                            </p:tgtEl>
                                          </p:cBhvr>
                                          <p:by x="120000" y="120000"/>
                                        </p:animScale>
                                      </p:childTnLst>
                                    </p:cTn>
                                  </p:par>
                                  <p:par>
                                    <p:cTn id="29" presetID="42" presetClass="path" presetSubtype="0" accel="50000" decel="50000" fill="hold" nodeType="withEffect">
                                      <p:stCondLst>
                                        <p:cond delay="4000"/>
                                      </p:stCondLst>
                                      <p:childTnLst>
                                        <p:animMotion origin="layout" path="M 0.07084 0.15195 L 1.1625 -0.82087 " pathEditMode="relative" rAng="0" ptsTypes="AA">
                                          <p:cBhvr>
                                            <p:cTn id="30" dur="2250" fill="hold"/>
                                            <p:tgtEl>
                                              <p:spTgt spid="16"/>
                                            </p:tgtEl>
                                            <p:attrNameLst>
                                              <p:attrName>ppt_x</p:attrName>
                                              <p:attrName>ppt_y</p:attrName>
                                            </p:attrNameLst>
                                          </p:cBhvr>
                                          <p:rCtr x="54583" y="-4864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4000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2400000">
                                          <p:cBhvr>
                                            <p:cTn id="10" dur="2000" fill="hold"/>
                                            <p:tgtEl>
                                              <p:spTgt spid="12"/>
                                            </p:tgtEl>
                                            <p:attrNameLst>
                                              <p:attrName>r</p:attrName>
                                            </p:attrNameLst>
                                          </p:cBhvr>
                                        </p:animRot>
                                      </p:childTnLst>
                                    </p:cTn>
                                  </p:par>
                                  <p:par>
                                    <p:cTn id="11" presetID="8" presetClass="emph" presetSubtype="0" repeatCount="indefinite" autoRev="1" fill="hold" nodeType="withEffect">
                                      <p:stCondLst>
                                        <p:cond delay="250"/>
                                      </p:stCondLst>
                                      <p:childTnLst>
                                        <p:animRot by="2400000">
                                          <p:cBhvr>
                                            <p:cTn id="12" dur="2000" fill="hold"/>
                                            <p:tgtEl>
                                              <p:spTgt spid="8"/>
                                            </p:tgtEl>
                                            <p:attrNameLst>
                                              <p:attrName>r</p:attrName>
                                            </p:attrNameLst>
                                          </p:cBhvr>
                                        </p:animRot>
                                      </p:childTnLst>
                                    </p:cTn>
                                  </p:par>
                                  <p:par>
                                    <p:cTn id="13" presetID="8" presetClass="emph" presetSubtype="0" repeatCount="indefinite" autoRev="1" fill="hold" nodeType="withEffect">
                                      <p:stCondLst>
                                        <p:cond delay="750"/>
                                      </p:stCondLst>
                                      <p:childTnLst>
                                        <p:animRot by="2400000">
                                          <p:cBhvr>
                                            <p:cTn id="14" dur="2500" fill="hold"/>
                                            <p:tgtEl>
                                              <p:spTgt spid="4"/>
                                            </p:tgtEl>
                                            <p:attrNameLst>
                                              <p:attrName>r</p:attrName>
                                            </p:attrNameLst>
                                          </p:cBhvr>
                                        </p:animRot>
                                      </p:childTnLst>
                                    </p:cTn>
                                  </p:par>
                                  <p:par>
                                    <p:cTn id="15" presetID="8" presetClass="emph" presetSubtype="0" repeatCount="indefinite" autoRev="1" fill="hold" nodeType="withEffect">
                                      <p:stCondLst>
                                        <p:cond delay="1000"/>
                                      </p:stCondLst>
                                      <p:childTnLst>
                                        <p:animRot by="2400000">
                                          <p:cBhvr>
                                            <p:cTn id="16" dur="2000" fill="hold"/>
                                            <p:tgtEl>
                                              <p:spTgt spid="6"/>
                                            </p:tgtEl>
                                            <p:attrNameLst>
                                              <p:attrName>r</p:attrName>
                                            </p:attrNameLst>
                                          </p:cBhvr>
                                        </p:animRot>
                                      </p:childTnLst>
                                    </p:cTn>
                                  </p:par>
                                  <p:par>
                                    <p:cTn id="17" presetID="8" presetClass="emph" presetSubtype="0" repeatCount="indefinite" autoRev="1" fill="hold" nodeType="withEffect">
                                      <p:stCondLst>
                                        <p:cond delay="2250"/>
                                      </p:stCondLst>
                                      <p:childTnLst>
                                        <p:animRot by="2400000">
                                          <p:cBhvr>
                                            <p:cTn id="18" dur="4000" fill="hold"/>
                                            <p:tgtEl>
                                              <p:spTgt spid="13"/>
                                            </p:tgtEl>
                                            <p:attrNameLst>
                                              <p:attrName>r</p:attrName>
                                            </p:attrNameLst>
                                          </p:cBhvr>
                                        </p:animRot>
                                      </p:childTnLst>
                                    </p:cTn>
                                  </p:par>
                                  <p:par>
                                    <p:cTn id="19" presetID="8" presetClass="emph" presetSubtype="0" repeatCount="indefinite" autoRev="1" fill="hold" nodeType="withEffect">
                                      <p:stCondLst>
                                        <p:cond delay="1750"/>
                                      </p:stCondLst>
                                      <p:childTnLst>
                                        <p:animRot by="2400000">
                                          <p:cBhvr>
                                            <p:cTn id="20" dur="3500" fill="hold"/>
                                            <p:tgtEl>
                                              <p:spTgt spid="14"/>
                                            </p:tgtEl>
                                            <p:attrNameLst>
                                              <p:attrName>r</p:attrName>
                                            </p:attrNameLst>
                                          </p:cBhvr>
                                        </p:animRot>
                                      </p:childTnLst>
                                    </p:cTn>
                                  </p:par>
                                  <p:par>
                                    <p:cTn id="21" presetID="8" presetClass="emph" presetSubtype="0" repeatCount="indefinite" autoRev="1" fill="hold" nodeType="withEffect">
                                      <p:stCondLst>
                                        <p:cond delay="1000"/>
                                      </p:stCondLst>
                                      <p:childTnLst>
                                        <p:animRot by="2400000">
                                          <p:cBhvr>
                                            <p:cTn id="22" dur="3500" fill="hold"/>
                                            <p:tgtEl>
                                              <p:spTgt spid="15"/>
                                            </p:tgtEl>
                                            <p:attrNameLst>
                                              <p:attrName>r</p:attrName>
                                            </p:attrNameLst>
                                          </p:cBhvr>
                                        </p:animRot>
                                      </p:childTnLst>
                                    </p:cTn>
                                  </p:par>
                                  <p:par>
                                    <p:cTn id="23" presetID="6" presetClass="emph" presetSubtype="0" repeatCount="indefinite" autoRev="1" fill="hold" nodeType="withEffect">
                                      <p:stCondLst>
                                        <p:cond delay="1000"/>
                                      </p:stCondLst>
                                      <p:childTnLst>
                                        <p:animScale>
                                          <p:cBhvr>
                                            <p:cTn id="24" dur="5000" fill="hold"/>
                                            <p:tgtEl>
                                              <p:spTgt spid="3"/>
                                            </p:tgtEl>
                                          </p:cBhvr>
                                          <p:by x="120000" y="120000"/>
                                        </p:animScale>
                                      </p:childTnLst>
                                    </p:cTn>
                                  </p:par>
                                  <p:par>
                                    <p:cTn id="25" presetID="6" presetClass="emph" presetSubtype="0" repeatCount="indefinite" autoRev="1" fill="hold" grpId="0" nodeType="withEffect">
                                      <p:stCondLst>
                                        <p:cond delay="2000"/>
                                      </p:stCondLst>
                                      <p:childTnLst>
                                        <p:animScale>
                                          <p:cBhvr>
                                            <p:cTn id="26" dur="5000" fill="hold"/>
                                            <p:tgtEl>
                                              <p:spTgt spid="7"/>
                                            </p:tgtEl>
                                          </p:cBhvr>
                                          <p:by x="120000" y="120000"/>
                                        </p:animScale>
                                      </p:childTnLst>
                                    </p:cTn>
                                  </p:par>
                                  <p:par>
                                    <p:cTn id="27" presetID="6" presetClass="emph" presetSubtype="0" repeatCount="indefinite" autoRev="1" fill="hold" grpId="0" nodeType="withEffect">
                                      <p:stCondLst>
                                        <p:cond delay="3000"/>
                                      </p:stCondLst>
                                      <p:childTnLst>
                                        <p:animScale>
                                          <p:cBhvr>
                                            <p:cTn id="28" dur="5000" fill="hold"/>
                                            <p:tgtEl>
                                              <p:spTgt spid="9"/>
                                            </p:tgtEl>
                                          </p:cBhvr>
                                          <p:by x="120000" y="120000"/>
                                        </p:animScale>
                                      </p:childTnLst>
                                    </p:cTn>
                                  </p:par>
                                  <p:par>
                                    <p:cTn id="29" presetID="42" presetClass="path" presetSubtype="0" accel="50000" decel="50000" fill="hold" nodeType="withEffect">
                                      <p:stCondLst>
                                        <p:cond delay="4000"/>
                                      </p:stCondLst>
                                      <p:childTnLst>
                                        <p:animMotion origin="layout" path="M 0.07084 0.15195 L 1.1625 -0.82087 " pathEditMode="relative" rAng="0" ptsTypes="AA">
                                          <p:cBhvr>
                                            <p:cTn id="30" dur="2250" fill="hold"/>
                                            <p:tgtEl>
                                              <p:spTgt spid="16"/>
                                            </p:tgtEl>
                                            <p:attrNameLst>
                                              <p:attrName>ppt_x</p:attrName>
                                              <p:attrName>ppt_y</p:attrName>
                                            </p:attrNameLst>
                                          </p:cBhvr>
                                          <p:rCtr x="54583" y="-4864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ummer Sun Sticker by Nutmeg and Arlo"/>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845244" y="-33205"/>
            <a:ext cx="4954245" cy="510308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130141" y="2648560"/>
            <a:ext cx="2630785" cy="954107"/>
          </a:xfrm>
          <a:prstGeom prst="rect">
            <a:avLst/>
          </a:prstGeom>
          <a:noFill/>
        </p:spPr>
        <p:txBody>
          <a:bodyPr wrap="none" rtlCol="0">
            <a:spAutoFit/>
          </a:bodyPr>
          <a:lstStyle/>
          <a:p>
            <a:pPr algn="ctr"/>
            <a:r>
              <a:rPr lang="en-US" sz="2800" b="1" dirty="0">
                <a:solidFill>
                  <a:srgbClr val="FF0000"/>
                </a:solidFill>
                <a:latin typeface="Times New Roman" panose="02020603050405020304" pitchFamily="18" charset="0"/>
                <a:cs typeface="Times New Roman" panose="02020603050405020304" pitchFamily="18" charset="0"/>
              </a:rPr>
              <a:t>HÌNH THÀNH </a:t>
            </a:r>
          </a:p>
          <a:p>
            <a:pPr algn="ctr"/>
            <a:r>
              <a:rPr lang="en-US" sz="2800" b="1" dirty="0">
                <a:solidFill>
                  <a:srgbClr val="FF0000"/>
                </a:solidFill>
                <a:latin typeface="Times New Roman" panose="02020603050405020304" pitchFamily="18" charset="0"/>
                <a:cs typeface="Times New Roman" panose="02020603050405020304" pitchFamily="18" charset="0"/>
              </a:rPr>
              <a:t>KIẾN THỨC</a:t>
            </a:r>
          </a:p>
        </p:txBody>
      </p:sp>
    </p:spTree>
    <p:extLst>
      <p:ext uri="{BB962C8B-B14F-4D97-AF65-F5344CB8AC3E}">
        <p14:creationId xmlns:p14="http://schemas.microsoft.com/office/powerpoint/2010/main" val="398792764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UI/customUI14.xml>PPTKNTT2122
</file>

<file path=docProps/app.xml><?xml version="1.0" encoding="utf-8"?>
<Properties xmlns="http://schemas.openxmlformats.org/officeDocument/2006/extended-properties" xmlns:vt="http://schemas.openxmlformats.org/officeDocument/2006/docPropsVTypes">
  <Template/>
  <TotalTime>8993</TotalTime>
  <Words>2529</Words>
  <Application>Microsoft Office PowerPoint</Application>
  <PresentationFormat>On-screen Show (16:9)</PresentationFormat>
  <Paragraphs>171</Paragraphs>
  <Slides>28</Slides>
  <Notes>14</Notes>
  <HiddenSlides>0</HiddenSlides>
  <MMClips>5</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28</vt:i4>
      </vt:variant>
    </vt:vector>
  </HeadingPairs>
  <TitlesOfParts>
    <vt:vector size="35" baseType="lpstr">
      <vt:lpstr>AntykwaTorunska-Regular</vt:lpstr>
      <vt:lpstr>Arial</vt:lpstr>
      <vt:lpstr>Calibri</vt:lpstr>
      <vt:lpstr>Cambria Math</vt:lpstr>
      <vt:lpstr>Times New Roman</vt:lpstr>
      <vt:lpstr>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Thuy Pham</cp:lastModifiedBy>
  <cp:revision>858</cp:revision>
  <dcterms:created xsi:type="dcterms:W3CDTF">2017-10-28T07:47:21Z</dcterms:created>
  <dcterms:modified xsi:type="dcterms:W3CDTF">2025-05-27T13:34:46Z</dcterms:modified>
</cp:coreProperties>
</file>