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Raleway" panose="020B060402020202020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Raleway Medium" panose="020B0604020202020204" charset="0"/>
      <p:regular r:id="rId44"/>
      <p:bold r:id="rId45"/>
      <p:italic r:id="rId46"/>
      <p:boldItalic r:id="rId47"/>
    </p:embeddedFont>
    <p:embeddedFont>
      <p:font typeface="Raleway SemiBold" panose="020B060402020202020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Raleway Black" panose="020B0604020202020204" charset="0"/>
      <p:bold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/>
              <a:t>M </a:t>
            </a:r>
            <a:r>
              <a:rPr lang="en-US" sz="2400" smtClean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1479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Bad Script</vt:lpstr>
      <vt:lpstr>Raleway</vt:lpstr>
      <vt:lpstr>Symbol</vt:lpstr>
      <vt:lpstr>Roboto</vt:lpstr>
      <vt:lpstr>Arial</vt:lpstr>
      <vt:lpstr>Raleway Medium</vt:lpstr>
      <vt:lpstr>Raleway SemiBold</vt:lpstr>
      <vt:lpstr>Cambria Math</vt:lpstr>
      <vt:lpstr>Raleway Black</vt:lpstr>
      <vt:lpstr>Times New Roman</vt:lpstr>
      <vt:lpstr>Calibri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16</cp:revision>
  <dcterms:modified xsi:type="dcterms:W3CDTF">2024-01-24T07:48:03Z</dcterms:modified>
</cp:coreProperties>
</file>