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7" d="100"/>
          <a:sy n="67" d="100"/>
        </p:scale>
        <p:origin x="858" y="6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340311" y="208141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9945" y="465596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màu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xanh</a:t>
            </a:r>
            <a:r>
              <a:rPr lang="en-US" sz="2400" b="1" dirty="0" smtClean="0">
                <a:latin typeface="+mj-lt"/>
              </a:rPr>
              <a:t>; </a:t>
            </a:r>
            <a:r>
              <a:rPr lang="en-US" sz="2400" b="1" dirty="0">
                <a:latin typeface="+mj-lt"/>
              </a:rPr>
              <a:t>4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màu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đỏ</a:t>
            </a:r>
            <a:r>
              <a:rPr lang="en-US" sz="2400" b="1" dirty="0" smtClean="0">
                <a:latin typeface="+mj-lt"/>
              </a:rPr>
              <a:t>,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màu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vàng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màu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lấy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smtClean="0">
                <a:latin typeface="+mj-lt"/>
              </a:rPr>
              <a:t>bóng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N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2840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黑体</vt:lpstr>
      <vt:lpstr>Arial</vt:lpstr>
      <vt:lpstr>Calibri</vt:lpstr>
      <vt:lpstr>Calibri Light</vt:lpstr>
      <vt:lpstr>Cambria Math</vt:lpstr>
      <vt:lpstr>等线</vt:lpstr>
      <vt:lpstr>Oswald</vt:lpstr>
      <vt:lpstr>Roboto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183</cp:revision>
  <dcterms:created xsi:type="dcterms:W3CDTF">2017-05-23T12:09:32Z</dcterms:created>
  <dcterms:modified xsi:type="dcterms:W3CDTF">2025-02-17T07:14:41Z</dcterms:modified>
</cp:coreProperties>
</file>