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Fredoka One" panose="020B0604020202020204" charset="0"/>
      <p:regular r:id="rId44"/>
    </p:embeddedFont>
    <p:embeddedFont>
      <p:font typeface="Palanquin Dark" panose="020B0604020202020204" charset="0"/>
      <p:regular r:id="rId45"/>
      <p:bold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Vibur" panose="020B0604020202020204" charset="0"/>
      <p:regular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{ X; Đ; V}. Ở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X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; Đ </a:t>
            </a:r>
            <a:r>
              <a:rPr lang="en-US" sz="2800" dirty="0" err="1" smtClean="0"/>
              <a:t>kí</a:t>
            </a:r>
            <a:r>
              <a:rPr lang="en-US" sz="2800" dirty="0" smtClean="0"/>
              <a:t> 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V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cam;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r>
              <a:rPr lang="en-US" sz="2000" dirty="0" smtClean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Tập </a:t>
            </a:r>
            <a:r>
              <a:rPr lang="vi-VN" sz="2000" dirty="0"/>
              <a:t>hợp các kết quả có thể xảy ra đối với màu của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vi-VN" sz="2000" dirty="0" smtClean="0"/>
              <a:t> </a:t>
            </a:r>
            <a:r>
              <a:rPr lang="vi-VN" sz="2000" dirty="0"/>
              <a:t>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vi-VN" sz="2000" dirty="0" smtClean="0"/>
              <a:t>H </a:t>
            </a:r>
            <a:r>
              <a:rPr lang="vi-VN" sz="2000" dirty="0"/>
              <a:t>kí hiệu cho kết quả lấy được chiếc kẹo màu hồng,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 </a:t>
            </a:r>
            <a:r>
              <a:rPr lang="vi-VN" sz="2000" dirty="0" smtClean="0"/>
              <a:t>X </a:t>
            </a:r>
            <a:r>
              <a:rPr lang="vi-VN" sz="2000" dirty="0"/>
              <a:t>kí hiệu cho kết quả lấy được chiếc kẹo màu </a:t>
            </a:r>
            <a:r>
              <a:rPr lang="vi-VN" sz="2000" dirty="0" smtClean="0"/>
              <a:t>xanh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V kí hiệu cho kết quả lấy được chiếc kẹo màu vàng</a:t>
            </a:r>
            <a:r>
              <a:rPr lang="vi-VN" sz="2000" dirty="0" smtClean="0"/>
              <a:t>,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10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1,2 3, 4, 5;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5}  hay </a:t>
            </a:r>
            <a:r>
              <a:rPr lang="en-US" sz="2400" dirty="0" err="1" smtClean="0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rút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en-US" sz="2000" b="1" dirty="0" smtClean="0"/>
              <a:t>1</a:t>
            </a:r>
            <a:r>
              <a:rPr lang="en-US" sz="2000" dirty="0" smtClean="0"/>
              <a:t> </a:t>
            </a:r>
            <a:r>
              <a:rPr lang="vi-VN" sz="2000" dirty="0" smtClean="0"/>
              <a:t>kí </a:t>
            </a:r>
            <a:r>
              <a:rPr lang="vi-VN" sz="2000" dirty="0"/>
              <a:t>hiệu cho kết quả lấy được </a:t>
            </a:r>
            <a:r>
              <a:rPr lang="vi-VN" sz="2000" dirty="0" smtClean="0"/>
              <a:t>chiếc </a:t>
            </a:r>
            <a:r>
              <a:rPr lang="vi-VN" sz="2000" dirty="0"/>
              <a:t>thẻ có ghi số </a:t>
            </a:r>
            <a:r>
              <a:rPr lang="vi-VN" sz="2000" b="1" dirty="0" smtClean="0"/>
              <a:t>1</a:t>
            </a:r>
            <a:r>
              <a:rPr lang="en-US" sz="2000" b="1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+ 2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2</a:t>
            </a:r>
            <a:r>
              <a:rPr lang="en-US" sz="2000" dirty="0" smtClean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3;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6B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 </a:t>
            </a:r>
            <a:r>
              <a:rPr lang="en-US" sz="2000" dirty="0" err="1" smtClean="0"/>
              <a:t>Vòng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thú</a:t>
            </a:r>
            <a:r>
              <a:rPr lang="en-US" sz="2000" dirty="0" smtClean="0"/>
              <a:t>”,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dược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6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6,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Quay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1 </a:t>
            </a:r>
            <a:r>
              <a:rPr lang="en-US" sz="2000" dirty="0" err="1" smtClean="0"/>
              <a:t>lần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quạt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5; 6}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Số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+ 1 </a:t>
            </a:r>
            <a:r>
              <a:rPr lang="vi-VN" sz="2000" dirty="0" smtClean="0"/>
              <a:t>kí </a:t>
            </a:r>
            <a:r>
              <a:rPr lang="vi-VN" sz="2000" dirty="0"/>
              <a:t>hiệu cho kết quả 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6.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 smtClean="0"/>
              <a:t>{</a:t>
            </a:r>
            <a:r>
              <a:rPr lang="vi-VN" sz="2000" b="1" dirty="0"/>
              <a:t>1; 2; 3; 4; </a:t>
            </a:r>
            <a:r>
              <a:rPr lang="vi-VN" sz="2000" b="1" dirty="0" smtClean="0"/>
              <a:t>5</a:t>
            </a:r>
            <a:r>
              <a:rPr lang="en-US" sz="2000" b="1" dirty="0" smtClean="0"/>
              <a:t>; 6</a:t>
            </a:r>
            <a:r>
              <a:rPr lang="vi-VN" sz="2000" b="1" dirty="0" smtClean="0"/>
              <a:t>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nâu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tím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nâu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đỏ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vàng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nâu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 smtClean="0"/>
              <a:t>{</a:t>
            </a:r>
            <a:r>
              <a:rPr lang="vi-VN" sz="2000" dirty="0"/>
              <a:t>1; 2; 3; </a:t>
            </a:r>
            <a:r>
              <a:rPr lang="vi-VN" sz="2000" dirty="0" smtClean="0"/>
              <a:t>4</a:t>
            </a:r>
            <a:r>
              <a:rPr lang="en-US" sz="2000" dirty="0" smtClean="0"/>
              <a:t>; 5</a:t>
            </a:r>
            <a:r>
              <a:rPr lang="vi-VN" sz="2000" dirty="0" smtClean="0"/>
              <a:t>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</a:t>
            </a:r>
            <a:r>
              <a:rPr lang="vi-VN" sz="2000" dirty="0"/>
              <a:t>; 2; 3; </a:t>
            </a:r>
            <a:r>
              <a:rPr lang="vi-VN" sz="2000" dirty="0" smtClean="0"/>
              <a:t>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1; 4}.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</a:t>
            </a:r>
            <a:r>
              <a:rPr lang="vi-VN" sz="2000" dirty="0" smtClean="0"/>
              <a:t>4</a:t>
            </a:r>
            <a:r>
              <a:rPr lang="en-US" sz="2000" dirty="0" smtClean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TUNG ĐỒNG XU.</a:t>
            </a:r>
            <a:endParaRPr lang="sv-SE" sz="2000" b="1" dirty="0"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LẤY VẬT TỪ TRONG HỘP</a:t>
            </a:r>
            <a:endParaRPr lang="sv-SE" sz="2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. Ta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: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5000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sấp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S;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ngửa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</a:t>
            </a:r>
            <a:r>
              <a:rPr lang="en-GB" sz="2000" dirty="0" err="1" smtClean="0"/>
              <a:t>hực</a:t>
            </a:r>
            <a:r>
              <a:rPr lang="en-GB" sz="2000" dirty="0" smtClean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2 </a:t>
            </a:r>
            <a:r>
              <a:rPr lang="en-GB" sz="2000" dirty="0" err="1" smtClean="0"/>
              <a:t>phút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Tung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{S; N}. Ở </a:t>
            </a:r>
            <a:r>
              <a:rPr lang="en-US" sz="2400" dirty="0" err="1" smtClean="0">
                <a:solidFill>
                  <a:srgbClr val="002060"/>
                </a:solidFill>
              </a:rPr>
              <a:t>đây</a:t>
            </a:r>
            <a:r>
              <a:rPr lang="en-US" sz="2400" dirty="0" smtClean="0">
                <a:solidFill>
                  <a:srgbClr val="002060"/>
                </a:solidFill>
              </a:rPr>
              <a:t>, S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hiêu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sấp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N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ngửa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2225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Fredoka One</vt:lpstr>
      <vt:lpstr>Roboto Condensed Light</vt:lpstr>
      <vt:lpstr>Palanquin Dark</vt:lpstr>
      <vt:lpstr>Arial</vt:lpstr>
      <vt:lpstr>Open Sans</vt:lpstr>
      <vt:lpstr>Wingdings</vt:lpstr>
      <vt:lpstr>Vibur</vt:lpstr>
      <vt:lpstr>Calibri Light</vt:lpstr>
      <vt:lpstr>Calibri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67</cp:revision>
  <dcterms:modified xsi:type="dcterms:W3CDTF">2024-01-25T07:56:35Z</dcterms:modified>
</cp:coreProperties>
</file>