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Patrick Hand" panose="020B0604020202020204" charset="0"/>
      <p:regular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</a:t>
            </a:r>
            <a:r>
              <a:rPr lang="vi-VN" sz="1800" b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+ </a:t>
            </a:r>
            <a:r>
              <a:rPr lang="vi-VN" sz="18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22 +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4000 000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dirty="0">
                <a:solidFill>
                  <a:srgbClr val="002060"/>
                </a:solidFill>
              </a:rPr>
              <a:t>Cửa hàng 1: 6 + 8 =14 (áo)</a:t>
            </a:r>
            <a:endParaRPr lang="en-US" sz="2000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dirty="0">
                <a:solidFill>
                  <a:srgbClr val="002060"/>
                </a:solidFill>
              </a:rPr>
              <a:t>Cửa hàng 2: 3 + 4 = 7 (áo)</a:t>
            </a:r>
            <a:endParaRPr lang="en-US" sz="2000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(2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1826</Words>
  <Application>Microsoft Office PowerPoint</Application>
  <PresentationFormat>On-screen Show (16:9)</PresentationFormat>
  <Paragraphs>143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Open Sans</vt:lpstr>
      <vt:lpstr>Roboto</vt:lpstr>
      <vt:lpstr>Patrick Hand</vt:lpstr>
      <vt:lpstr>Roboto Condensed Light</vt:lpstr>
      <vt:lpstr>Arial</vt:lpstr>
      <vt:lpstr>Livvic</vt:lpstr>
      <vt:lpstr>Wingdings</vt:lpstr>
      <vt:lpstr>Times New Roman</vt:lpstr>
      <vt:lpstr>Lato</vt:lpstr>
      <vt:lpstr>Calibri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49</cp:revision>
  <dcterms:modified xsi:type="dcterms:W3CDTF">2024-01-23T06:08:09Z</dcterms:modified>
</cp:coreProperties>
</file>