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317" r:id="rId3"/>
    <p:sldId id="355" r:id="rId4"/>
    <p:sldId id="358" r:id="rId5"/>
    <p:sldId id="357" r:id="rId6"/>
    <p:sldId id="356" r:id="rId7"/>
    <p:sldId id="359" r:id="rId8"/>
    <p:sldId id="360" r:id="rId9"/>
  </p:sldIdLst>
  <p:sldSz cx="9144000" cy="51450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3D3"/>
    <a:srgbClr val="F8FCFE"/>
    <a:srgbClr val="007427"/>
    <a:srgbClr val="DDEADD"/>
    <a:srgbClr val="E6E6E6"/>
    <a:srgbClr val="0D4D52"/>
    <a:srgbClr val="E3B577"/>
    <a:srgbClr val="56E0C4"/>
    <a:srgbClr val="1A99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1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0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8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2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CF36186-DEC9-4703-B7D0-8383BB8A1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CB9D0AB-77BA-4FA4-AEE0-7F8F1AA92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p:transition spd="slow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p:transition spd="slow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267FF2B-30A9-47CC-8F33-308E7BC31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DCFA6FF-1EBC-4B22-A00B-DD4EA277F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5" r:id="rId9"/>
    <p:sldLayoutId id="2147483666" r:id="rId10"/>
    <p:sldLayoutId id="2147483667" r:id="rId11"/>
    <p:sldLayoutId id="2147483656" r:id="rId12"/>
    <p:sldLayoutId id="2147483657" r:id="rId13"/>
    <p:sldLayoutId id="2147483658" r:id="rId14"/>
    <p:sldLayoutId id="2147483659" r:id="rId15"/>
    <p:sldLayoutId id="2147483661" r:id="rId16"/>
    <p:sldLayoutId id="2147483662" r:id="rId17"/>
    <p:sldLayoutId id="2147483669" r:id="rId18"/>
    <p:sldLayoutId id="2147483670" r:id="rId19"/>
    <p:sldLayoutId id="2147483671" r:id="rId20"/>
    <p:sldLayoutId id="2147483672" r:id="rId21"/>
  </p:sldLayoutIdLst>
  <p:transition spd="slow"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E01A4CE-5D6C-47D6-AEF8-609CAE47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38795"/>
            <a:ext cx="6732748" cy="3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816208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pPr algn="ctr" defTabSz="816208">
              <a:lnSpc>
                <a:spcPct val="150000"/>
              </a:lnSpc>
            </a:pPr>
            <a:r>
              <a:rPr lang="en-CA" sz="3600" b="1" spc="-113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 TÍCH VÀ XỬ LÍ DỮ LIỆU BIỂU DIỄN BẰNG BIỂU ĐỒ ĐOẠN THẲNG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A9A64E7-0EDC-4930-AB7B-E678088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13707"/>
            <a:ext cx="1080120" cy="5853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C40E58-6EDE-4A56-979B-F5AD908AABE1}"/>
              </a:ext>
            </a:extLst>
          </p:cNvPr>
          <p:cNvSpPr txBox="1"/>
          <p:nvPr/>
        </p:nvSpPr>
        <p:spPr>
          <a:xfrm>
            <a:off x="1475656" y="187105"/>
            <a:ext cx="719508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07/5/2021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557E41-7B23-4781-94F9-4F5E2D80E7A7}"/>
              </a:ext>
            </a:extLst>
          </p:cNvPr>
          <p:cNvSpPr txBox="1"/>
          <p:nvPr/>
        </p:nvSpPr>
        <p:spPr>
          <a:xfrm>
            <a:off x="590069" y="1244475"/>
            <a:ext cx="71950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802A12-F1A8-46CB-9B3D-3526E7853B33}"/>
              </a:ext>
            </a:extLst>
          </p:cNvPr>
          <p:cNvSpPr txBox="1"/>
          <p:nvPr/>
        </p:nvSpPr>
        <p:spPr>
          <a:xfrm>
            <a:off x="590069" y="1807989"/>
            <a:ext cx="827520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7h  - 10h (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10h), 10h - 13h, 13h - 16h, 16h - 19h, 19h – 22h.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368388A-CF7B-4867-9FDA-B3EE0E336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49" y="2899685"/>
            <a:ext cx="2724647" cy="21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75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29349-971C-4864-B0E5-F1986D1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33425"/>
            <a:ext cx="2592288" cy="20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B6806-D9EA-4F20-A63A-19974C67C7B2}"/>
              </a:ext>
            </a:extLst>
          </p:cNvPr>
          <p:cNvSpPr txBox="1"/>
          <p:nvPr/>
        </p:nvSpPr>
        <p:spPr>
          <a:xfrm>
            <a:off x="647564" y="2091750"/>
            <a:ext cx="75608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30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28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27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B2862-78C6-454A-A63D-62B0C63511DA}"/>
              </a:ext>
            </a:extLst>
          </p:cNvPr>
          <p:cNvSpPr txBox="1"/>
          <p:nvPr/>
        </p:nvSpPr>
        <p:spPr>
          <a:xfrm>
            <a:off x="539552" y="2862543"/>
            <a:ext cx="810900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– 10h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 – 13h.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13h – 16h;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16h – 19h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19h – 22h.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A9A6DC-695E-47A8-8498-561F7D16467E}"/>
              </a:ext>
            </a:extLst>
          </p:cNvPr>
          <p:cNvGrpSpPr/>
          <p:nvPr/>
        </p:nvGrpSpPr>
        <p:grpSpPr>
          <a:xfrm>
            <a:off x="600767" y="4351413"/>
            <a:ext cx="6959565" cy="672259"/>
            <a:chOff x="600767" y="4351413"/>
            <a:chExt cx="6959565" cy="6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75E1A9-1AF0-4331-A3C2-F7ED65CEB9AA}"/>
                </a:ext>
              </a:extLst>
            </p:cNvPr>
            <p:cNvSpPr/>
            <p:nvPr/>
          </p:nvSpPr>
          <p:spPr>
            <a:xfrm>
              <a:off x="1079612" y="4372744"/>
              <a:ext cx="6480720" cy="649365"/>
            </a:xfrm>
            <a:prstGeom prst="roundRect">
              <a:avLst/>
            </a:prstGeom>
            <a:solidFill>
              <a:srgbClr val="E3B57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A0408B-095C-42F0-A55B-59A39244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0703">
              <a:off x="600767" y="4351413"/>
              <a:ext cx="702678" cy="67225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A6A8E9-C55F-4BDF-B2C1-D6ECE57B5862}"/>
              </a:ext>
            </a:extLst>
          </p:cNvPr>
          <p:cNvSpPr txBox="1"/>
          <p:nvPr/>
        </p:nvSpPr>
        <p:spPr>
          <a:xfrm>
            <a:off x="539552" y="4175848"/>
            <a:ext cx="7560839" cy="872034"/>
          </a:xfrm>
          <a:prstGeom prst="rect">
            <a:avLst/>
          </a:prstGeom>
          <a:solidFill>
            <a:srgbClr val="E3B57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4648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5">
            <a:extLst>
              <a:ext uri="{FF2B5EF4-FFF2-40B4-BE49-F238E27FC236}">
                <a16:creationId xmlns:a16="http://schemas.microsoft.com/office/drawing/2014/main" id="{0ECB3839-8E6E-4592-B3DB-ABAA826E4824}"/>
              </a:ext>
            </a:extLst>
          </p:cNvPr>
          <p:cNvSpPr/>
          <p:nvPr/>
        </p:nvSpPr>
        <p:spPr>
          <a:xfrm>
            <a:off x="3203845" y="517712"/>
            <a:ext cx="3051339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4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306CC-EDF6-454A-9194-FAB5B1EA4B5C}"/>
              </a:ext>
            </a:extLst>
          </p:cNvPr>
          <p:cNvSpPr txBox="1"/>
          <p:nvPr/>
        </p:nvSpPr>
        <p:spPr>
          <a:xfrm>
            <a:off x="755576" y="29562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449F8-3F72-498C-B911-E910320832B0}"/>
              </a:ext>
            </a:extLst>
          </p:cNvPr>
          <p:cNvSpPr txBox="1"/>
          <p:nvPr/>
        </p:nvSpPr>
        <p:spPr>
          <a:xfrm>
            <a:off x="752777" y="373693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7E1DD-EE89-4D47-9FB8-166E223060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052078"/>
            <a:ext cx="1904198" cy="1904198"/>
          </a:xfrm>
          <a:prstGeom prst="rect">
            <a:avLst/>
          </a:prstGeom>
        </p:spPr>
      </p:pic>
      <p:pic>
        <p:nvPicPr>
          <p:cNvPr id="9" name="图片 55">
            <a:extLst>
              <a:ext uri="{FF2B5EF4-FFF2-40B4-BE49-F238E27FC236}">
                <a16:creationId xmlns:a16="http://schemas.microsoft.com/office/drawing/2014/main" id="{FA15B626-F750-44F7-918F-334E64C5D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8093" y="517712"/>
            <a:ext cx="1373090" cy="1972226"/>
          </a:xfrm>
          <a:prstGeom prst="rect">
            <a:avLst/>
          </a:prstGeom>
        </p:spPr>
      </p:pic>
      <p:pic>
        <p:nvPicPr>
          <p:cNvPr id="10" name="图片占位符 20">
            <a:extLst>
              <a:ext uri="{FF2B5EF4-FFF2-40B4-BE49-F238E27FC236}">
                <a16:creationId xmlns:a16="http://schemas.microsoft.com/office/drawing/2014/main" id="{8E54F6F9-1357-4CAB-819C-350A76844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48"/>
            <a:ext cx="2176462" cy="1498600"/>
          </a:xfrm>
          <a:prstGeom prst="homePlate">
            <a:avLst/>
          </a:prstGeom>
        </p:spPr>
      </p:pic>
    </p:spTree>
    <p:extLst>
      <p:ext uri="{BB962C8B-B14F-4D97-AF65-F5344CB8AC3E}">
        <p14:creationId xmlns:p14="http://schemas.microsoft.com/office/powerpoint/2010/main" val="75285693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524" y="114260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8748"/>
              </p:ext>
            </p:extLst>
          </p:nvPr>
        </p:nvGraphicFramePr>
        <p:xfrm>
          <a:off x="433647" y="1155512"/>
          <a:ext cx="8460940" cy="98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1513708" y="-48318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3749099" y="170885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4872255" y="169765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5864297" y="16952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7008507" y="1681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8126523" y="16829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DB1EB-9C62-4157-9CFA-62D445093F2D}"/>
              </a:ext>
            </a:extLst>
          </p:cNvPr>
          <p:cNvSpPr txBox="1"/>
          <p:nvPr/>
        </p:nvSpPr>
        <p:spPr>
          <a:xfrm>
            <a:off x="433647" y="729097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6DA0-9E0A-4951-8737-220C1389549F}"/>
              </a:ext>
            </a:extLst>
          </p:cNvPr>
          <p:cNvSpPr txBox="1"/>
          <p:nvPr/>
        </p:nvSpPr>
        <p:spPr>
          <a:xfrm>
            <a:off x="433647" y="1976706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424739" y="2688794"/>
            <a:ext cx="84609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534AA1-648A-4A46-A3F0-60ED18443033}"/>
              </a:ext>
            </a:extLst>
          </p:cNvPr>
          <p:cNvSpPr txBox="1"/>
          <p:nvPr/>
        </p:nvSpPr>
        <p:spPr>
          <a:xfrm>
            <a:off x="424739" y="4273054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871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10" grpId="0"/>
      <p:bldP spid="11" grpId="0"/>
      <p:bldP spid="12" grpId="0"/>
      <p:bldP spid="14" grpId="0"/>
      <p:bldP spid="15" grpId="0"/>
      <p:bldP spid="21" grpId="0"/>
      <p:bldP spid="22" grpId="0"/>
      <p:bldP spid="23" grpId="0" build="p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316" y="909578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00065"/>
              </p:ext>
            </p:extLst>
          </p:nvPr>
        </p:nvGraphicFramePr>
        <p:xfrm>
          <a:off x="341530" y="2305965"/>
          <a:ext cx="8460940" cy="94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1280847" y="745752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3643497" y="2825477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4785864" y="286190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5780087" y="285463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6953485" y="284086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8079882" y="281028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1ACEB-FB45-46F5-98E7-62FC998AF2C9}"/>
              </a:ext>
            </a:extLst>
          </p:cNvPr>
          <p:cNvSpPr txBox="1"/>
          <p:nvPr/>
        </p:nvSpPr>
        <p:spPr>
          <a:xfrm>
            <a:off x="3316632" y="2840866"/>
            <a:ext cx="94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A99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21 589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8B185-F9B2-4391-AE9E-2D86E8754A30}"/>
              </a:ext>
            </a:extLst>
          </p:cNvPr>
          <p:cNvSpPr txBox="1"/>
          <p:nvPr/>
        </p:nvSpPr>
        <p:spPr>
          <a:xfrm>
            <a:off x="4351365" y="2885411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A99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20 080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065D2-CEA0-4C27-9471-979C6D906F7A}"/>
              </a:ext>
            </a:extLst>
          </p:cNvPr>
          <p:cNvSpPr txBox="1"/>
          <p:nvPr/>
        </p:nvSpPr>
        <p:spPr>
          <a:xfrm>
            <a:off x="5417990" y="2859653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18 736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D57D5-AD28-42C1-986A-D60D1091C480}"/>
              </a:ext>
            </a:extLst>
          </p:cNvPr>
          <p:cNvSpPr txBox="1"/>
          <p:nvPr/>
        </p:nvSpPr>
        <p:spPr>
          <a:xfrm>
            <a:off x="6501957" y="2839150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17 621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D1B71C-9462-4FE3-BBA9-67452FBA2349}"/>
              </a:ext>
            </a:extLst>
          </p:cNvPr>
          <p:cNvSpPr txBox="1"/>
          <p:nvPr/>
        </p:nvSpPr>
        <p:spPr>
          <a:xfrm>
            <a:off x="7611275" y="2839150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510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DB1EB-9C62-4157-9CFA-62D445093F2D}"/>
              </a:ext>
            </a:extLst>
          </p:cNvPr>
          <p:cNvSpPr txBox="1"/>
          <p:nvPr/>
        </p:nvSpPr>
        <p:spPr>
          <a:xfrm>
            <a:off x="586093" y="1658800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6DA0-9E0A-4951-8737-220C1389549F}"/>
              </a:ext>
            </a:extLst>
          </p:cNvPr>
          <p:cNvSpPr txBox="1"/>
          <p:nvPr/>
        </p:nvSpPr>
        <p:spPr>
          <a:xfrm>
            <a:off x="586093" y="3408858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CAF61D-0E95-4F15-BBC3-6EE1FC7636BD}"/>
              </a:ext>
            </a:extLst>
          </p:cNvPr>
          <p:cNvSpPr txBox="1"/>
          <p:nvPr/>
        </p:nvSpPr>
        <p:spPr>
          <a:xfrm>
            <a:off x="1693883" y="4280892"/>
            <a:ext cx="591739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kumimoji="0" lang="en-US" sz="1800" b="1" i="1" u="none" strike="noStrike" kern="1200" cap="none" spc="0" normalizeH="0" noProof="0" dirty="0" err="1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21 589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kumimoji="0" lang="en-US" sz="1800" b="1" i="1" u="none" strike="noStrike" kern="1200" cap="none" spc="0" normalizeH="0" noProof="0" dirty="0">
              <a:ln>
                <a:noFill/>
              </a:ln>
              <a:solidFill>
                <a:srgbClr val="0D4D5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637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4" grpId="1"/>
      <p:bldP spid="15" grpId="1"/>
      <p:bldP spid="16" grpId="0"/>
      <p:bldP spid="17" grpId="0"/>
      <p:bldP spid="18" grpId="0"/>
      <p:bldP spid="19" grpId="0"/>
      <p:bldP spid="20" grpId="0"/>
      <p:bldP spid="22" grpId="0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576927" y="2563759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571" y="159988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242987" y="3435793"/>
                <a:ext cx="8658026" cy="1472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2018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𝟔𝟐𝟏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𝟕𝟑𝟔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94%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- 94% = 6%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2018</a:t>
                </a: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7" y="3435793"/>
                <a:ext cx="8658026" cy="1472326"/>
              </a:xfrm>
              <a:prstGeom prst="rect">
                <a:avLst/>
              </a:prstGeom>
              <a:blipFill>
                <a:blip r:embed="rId4"/>
                <a:stretch>
                  <a:fillRect l="-634" r="-141" b="-6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1139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547393" y="2427671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(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95" y="0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2020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𝟓𝟏𝟎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𝟔𝟐𝟏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A99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82,3%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- 82,3% = 17,7%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99A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blipFill>
                <a:blip r:embed="rId4"/>
                <a:stretch>
                  <a:fillRect l="-533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062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E0C4"/>
      </a:accent1>
      <a:accent2>
        <a:srgbClr val="1A99A5"/>
      </a:accent2>
      <a:accent3>
        <a:srgbClr val="56E0C4"/>
      </a:accent3>
      <a:accent4>
        <a:srgbClr val="1A99A5"/>
      </a:accent4>
      <a:accent5>
        <a:srgbClr val="56E0C4"/>
      </a:accent5>
      <a:accent6>
        <a:srgbClr val="1A99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639</Words>
  <Application>Microsoft Office PowerPoint</Application>
  <PresentationFormat>Custom</PresentationFormat>
  <Paragraphs>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Arial</vt:lpstr>
      <vt:lpstr>Arial Unicode MS</vt:lpstr>
      <vt:lpstr>Calibri</vt:lpstr>
      <vt:lpstr>Cambria Math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</cp:lastModifiedBy>
  <cp:revision>8</cp:revision>
  <dcterms:created xsi:type="dcterms:W3CDTF">2017-06-17T14:14:12Z</dcterms:created>
  <dcterms:modified xsi:type="dcterms:W3CDTF">2025-05-22T01:59:38Z</dcterms:modified>
</cp:coreProperties>
</file>