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BFA08-1E70-1D1A-BACD-176211B6E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82BB5-FC5C-E4FD-9B5A-F9CF981C7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5B516-C72B-3047-2621-8FD4311B6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FBF-A685-4AFF-A22C-260D7FB3205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8A87C-9B3E-08D2-1BC8-66B7029FE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D5229-4911-ED61-B26C-71450A35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43CF-7CBE-4F4B-8ECD-BF17426C2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47967-BF6C-4351-CF09-FE77F13E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007872-AD1A-74BB-E825-84B61BA11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A301F-D891-BC50-BE19-600B84ABD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FBF-A685-4AFF-A22C-260D7FB3205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40779-1BAB-9493-F623-65971FBD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BF515-95FD-26A8-11B3-96D5EBC0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43CF-7CBE-4F4B-8ECD-BF17426C2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5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DA0E0F-BDAB-C76C-9687-4094970B9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55BE4-44D6-3552-B0D2-417B9E9E3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1C45A-8DB1-6D15-28B0-5F1458DE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FBF-A685-4AFF-A22C-260D7FB3205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3B9A7-41E4-672E-9E8E-6ABB6D43A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91937-34EE-94D9-CB38-CA0F188C0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43CF-7CBE-4F4B-8ECD-BF17426C2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4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455D3-C44B-33DE-0C72-C9AF3EBC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E9EED-D204-85BB-2007-B7E2DE843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55AEE-F118-CFC0-4437-BE251778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FBF-A685-4AFF-A22C-260D7FB3205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5CF60-6883-B8DC-9623-B043E320D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0424E-2078-4F90-93E2-18549803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43CF-7CBE-4F4B-8ECD-BF17426C2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4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9738-8C41-96F9-C6DD-6ECB37C6F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60919-63A7-3095-53AF-94126171E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79F78-C76A-E5C3-86D8-117D6B5C7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FBF-A685-4AFF-A22C-260D7FB3205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A16AB-A357-6407-5BBA-C009BAE8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C1ED0-2778-EC36-BE88-235ECA3CB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43CF-7CBE-4F4B-8ECD-BF17426C2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4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F77B2-5AA1-D7F1-2480-A14D8ABA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82D5F-6E3E-F3DE-3376-4AA22B07A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9D192-59BB-8EF2-19F6-3C9A79E34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F32DD-F4F7-9266-9484-BD815175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FBF-A685-4AFF-A22C-260D7FB3205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9F790-139B-DCAD-7483-57AE1CA0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FDDF5-4F96-00D1-3B84-EE384B6BF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43CF-7CBE-4F4B-8ECD-BF17426C2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EB165-2AA5-9FCE-A353-EBD2D821B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3FC57-4764-A09C-27E0-6477E7374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91A8A-C690-4FCE-CDF2-7C6CF4479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A0E931-56E7-3050-464B-796E533D3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510DAD-595F-1CDE-B4B3-7F037869A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84010-6557-50EE-BA2A-BE7FC89A9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FBF-A685-4AFF-A22C-260D7FB3205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2F4D7C-B584-5C15-DB53-4162FC909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30F6E7-F2A3-6E79-913B-764F19E8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43CF-7CBE-4F4B-8ECD-BF17426C2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8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30E8-0CA8-5CDD-2CA5-963F34DA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D83FC5-B3BA-E56E-F3E7-0174831E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FBF-A685-4AFF-A22C-260D7FB3205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8B8898-0EEC-5473-DC25-39F20A9D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9F48C-9008-22BB-747B-D15504E27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43CF-7CBE-4F4B-8ECD-BF17426C2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EABE8-C585-7095-9E4B-0A14916AD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FBF-A685-4AFF-A22C-260D7FB3205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69A75-29DD-0676-B182-A2CDBAEFF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007D9-592C-059C-C913-16ED670A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43CF-7CBE-4F4B-8ECD-BF17426C2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1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8F289-2671-1F1F-9046-792269143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66F7E-03F1-B180-744C-57DDA5CE9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BDBA3-263C-D2BD-1A31-20677E621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3747C-08AB-8919-5271-FE20BFD57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FBF-A685-4AFF-A22C-260D7FB3205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9B14E-DB9E-E603-8B62-694CC5C0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4FF04-F23F-0620-0BE1-74BA56231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43CF-7CBE-4F4B-8ECD-BF17426C2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9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55EA4-11E3-85AF-C1D3-79295B4F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D029D5-6688-52E3-3294-C4175FF19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AAA7E-EA94-F448-50BC-52AFD4324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A266B-64B1-701F-6009-2C93EE71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FBF-A685-4AFF-A22C-260D7FB3205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9B9C5-5AB2-5FE7-16F2-41611DF0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093B6-A15F-BFEB-7D9F-445751AA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43CF-7CBE-4F4B-8ECD-BF17426C2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7A39B9-4B83-7DDC-0E82-F5EE15D79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E8F08-083F-44D6-0069-FD8AF0F7E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F24D9-75E0-F69E-A488-75276B8D8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1FFBF-A685-4AFF-A22C-260D7FB3205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8473C-3074-5F36-73EE-5779B958D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F3FA4-DB46-475F-1A53-A3FAFC23C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443CF-7CBE-4F4B-8ECD-BF17426C2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37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A1687682-C64D-0958-CBF2-1469AEE26C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59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329905BF-986D-275C-2FA3-8CCF6B99D5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73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62EDDEB1-41F9-5208-8E51-9E81EBE2E9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3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A1CC52C2-76A1-4F93-713B-2309B41AD1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87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88AC24F7-A8E9-D5C9-201E-36BEDAFED4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12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77C76FE6-4E25-4667-29CC-ECED4E5FAB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82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D7CFBECD-DEA1-C71E-903E-FD154E986A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57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9BE0E49F-8875-2599-D0AA-82814F1FBB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51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D33459EC-EB20-01FD-589F-1DE11BEA5B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7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2D2B2477-367B-B84F-3091-3C3D35CB22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04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5FBAD1A7-6792-36B5-0952-986ABC6E36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3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306C1C12-09F8-D2D4-AFD0-551B2F71AD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45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A78FFA78-FAFB-C198-BC7C-6DE9639F7A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91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E3E98B0C-F384-E18E-B15E-F1798232A0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3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70DBEE0C-1726-74B3-9086-28BC02D7D1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3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109F47BA-6063-8A28-A801-79EE41A43B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F0EE9845-5C8B-BBC0-40B5-E29CA06848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54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98C41A32-8114-67B5-C138-599F593923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00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2D39768F-88B5-947C-1AC5-204C518315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43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F3A9AA7E-427F-38E4-6CF4-757FEAF4A2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2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D5481521-D8BB-23A0-B195-A5AA684178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1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FFBFF90A-9E85-D847-E599-4AFB913824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38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</dc:creator>
  <cp:lastModifiedBy>Admin</cp:lastModifiedBy>
  <cp:revision>3</cp:revision>
  <dcterms:created xsi:type="dcterms:W3CDTF">2025-04-30T01:23:40Z</dcterms:created>
  <dcterms:modified xsi:type="dcterms:W3CDTF">2025-05-22T01:34:36Z</dcterms:modified>
</cp:coreProperties>
</file>