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F5CF-A5F3-4A3A-9546-FD43689878D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2D5B-153B-45DF-B393-F2C8188E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48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F5CF-A5F3-4A3A-9546-FD43689878D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2D5B-153B-45DF-B393-F2C8188E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0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F5CF-A5F3-4A3A-9546-FD43689878D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2D5B-153B-45DF-B393-F2C8188E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4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F5CF-A5F3-4A3A-9546-FD43689878D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2D5B-153B-45DF-B393-F2C8188E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F5CF-A5F3-4A3A-9546-FD43689878D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2D5B-153B-45DF-B393-F2C8188E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87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F5CF-A5F3-4A3A-9546-FD43689878D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2D5B-153B-45DF-B393-F2C8188E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5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F5CF-A5F3-4A3A-9546-FD43689878D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2D5B-153B-45DF-B393-F2C8188E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09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F5CF-A5F3-4A3A-9546-FD43689878D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2D5B-153B-45DF-B393-F2C8188E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1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F5CF-A5F3-4A3A-9546-FD43689878D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2D5B-153B-45DF-B393-F2C8188E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84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F5CF-A5F3-4A3A-9546-FD43689878D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2D5B-153B-45DF-B393-F2C8188E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03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F5CF-A5F3-4A3A-9546-FD43689878D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2D5B-153B-45DF-B393-F2C8188E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0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CF5CF-A5F3-4A3A-9546-FD43689878D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F2D5B-153B-45DF-B393-F2C8188E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0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EC7DEB34-C311-0C19-4F1D-5D838B6491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5656AE-4DBB-4B99-F52B-0D34E9EB0E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2" b="51133"/>
          <a:stretch/>
        </p:blipFill>
        <p:spPr>
          <a:xfrm>
            <a:off x="8793441" y="5479408"/>
            <a:ext cx="1288171" cy="128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58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3BE04918-125B-2469-9118-EC57E80A10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58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46F7521A-981C-25EB-6750-5227A93928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17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DDCB90B5-BFE5-26F7-4831-B3541B0E1B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21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C266B1E6-A453-1DAC-1F47-14B3950111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29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E247F09E-D9DF-0D5C-4BA5-D06ACDF850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12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F0BD17C2-A318-33F1-CFF1-0326418977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82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5BECD6FE-EEA1-1448-BAFF-67A044CA91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70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F129CF8F-E187-FE47-02BA-770D1DB594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49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56A2DF4F-CD61-1DC5-BC3C-7AF4A0B727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19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27D366F4-1B10-11CE-5DE0-359F326C52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68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773A96C2-A7A7-D870-DC80-7DF0F03F4F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49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3D11F167-2F9B-BCCB-A15B-8B73F7F9FB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57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6CA5CAAF-4323-873E-D8FC-B1DC33B163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73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5B0CF125-F64D-324F-7246-B099098B1C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19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E45D2F38-EA59-F476-D22E-ADA8E72658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7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3C9ED67F-39B2-09EC-536A-16E9E4DA58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12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A42A77E8-0366-8380-C663-BBFF9B8828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91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C3C5D59F-8DE0-D115-F740-2047384EDA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84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647C84C2-F45A-870B-694A-56131D14D2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65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8DD0C061-42B8-84C7-4660-00579F1EA1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73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CCB51CD8-28CA-1F7C-E9DF-753A62F295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88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2025-05-22T01:32:47Z</dcterms:created>
  <dcterms:modified xsi:type="dcterms:W3CDTF">2025-05-22T01:33:23Z</dcterms:modified>
</cp:coreProperties>
</file>