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43199-DCF5-7C37-721E-389B87066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118C9-B8FD-4027-0237-D8A711AEA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85993-B04A-0078-A3B8-0B4BEDF8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BF7-62D1-4516-AC9C-72D3BFD4302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016D0-5FAC-F90F-E62F-864046B63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68CD0-6259-0C04-AC99-615DD5B0E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5240-E8D2-4F9E-9DCB-92E416F28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29B2C-E948-6346-7788-D0CDF9A0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B1229-39D2-D94C-11BC-0C00FCDC4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7FD86-712C-368C-7B63-C7BF27BA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BF7-62D1-4516-AC9C-72D3BFD4302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8FEA6-2D91-623B-C95F-E4195706B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B2675-F6C0-9292-11B2-5F83442F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5240-E8D2-4F9E-9DCB-92E416F28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2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8450F6-70AE-180A-70AE-9862E985E3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FED9A-CF6E-0986-4652-70B81CA7C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B28D3-B550-BF81-DD78-D4E137E4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BF7-62D1-4516-AC9C-72D3BFD4302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4556B-B552-5F0C-624B-FE5AB65F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8478F-919A-F481-3F39-31F207A7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5240-E8D2-4F9E-9DCB-92E416F28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8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5E0C-1CFE-5D0F-90E2-5115E125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F48BE-2F68-10D4-E54D-2994B4510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4EA4A-BA2A-4350-8662-E2514865D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BF7-62D1-4516-AC9C-72D3BFD4302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366B6-857C-FDB4-44DD-8644F878F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921F0-3A96-F903-E844-F185C3BA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5240-E8D2-4F9E-9DCB-92E416F28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3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AA3B-4181-C90E-0BBD-067D50E4B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9EF9B-93B2-7875-D617-EEBD7A427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D0C64-2745-E72A-956F-50F933D0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BF7-62D1-4516-AC9C-72D3BFD4302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02AA4-CA90-B977-6B65-ADBDB76A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93BAA-40A3-3A25-A784-B6BC6CC5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5240-E8D2-4F9E-9DCB-92E416F28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9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5439F-DFEE-22FA-2E03-318FB0BB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51257-8631-DF8B-C652-E48440FB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EFC90-F72A-8648-0294-E462D6559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5EC9E-5223-9634-9D3A-055C9BED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BF7-62D1-4516-AC9C-72D3BFD4302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967D5-1BE4-4E57-BFCC-1FBF5795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AD6B7-7081-F44D-6553-E8054624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5240-E8D2-4F9E-9DCB-92E416F28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3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20C37-73ED-1D31-6890-C35C8A8EC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804F0-D497-57BA-E488-B71178934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C0BCB-917D-9183-B01D-3997DBA44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195891-7AB0-F716-7D03-2EF17026D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BF13A6-C986-0D13-8B39-CD367ACEB4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244A3F-39F6-31D7-235E-A2C43ED48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BF7-62D1-4516-AC9C-72D3BFD4302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ECAC20-B6E9-D2B7-EA45-D2E9455E6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748243-D129-DC37-775C-4FAF6F11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5240-E8D2-4F9E-9DCB-92E416F28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B07CA-7524-F6E3-D1D1-5E124843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F6203-B112-3676-8C2E-BC7E24AA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BF7-62D1-4516-AC9C-72D3BFD4302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A4E29-4F68-08F2-9688-B147B48B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AB81F-9A58-FCF1-40C0-B647C2DA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5240-E8D2-4F9E-9DCB-92E416F28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9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FAC2EA-7E86-0B7B-0ED5-3F7B35C8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BF7-62D1-4516-AC9C-72D3BFD4302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4C2918-2DD9-3A2F-9892-DC7AB6CF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395E4-CE86-0CB2-FB4D-D02292CAD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5240-E8D2-4F9E-9DCB-92E416F28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2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822A-B406-4524-8DAD-FB1DBB07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9B4B8-691D-1E79-C0F7-619FC3091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593B7-9231-700B-E354-4A06EC0DC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80A0F-7FC2-996D-1BCD-BF49248B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BF7-62D1-4516-AC9C-72D3BFD4302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F51CB-2C6F-81C4-0BE5-499DC025E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EDBED-D8F5-0E7C-B00E-D900FF97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5240-E8D2-4F9E-9DCB-92E416F28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8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44B9D-67C1-1BF3-B154-6A1CFA2C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EF88EE-2B3C-DC05-D59B-9DFCE58AB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70DB7-7A55-C869-F758-2FC79253C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A0FEB-EDE2-5B3D-E605-86B348AEE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BF7-62D1-4516-AC9C-72D3BFD4302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63A98-2296-A92E-1292-2D83CADCA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405E2-DFBD-3619-9462-8346B3FB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5240-E8D2-4F9E-9DCB-92E416F28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2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D9B023-5974-6378-0E6A-29DB3CED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8B941-3FDB-1112-6EE4-9A909F0ED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12610-E5F3-5FA6-8C9E-12D015E26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CBBF7-62D1-4516-AC9C-72D3BFD4302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ADA28-5DB1-0BB6-D9B0-6578EDAB7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75C8F-B340-5834-806A-D99E4F11D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65240-E8D2-4F9E-9DCB-92E416F28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1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13491E94-251A-DE90-26EB-AB341653F8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89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D7E78289-42FD-01DB-D5D9-72AFC1DE31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2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4838789C-F4DF-28C6-59D2-F6F9032BA3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32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F9801A37-40AE-12AC-F20C-5FD52DE296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11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5FA3812C-595D-ACDB-B4BA-15574F654F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9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750F09EA-1691-0B5B-C277-6B2C56511D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60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ECA78C0D-E839-81AA-E155-C8B5DC9D6F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5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09922309-6FAE-41D8-A361-6A6F5668CC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14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ADEDEE44-C9A7-E22F-3D19-94FBDDA56A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25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56F0E242-7197-5C3A-EA06-A3B4AF0F15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76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BD4FADC6-29EF-BA85-0ED2-BC2C9F7CAC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5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D59B171C-7EDE-CCCA-00D3-84446EDBD0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89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CE0A2316-971A-CBD7-D2A2-06675BD922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68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1243A7B9-DC2A-3B8A-4655-F6030F5280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53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1855058C-CB16-2984-0EAC-4B55392225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81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51B9DED9-82E8-5A3F-D8D9-D443A0B6C4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83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6FCD498E-2261-5A67-11C4-89F032F785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65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EE56FB72-9B8E-BEB5-4FA1-C9477C07BB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69D42329-E18C-EA67-F2CA-651891D3ED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0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F6662CD7-08FF-5ED0-BF33-9D6FA85C58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3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1D76B463-8A43-4784-3407-3BF5E323EE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2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B0951444-F3A5-352B-120E-7842D82077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6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C4FAD639-53D3-FD90-230A-54650ACB7F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0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57CEC313-ECF3-7820-BD55-ECE61B5368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6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BFD3EAB8-D638-1FB6-EE0C-519007C159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68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</dc:creator>
  <cp:lastModifiedBy>Admin</cp:lastModifiedBy>
  <cp:revision>3</cp:revision>
  <dcterms:created xsi:type="dcterms:W3CDTF">2025-04-30T01:21:13Z</dcterms:created>
  <dcterms:modified xsi:type="dcterms:W3CDTF">2025-05-21T11:02:43Z</dcterms:modified>
</cp:coreProperties>
</file>