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34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44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F1904-EA88-DA72-974E-E5368CE02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C9FE37-7EC3-B75B-8C34-E56C72CE5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5A5A7-F167-73C8-5752-3D9C5277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E6C-9666-470E-8DA5-1AC8ADC03C9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1F4B4-F0A5-C7B7-E84E-1D2B25FF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41BC2-92F5-1019-1A2D-71910AA8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40D6-C759-4C2F-9524-003F6EBBE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1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E09D5-6276-BDD9-CDBD-F08E5AE7F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76CB1-C15F-A004-4CE9-B276C18C1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BBCD9-2313-1617-3A3E-492365E6A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E6C-9666-470E-8DA5-1AC8ADC03C9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AF54A-E737-6C03-5F0C-B9B8CE989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6F446-237A-614C-E213-12A8331A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40D6-C759-4C2F-9524-003F6EBBE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6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A6664C-6488-4213-C727-ECA2B7292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35BD8-7DAC-A2F4-79AC-FFF5DEDD5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79D81-F638-CDE1-DB45-42F1399E6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E6C-9666-470E-8DA5-1AC8ADC03C9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40FB1-7FDE-DBF6-0811-3B05D3BE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1518B-491E-C04A-81DF-077F348C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40D6-C759-4C2F-9524-003F6EBBE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7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40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46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70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87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33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10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34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4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CBCB-5781-EECB-3DA9-B24745720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754F6-20EA-DFDD-62CF-A545B80CF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CC1D2-8AA8-26BB-B9BF-F3C6BED93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E6C-9666-470E-8DA5-1AC8ADC03C9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0A916-66DA-2371-578D-164C6775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02E3E-EF23-DF04-E53C-32BCD572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40D6-C759-4C2F-9524-003F6EBBE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58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32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1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0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4EFCF-7370-3E20-A221-3855D14E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C5622-534A-AF83-6395-47A654D56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EF33F-3609-F7F9-8354-6C800CFE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E6C-9666-470E-8DA5-1AC8ADC03C9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8D677-F06C-D775-2228-2DD10397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9D460-C5DB-E4C7-4222-A5CE06FB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40D6-C759-4C2F-9524-003F6EBBE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9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623CB-D598-E32F-54DA-8CA994D3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13AA7-BA87-9D94-7D99-AB0E43920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DF04C-38F8-5F04-9CCF-055145CA0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3B8C4-38E1-EFFC-2CD6-0F641A39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E6C-9666-470E-8DA5-1AC8ADC03C9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16BDD-C92C-D1E8-BE14-DDD4E5C8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24D12-9977-D429-F6F5-7D32CCB2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40D6-C759-4C2F-9524-003F6EBBE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55D6B-2250-2590-9DD2-1E6981E4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C646B-6587-C349-12D7-B61973D10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0704A-ADF4-BACC-2B42-5ECB778CB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26EDD0-2271-0203-5F4A-59F69015B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8A5078-DF83-4708-FE63-2232D00F3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04BB7C-9A2A-1E7B-5194-EDDCA458F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E6C-9666-470E-8DA5-1AC8ADC03C9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93EE34-BCA0-1426-C2D5-BFB2ED02D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C7A4C8-DB49-54A3-488C-59F24047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40D6-C759-4C2F-9524-003F6EBBE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4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0BC80-98CB-1927-EA66-C1142691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19BA7-7182-0C99-0E50-A175C7D5F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E6C-9666-470E-8DA5-1AC8ADC03C9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ADFC9-4785-F7BC-B25F-170845AB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F2631-2B93-7416-1650-9D2F9F3FA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40D6-C759-4C2F-9524-003F6EBBE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0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2B33CA-61C6-D4C7-E94E-68DFC33D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E6C-9666-470E-8DA5-1AC8ADC03C9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D328A9-8F16-45B7-97CC-2EB478093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13DDA-E702-6A9C-0FE9-74F5D1B9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40D6-C759-4C2F-9524-003F6EBBE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8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108D8-4FC4-1A88-E599-4F7EBD809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637C6-226A-CFAD-8706-DCD44DC17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5DEDD-41DF-F96B-9403-A4F38D9F3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6B6B7-F8A4-0F59-4649-EA8001E6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E6C-9666-470E-8DA5-1AC8ADC03C9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B0FC6-E5F9-A68E-04ED-DF8C0D792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30471-9CAD-3073-2C9F-61D3159A8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40D6-C759-4C2F-9524-003F6EBBE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1687E-1E73-FD85-B656-90398CE0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4B16F0-4BE5-1392-9B4F-16402EAF37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24F91-4A7E-63A4-7517-D614EE693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79674-31E7-A043-82DB-864813460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4E6C-9666-470E-8DA5-1AC8ADC03C9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02CE5-D053-A7E0-3EE3-67ABBF42E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70B284-5827-39E1-2A4D-60276548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40D6-C759-4C2F-9524-003F6EBBE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9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65AF6F-4EF0-D6DA-BC6B-520F55AA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919B5-AD48-167D-68EA-34745623C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1BEEF-E48C-7103-C1A2-92EF21C96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94E6C-9666-470E-8DA5-1AC8ADC03C9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56373-E0C7-38A2-2B93-6C76A191C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978A3-7E5B-C0BB-CEF1-6AF1F35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040D6-C759-4C2F-9524-003F6EBBE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59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8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8F7DEEDB-BF97-BAEC-67FE-AA8B9A80EF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07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https://tailieugiaovien.edu.vn/subject_lesson/toan-8/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97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0DF7F763-BFB2-F8A3-E125-F175356CB3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9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29513A76-C70A-AA7B-8070-CB397E3FC0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4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307DDDD8-4191-B426-D7A1-8AD2F613F6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0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1E8BF9E0-9671-C46A-A0E8-D6B362E1A6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23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40617834-C7CD-202D-659B-CB70B81A5B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80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15BA900A-E0D5-FA85-60CA-1EE8B07FB3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68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F6F8D012-B3D1-765A-3F28-43B7F3C5A7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6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F6488DC7-24F3-2ECF-9383-A87016659D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36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D0E0A42A-3A68-7E2B-5F3A-29633A78CC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1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ACF2BBEA-D3D3-BF6C-1C23-2533FAC8ED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48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AFB553ED-9364-1757-07AA-0E490D142D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61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FF17F7CB-9952-7EF6-6AA0-442B97381E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15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6629853B-10A8-E497-FFD0-019D92DFDB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89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DD48A465-A0FD-ED83-8B6C-4E00E24501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34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05332ECC-6C74-9AF1-C599-879115C5AA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9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202D43D6-597C-7F6A-612C-5AACB81FA9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40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479311EF-3BF7-D669-050A-A3E07FBD65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59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C4D110CB-75D6-AF7D-0FC0-4047595835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14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B8F0231F-4B0F-2550-7490-B35409C432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3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C0D6F1D6-6F26-616A-8826-9293C45275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2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EE8B5544-12C4-CF30-96D1-94A0B7F2DC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33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B6BF11D9-DB4C-055D-7EF0-53237AE7A1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78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https://tailieugiaovien.edu.vn/subject_lesson/toan-8/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18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8D771491-5312-1EC6-8423-0B04CD1943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66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303955EA-42C3-A7EA-C149-EC6BE2415C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6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B8AC3CE2-FCFE-EEF9-C49D-917D131D39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63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4FD9303A-AF4C-01E6-A213-AB3A811BF9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05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82C044DC-D2B2-50A3-D9AD-AC60809BCA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75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EB30628E-EFA8-6A5D-7B5C-B10AE78361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94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2566B5A3-37E5-2F15-29D4-0123F21424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9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D4C3AE70-E9C5-A0B1-2291-E39C4E3A02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08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3DB7AFD4-A6F9-86CD-47DF-13DFABEA5C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050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184031F5-912D-606A-E0F0-DB3D6B4680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879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9DE1A531-896D-AC42-C65D-DB3EB153DB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336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89CA3AA9-2EC0-A426-84B2-E0C2A060B3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2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DEDE9802-7997-6CA9-E656-8F001902B5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94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925681F7-C5B0-27E8-7759-5728AFCB7C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8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0D21F28C-BAD7-5951-5272-8BC22D7536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98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51C0808E-83C6-D4E4-D8BD-3B1AF9BFEB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492951C8-CE73-BA05-8A52-1052A2A0DD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11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18</Words>
  <Application>Microsoft Office PowerPoint</Application>
  <PresentationFormat>Widescreen</PresentationFormat>
  <Paragraphs>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</dc:creator>
  <cp:lastModifiedBy>Admin</cp:lastModifiedBy>
  <cp:revision>3</cp:revision>
  <dcterms:created xsi:type="dcterms:W3CDTF">2025-04-30T01:20:14Z</dcterms:created>
  <dcterms:modified xsi:type="dcterms:W3CDTF">2025-05-21T09:28:12Z</dcterms:modified>
</cp:coreProperties>
</file>