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0CB0-C6FF-4250-8A0C-E4937F68644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C4A68-B3B4-48FB-B1A7-BCEE0525E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58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0CB0-C6FF-4250-8A0C-E4937F68644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C4A68-B3B4-48FB-B1A7-BCEE0525E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42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0CB0-C6FF-4250-8A0C-E4937F68644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C4A68-B3B4-48FB-B1A7-BCEE0525E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0CB0-C6FF-4250-8A0C-E4937F68644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C4A68-B3B4-48FB-B1A7-BCEE0525E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90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0CB0-C6FF-4250-8A0C-E4937F68644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C4A68-B3B4-48FB-B1A7-BCEE0525E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8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0CB0-C6FF-4250-8A0C-E4937F68644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C4A68-B3B4-48FB-B1A7-BCEE0525E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8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0CB0-C6FF-4250-8A0C-E4937F68644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C4A68-B3B4-48FB-B1A7-BCEE0525E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99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0CB0-C6FF-4250-8A0C-E4937F68644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C4A68-B3B4-48FB-B1A7-BCEE0525E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48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0CB0-C6FF-4250-8A0C-E4937F68644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C4A68-B3B4-48FB-B1A7-BCEE0525E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3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0CB0-C6FF-4250-8A0C-E4937F68644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C4A68-B3B4-48FB-B1A7-BCEE0525E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24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0CB0-C6FF-4250-8A0C-E4937F68644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C4A68-B3B4-48FB-B1A7-BCEE0525E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22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F0CB0-C6FF-4250-8A0C-E4937F68644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C4A68-B3B4-48FB-B1A7-BCEE0525E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1DAE7143-640F-8DCB-E56E-1FC4E2B2E0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80384A-A46D-61AF-AF7D-27BD1EF5F4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8848" r="48773"/>
          <a:stretch/>
        </p:blipFill>
        <p:spPr>
          <a:xfrm>
            <a:off x="5379408" y="5323782"/>
            <a:ext cx="1433184" cy="14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98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8714E6E9-AC08-144F-271A-95628197E4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14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AB4208F8-39F6-B401-FDA0-545FA3280F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20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BE16F41A-BFD6-94BA-710A-0AF6D31682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26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9496DE28-BF69-597C-6395-0BE2FB6117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2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5E0BBE07-DB3B-3B58-2477-87F3E4DE9B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22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464468BA-3FD9-6D41-E0A1-DA9CC9F23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11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425F5062-6484-F405-D3F9-2A7A131BA2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68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71927E03-D607-5448-AB30-86125EE24D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85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C8B5DC75-7299-6B0E-2A90-1F7E1E4467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76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433CF621-DEB4-A870-BFAB-D7BEFC20AA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62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50959434-1E69-4501-F7DA-DFF511D42C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72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4CBC8E8A-65A0-B0ED-696B-865584A3D6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86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296B4D72-8791-2B64-3965-B6BBCCDB68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22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2795A96B-8B27-B946-53B9-1066D5B145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66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99443657-F781-1155-F38C-C61930A276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86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8D041177-C630-C0E8-795B-6A8E53C3B4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13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C0B64C50-73C3-F719-5DF4-106E4CE37E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67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AD605E4A-3913-4EE8-8C05-25E4CB0562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91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3953C027-56A7-5FF3-7B63-A3C8339908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12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AFC912F3-812D-B373-2A51-B7269E7110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81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B7B5ACB2-A64A-6521-BB9B-88BBCD57E4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85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E7AFC046-A89F-97FC-87BA-821CF1AE7C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82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9BF8266D-A5FC-0E8C-67EA-1106010B06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74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C3932285-EB18-4FA3-7335-7F88A85166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6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64FF7B4C-201D-AF86-15CA-914E44D45C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80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D05C77FA-3F77-2D46-229D-A4326902BD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6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2025-05-21T09:25:19Z</dcterms:created>
  <dcterms:modified xsi:type="dcterms:W3CDTF">2025-05-21T09:26:00Z</dcterms:modified>
</cp:coreProperties>
</file>