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2"/>
  </p:notesMasterIdLst>
  <p:sldIdLst>
    <p:sldId id="257" r:id="rId2"/>
    <p:sldId id="258" r:id="rId3"/>
    <p:sldId id="270" r:id="rId4"/>
    <p:sldId id="267" r:id="rId5"/>
    <p:sldId id="295" r:id="rId6"/>
    <p:sldId id="293" r:id="rId7"/>
    <p:sldId id="296" r:id="rId8"/>
    <p:sldId id="268" r:id="rId9"/>
    <p:sldId id="297" r:id="rId10"/>
    <p:sldId id="298" r:id="rId11"/>
    <p:sldId id="269" r:id="rId12"/>
    <p:sldId id="265" r:id="rId13"/>
    <p:sldId id="300" r:id="rId14"/>
    <p:sldId id="304" r:id="rId15"/>
    <p:sldId id="299" r:id="rId16"/>
    <p:sldId id="301" r:id="rId17"/>
    <p:sldId id="302" r:id="rId18"/>
    <p:sldId id="303" r:id="rId19"/>
    <p:sldId id="282" r:id="rId20"/>
    <p:sldId id="271" r:id="rId21"/>
  </p:sldIdLst>
  <p:sldSz cx="9144000" cy="5143500" type="screen16x9"/>
  <p:notesSz cx="6858000" cy="9144000"/>
  <p:embeddedFontLst>
    <p:embeddedFont>
      <p:font typeface="Caveat Brush" panose="020B0604020202020204" charset="0"/>
      <p:regular r:id="rId23"/>
    </p:embeddedFont>
    <p:embeddedFont>
      <p:font typeface="Roboto Condensed Light" panose="020B060402020202020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naheim" panose="020B0604020202020204" charset="0"/>
      <p:regular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7" autoAdjust="0"/>
  </p:normalViewPr>
  <p:slideViewPr>
    <p:cSldViewPr snapToGrid="0">
      <p:cViewPr varScale="1">
        <p:scale>
          <a:sx n="85" d="100"/>
          <a:sy n="85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7" r:id="rId4"/>
    <p:sldLayoutId id="2147483658" r:id="rId5"/>
    <p:sldLayoutId id="2147483661" r:id="rId6"/>
    <p:sldLayoutId id="2147483663" r:id="rId7"/>
    <p:sldLayoutId id="2147483664" r:id="rId8"/>
    <p:sldLayoutId id="2147483676" r:id="rId9"/>
    <p:sldLayoutId id="2147483678" r:id="rId10"/>
    <p:sldLayoutId id="2147483679" r:id="rId11"/>
    <p:sldLayoutId id="2147483683" r:id="rId12"/>
    <p:sldLayoutId id="214748368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446390" y="1171188"/>
            <a:ext cx="9590389" cy="24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22- Tiết:84;85-BÀI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1363</Words>
  <Application>Microsoft Office PowerPoint</Application>
  <PresentationFormat>On-screen Show (16:9)</PresentationFormat>
  <Paragraphs>100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Caveat Brush</vt:lpstr>
      <vt:lpstr>Roboto Condensed Light</vt:lpstr>
      <vt:lpstr>Calibri</vt:lpstr>
      <vt:lpstr>Anaheim</vt:lpstr>
      <vt:lpstr>Cambria Math</vt:lpstr>
      <vt:lpstr>Arial</vt:lpstr>
      <vt:lpstr>Times New Roman</vt:lpstr>
      <vt:lpstr>Eco-Friendly Paper Bag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40</cp:revision>
  <dcterms:modified xsi:type="dcterms:W3CDTF">2025-05-21T14:56:27Z</dcterms:modified>
</cp:coreProperties>
</file>