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4" r:id="rId2"/>
    <p:sldId id="317" r:id="rId3"/>
    <p:sldId id="355" r:id="rId4"/>
    <p:sldId id="358" r:id="rId5"/>
    <p:sldId id="357" r:id="rId6"/>
    <p:sldId id="356" r:id="rId7"/>
    <p:sldId id="359" r:id="rId8"/>
    <p:sldId id="360" r:id="rId9"/>
  </p:sldIdLst>
  <p:sldSz cx="9144000" cy="5145088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D3D3"/>
    <a:srgbClr val="F8FCFE"/>
    <a:srgbClr val="007427"/>
    <a:srgbClr val="DDEADD"/>
    <a:srgbClr val="E6E6E6"/>
    <a:srgbClr val="0D4D52"/>
    <a:srgbClr val="E3B577"/>
    <a:srgbClr val="56E0C4"/>
    <a:srgbClr val="1A99A5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966" y="84"/>
      </p:cViewPr>
      <p:guideLst>
        <p:guide orient="horz" pos="16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EF54F-DC5C-4BA2-A7A1-20B7B5972834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3C315-B4C4-4539-A935-F9FF488AA37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841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710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13C315-B4C4-4539-A935-F9FF488AA37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77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3283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980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425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238E41-6C6D-4B56-860F-2B48E127361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919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313"/>
            <a:ext cx="7772400" cy="1102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5550"/>
            <a:ext cx="6400800" cy="13148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CF36186-DEC9-4703-B7D0-8383BB8A1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2025/5/22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教学过程</a:t>
            </a:r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CB9D0AB-77BA-4FA4-AEE0-7F8F1AA924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2025/5/22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板书设计</a:t>
            </a:r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851"/>
            <a:ext cx="3008313" cy="87180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851"/>
            <a:ext cx="5111750" cy="439119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658"/>
            <a:ext cx="3008313" cy="35193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1561"/>
            <a:ext cx="5486400" cy="4251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723"/>
            <a:ext cx="5486400" cy="30870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6746"/>
            <a:ext cx="5486400" cy="6038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42"/>
            <a:ext cx="2057400" cy="438999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42"/>
            <a:ext cx="6019800" cy="438999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第一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121683"/>
      </p:ext>
    </p:extLst>
  </p:cSld>
  <p:clrMapOvr>
    <a:masterClrMapping/>
  </p:clrMapOvr>
  <p:transition spd="slow" advClick="0" advTm="300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392206"/>
      </p:ext>
    </p:extLst>
  </p:cSld>
  <p:clrMapOvr>
    <a:masterClrMapping/>
  </p:clrMapOvr>
  <p:transition spd="slow" advClick="0" advTm="300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2011065"/>
      </p:ext>
    </p:extLst>
  </p:cSld>
  <p:clrMapOvr>
    <a:masterClrMapping/>
  </p:clrMapOvr>
  <p:transition spd="slow" advClick="0" advTm="300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53" y="196280"/>
            <a:ext cx="144024" cy="504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2" tIns="34286" rIns="68572" bIns="34286" rtlCol="0" anchor="ctr"/>
          <a:lstStyle/>
          <a:p>
            <a:pPr algn="ctr" defTabSz="685658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3" name="文本框 37"/>
          <p:cNvSpPr txBox="1"/>
          <p:nvPr userDrawn="1"/>
        </p:nvSpPr>
        <p:spPr>
          <a:xfrm>
            <a:off x="216273" y="196280"/>
            <a:ext cx="2189971" cy="315475"/>
          </a:xfrm>
          <a:prstGeom prst="rect">
            <a:avLst/>
          </a:prstGeom>
          <a:noFill/>
        </p:spPr>
        <p:txBody>
          <a:bodyPr wrap="none" lIns="68572" tIns="34286" rIns="68572" bIns="34286" rtlCol="0">
            <a:spAutoFit/>
          </a:bodyPr>
          <a:lstStyle/>
          <a:p>
            <a:pPr defTabSz="685658"/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</a:p>
        </p:txBody>
      </p:sp>
      <p:sp>
        <p:nvSpPr>
          <p:cNvPr id="4" name="文本框 38"/>
          <p:cNvSpPr txBox="1"/>
          <p:nvPr userDrawn="1"/>
        </p:nvSpPr>
        <p:spPr>
          <a:xfrm>
            <a:off x="265225" y="520317"/>
            <a:ext cx="2038917" cy="207753"/>
          </a:xfrm>
          <a:prstGeom prst="rect">
            <a:avLst/>
          </a:prstGeom>
          <a:noFill/>
        </p:spPr>
        <p:txBody>
          <a:bodyPr wrap="square" lIns="68572" tIns="34286" rIns="68572" bIns="34286" rtlCol="0">
            <a:spAutoFit/>
          </a:bodyPr>
          <a:lstStyle/>
          <a:p>
            <a:pPr algn="dist" defTabSz="685658"/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ADD RELATED TITLE WORDS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2661644"/>
      </p:ext>
    </p:extLst>
  </p:cSld>
  <p:clrMapOvr>
    <a:masterClrMapping/>
  </p:clrMapOvr>
  <p:transition spd="slow" advClick="0" advTm="3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13754"/>
      </p:ext>
    </p:extLst>
  </p:cSld>
  <p:clrMapOvr>
    <a:masterClrMapping/>
  </p:clrMapOvr>
  <p:transition spd="slow" advClick="0" advTm="300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任意多边形 14"/>
          <p:cNvSpPr/>
          <p:nvPr userDrawn="1"/>
        </p:nvSpPr>
        <p:spPr>
          <a:xfrm>
            <a:off x="8711160" y="4723360"/>
            <a:ext cx="432841" cy="432974"/>
          </a:xfrm>
          <a:custGeom>
            <a:avLst/>
            <a:gdLst>
              <a:gd name="connsiteX0" fmla="*/ 689548 w 1064301"/>
              <a:gd name="connsiteY0" fmla="*/ 0 h 1064301"/>
              <a:gd name="connsiteX1" fmla="*/ 957951 w 1064301"/>
              <a:gd name="connsiteY1" fmla="*/ 54188 h 1064301"/>
              <a:gd name="connsiteX2" fmla="*/ 1064301 w 1064301"/>
              <a:gd name="connsiteY2" fmla="*/ 111913 h 1064301"/>
              <a:gd name="connsiteX3" fmla="*/ 1064301 w 1064301"/>
              <a:gd name="connsiteY3" fmla="*/ 1064301 h 1064301"/>
              <a:gd name="connsiteX4" fmla="*/ 111913 w 1064301"/>
              <a:gd name="connsiteY4" fmla="*/ 1064301 h 1064301"/>
              <a:gd name="connsiteX5" fmla="*/ 54188 w 1064301"/>
              <a:gd name="connsiteY5" fmla="*/ 957951 h 1064301"/>
              <a:gd name="connsiteX6" fmla="*/ 0 w 1064301"/>
              <a:gd name="connsiteY6" fmla="*/ 689548 h 1064301"/>
              <a:gd name="connsiteX7" fmla="*/ 689548 w 1064301"/>
              <a:gd name="connsiteY7" fmla="*/ 0 h 1064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4301" h="1064301">
                <a:moveTo>
                  <a:pt x="689548" y="0"/>
                </a:moveTo>
                <a:cubicBezTo>
                  <a:pt x="784755" y="0"/>
                  <a:pt x="875455" y="19295"/>
                  <a:pt x="957951" y="54188"/>
                </a:cubicBezTo>
                <a:lnTo>
                  <a:pt x="1064301" y="111913"/>
                </a:lnTo>
                <a:lnTo>
                  <a:pt x="1064301" y="1064301"/>
                </a:lnTo>
                <a:lnTo>
                  <a:pt x="111913" y="1064301"/>
                </a:lnTo>
                <a:lnTo>
                  <a:pt x="54188" y="957951"/>
                </a:lnTo>
                <a:cubicBezTo>
                  <a:pt x="19295" y="875455"/>
                  <a:pt x="0" y="784755"/>
                  <a:pt x="0" y="689548"/>
                </a:cubicBezTo>
                <a:cubicBezTo>
                  <a:pt x="0" y="308721"/>
                  <a:pt x="308721" y="0"/>
                  <a:pt x="689548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3" name="TextBox 15"/>
          <p:cNvSpPr txBox="1"/>
          <p:nvPr userDrawn="1"/>
        </p:nvSpPr>
        <p:spPr>
          <a:xfrm>
            <a:off x="8785275" y="4860172"/>
            <a:ext cx="340825" cy="221197"/>
          </a:xfrm>
          <a:prstGeom prst="rect">
            <a:avLst/>
          </a:prstGeom>
          <a:noFill/>
        </p:spPr>
        <p:txBody>
          <a:bodyPr wrap="square" lIns="51419" tIns="25709" rIns="51419" bIns="25709" rtlCol="0">
            <a:spAutoFit/>
          </a:bodyPr>
          <a:lstStyle/>
          <a:p>
            <a:pPr algn="ctr"/>
            <a:fld id="{2EEF1883-7A0E-4F66-9932-E581691AD397}" type="slidenum">
              <a:rPr lang="zh-CN" altLang="en-US" sz="1100" smtClean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pPr algn="ctr"/>
              <a:t>‹#›</a:t>
            </a:fld>
            <a:r>
              <a:rPr lang="zh-CN" altLang="en-US" sz="1100" dirty="0">
                <a:solidFill>
                  <a:schemeClr val="bg1">
                    <a:lumMod val="85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endParaRPr lang="zh-CN" altLang="en-US" sz="1100" b="0" dirty="0">
              <a:solidFill>
                <a:schemeClr val="bg1">
                  <a:lumMod val="85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23207526"/>
      </p:ext>
    </p:extLst>
  </p:cSld>
  <p:clrMapOvr>
    <a:masterClrMapping/>
  </p:clrMapOvr>
  <p:transition spd="slow" advClick="0" advTm="3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6196"/>
            <a:ext cx="7772400" cy="10218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708"/>
            <a:ext cx="7772400" cy="11254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521"/>
            <a:ext cx="4038600" cy="33955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690"/>
            <a:ext cx="4040188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660"/>
            <a:ext cx="4040188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690"/>
            <a:ext cx="4041775" cy="47997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660"/>
            <a:ext cx="4041775" cy="29643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1267FF2B-30A9-47CC-8F33-308E7BC31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2025/5/22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教学背景</a:t>
            </a:r>
          </a:p>
        </p:txBody>
      </p:sp>
    </p:spTree>
  </p:cSld>
  <p:clrMapOvr>
    <a:masterClrMapping/>
  </p:clrMapOvr>
  <p:transition spd="slow" advClick="0" advTm="3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DCFA6FF-1EBC-4B22-A00B-DD4EA277F3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5761" cy="514449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C50B-97C3-4EFD-966D-3952C8BC2459}" type="datetimeFigureOut">
              <a:rPr lang="zh-CN" altLang="en-US" smtClean="0"/>
              <a:pPr/>
              <a:t>2025/5/22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F14BB-5E8E-4CC8-BE8B-E1F7A339015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508" y="304292"/>
            <a:ext cx="467291" cy="3240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4" tIns="34292" rIns="68584" bIns="34292" rtlCol="0" anchor="ctr"/>
          <a:lstStyle/>
          <a:p>
            <a:pPr algn="ctr" defTabSz="685795"/>
            <a:endParaRPr lang="zh-CN" altLang="en-US" sz="1400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8" name="文本框 37"/>
          <p:cNvSpPr txBox="1"/>
          <p:nvPr userDrawn="1"/>
        </p:nvSpPr>
        <p:spPr>
          <a:xfrm>
            <a:off x="544937" y="340296"/>
            <a:ext cx="959245" cy="315475"/>
          </a:xfrm>
          <a:prstGeom prst="rect">
            <a:avLst/>
          </a:prstGeom>
          <a:noFill/>
        </p:spPr>
        <p:txBody>
          <a:bodyPr wrap="none" lIns="68584" tIns="34292" rIns="68584" bIns="34292" rtlCol="0">
            <a:spAutoFit/>
          </a:bodyPr>
          <a:lstStyle/>
          <a:p>
            <a:r>
              <a:rPr lang="zh-CN" altLang="en-US" sz="1600" kern="1200" dirty="0">
                <a:solidFill>
                  <a:schemeClr val="accent1"/>
                </a:solidFill>
                <a:latin typeface="+mn-lt"/>
                <a:ea typeface="微软雅黑" panose="020B0503020204020204" pitchFamily="34" charset="-122"/>
                <a:cs typeface="+mn-cs"/>
              </a:rPr>
              <a:t>教学分析</a:t>
            </a:r>
          </a:p>
        </p:txBody>
      </p:sp>
    </p:spTree>
  </p:cSld>
  <p:clrMapOvr>
    <a:masterClrMapping/>
  </p:clrMapOvr>
  <p:transition spd="slow" advClick="0" advTm="3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6042"/>
            <a:ext cx="8229600" cy="8575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521"/>
            <a:ext cx="8229600" cy="3395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9BB02-92C8-4E37-B89F-494BE97D3142}" type="datetimeFigureOut">
              <a:rPr lang="zh-CN" altLang="en-US" smtClean="0"/>
              <a:t>2025/5/22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735"/>
            <a:ext cx="2895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735"/>
            <a:ext cx="2133600" cy="2739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45996A-A120-4E88-8483-03A2E5AF7A8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5" r:id="rId9"/>
    <p:sldLayoutId id="2147483666" r:id="rId10"/>
    <p:sldLayoutId id="2147483667" r:id="rId11"/>
    <p:sldLayoutId id="2147483656" r:id="rId12"/>
    <p:sldLayoutId id="2147483657" r:id="rId13"/>
    <p:sldLayoutId id="2147483658" r:id="rId14"/>
    <p:sldLayoutId id="2147483659" r:id="rId15"/>
    <p:sldLayoutId id="2147483661" r:id="rId16"/>
    <p:sldLayoutId id="2147483662" r:id="rId17"/>
    <p:sldLayoutId id="2147483669" r:id="rId18"/>
    <p:sldLayoutId id="2147483670" r:id="rId19"/>
    <p:sldLayoutId id="2147483671" r:id="rId20"/>
    <p:sldLayoutId id="2147483672" r:id="rId21"/>
  </p:sldLayoutIdLst>
  <p:transition spd="slow" advClick="0" advTm="3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5E01A4CE-5D6C-47D6-AEF8-609CAE472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" y="1910"/>
            <a:ext cx="9145761" cy="5144491"/>
          </a:xfrm>
          <a:prstGeom prst="rect">
            <a:avLst/>
          </a:prstGeom>
        </p:spPr>
      </p:pic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827584" y="938795"/>
            <a:ext cx="6732748" cy="326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tIns="22860" rIns="45720" bIns="22860">
            <a:spAutoFit/>
          </a:bodyPr>
          <a:lstStyle/>
          <a:p>
            <a:pPr algn="ctr" defTabSz="816208">
              <a:lnSpc>
                <a:spcPct val="150000"/>
              </a:lnSpc>
            </a:pPr>
            <a:r>
              <a:rPr lang="en-US" altLang="zh-CN" sz="3600" b="1" kern="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</a:p>
          <a:p>
            <a:pPr algn="ctr" defTabSz="816208">
              <a:lnSpc>
                <a:spcPct val="150000"/>
              </a:lnSpc>
            </a:pPr>
            <a:r>
              <a:rPr lang="en-CA" sz="3600" b="1" spc="-113" dirty="0">
                <a:solidFill>
                  <a:srgbClr val="7030A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PHÂN TÍCH VÀ XỬ LÍ DỮ LIỆU BIỂU DIỄN BẰNG BIỂU ĐỒ ĐOẠN THẲNG</a:t>
            </a:r>
          </a:p>
        </p:txBody>
      </p:sp>
    </p:spTree>
  </p:cSld>
  <p:clrMapOvr>
    <a:masterClrMapping/>
  </p:clrMapOvr>
  <p:transition spd="med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id="{DA9A64E7-0EDC-4930-AB7B-E6780887EF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213707"/>
            <a:ext cx="1080120" cy="585355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3C40E58-6EDE-4A56-979B-F5AD908AABE1}"/>
              </a:ext>
            </a:extLst>
          </p:cNvPr>
          <p:cNvSpPr txBox="1"/>
          <p:nvPr/>
        </p:nvSpPr>
        <p:spPr>
          <a:xfrm>
            <a:off x="1475656" y="187105"/>
            <a:ext cx="719508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07/5/2021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D557E41-7B23-4781-94F9-4F5E2D80E7A7}"/>
              </a:ext>
            </a:extLst>
          </p:cNvPr>
          <p:cNvSpPr txBox="1"/>
          <p:nvPr/>
        </p:nvSpPr>
        <p:spPr>
          <a:xfrm>
            <a:off x="590069" y="1244475"/>
            <a:ext cx="719508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7h, 10h, 13h, 16h, 19h, 22h.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4802A12-F1A8-46CB-9B3D-3526E7853B33}"/>
              </a:ext>
            </a:extLst>
          </p:cNvPr>
          <p:cNvSpPr txBox="1"/>
          <p:nvPr/>
        </p:nvSpPr>
        <p:spPr>
          <a:xfrm>
            <a:off x="590069" y="1807989"/>
            <a:ext cx="827520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7h  - 10h (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10h), 10h - 13h, 13h - 16h, 16h - 19h, 19h – 22h.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B368388A-CF7B-4867-9FDA-B3EE0E336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349" y="2899685"/>
            <a:ext cx="2724647" cy="219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97523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529349-971C-4864-B0E5-F1986D1ED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872" y="33425"/>
            <a:ext cx="2592288" cy="208409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CB6806-D9EA-4F20-A63A-19974C67C7B2}"/>
              </a:ext>
            </a:extLst>
          </p:cNvPr>
          <p:cNvSpPr txBox="1"/>
          <p:nvPr/>
        </p:nvSpPr>
        <p:spPr>
          <a:xfrm>
            <a:off x="647564" y="2091750"/>
            <a:ext cx="7560839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7h, 10h, 13h, 16h, 19h, 22h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30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32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32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28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C; 27</a:t>
            </a:r>
            <a:r>
              <a:rPr lang="en-US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B2862-78C6-454A-A63D-62B0C63511DA}"/>
              </a:ext>
            </a:extLst>
          </p:cNvPr>
          <p:cNvSpPr txBox="1"/>
          <p:nvPr/>
        </p:nvSpPr>
        <p:spPr>
          <a:xfrm>
            <a:off x="539552" y="2862543"/>
            <a:ext cx="8109001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7h – 10h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10h – 13h.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13h – 16h;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Nhiệt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16h – 19h </a:t>
            </a:r>
            <a:r>
              <a:rPr lang="en-US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19h – 22h.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A9A6DC-695E-47A8-8498-561F7D16467E}"/>
              </a:ext>
            </a:extLst>
          </p:cNvPr>
          <p:cNvGrpSpPr/>
          <p:nvPr/>
        </p:nvGrpSpPr>
        <p:grpSpPr>
          <a:xfrm>
            <a:off x="600767" y="4351413"/>
            <a:ext cx="6959565" cy="672259"/>
            <a:chOff x="600767" y="4351413"/>
            <a:chExt cx="6959565" cy="67225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075E1A9-1AF0-4331-A3C2-F7ED65CEB9AA}"/>
                </a:ext>
              </a:extLst>
            </p:cNvPr>
            <p:cNvSpPr/>
            <p:nvPr/>
          </p:nvSpPr>
          <p:spPr>
            <a:xfrm>
              <a:off x="1079612" y="4372744"/>
              <a:ext cx="6480720" cy="649365"/>
            </a:xfrm>
            <a:prstGeom prst="roundRect">
              <a:avLst/>
            </a:prstGeom>
            <a:solidFill>
              <a:srgbClr val="E3B577"/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HĐ3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rút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A0408B-095C-42F0-A55B-59A39244B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010703">
              <a:off x="600767" y="4351413"/>
              <a:ext cx="702678" cy="672259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7A6A8E9-C55F-4BDF-B2C1-D6ECE57B5862}"/>
              </a:ext>
            </a:extLst>
          </p:cNvPr>
          <p:cNvSpPr txBox="1"/>
          <p:nvPr/>
        </p:nvSpPr>
        <p:spPr>
          <a:xfrm>
            <a:off x="539552" y="4175848"/>
            <a:ext cx="7560839" cy="872034"/>
          </a:xfrm>
          <a:prstGeom prst="rect">
            <a:avLst/>
          </a:prstGeom>
          <a:solidFill>
            <a:srgbClr val="E3B577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xu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tăng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giảm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liệu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khoảng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thời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gian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6246487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55">
            <a:extLst>
              <a:ext uri="{FF2B5EF4-FFF2-40B4-BE49-F238E27FC236}">
                <a16:creationId xmlns:a16="http://schemas.microsoft.com/office/drawing/2014/main" id="{0ECB3839-8E6E-4592-B3DB-ABAA826E4824}"/>
              </a:ext>
            </a:extLst>
          </p:cNvPr>
          <p:cNvSpPr/>
          <p:nvPr/>
        </p:nvSpPr>
        <p:spPr>
          <a:xfrm>
            <a:off x="3203845" y="517712"/>
            <a:ext cx="3051339" cy="64807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NHÓM 4</a:t>
            </a:r>
            <a:endParaRPr lang="vi-VN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0306CC-EDF6-454A-9194-FAB5B1EA4B5C}"/>
              </a:ext>
            </a:extLst>
          </p:cNvPr>
          <p:cNvSpPr txBox="1"/>
          <p:nvPr/>
        </p:nvSpPr>
        <p:spPr>
          <a:xfrm>
            <a:off x="755576" y="295627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phiếu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4449F8-3F72-498C-B911-E910320832B0}"/>
              </a:ext>
            </a:extLst>
          </p:cNvPr>
          <p:cNvSpPr txBox="1"/>
          <p:nvPr/>
        </p:nvSpPr>
        <p:spPr>
          <a:xfrm>
            <a:off x="752777" y="3736937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87E1DD-EE89-4D47-9FB8-166E2230603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16" y="1052078"/>
            <a:ext cx="1904198" cy="1904198"/>
          </a:xfrm>
          <a:prstGeom prst="rect">
            <a:avLst/>
          </a:prstGeom>
        </p:spPr>
      </p:pic>
      <p:pic>
        <p:nvPicPr>
          <p:cNvPr id="9" name="图片 55">
            <a:extLst>
              <a:ext uri="{FF2B5EF4-FFF2-40B4-BE49-F238E27FC236}">
                <a16:creationId xmlns:a16="http://schemas.microsoft.com/office/drawing/2014/main" id="{FA15B626-F750-44F7-918F-334E64C5D8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08093" y="517712"/>
            <a:ext cx="1373090" cy="1972226"/>
          </a:xfrm>
          <a:prstGeom prst="rect">
            <a:avLst/>
          </a:prstGeom>
        </p:spPr>
      </p:pic>
      <p:pic>
        <p:nvPicPr>
          <p:cNvPr id="10" name="图片占位符 20">
            <a:extLst>
              <a:ext uri="{FF2B5EF4-FFF2-40B4-BE49-F238E27FC236}">
                <a16:creationId xmlns:a16="http://schemas.microsoft.com/office/drawing/2014/main" id="{8E54F6F9-1357-4CAB-819C-350A768440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48"/>
            <a:ext cx="2176462" cy="1498600"/>
          </a:xfrm>
          <a:prstGeom prst="homePlate">
            <a:avLst/>
          </a:prstGeom>
        </p:spPr>
      </p:pic>
    </p:spTree>
    <p:extLst>
      <p:ext uri="{BB962C8B-B14F-4D97-AF65-F5344CB8AC3E}">
        <p14:creationId xmlns:p14="http://schemas.microsoft.com/office/powerpoint/2010/main" val="752856935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33647" y="293503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87524" y="114260"/>
            <a:ext cx="108012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4: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ED7815-A1EE-4DC7-9127-6E293EA4F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668748"/>
              </p:ext>
            </p:extLst>
          </p:nvPr>
        </p:nvGraphicFramePr>
        <p:xfrm>
          <a:off x="433647" y="1155512"/>
          <a:ext cx="8460940" cy="983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763773987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2316425841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399833185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3344788071"/>
                    </a:ext>
                  </a:extLst>
                </a:gridCol>
                <a:gridCol w="1174630">
                  <a:extLst>
                    <a:ext uri="{9D8B030D-6E8A-4147-A177-3AD203B41FA5}">
                      <a16:colId xmlns:a16="http://schemas.microsoft.com/office/drawing/2014/main" val="2722912386"/>
                    </a:ext>
                  </a:extLst>
                </a:gridCol>
                <a:gridCol w="1057618">
                  <a:extLst>
                    <a:ext uri="{9D8B030D-6E8A-4147-A177-3AD203B41FA5}">
                      <a16:colId xmlns:a16="http://schemas.microsoft.com/office/drawing/2014/main" val="238302283"/>
                    </a:ext>
                  </a:extLst>
                </a:gridCol>
              </a:tblGrid>
              <a:tr h="5353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863005"/>
                  </a:ext>
                </a:extLst>
              </a:tr>
              <a:tr h="3367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0203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81ECB3-5DB4-41E9-B5DE-84E9339941A4}"/>
              </a:ext>
            </a:extLst>
          </p:cNvPr>
          <p:cNvSpPr txBox="1"/>
          <p:nvPr/>
        </p:nvSpPr>
        <p:spPr>
          <a:xfrm>
            <a:off x="1513708" y="-48318"/>
            <a:ext cx="706906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tai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(TNGT)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2020.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9F177-0962-4695-8459-B77256FC349E}"/>
              </a:ext>
            </a:extLst>
          </p:cNvPr>
          <p:cNvSpPr txBox="1"/>
          <p:nvPr/>
        </p:nvSpPr>
        <p:spPr>
          <a:xfrm>
            <a:off x="3749099" y="1708855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2A1959-72AF-4AD7-9A4B-24003CF156FC}"/>
              </a:ext>
            </a:extLst>
          </p:cNvPr>
          <p:cNvSpPr txBox="1"/>
          <p:nvPr/>
        </p:nvSpPr>
        <p:spPr>
          <a:xfrm>
            <a:off x="4872255" y="1697652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B00C21-1101-4ABD-AB30-D2CEDFD96BF8}"/>
              </a:ext>
            </a:extLst>
          </p:cNvPr>
          <p:cNvSpPr txBox="1"/>
          <p:nvPr/>
        </p:nvSpPr>
        <p:spPr>
          <a:xfrm>
            <a:off x="5864297" y="1695260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5ADF8A-0A9D-4271-84B3-0D4C1E8B612D}"/>
              </a:ext>
            </a:extLst>
          </p:cNvPr>
          <p:cNvSpPr txBox="1"/>
          <p:nvPr/>
        </p:nvSpPr>
        <p:spPr>
          <a:xfrm>
            <a:off x="7008507" y="1681009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3B863C-974B-4BE2-8468-4DDE3E9397CD}"/>
              </a:ext>
            </a:extLst>
          </p:cNvPr>
          <p:cNvSpPr txBox="1"/>
          <p:nvPr/>
        </p:nvSpPr>
        <p:spPr>
          <a:xfrm>
            <a:off x="8126523" y="168293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3DB1EB-9C62-4157-9CFA-62D445093F2D}"/>
              </a:ext>
            </a:extLst>
          </p:cNvPr>
          <p:cNvSpPr txBox="1"/>
          <p:nvPr/>
        </p:nvSpPr>
        <p:spPr>
          <a:xfrm>
            <a:off x="433647" y="729097"/>
            <a:ext cx="797181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Lập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CB6DA0-9E0A-4951-8737-220C1389549F}"/>
              </a:ext>
            </a:extLst>
          </p:cNvPr>
          <p:cNvSpPr txBox="1"/>
          <p:nvPr/>
        </p:nvSpPr>
        <p:spPr>
          <a:xfrm>
            <a:off x="433647" y="1976706"/>
            <a:ext cx="797181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2020,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C76F11F-56A1-491E-BB4C-5CE2FB835B1C}"/>
              </a:ext>
            </a:extLst>
          </p:cNvPr>
          <p:cNvSpPr txBox="1"/>
          <p:nvPr/>
        </p:nvSpPr>
        <p:spPr>
          <a:xfrm>
            <a:off x="424739" y="2688794"/>
            <a:ext cx="8460940" cy="1703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mười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534AA1-648A-4A46-A3F0-60ED18443033}"/>
              </a:ext>
            </a:extLst>
          </p:cNvPr>
          <p:cNvSpPr txBox="1"/>
          <p:nvPr/>
        </p:nvSpPr>
        <p:spPr>
          <a:xfrm>
            <a:off x="424739" y="4273054"/>
            <a:ext cx="797181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Dựa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18,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nhận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xét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ở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2020.</a:t>
            </a: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428711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3" grpId="0"/>
      <p:bldP spid="10" grpId="0"/>
      <p:bldP spid="11" grpId="0"/>
      <p:bldP spid="12" grpId="0"/>
      <p:bldP spid="14" grpId="0"/>
      <p:bldP spid="15" grpId="0"/>
      <p:bldP spid="21" grpId="0"/>
      <p:bldP spid="22" grpId="0"/>
      <p:bldP spid="23" grpId="0" build="p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ed Rectangle 31"/>
          <p:cNvSpPr/>
          <p:nvPr/>
        </p:nvSpPr>
        <p:spPr>
          <a:xfrm>
            <a:off x="433647" y="293503"/>
            <a:ext cx="1080120" cy="324036"/>
          </a:xfrm>
          <a:prstGeom prst="roundRect">
            <a:avLst/>
          </a:prstGeom>
          <a:solidFill>
            <a:srgbClr val="56E0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85316" y="909578"/>
            <a:ext cx="1080121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4:</a:t>
            </a:r>
            <a:endParaRPr kumimoji="0" lang="vi-VN" sz="18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ED7815-A1EE-4DC7-9127-6E293EA4F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500065"/>
              </p:ext>
            </p:extLst>
          </p:nvPr>
        </p:nvGraphicFramePr>
        <p:xfrm>
          <a:off x="341530" y="2305965"/>
          <a:ext cx="8460940" cy="943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320">
                  <a:extLst>
                    <a:ext uri="{9D8B030D-6E8A-4147-A177-3AD203B41FA5}">
                      <a16:colId xmlns:a16="http://schemas.microsoft.com/office/drawing/2014/main" val="763773987"/>
                    </a:ext>
                  </a:extLst>
                </a:gridCol>
                <a:gridCol w="1188132">
                  <a:extLst>
                    <a:ext uri="{9D8B030D-6E8A-4147-A177-3AD203B41FA5}">
                      <a16:colId xmlns:a16="http://schemas.microsoft.com/office/drawing/2014/main" val="2316425841"/>
                    </a:ext>
                  </a:extLst>
                </a:gridCol>
                <a:gridCol w="1116124">
                  <a:extLst>
                    <a:ext uri="{9D8B030D-6E8A-4147-A177-3AD203B41FA5}">
                      <a16:colId xmlns:a16="http://schemas.microsoft.com/office/drawing/2014/main" val="3998331850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3344788071"/>
                    </a:ext>
                  </a:extLst>
                </a:gridCol>
                <a:gridCol w="1174630">
                  <a:extLst>
                    <a:ext uri="{9D8B030D-6E8A-4147-A177-3AD203B41FA5}">
                      <a16:colId xmlns:a16="http://schemas.microsoft.com/office/drawing/2014/main" val="2722912386"/>
                    </a:ext>
                  </a:extLst>
                </a:gridCol>
                <a:gridCol w="1057618">
                  <a:extLst>
                    <a:ext uri="{9D8B030D-6E8A-4147-A177-3AD203B41FA5}">
                      <a16:colId xmlns:a16="http://schemas.microsoft.com/office/drawing/2014/main" val="238302283"/>
                    </a:ext>
                  </a:extLst>
                </a:gridCol>
              </a:tblGrid>
              <a:tr h="5353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Năm</a:t>
                      </a:r>
                      <a:endParaRPr lang="en-US" sz="16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863005"/>
                  </a:ext>
                </a:extLst>
              </a:tr>
              <a:tr h="33671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Dân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endParaRPr lang="en-US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02035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2A81ECB3-5DB4-41E9-B5DE-84E9339941A4}"/>
              </a:ext>
            </a:extLst>
          </p:cNvPr>
          <p:cNvSpPr txBox="1"/>
          <p:nvPr/>
        </p:nvSpPr>
        <p:spPr>
          <a:xfrm>
            <a:off x="1280847" y="745752"/>
            <a:ext cx="7069065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đồ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ở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18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biểu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diễn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tai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thông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(TNGT)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2020.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D9F177-0962-4695-8459-B77256FC349E}"/>
              </a:ext>
            </a:extLst>
          </p:cNvPr>
          <p:cNvSpPr txBox="1"/>
          <p:nvPr/>
        </p:nvSpPr>
        <p:spPr>
          <a:xfrm>
            <a:off x="3643497" y="2825477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2A1959-72AF-4AD7-9A4B-24003CF156FC}"/>
              </a:ext>
            </a:extLst>
          </p:cNvPr>
          <p:cNvSpPr txBox="1"/>
          <p:nvPr/>
        </p:nvSpPr>
        <p:spPr>
          <a:xfrm>
            <a:off x="4785864" y="2861901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B00C21-1101-4ABD-AB30-D2CEDFD96BF8}"/>
              </a:ext>
            </a:extLst>
          </p:cNvPr>
          <p:cNvSpPr txBox="1"/>
          <p:nvPr/>
        </p:nvSpPr>
        <p:spPr>
          <a:xfrm>
            <a:off x="5780087" y="2854633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5ADF8A-0A9D-4271-84B3-0D4C1E8B612D}"/>
              </a:ext>
            </a:extLst>
          </p:cNvPr>
          <p:cNvSpPr txBox="1"/>
          <p:nvPr/>
        </p:nvSpPr>
        <p:spPr>
          <a:xfrm>
            <a:off x="6953485" y="284086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3B863C-974B-4BE2-8468-4DDE3E9397CD}"/>
              </a:ext>
            </a:extLst>
          </p:cNvPr>
          <p:cNvSpPr txBox="1"/>
          <p:nvPr/>
        </p:nvSpPr>
        <p:spPr>
          <a:xfrm>
            <a:off x="8079882" y="2810289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7D1ACEB-FB45-46F5-98E7-62FC998AF2C9}"/>
              </a:ext>
            </a:extLst>
          </p:cNvPr>
          <p:cNvSpPr txBox="1"/>
          <p:nvPr/>
        </p:nvSpPr>
        <p:spPr>
          <a:xfrm>
            <a:off x="3316632" y="2840866"/>
            <a:ext cx="944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1A99A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21 589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A99A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908B185-F9B2-4391-AE9E-2D86E8754A30}"/>
              </a:ext>
            </a:extLst>
          </p:cNvPr>
          <p:cNvSpPr txBox="1"/>
          <p:nvPr/>
        </p:nvSpPr>
        <p:spPr>
          <a:xfrm>
            <a:off x="4351365" y="2885411"/>
            <a:ext cx="126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1A99A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20 080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A99A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4065D2-CEA0-4C27-9471-979C6D906F7A}"/>
              </a:ext>
            </a:extLst>
          </p:cNvPr>
          <p:cNvSpPr txBox="1"/>
          <p:nvPr/>
        </p:nvSpPr>
        <p:spPr>
          <a:xfrm>
            <a:off x="5417990" y="2859653"/>
            <a:ext cx="126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99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18 736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91D57D5-AD28-42C1-986A-D60D1091C480}"/>
              </a:ext>
            </a:extLst>
          </p:cNvPr>
          <p:cNvSpPr txBox="1"/>
          <p:nvPr/>
        </p:nvSpPr>
        <p:spPr>
          <a:xfrm>
            <a:off x="6501957" y="2839150"/>
            <a:ext cx="126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99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17 621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D1B71C-9462-4FE3-BBA9-67452FBA2349}"/>
              </a:ext>
            </a:extLst>
          </p:cNvPr>
          <p:cNvSpPr txBox="1"/>
          <p:nvPr/>
        </p:nvSpPr>
        <p:spPr>
          <a:xfrm>
            <a:off x="7611275" y="2839150"/>
            <a:ext cx="126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1A99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  <a:r>
              <a:rPr kumimoji="0" lang="en-US" sz="1600" b="1" i="0" u="none" strike="noStrike" kern="1200" cap="none" spc="0" normalizeH="0" noProof="0" dirty="0">
                <a:ln>
                  <a:noFill/>
                </a:ln>
                <a:solidFill>
                  <a:srgbClr val="1A99A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510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1A99A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33DB1EB-9C62-4157-9CFA-62D445093F2D}"/>
              </a:ext>
            </a:extLst>
          </p:cNvPr>
          <p:cNvSpPr txBox="1"/>
          <p:nvPr/>
        </p:nvSpPr>
        <p:spPr>
          <a:xfrm>
            <a:off x="586093" y="1658800"/>
            <a:ext cx="797181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Lập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liệu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thống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kê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ta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mẫu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vi-VN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CB6DA0-9E0A-4951-8737-220C1389549F}"/>
              </a:ext>
            </a:extLst>
          </p:cNvPr>
          <p:cNvSpPr txBox="1"/>
          <p:nvPr/>
        </p:nvSpPr>
        <p:spPr>
          <a:xfrm>
            <a:off x="586093" y="3408858"/>
            <a:ext cx="7971814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2016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2020,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nhiều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nhất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CAF61D-0E95-4F15-BBC3-6EE1FC7636BD}"/>
              </a:ext>
            </a:extLst>
          </p:cNvPr>
          <p:cNvSpPr txBox="1"/>
          <p:nvPr/>
        </p:nvSpPr>
        <p:spPr>
          <a:xfrm>
            <a:off x="1693883" y="4280892"/>
            <a:ext cx="5917392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 err="1">
                <a:ln>
                  <a:noFill/>
                </a:ln>
                <a:solidFill>
                  <a:srgbClr val="0D4D5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kumimoji="0" lang="en-US" sz="1800" b="1" i="1" u="none" strike="noStrike" kern="1200" cap="none" spc="0" normalizeH="0" noProof="0" dirty="0">
                <a:ln>
                  <a:noFill/>
                </a:ln>
                <a:solidFill>
                  <a:srgbClr val="0D4D5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kumimoji="0" lang="en-US" sz="1800" b="1" i="1" u="none" strike="noStrike" kern="1200" cap="none" spc="0" normalizeH="0" noProof="0" dirty="0" err="1">
                <a:ln>
                  <a:noFill/>
                </a:ln>
                <a:solidFill>
                  <a:srgbClr val="0D4D5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b="1" i="1" noProof="0" dirty="0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noProof="0" dirty="0" err="1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i="1" noProof="0" dirty="0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noProof="0" dirty="0" err="1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b="1" i="1" noProof="0" dirty="0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TNGT </a:t>
            </a:r>
            <a:r>
              <a:rPr lang="en-US" b="1" i="1" noProof="0" dirty="0" err="1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b="1" i="1" noProof="0" dirty="0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noProof="0" dirty="0" err="1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b="1" i="1" noProof="0" dirty="0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i="1" noProof="0" dirty="0" err="1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b="1" i="1" noProof="0" dirty="0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21 589 </a:t>
            </a:r>
            <a:r>
              <a:rPr lang="en-US" b="1" i="1" noProof="0" dirty="0" err="1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b="1" i="1" noProof="0" dirty="0">
                <a:solidFill>
                  <a:srgbClr val="0D4D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kumimoji="0" lang="en-US" sz="1800" b="1" i="1" u="none" strike="noStrike" kern="1200" cap="none" spc="0" normalizeH="0" noProof="0" dirty="0">
              <a:ln>
                <a:noFill/>
              </a:ln>
              <a:solidFill>
                <a:srgbClr val="0D4D5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976378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/>
      <p:bldP spid="11" grpId="1"/>
      <p:bldP spid="12" grpId="1"/>
      <p:bldP spid="14" grpId="1"/>
      <p:bldP spid="15" grpId="1"/>
      <p:bldP spid="16" grpId="0"/>
      <p:bldP spid="17" grpId="0"/>
      <p:bldP spid="18" grpId="0"/>
      <p:bldP spid="19" grpId="0"/>
      <p:bldP spid="20" grpId="0"/>
      <p:bldP spid="22" grpId="0"/>
      <p:bldP spid="2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C76F11F-56A1-491E-BB4C-5CE2FB835B1C}"/>
              </a:ext>
            </a:extLst>
          </p:cNvPr>
          <p:cNvSpPr txBox="1"/>
          <p:nvPr/>
        </p:nvSpPr>
        <p:spPr>
          <a:xfrm>
            <a:off x="576927" y="2563759"/>
            <a:ext cx="8324086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TNGT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phần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so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với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năm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2018 (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quả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đơn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885E28-F126-41F8-B4D9-1D927770D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571" y="159988"/>
            <a:ext cx="3946797" cy="2427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9745B-B85E-497E-B75F-A2A1F19280D6}"/>
                  </a:ext>
                </a:extLst>
              </p:cNvPr>
              <p:cNvSpPr txBox="1"/>
              <p:nvPr/>
            </p:nvSpPr>
            <p:spPr>
              <a:xfrm>
                <a:off x="242987" y="3435793"/>
                <a:ext cx="8658026" cy="1472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trăm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TNGT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2019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TNGT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2018 </a:t>
                </a:r>
                <a:r>
                  <a:rPr kumimoji="0" lang="en-US" sz="1800" b="1" i="1" u="none" strike="noStrike" kern="1200" cap="none" spc="0" normalizeH="0" noProof="0" dirty="0" err="1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1800" b="1" i="1" u="none" strike="noStrike" kern="1200" cap="none" spc="0" normalizeH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𝟔𝟐𝟏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.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𝟏𝟎𝟎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𝟏𝟖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accent6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𝟕𝟑𝟔</m:t>
                        </m:r>
                      </m:den>
                    </m:f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%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94%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TNGT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2019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100% - 94% = 6% so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2018</a:t>
                </a:r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9745B-B85E-497E-B75F-A2A1F1928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87" y="3435793"/>
                <a:ext cx="8658026" cy="1472326"/>
              </a:xfrm>
              <a:prstGeom prst="rect">
                <a:avLst/>
              </a:prstGeom>
              <a:blipFill>
                <a:blip r:embed="rId4"/>
                <a:stretch>
                  <a:fillRect l="-634" r="-141" b="-6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8211398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6C76F11F-56A1-491E-BB4C-5CE2FB835B1C}"/>
              </a:ext>
            </a:extLst>
          </p:cNvPr>
          <p:cNvSpPr txBox="1"/>
          <p:nvPr/>
        </p:nvSpPr>
        <p:spPr>
          <a:xfrm>
            <a:off x="547393" y="2427671"/>
            <a:ext cx="8324086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TNGT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 (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885E28-F126-41F8-B4D9-1D927770D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895" y="0"/>
            <a:ext cx="3946797" cy="24276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9745B-B85E-497E-B75F-A2A1F19280D6}"/>
                  </a:ext>
                </a:extLst>
              </p:cNvPr>
              <p:cNvSpPr txBox="1"/>
              <p:nvPr/>
            </p:nvSpPr>
            <p:spPr>
              <a:xfrm>
                <a:off x="0" y="3388542"/>
                <a:ext cx="9144000" cy="18938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Tỉ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phần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trăm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của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vụ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TNGT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2020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vụ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TNGT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năm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2019 </a:t>
                </a:r>
                <a:r>
                  <a:rPr kumimoji="0" lang="en-US" sz="1800" b="1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là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𝟏𝟒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𝟓𝟏𝟎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.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𝟏𝟎𝟎</m:t>
                        </m:r>
                      </m:num>
                      <m:den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𝟏𝟕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kumimoji="0" lang="en-US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1A99A5">
                                <a:lumMod val="50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  <m:t>𝟔𝟐𝟏</m:t>
                        </m:r>
                      </m:den>
                    </m:f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% </a:t>
                </a:r>
                <a14:m>
                  <m:oMath xmlns:m="http://schemas.openxmlformats.org/officeDocument/2006/math">
                    <m:r>
                      <a:rPr kumimoji="0" lang="en-US" sz="1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1A99A5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1A99A5">
                        <a:lumMod val="50000"/>
                      </a:srgbClr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82,3%</a:t>
                </a:r>
              </a:p>
              <a:p>
                <a:pPr algn="ctr">
                  <a:lnSpc>
                    <a:spcPct val="150000"/>
                  </a:lnSpc>
                  <a:defRPr/>
                </a:pP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vụ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TNGT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2020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khoảng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100% - 82,3% = 17,7% so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i="1" dirty="0" err="1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b="1" i="1" dirty="0">
                    <a:solidFill>
                      <a:schemeClr val="accent6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2019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1" i="1" u="none" strike="noStrike" kern="1200" cap="none" spc="0" normalizeH="0" baseline="0" noProof="0" dirty="0">
                  <a:ln>
                    <a:noFill/>
                  </a:ln>
                  <a:solidFill>
                    <a:srgbClr val="1A99A5">
                      <a:lumMod val="50000"/>
                    </a:srgbClr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9745B-B85E-497E-B75F-A2A1F19280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88542"/>
                <a:ext cx="9144000" cy="1893852"/>
              </a:xfrm>
              <a:prstGeom prst="rect">
                <a:avLst/>
              </a:prstGeom>
              <a:blipFill>
                <a:blip r:embed="rId4"/>
                <a:stretch>
                  <a:fillRect l="-533" r="-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210629"/>
      </p:ext>
    </p:extLst>
  </p:cSld>
  <p:clrMapOvr>
    <a:masterClrMapping/>
  </p:clrMapOvr>
  <p:transition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47"/>
</p:tagLst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6E0C4"/>
      </a:accent1>
      <a:accent2>
        <a:srgbClr val="1A99A5"/>
      </a:accent2>
      <a:accent3>
        <a:srgbClr val="56E0C4"/>
      </a:accent3>
      <a:accent4>
        <a:srgbClr val="1A99A5"/>
      </a:accent4>
      <a:accent5>
        <a:srgbClr val="56E0C4"/>
      </a:accent5>
      <a:accent6>
        <a:srgbClr val="1A99A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1390</TotalTime>
  <Words>639</Words>
  <Application>Microsoft Office PowerPoint</Application>
  <PresentationFormat>Custom</PresentationFormat>
  <Paragraphs>70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微软雅黑</vt:lpstr>
      <vt:lpstr>宋体</vt:lpstr>
      <vt:lpstr>Arial</vt:lpstr>
      <vt:lpstr>Arial Unicode MS</vt:lpstr>
      <vt:lpstr>Calibri</vt:lpstr>
      <vt:lpstr>Cambria Math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Admin</cp:lastModifiedBy>
  <cp:revision>5</cp:revision>
  <dcterms:created xsi:type="dcterms:W3CDTF">2017-06-17T14:14:12Z</dcterms:created>
  <dcterms:modified xsi:type="dcterms:W3CDTF">2025-05-22T01:56:31Z</dcterms:modified>
</cp:coreProperties>
</file>