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A3B"/>
    <a:srgbClr val="FEAB82"/>
    <a:srgbClr val="FF5E41"/>
    <a:srgbClr val="EB6F72"/>
    <a:srgbClr val="FF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71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2.png"/><Relationship Id="rId27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39.png"/><Relationship Id="rId26" Type="http://schemas.openxmlformats.org/officeDocument/2006/relationships/image" Target="../media/image86.png"/><Relationship Id="rId3" Type="http://schemas.openxmlformats.org/officeDocument/2006/relationships/image" Target="../media/image2.png"/><Relationship Id="rId21" Type="http://schemas.openxmlformats.org/officeDocument/2006/relationships/image" Target="../media/image3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42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41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40.png"/><Relationship Id="rId10" Type="http://schemas.openxmlformats.org/officeDocument/2006/relationships/image" Target="../media/image9.svg"/><Relationship Id="rId19" Type="http://schemas.openxmlformats.org/officeDocument/2006/relationships/image" Target="../media/image43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32.png"/><Relationship Id="rId26" Type="http://schemas.openxmlformats.org/officeDocument/2006/relationships/image" Target="../media/image44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7.pn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8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31.png"/><Relationship Id="rId26" Type="http://schemas.openxmlformats.org/officeDocument/2006/relationships/image" Target="../media/image35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7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0.png"/><Relationship Id="rId28" Type="http://schemas.openxmlformats.org/officeDocument/2006/relationships/image" Target="../media/image76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3.png"/><Relationship Id="rId27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26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image" Target="../media/image10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20" Type="http://schemas.openxmlformats.org/officeDocument/2006/relationships/image" Target="../media/image13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28" Type="http://schemas.openxmlformats.org/officeDocument/2006/relationships/image" Target="../media/image77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4.png"/><Relationship Id="rId27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5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sv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9.png"/><Relationship Id="rId28" Type="http://schemas.openxmlformats.org/officeDocument/2006/relationships/image" Target="../media/image81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8.png"/><Relationship Id="rId27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32.png"/><Relationship Id="rId26" Type="http://schemas.openxmlformats.org/officeDocument/2006/relationships/image" Target="../media/image36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2.pn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38.png"/><Relationship Id="rId26" Type="http://schemas.openxmlformats.org/officeDocument/2006/relationships/image" Target="../media/image84.png"/><Relationship Id="rId3" Type="http://schemas.openxmlformats.org/officeDocument/2006/relationships/image" Target="../media/image2.png"/><Relationship Id="rId21" Type="http://schemas.openxmlformats.org/officeDocument/2006/relationships/image" Target="../media/image40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5" Type="http://schemas.openxmlformats.org/officeDocument/2006/relationships/image" Target="../media/image36.png"/><Relationship Id="rId2" Type="http://schemas.openxmlformats.org/officeDocument/2006/relationships/image" Target="../media/image1.jpeg"/><Relationship Id="rId16" Type="http://schemas.openxmlformats.org/officeDocument/2006/relationships/image" Target="../media/image37.pn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0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41.png"/><Relationship Id="rId10" Type="http://schemas.openxmlformats.org/officeDocument/2006/relationships/image" Target="../media/image9.svg"/><Relationship Id="rId19" Type="http://schemas.openxmlformats.org/officeDocument/2006/relationships/image" Target="../media/image39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138956">
            <a:off x="16250273" y="8538833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073941">
            <a:off x="13096906" y="8479738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637702">
            <a:off x="14643580" y="149804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972014">
            <a:off x="3184155" y="678490"/>
            <a:ext cx="1108076" cy="1092922"/>
          </a:xfrm>
          <a:prstGeom prst="rect">
            <a:avLst/>
          </a:prstGeom>
        </p:spPr>
      </p:pic>
      <p:pic>
        <p:nvPicPr>
          <p:cNvPr id="335" name="Picture 31">
            <a:extLst>
              <a:ext uri="{FF2B5EF4-FFF2-40B4-BE49-F238E27FC236}">
                <a16:creationId xmlns:a16="http://schemas.microsoft.com/office/drawing/2014/main" id="{1B62F275-C426-A45E-E6DD-42E0A101BF0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6487AE1-6CA1-8931-032A-CD68E87A107A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/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phát biểu đúng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đồng vị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ngoài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blipFill>
                <a:blip r:embed="rId26"/>
                <a:stretch>
                  <a:fillRect l="-268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5784425-F4C0-516A-0AC1-5A2C8FE825F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022595" y="2772238"/>
            <a:ext cx="6090163" cy="5009842"/>
          </a:xfrm>
          <a:prstGeom prst="rect">
            <a:avLst/>
          </a:prstGeom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D17745-2402-250A-E4B0-23E63139AA00}"/>
              </a:ext>
            </a:extLst>
          </p:cNvPr>
          <p:cNvSpPr/>
          <p:nvPr/>
        </p:nvSpPr>
        <p:spPr>
          <a:xfrm>
            <a:off x="3123208" y="4863089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302675">
            <a:off x="934321" y="8506495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93762">
            <a:off x="16459308" y="6448899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772170">
            <a:off x="14100012" y="-123726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6294146">
            <a:off x="680876" y="2555020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1483876">
            <a:off x="16130713" y="8449859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6459985">
            <a:off x="1590320" y="7001480"/>
            <a:ext cx="896038" cy="896038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9F39A02-F356-BD35-48BE-1F44A6EC8369}"/>
              </a:ext>
            </a:extLst>
          </p:cNvPr>
          <p:cNvSpPr txBox="1"/>
          <p:nvPr/>
        </p:nvSpPr>
        <p:spPr>
          <a:xfrm>
            <a:off x="2277388" y="1064939"/>
            <a:ext cx="14508425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tr.104)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C75ACF7F-2397-E11F-E018-9C5EAEE1068B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32705" r="42036" b="15419"/>
          <a:stretch/>
        </p:blipFill>
        <p:spPr>
          <a:xfrm>
            <a:off x="11199387" y="5945012"/>
            <a:ext cx="4968126" cy="3687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/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46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144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sườn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blipFill>
                <a:blip r:embed="rId26"/>
                <a:stretch>
                  <a:fillRect l="-2188" r="-3529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12080810" y="8548116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5386217" y="29801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5570874" y="800676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1743691" y="6614474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/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=36°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blipFill>
                <a:blip r:embed="rId25"/>
                <a:stretch>
                  <a:fillRect l="-2190" r="-2003" b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Nhóm 32">
            <a:extLst>
              <a:ext uri="{FF2B5EF4-FFF2-40B4-BE49-F238E27FC236}">
                <a16:creationId xmlns:a16="http://schemas.microsoft.com/office/drawing/2014/main" id="{57AF7E12-E35B-B03C-315F-6BF036F0C3F0}"/>
              </a:ext>
            </a:extLst>
          </p:cNvPr>
          <p:cNvGrpSpPr/>
          <p:nvPr/>
        </p:nvGrpSpPr>
        <p:grpSpPr>
          <a:xfrm>
            <a:off x="11094973" y="3108688"/>
            <a:ext cx="5896459" cy="4607042"/>
            <a:chOff x="11094973" y="3108688"/>
            <a:chExt cx="5896459" cy="460704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3EF879A-FF6F-B4C5-0591-B8306C1EB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 t="32704" r="4597" b="21016"/>
            <a:stretch/>
          </p:blipFill>
          <p:spPr>
            <a:xfrm>
              <a:off x="11094973" y="3108688"/>
              <a:ext cx="5896459" cy="4607042"/>
            </a:xfrm>
            <a:prstGeom prst="rect">
              <a:avLst/>
            </a:prstGeom>
          </p:spPr>
        </p:pic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4EDBD747-F667-47F5-6723-E364D94A6908}"/>
                </a:ext>
              </a:extLst>
            </p:cNvPr>
            <p:cNvSpPr txBox="1"/>
            <p:nvPr/>
          </p:nvSpPr>
          <p:spPr>
            <a:xfrm>
              <a:off x="14062252" y="5316793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FF3FC8AC-07AA-F2B3-5E4B-D8C75B607BEC}"/>
                </a:ext>
              </a:extLst>
            </p:cNvPr>
            <p:cNvSpPr txBox="1"/>
            <p:nvPr/>
          </p:nvSpPr>
          <p:spPr>
            <a:xfrm>
              <a:off x="12507620" y="4085896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1C9B90BB-6D4A-5096-18A6-BB8507E3B740}"/>
                </a:ext>
              </a:extLst>
            </p:cNvPr>
            <p:cNvSpPr txBox="1"/>
            <p:nvPr/>
          </p:nvSpPr>
          <p:spPr>
            <a:xfrm>
              <a:off x="14583925" y="4982286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AA77FA6E-A361-5B15-16EE-EAF560296B1B}"/>
                </a:ext>
              </a:extLst>
            </p:cNvPr>
            <p:cNvSpPr txBox="1"/>
            <p:nvPr/>
          </p:nvSpPr>
          <p:spPr>
            <a:xfrm>
              <a:off x="14253121" y="4751453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4E1CA94F-95BE-0763-A02D-A1DA30E3F2C3}"/>
                </a:ext>
              </a:extLst>
            </p:cNvPr>
            <p:cNvSpPr txBox="1"/>
            <p:nvPr/>
          </p:nvSpPr>
          <p:spPr>
            <a:xfrm>
              <a:off x="12611556" y="3366460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252AEFC-B2FC-241A-724A-CC1E0D54AACF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661043">
            <a:off x="1825431" y="981283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661043">
            <a:off x="16400442" y="3524065"/>
            <a:ext cx="744588" cy="734406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B668705-E201-45BE-27BA-82C83189037E}"/>
              </a:ext>
            </a:extLst>
          </p:cNvPr>
          <p:cNvSpPr txBox="1"/>
          <p:nvPr/>
        </p:nvSpPr>
        <p:spPr>
          <a:xfrm>
            <a:off x="3581400" y="12699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4A10D56-9D8F-0EA6-9930-C95F3E2314ED}"/>
              </a:ext>
            </a:extLst>
          </p:cNvPr>
          <p:cNvSpPr txBox="1"/>
          <p:nvPr/>
        </p:nvSpPr>
        <p:spPr>
          <a:xfrm>
            <a:off x="5163514" y="2978806"/>
            <a:ext cx="9619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11BED39-04A0-679D-F859-94908C752E87}"/>
              </a:ext>
            </a:extLst>
          </p:cNvPr>
          <p:cNvSpPr txBox="1"/>
          <p:nvPr/>
        </p:nvSpPr>
        <p:spPr>
          <a:xfrm>
            <a:off x="5163514" y="57026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508A7C2-EF36-6C49-1B08-C41E9EFAB91C}"/>
              </a:ext>
            </a:extLst>
          </p:cNvPr>
          <p:cNvSpPr txBox="1"/>
          <p:nvPr/>
        </p:nvSpPr>
        <p:spPr>
          <a:xfrm>
            <a:off x="5163514" y="760085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4. Định lí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Đồ họa 56" descr="Books outline">
            <a:extLst>
              <a:ext uri="{FF2B5EF4-FFF2-40B4-BE49-F238E27FC236}">
                <a16:creationId xmlns:a16="http://schemas.microsoft.com/office/drawing/2014/main" id="{09649BF3-D96E-C8B0-692A-95410C84A1E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308593" y="3269776"/>
            <a:ext cx="1398573" cy="1398573"/>
          </a:xfrm>
          <a:prstGeom prst="rect">
            <a:avLst/>
          </a:prstGeom>
        </p:spPr>
      </p:pic>
      <p:pic>
        <p:nvPicPr>
          <p:cNvPr id="58" name="Đồ họa 57" descr="Books outline">
            <a:extLst>
              <a:ext uri="{FF2B5EF4-FFF2-40B4-BE49-F238E27FC236}">
                <a16:creationId xmlns:a16="http://schemas.microsoft.com/office/drawing/2014/main" id="{79781F3B-8E98-BA3F-78EE-FC3252B3D0D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263385" y="5397302"/>
            <a:ext cx="1398573" cy="1398573"/>
          </a:xfrm>
          <a:prstGeom prst="rect">
            <a:avLst/>
          </a:prstGeom>
        </p:spPr>
      </p:pic>
      <p:pic>
        <p:nvPicPr>
          <p:cNvPr id="59" name="Đồ họa 58" descr="Books outline">
            <a:extLst>
              <a:ext uri="{FF2B5EF4-FFF2-40B4-BE49-F238E27FC236}">
                <a16:creationId xmlns:a16="http://schemas.microsoft.com/office/drawing/2014/main" id="{0FCFF877-BA02-1105-137F-E5CF765C8BF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281199" y="7348577"/>
            <a:ext cx="1398573" cy="1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AE71998-A6CD-74F3-D2C6-C481CCC3F895}"/>
              </a:ext>
            </a:extLst>
          </p:cNvPr>
          <p:cNvSpPr txBox="1"/>
          <p:nvPr/>
        </p:nvSpPr>
        <p:spPr>
          <a:xfrm>
            <a:off x="2601092" y="3096960"/>
            <a:ext cx="1310440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218615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938503">
            <a:off x="1264904" y="1578609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487952" y="780935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08394">
            <a:off x="2033044" y="8814165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08394">
            <a:off x="16393738" y="2704379"/>
            <a:ext cx="733937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/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blipFill>
                <a:blip r:embed="rId20"/>
                <a:stretch>
                  <a:fillRect l="-1724" r="-527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F96EFD80-79FD-CD9E-338C-1E65958C51D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82525" y="3155533"/>
            <a:ext cx="7458075" cy="5076028"/>
          </a:xfrm>
          <a:prstGeom prst="rect">
            <a:avLst/>
          </a:prstGeom>
        </p:spPr>
      </p:pic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288FBD3C-F398-9083-CF74-85AA5686FD76}"/>
              </a:ext>
            </a:extLst>
          </p:cNvPr>
          <p:cNvSpPr/>
          <p:nvPr/>
        </p:nvSpPr>
        <p:spPr>
          <a:xfrm>
            <a:off x="3113733" y="431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972014">
            <a:off x="2896611" y="824800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/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đường thẳng c cắt hai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trong các góc tạo thành có một cặp góc so le trong bằng nhau thì: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120°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blipFill>
                <a:blip r:embed="rId26"/>
                <a:stretch>
                  <a:fillRect l="-1893" r="-3245" b="-2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AF973480-C58F-9940-B109-86BF09F34C52}"/>
              </a:ext>
            </a:extLst>
          </p:cNvPr>
          <p:cNvSpPr/>
          <p:nvPr/>
        </p:nvSpPr>
        <p:spPr>
          <a:xfrm>
            <a:off x="3903243" y="565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385827" y="1383046"/>
            <a:ext cx="1689620" cy="9738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287364" y="5419393"/>
            <a:ext cx="988020" cy="97450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7972014">
            <a:off x="3697928" y="1051488"/>
            <a:ext cx="1108076" cy="109292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073941">
            <a:off x="14938738" y="8340786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7972014">
            <a:off x="3785963" y="1051489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/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blipFill>
                <a:blip r:embed="rId28"/>
                <a:stretch>
                  <a:fillRect l="-1919" r="-1919" b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00A2A165-5307-4101-2CFC-9295E03A9419}"/>
              </a:ext>
            </a:extLst>
          </p:cNvPr>
          <p:cNvSpPr/>
          <p:nvPr/>
        </p:nvSpPr>
        <p:spPr>
          <a:xfrm>
            <a:off x="3751289" y="690478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2827985">
            <a:off x="15365987" y="8258784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26058">
            <a:off x="2727808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714928">
            <a:off x="15370307" y="592316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9162297">
            <a:off x="2661139" y="8308589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3337494" y="583134"/>
            <a:ext cx="1375279" cy="792661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64555A-1708-AEC2-3CDA-CC3D10BACD2C}"/>
              </a:ext>
            </a:extLst>
          </p:cNvPr>
          <p:cNvSpPr txBox="1"/>
          <p:nvPr/>
        </p:nvSpPr>
        <p:spPr>
          <a:xfrm>
            <a:off x="6663508" y="869380"/>
            <a:ext cx="497314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/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blipFill>
                <a:blip r:embed="rId28"/>
                <a:stretch>
                  <a:fillRect l="-1801" r="-2951" b="-7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Hình ảnh 34">
            <a:extLst>
              <a:ext uri="{FF2B5EF4-FFF2-40B4-BE49-F238E27FC236}">
                <a16:creationId xmlns:a16="http://schemas.microsoft.com/office/drawing/2014/main" id="{0C6B26DF-ABB8-1E23-03E2-292B941F612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201447" y="1899769"/>
            <a:ext cx="5743737" cy="4155289"/>
          </a:xfrm>
          <a:prstGeom prst="rect">
            <a:avLst/>
          </a:prstGeom>
        </p:spPr>
      </p:pic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1679E710-C221-D730-D968-8E559C6DCC48}"/>
              </a:ext>
            </a:extLst>
          </p:cNvPr>
          <p:cNvSpPr/>
          <p:nvPr/>
        </p:nvSpPr>
        <p:spPr>
          <a:xfrm>
            <a:off x="13106400" y="775793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809460" y="1045173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566367">
            <a:off x="2135988" y="7518559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3091666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4323315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5554965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6786615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8015683"/>
            <a:ext cx="507127" cy="438896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872AFDC-D9DE-ED9A-03D1-B2504C6378F7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/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tr.104)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blipFill>
                <a:blip r:embed="rId22"/>
                <a:stretch>
                  <a:fillRect l="-1289" r="-2079" b="-4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477F1A9C-7E69-79D6-7CCC-C48A9763D8E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44883" r="36034" b="1880"/>
          <a:stretch/>
        </p:blipFill>
        <p:spPr>
          <a:xfrm>
            <a:off x="7713631" y="5460066"/>
            <a:ext cx="4821269" cy="41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733939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734499">
            <a:off x="15832039" y="754631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999576">
            <a:off x="1239879" y="89049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63743">
            <a:off x="15844648" y="9123288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1292469">
            <a:off x="13064572" y="609185"/>
            <a:ext cx="1317310" cy="1317310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A3C78CD2-7262-F8E0-44E2-E5EFED084FE7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44882" r="37121" b="11132"/>
          <a:stretch/>
        </p:blipFill>
        <p:spPr>
          <a:xfrm>
            <a:off x="11352778" y="3099586"/>
            <a:ext cx="5024942" cy="390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/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blipFill>
                <a:blip r:embed="rId28"/>
                <a:stretch>
                  <a:fillRect l="-1792" r="-2948" b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9B06BDA2-3EA1-EB84-76EF-25859D58C538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5102687" y="1532294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/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tr.104)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blipFill>
                <a:blip r:embed="rId25"/>
                <a:stretch>
                  <a:fillRect l="-1741" r="-101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0358F06F-76B0-61FB-B05C-8E921811864D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7441122" y="4587380"/>
            <a:ext cx="6512367" cy="50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614855">
            <a:off x="1529073" y="786043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614855">
            <a:off x="2403035" y="786043"/>
            <a:ext cx="994957" cy="86109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400000">
            <a:off x="16282376" y="8711187"/>
            <a:ext cx="853932" cy="7390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6A77DF-A30C-3177-B449-C90828576E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493762">
            <a:off x="6590371" y="885253"/>
            <a:ext cx="744588" cy="734406"/>
          </a:xfrm>
          <a:prstGeom prst="rect">
            <a:avLst/>
          </a:prstGeom>
        </p:spPr>
      </p:pic>
      <p:pic>
        <p:nvPicPr>
          <p:cNvPr id="35" name="Picture 36">
            <a:extLst>
              <a:ext uri="{FF2B5EF4-FFF2-40B4-BE49-F238E27FC236}">
                <a16:creationId xmlns:a16="http://schemas.microsoft.com/office/drawing/2014/main" id="{2E3822A9-5316-6480-320B-942ABFBB1ED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1483876">
            <a:off x="3338898" y="8753228"/>
            <a:ext cx="837565" cy="826111"/>
          </a:xfrm>
          <a:prstGeom prst="rect">
            <a:avLst/>
          </a:prstGeom>
        </p:spPr>
      </p:pic>
      <p:pic>
        <p:nvPicPr>
          <p:cNvPr id="36" name="Picture 37">
            <a:extLst>
              <a:ext uri="{FF2B5EF4-FFF2-40B4-BE49-F238E27FC236}">
                <a16:creationId xmlns:a16="http://schemas.microsoft.com/office/drawing/2014/main" id="{481A2D94-0D78-D34D-D4E4-91E56470035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6459985">
            <a:off x="14587144" y="955294"/>
            <a:ext cx="896038" cy="896038"/>
          </a:xfrm>
          <a:prstGeom prst="rect">
            <a:avLst/>
          </a:prstGeom>
        </p:spPr>
      </p:pic>
      <p:pic>
        <p:nvPicPr>
          <p:cNvPr id="53" name="Hình ảnh 5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ADB60C-7C56-0863-85A1-DDE01F86FCC2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10402993" y="2067647"/>
            <a:ext cx="6554827" cy="5039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/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=180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−117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=63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blipFill>
                <a:blip r:embed="rId26"/>
                <a:stretch>
                  <a:fillRect l="-2010" r="-1751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532A1C9C-D4BA-B52A-C21C-7BAAEFA2B89F}"/>
              </a:ext>
            </a:extLst>
          </p:cNvPr>
          <p:cNvSpPr txBox="1"/>
          <p:nvPr/>
        </p:nvSpPr>
        <p:spPr>
          <a:xfrm>
            <a:off x="7772400" y="100620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274</Words>
  <Application>Microsoft Office PowerPoint</Application>
  <PresentationFormat>Custom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Cambria Math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Admin</cp:lastModifiedBy>
  <cp:revision>3</cp:revision>
  <dcterms:created xsi:type="dcterms:W3CDTF">2006-08-16T00:00:00Z</dcterms:created>
  <dcterms:modified xsi:type="dcterms:W3CDTF">2025-05-21T14:50:21Z</dcterms:modified>
  <dc:identifier>DAFNlNsXVmE</dc:identifier>
</cp:coreProperties>
</file>