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1C5A-76CB-494C-B63C-3C4FB7A49501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1FE7-6542-4F11-BA80-8EB68A801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7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1C5A-76CB-494C-B63C-3C4FB7A49501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1FE7-6542-4F11-BA80-8EB68A801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1C5A-76CB-494C-B63C-3C4FB7A49501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1FE7-6542-4F11-BA80-8EB68A801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8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1C5A-76CB-494C-B63C-3C4FB7A49501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1FE7-6542-4F11-BA80-8EB68A801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9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1C5A-76CB-494C-B63C-3C4FB7A49501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1FE7-6542-4F11-BA80-8EB68A801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9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1C5A-76CB-494C-B63C-3C4FB7A49501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1FE7-6542-4F11-BA80-8EB68A801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3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1C5A-76CB-494C-B63C-3C4FB7A49501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1FE7-6542-4F11-BA80-8EB68A801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7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1C5A-76CB-494C-B63C-3C4FB7A49501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1FE7-6542-4F11-BA80-8EB68A801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5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1C5A-76CB-494C-B63C-3C4FB7A49501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1FE7-6542-4F11-BA80-8EB68A801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5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1C5A-76CB-494C-B63C-3C4FB7A49501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1FE7-6542-4F11-BA80-8EB68A801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9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1C5A-76CB-494C-B63C-3C4FB7A49501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1FE7-6542-4F11-BA80-8EB68A801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7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91C5A-76CB-494C-B63C-3C4FB7A49501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1FE7-6542-4F11-BA80-8EB68A801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3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3.png"/><Relationship Id="rId27" Type="http://schemas.openxmlformats.org/officeDocument/2006/relationships/image" Target="../media/image2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50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9.pn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48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26" Type="http://schemas.openxmlformats.org/officeDocument/2006/relationships/image" Target="../media/image22.sv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53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52.png"/><Relationship Id="rId27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54.png"/><Relationship Id="rId20" Type="http://schemas.openxmlformats.org/officeDocument/2006/relationships/image" Target="../media/image12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28" Type="http://schemas.openxmlformats.org/officeDocument/2006/relationships/image" Target="../media/image9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3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28" Type="http://schemas.openxmlformats.org/officeDocument/2006/relationships/image" Target="../media/image57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3.png"/><Relationship Id="rId27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58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60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6.svg"/><Relationship Id="rId10" Type="http://schemas.openxmlformats.org/officeDocument/2006/relationships/image" Target="../media/image9.svg"/><Relationship Id="rId19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1.png"/><Relationship Id="rId26" Type="http://schemas.openxmlformats.org/officeDocument/2006/relationships/image" Target="../media/image20.svg"/><Relationship Id="rId3" Type="http://schemas.openxmlformats.org/officeDocument/2006/relationships/image" Target="../media/image2.png"/><Relationship Id="rId21" Type="http://schemas.openxmlformats.org/officeDocument/2006/relationships/image" Target="../media/image23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58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61.png"/><Relationship Id="rId28" Type="http://schemas.openxmlformats.org/officeDocument/2006/relationships/image" Target="../media/image63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4.png"/><Relationship Id="rId27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58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66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64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6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38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8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8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68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67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4.png"/><Relationship Id="rId27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7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44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8.png"/><Relationship Id="rId26" Type="http://schemas.openxmlformats.org/officeDocument/2006/relationships/image" Target="../media/image31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0.png"/><Relationship Id="rId27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26" Type="http://schemas.openxmlformats.org/officeDocument/2006/relationships/image" Target="../media/image20.sv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3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35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34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3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2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1.png"/><Relationship Id="rId27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6.png"/><Relationship Id="rId26" Type="http://schemas.openxmlformats.org/officeDocument/2006/relationships/image" Target="../media/image33.png"/><Relationship Id="rId3" Type="http://schemas.openxmlformats.org/officeDocument/2006/relationships/image" Target="../media/image2.png"/><Relationship Id="rId21" Type="http://schemas.openxmlformats.org/officeDocument/2006/relationships/image" Target="../media/image38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3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8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8.png"/><Relationship Id="rId28" Type="http://schemas.openxmlformats.org/officeDocument/2006/relationships/image" Target="../media/image41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0.svg"/><Relationship Id="rId27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43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1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44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9.png"/><Relationship Id="rId26" Type="http://schemas.openxmlformats.org/officeDocument/2006/relationships/image" Target="../media/image4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4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4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832433">
            <a:off x="10254547" y="2525466"/>
            <a:ext cx="658680" cy="64967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634437" y="2167886"/>
            <a:ext cx="496392" cy="48960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27985">
            <a:off x="9338834" y="5363840"/>
            <a:ext cx="738717" cy="72861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26058">
            <a:off x="2980543" y="654226"/>
            <a:ext cx="795223" cy="78434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714928">
            <a:off x="8099435" y="261332"/>
            <a:ext cx="878207" cy="87820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162297">
            <a:off x="1852630" y="5417527"/>
            <a:ext cx="1575855" cy="136383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5637574" y="984774"/>
            <a:ext cx="916853" cy="528441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F4B98FB-3693-2528-3DB7-39FA229C6023}"/>
              </a:ext>
            </a:extLst>
          </p:cNvPr>
          <p:cNvSpPr txBox="1"/>
          <p:nvPr/>
        </p:nvSpPr>
        <p:spPr>
          <a:xfrm>
            <a:off x="2454787" y="2289575"/>
            <a:ext cx="7733991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  <p:extLst>
      <p:ext uri="{BB962C8B-B14F-4D97-AF65-F5344CB8AC3E}">
        <p14:creationId xmlns:p14="http://schemas.microsoft.com/office/powerpoint/2010/main" val="294368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138956">
            <a:off x="10638885" y="3853005"/>
            <a:ext cx="496392" cy="489604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0470892" y="5602371"/>
            <a:ext cx="795223" cy="784349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637702">
            <a:off x="10009651" y="134737"/>
            <a:ext cx="1575855" cy="1363831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1441728" y="3624242"/>
            <a:ext cx="658680" cy="649673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72014">
            <a:off x="875832" y="421029"/>
            <a:ext cx="738717" cy="72861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1806792" y="433155"/>
            <a:ext cx="8413925" cy="1446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2933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29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1901215" y="2136726"/>
            <a:ext cx="1066800" cy="6096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3149600" y="1782468"/>
            <a:ext cx="7434287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2296491" y="3056812"/>
            <a:ext cx="8051367" cy="25085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2155011" y="5544022"/>
                <a:ext cx="2338825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667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2667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667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11" y="5544022"/>
                <a:ext cx="2338825" cy="50276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8017947" y="5554682"/>
                <a:ext cx="2338825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667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2667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667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947" y="5554682"/>
                <a:ext cx="2338825" cy="50276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1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535079" y="2169796"/>
            <a:ext cx="9426010" cy="3753335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21410" y="2112441"/>
            <a:ext cx="9426011" cy="3703294"/>
            <a:chOff x="0" y="0"/>
            <a:chExt cx="3662399" cy="12873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938503">
            <a:off x="1174199" y="2233723"/>
            <a:ext cx="1261123" cy="32559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0174695" y="2198532"/>
            <a:ext cx="1261123" cy="32559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1374275" y="1535614"/>
            <a:ext cx="489291" cy="482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10782324" y="585689"/>
            <a:ext cx="489291" cy="482600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A729C9-D296-90A3-7A23-019C71183CE9}"/>
              </a:ext>
            </a:extLst>
          </p:cNvPr>
          <p:cNvSpPr txBox="1"/>
          <p:nvPr/>
        </p:nvSpPr>
        <p:spPr>
          <a:xfrm>
            <a:off x="2571187" y="1119562"/>
            <a:ext cx="778558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65CE41D-1737-7E47-AC31-E40FE983A6DD}"/>
              </a:ext>
            </a:extLst>
          </p:cNvPr>
          <p:cNvSpPr txBox="1"/>
          <p:nvPr/>
        </p:nvSpPr>
        <p:spPr>
          <a:xfrm>
            <a:off x="1865558" y="2235444"/>
            <a:ext cx="8914737" cy="348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spcAft>
                <a:spcPts val="533"/>
              </a:spcAft>
              <a:buFont typeface="Symbol" panose="05050102010706020507" pitchFamily="18" charset="2"/>
              <a:buChar char="-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81019" indent="-381019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0073941">
            <a:off x="8472900" y="5335974"/>
            <a:ext cx="795223" cy="784349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972014">
            <a:off x="1310242" y="905543"/>
            <a:ext cx="738717" cy="728615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0085071">
            <a:off x="3162533" y="5809348"/>
            <a:ext cx="878207" cy="878207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5F2BDA41-48FC-D3B6-686E-AD4E8B5A5587}"/>
              </a:ext>
            </a:extLst>
          </p:cNvPr>
          <p:cNvSpPr/>
          <p:nvPr/>
        </p:nvSpPr>
        <p:spPr>
          <a:xfrm>
            <a:off x="2078493" y="621099"/>
            <a:ext cx="1836581" cy="934575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/>
              <p:nvPr/>
            </p:nvSpPr>
            <p:spPr>
              <a:xfrm>
                <a:off x="4144608" y="532480"/>
                <a:ext cx="6265887" cy="1323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39a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39b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608" y="532480"/>
                <a:ext cx="6265887" cy="1323696"/>
              </a:xfrm>
              <a:prstGeom prst="rect">
                <a:avLst/>
              </a:prstGeom>
              <a:blipFill>
                <a:blip r:embed="rId22"/>
                <a:stretch>
                  <a:fillRect l="-1848" r="-1848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A043AAA-033E-F6CF-C495-EB23DA7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13091" b="34560"/>
          <a:stretch/>
        </p:blipFill>
        <p:spPr>
          <a:xfrm>
            <a:off x="1868756" y="2315257"/>
            <a:ext cx="8908719" cy="3132892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7967566">
            <a:off x="1406441" y="4800961"/>
            <a:ext cx="658680" cy="649673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637702">
            <a:off x="10024963" y="1267640"/>
            <a:ext cx="1575855" cy="1363831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138956">
            <a:off x="5972503" y="2752582"/>
            <a:ext cx="496392" cy="4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115758" y="292195"/>
            <a:ext cx="1126413" cy="64922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138956">
            <a:off x="10895253" y="2244508"/>
            <a:ext cx="496392" cy="48960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073941">
            <a:off x="8963379" y="5721866"/>
            <a:ext cx="795223" cy="78434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10085071">
            <a:off x="3103843" y="5809347"/>
            <a:ext cx="878207" cy="87820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637702">
            <a:off x="8965071" y="-54117"/>
            <a:ext cx="1575855" cy="1363831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972014">
            <a:off x="2534359" y="34337"/>
            <a:ext cx="738717" cy="728615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10085071">
            <a:off x="3162533" y="5809348"/>
            <a:ext cx="878207" cy="87820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1697121" y="1018750"/>
            <a:ext cx="2532163" cy="2255671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7967566">
            <a:off x="792522" y="5725765"/>
            <a:ext cx="658680" cy="649673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4599860" y="700436"/>
            <a:ext cx="299228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4658811" y="1398845"/>
                <a:ext cx="6313445" cy="1955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667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266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11" y="1398845"/>
                <a:ext cx="6313445" cy="1955535"/>
              </a:xfrm>
              <a:prstGeom prst="rect">
                <a:avLst/>
              </a:prstGeom>
              <a:blipFill>
                <a:blip r:embed="rId29"/>
                <a:stretch>
                  <a:fillRect l="-1834" r="-1737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1537206" y="3613933"/>
            <a:ext cx="3062653" cy="2255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4660328" y="3794467"/>
                <a:ext cx="6680986" cy="195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667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266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328" y="3794467"/>
                <a:ext cx="6680986" cy="1959575"/>
              </a:xfrm>
              <a:prstGeom prst="rect">
                <a:avLst/>
              </a:prstGeom>
              <a:blipFill>
                <a:blip r:embed="rId30"/>
                <a:stretch>
                  <a:fillRect l="-1734" b="-3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7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832433">
            <a:off x="6616827" y="2723040"/>
            <a:ext cx="658680" cy="64967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579338" y="2500495"/>
            <a:ext cx="496392" cy="48960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27985">
            <a:off x="9359830" y="5629285"/>
            <a:ext cx="738717" cy="72861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26058">
            <a:off x="1014032" y="328013"/>
            <a:ext cx="795223" cy="78434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714928">
            <a:off x="10530706" y="979243"/>
            <a:ext cx="878207" cy="87820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162297">
            <a:off x="1852629" y="5163157"/>
            <a:ext cx="1575855" cy="136383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6278645" y="298768"/>
            <a:ext cx="916853" cy="528441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DC096F7-44F2-4415-DA40-167E0336F50B}"/>
              </a:ext>
            </a:extLst>
          </p:cNvPr>
          <p:cNvSpPr/>
          <p:nvPr/>
        </p:nvSpPr>
        <p:spPr>
          <a:xfrm>
            <a:off x="1627651" y="1511871"/>
            <a:ext cx="1066800" cy="6096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/>
              <p:nvPr/>
            </p:nvSpPr>
            <p:spPr>
              <a:xfrm>
                <a:off x="3011778" y="1033949"/>
                <a:ext cx="7471079" cy="1939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78" y="1033949"/>
                <a:ext cx="7471079" cy="1939377"/>
              </a:xfrm>
              <a:prstGeom prst="rect">
                <a:avLst/>
              </a:prstGeom>
              <a:blipFill>
                <a:blip r:embed="rId28"/>
                <a:stretch>
                  <a:fillRect l="-1550" r="-1468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A40DBA-39F0-FFFD-1787-93EBEBE0A79C}"/>
              </a:ext>
            </a:extLst>
          </p:cNvPr>
          <p:cNvSpPr txBox="1"/>
          <p:nvPr/>
        </p:nvSpPr>
        <p:spPr>
          <a:xfrm>
            <a:off x="1687865" y="3554202"/>
            <a:ext cx="546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057AE4C-75BF-B479-BEF9-79D6AF7B41B0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512" r="70061" b="55680"/>
          <a:stretch/>
        </p:blipFill>
        <p:spPr>
          <a:xfrm>
            <a:off x="7864076" y="2766297"/>
            <a:ext cx="3105734" cy="27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4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66367">
            <a:off x="10573489" y="5808920"/>
            <a:ext cx="1721731" cy="117390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724695">
            <a:off x="1324189" y="4238742"/>
            <a:ext cx="338085" cy="29259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724695">
            <a:off x="1324189" y="5059842"/>
            <a:ext cx="338085" cy="29259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724695">
            <a:off x="1324189" y="5879220"/>
            <a:ext cx="338085" cy="2925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/>
              <p:nvPr/>
            </p:nvSpPr>
            <p:spPr>
              <a:xfrm>
                <a:off x="1262965" y="574313"/>
                <a:ext cx="639946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965" y="574313"/>
                <a:ext cx="6399467" cy="3416320"/>
              </a:xfrm>
              <a:prstGeom prst="rect">
                <a:avLst/>
              </a:prstGeom>
              <a:blipFill>
                <a:blip r:embed="rId20"/>
                <a:stretch>
                  <a:fillRect l="-1429" r="-1524" b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672798E1-DE07-EF99-E11E-3EA31ECB2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4896" r="50259" b="56027"/>
          <a:stretch/>
        </p:blipFill>
        <p:spPr>
          <a:xfrm>
            <a:off x="8070240" y="800330"/>
            <a:ext cx="2641600" cy="243787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9994164" y="429126"/>
            <a:ext cx="1639301" cy="1070017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C9FB0F7-D6C5-34E1-387A-CFB7648AF3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13477" r="27296" b="56082"/>
          <a:stretch/>
        </p:blipFill>
        <p:spPr>
          <a:xfrm>
            <a:off x="1631306" y="3337420"/>
            <a:ext cx="2309849" cy="3024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/>
              <p:nvPr/>
            </p:nvSpPr>
            <p:spPr>
              <a:xfrm>
                <a:off x="4446965" y="3454287"/>
                <a:ext cx="6604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965" y="3454287"/>
                <a:ext cx="6604000" cy="2862322"/>
              </a:xfrm>
              <a:prstGeom prst="rect">
                <a:avLst/>
              </a:prstGeom>
              <a:blipFill>
                <a:blip r:embed="rId24"/>
                <a:stretch>
                  <a:fillRect l="-1384" r="-1384" b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4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34499">
            <a:off x="10254547" y="3609305"/>
            <a:ext cx="658680" cy="64967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99576">
            <a:off x="898426" y="3393684"/>
            <a:ext cx="634308" cy="625634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69965">
            <a:off x="8808268" y="5788648"/>
            <a:ext cx="894994" cy="882755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063743">
            <a:off x="1733156" y="-87617"/>
            <a:ext cx="1131892" cy="1116413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063743">
            <a:off x="1803416" y="5739298"/>
            <a:ext cx="440051" cy="4340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/>
              <p:nvPr/>
            </p:nvSpPr>
            <p:spPr>
              <a:xfrm>
                <a:off x="1747780" y="1208856"/>
                <a:ext cx="5695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780" y="1208856"/>
                <a:ext cx="5695821" cy="461665"/>
              </a:xfrm>
              <a:prstGeom prst="rect">
                <a:avLst/>
              </a:prstGeom>
              <a:blipFill>
                <a:blip r:embed="rId23"/>
                <a:stretch>
                  <a:fillRect l="-171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06E63D4-3253-66FB-E476-F8E811F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5" t="24927" r="5756" b="55996"/>
          <a:stretch/>
        </p:blipFill>
        <p:spPr>
          <a:xfrm>
            <a:off x="7575097" y="586409"/>
            <a:ext cx="2381414" cy="190359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292469">
            <a:off x="10087067" y="147305"/>
            <a:ext cx="878207" cy="8782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/>
              <p:nvPr/>
            </p:nvSpPr>
            <p:spPr>
              <a:xfrm>
                <a:off x="1890159" y="2820335"/>
                <a:ext cx="8411683" cy="1323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159" y="2820335"/>
                <a:ext cx="8411683" cy="1323696"/>
              </a:xfrm>
              <a:prstGeom prst="rect">
                <a:avLst/>
              </a:prstGeom>
              <a:blipFill>
                <a:blip r:embed="rId27"/>
                <a:stretch>
                  <a:fillRect l="-1377" r="-1377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/>
              <p:nvPr/>
            </p:nvSpPr>
            <p:spPr>
              <a:xfrm>
                <a:off x="3048000" y="4516677"/>
                <a:ext cx="714515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516677"/>
                <a:ext cx="7145158" cy="1200329"/>
              </a:xfrm>
              <a:prstGeom prst="rect">
                <a:avLst/>
              </a:prstGeom>
              <a:blipFill>
                <a:blip r:embed="rId28"/>
                <a:stretch>
                  <a:fillRect l="-1280" r="-1280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F04840F4-C4D9-518B-959D-50EBD537340F}"/>
              </a:ext>
            </a:extLst>
          </p:cNvPr>
          <p:cNvSpPr/>
          <p:nvPr/>
        </p:nvSpPr>
        <p:spPr>
          <a:xfrm>
            <a:off x="1702093" y="4800600"/>
            <a:ext cx="1100287" cy="628208"/>
          </a:xfrm>
          <a:prstGeom prst="rightArrow">
            <a:avLst/>
          </a:prstGeom>
          <a:solidFill>
            <a:srgbClr val="FEAB82"/>
          </a:solidFill>
          <a:ln>
            <a:solidFill>
              <a:srgbClr val="FEA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083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594866" y="290042"/>
            <a:ext cx="951705" cy="938690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2756356" y="5187648"/>
            <a:ext cx="834961" cy="823542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0521675" y="2296668"/>
            <a:ext cx="1206725" cy="1044365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9435851" y="4823662"/>
            <a:ext cx="1170846" cy="1170846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997318" y="3419270"/>
            <a:ext cx="417763" cy="417763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6D690A5-7BC0-3D0E-9E88-3847B44A358A}"/>
              </a:ext>
            </a:extLst>
          </p:cNvPr>
          <p:cNvSpPr txBox="1"/>
          <p:nvPr/>
        </p:nvSpPr>
        <p:spPr>
          <a:xfrm>
            <a:off x="1428007" y="1055330"/>
            <a:ext cx="96520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III. TIÊN ĐỀ EUCLID VỀ ĐƯỜNG THẲNG SONG </a:t>
            </a:r>
            <a:r>
              <a:rPr lang="en-US" sz="2933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29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4E74E0C-F528-55EB-B1D2-67862C81D0F4}"/>
              </a:ext>
            </a:extLst>
          </p:cNvPr>
          <p:cNvSpPr txBox="1"/>
          <p:nvPr/>
        </p:nvSpPr>
        <p:spPr>
          <a:xfrm>
            <a:off x="1664621" y="2085313"/>
            <a:ext cx="8967528" cy="132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667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2667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667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Euclid: 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15DB493-7DE9-F88C-47D4-46DE1702867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4704" r="72236" b="55680"/>
          <a:stretch/>
        </p:blipFill>
        <p:spPr>
          <a:xfrm>
            <a:off x="4826000" y="3406923"/>
            <a:ext cx="3149601" cy="2988951"/>
          </a:xfrm>
          <a:prstGeom prst="rect">
            <a:avLst/>
          </a:prstGeom>
        </p:spPr>
      </p:pic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293DEEB-9A33-164A-3350-E3683DD78A04}"/>
              </a:ext>
            </a:extLst>
          </p:cNvPr>
          <p:cNvCxnSpPr/>
          <p:nvPr/>
        </p:nvCxnSpPr>
        <p:spPr>
          <a:xfrm>
            <a:off x="4216400" y="4140200"/>
            <a:ext cx="416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748948" y="5565577"/>
            <a:ext cx="663305" cy="57406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1479289" y="1136735"/>
            <a:ext cx="663305" cy="57406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400000">
            <a:off x="1146521" y="6036474"/>
            <a:ext cx="569288" cy="492693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400000">
            <a:off x="10840517" y="5996242"/>
            <a:ext cx="569288" cy="492693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1373435" y="456301"/>
            <a:ext cx="9746660" cy="76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2933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29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1402375" y="1816671"/>
            <a:ext cx="1066800" cy="6096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2631601" y="1250585"/>
                <a:ext cx="864983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01" y="1250585"/>
                <a:ext cx="8649839" cy="1754326"/>
              </a:xfrm>
              <a:prstGeom prst="rect">
                <a:avLst/>
              </a:prstGeom>
              <a:blipFill>
                <a:blip r:embed="rId19"/>
                <a:stretch>
                  <a:fillRect l="-1128" r="-1057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1810941" y="3152569"/>
                <a:ext cx="5227985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941" y="3152569"/>
                <a:ext cx="5227985" cy="2862322"/>
              </a:xfrm>
              <a:prstGeom prst="rect">
                <a:avLst/>
              </a:prstGeom>
              <a:blipFill>
                <a:blip r:embed="rId20"/>
                <a:stretch>
                  <a:fillRect l="-1748" r="-1865" b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7807157" y="2412689"/>
            <a:ext cx="2811487" cy="38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3360446" y="1285845"/>
            <a:ext cx="5684373" cy="4484911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223813" y="1150586"/>
            <a:ext cx="5744374" cy="4556830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4699403" y="814049"/>
            <a:ext cx="2793195" cy="72115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302675">
            <a:off x="8422541" y="5176859"/>
            <a:ext cx="1147553" cy="113186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93762">
            <a:off x="10055010" y="2699249"/>
            <a:ext cx="496392" cy="489604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772170">
            <a:off x="9345112" y="215525"/>
            <a:ext cx="974076" cy="974076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6294146">
            <a:off x="2747961" y="766777"/>
            <a:ext cx="951705" cy="93869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1483876">
            <a:off x="2426317" y="5452778"/>
            <a:ext cx="558377" cy="55074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6459985">
            <a:off x="1653712" y="3202619"/>
            <a:ext cx="597359" cy="597359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3410019" y="1843835"/>
            <a:ext cx="5440047" cy="3424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533"/>
              </a:spcAft>
            </a:pPr>
            <a:r>
              <a:rPr lang="en-US" sz="2933" b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933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b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933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933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81019" indent="-381019" algn="just">
              <a:lnSpc>
                <a:spcPct val="150000"/>
              </a:lnSpc>
              <a:spcAft>
                <a:spcPts val="533"/>
              </a:spcAft>
              <a:buFont typeface="Arial" panose="020B0604020202020204" pitchFamily="34" charset="0"/>
              <a:buChar char="+"/>
            </a:pP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81019" indent="-381019" algn="just">
              <a:lnSpc>
                <a:spcPct val="150000"/>
              </a:lnSpc>
              <a:spcAft>
                <a:spcPts val="533"/>
              </a:spcAft>
              <a:buFont typeface="Arial" panose="020B0604020202020204" pitchFamily="34" charset="0"/>
              <a:buChar char="+"/>
            </a:pP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9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913028" y="555688"/>
            <a:ext cx="1639301" cy="107001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566367">
            <a:off x="9137935" y="4840370"/>
            <a:ext cx="1721731" cy="117390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316176" y="2126072"/>
            <a:ext cx="338085" cy="29259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316176" y="2947171"/>
            <a:ext cx="338085" cy="29259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316176" y="3768271"/>
            <a:ext cx="338085" cy="29259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316176" y="4589371"/>
            <a:ext cx="338085" cy="29259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316176" y="5408750"/>
            <a:ext cx="338085" cy="292597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4267200" y="700436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1801191" y="1686817"/>
            <a:ext cx="49320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7159126" y="1924631"/>
            <a:ext cx="3872318" cy="2674799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2953653" y="4424853"/>
            <a:ext cx="4814641" cy="1328023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Theo em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dự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đoán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, hai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đó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nhau hay không?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84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836439" y="235950"/>
            <a:ext cx="951705" cy="938690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2756356" y="5187648"/>
            <a:ext cx="834961" cy="823542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0347806" y="1633574"/>
            <a:ext cx="1206725" cy="1044365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8167797" y="5120860"/>
            <a:ext cx="1170846" cy="1170846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072477" y="3302119"/>
            <a:ext cx="417763" cy="417763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1888227" y="791294"/>
            <a:ext cx="1836581" cy="934575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4002163" y="949056"/>
                <a:ext cx="6888570" cy="708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2667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163" y="949056"/>
                <a:ext cx="6888570" cy="708014"/>
              </a:xfrm>
              <a:prstGeom prst="rect">
                <a:avLst/>
              </a:prstGeom>
              <a:blipFill>
                <a:blip r:embed="rId25"/>
                <a:stretch>
                  <a:fillRect l="-1681" r="-1416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1455123" y="2253882"/>
            <a:ext cx="3652880" cy="2944686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5694309" y="1947545"/>
            <a:ext cx="1828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5276779" y="2750472"/>
                <a:ext cx="5839063" cy="2760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 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=180°−60°=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120°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779" y="2750472"/>
                <a:ext cx="5839063" cy="2760243"/>
              </a:xfrm>
              <a:prstGeom prst="rect">
                <a:avLst/>
              </a:prstGeom>
              <a:blipFill>
                <a:blip r:embed="rId27"/>
                <a:stretch>
                  <a:fillRect l="-1985" r="-2090" b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4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0257273" y="584239"/>
            <a:ext cx="1261123" cy="32559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473127" y="625032"/>
            <a:ext cx="496392" cy="48960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178552" y="1268412"/>
            <a:ext cx="496392" cy="489604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8171429" y="6040313"/>
            <a:ext cx="496392" cy="489604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8829620" y="6040313"/>
            <a:ext cx="496392" cy="489604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9487811" y="6040313"/>
            <a:ext cx="496392" cy="489604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0146003" y="6040313"/>
            <a:ext cx="496392" cy="489604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0804194" y="6040313"/>
            <a:ext cx="496392" cy="489604"/>
          </a:xfrm>
          <a:prstGeom prst="rect">
            <a:avLst/>
          </a:prstGeom>
        </p:spPr>
      </p:pic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E559F0-22B9-8F5C-EE41-1F2AC385AF83}"/>
              </a:ext>
            </a:extLst>
          </p:cNvPr>
          <p:cNvSpPr/>
          <p:nvPr/>
        </p:nvSpPr>
        <p:spPr>
          <a:xfrm>
            <a:off x="2218459" y="956713"/>
            <a:ext cx="2088919" cy="812779"/>
          </a:xfrm>
          <a:prstGeom prst="roundRect">
            <a:avLst/>
          </a:prstGeom>
          <a:solidFill>
            <a:srgbClr val="FADA3B"/>
          </a:solidFill>
          <a:ln>
            <a:solidFill>
              <a:srgbClr val="FADA3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933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933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/>
              <p:nvPr/>
            </p:nvSpPr>
            <p:spPr>
              <a:xfrm>
                <a:off x="4434363" y="1010110"/>
                <a:ext cx="5841363" cy="708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2667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667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43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63" y="1010110"/>
                <a:ext cx="5841363" cy="708014"/>
              </a:xfrm>
              <a:prstGeom prst="rect">
                <a:avLst/>
              </a:prstGeom>
              <a:blipFill>
                <a:blip r:embed="rId20"/>
                <a:stretch>
                  <a:fillRect l="-1981" r="-834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775E25C-F971-0C9B-4655-EDC8BF0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8014" r="29656" b="7027"/>
          <a:stretch/>
        </p:blipFill>
        <p:spPr>
          <a:xfrm>
            <a:off x="1528986" y="2412689"/>
            <a:ext cx="4301409" cy="3358967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8DD5F27-AB0C-7982-8F76-E1058F4B7E7E}"/>
              </a:ext>
            </a:extLst>
          </p:cNvPr>
          <p:cNvSpPr txBox="1"/>
          <p:nvPr/>
        </p:nvSpPr>
        <p:spPr>
          <a:xfrm>
            <a:off x="7838742" y="2127069"/>
            <a:ext cx="1828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/>
              <p:nvPr/>
            </p:nvSpPr>
            <p:spPr>
              <a:xfrm>
                <a:off x="6332640" y="3266334"/>
                <a:ext cx="4664858" cy="1323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(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640" y="3266334"/>
                <a:ext cx="4664858" cy="1323696"/>
              </a:xfrm>
              <a:prstGeom prst="rect">
                <a:avLst/>
              </a:prstGeom>
              <a:blipFill>
                <a:blip r:embed="rId22"/>
                <a:stretch>
                  <a:fillRect l="-2484" r="-2484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7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3360446" y="1285845"/>
            <a:ext cx="5684373" cy="4484911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223813" y="1150586"/>
            <a:ext cx="5744374" cy="4556830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4699403" y="814049"/>
            <a:ext cx="2793195" cy="72115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505853">
            <a:off x="1918646" y="216456"/>
            <a:ext cx="951705" cy="9386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306237">
            <a:off x="2686100" y="5195848"/>
            <a:ext cx="834961" cy="8235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3062654">
            <a:off x="9472066" y="1094339"/>
            <a:ext cx="1206725" cy="1044365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4340014">
            <a:off x="9539942" y="4526282"/>
            <a:ext cx="1170846" cy="1170846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6459985">
            <a:off x="1685199" y="3405232"/>
            <a:ext cx="417763" cy="4177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3368465" y="1633727"/>
                <a:ext cx="5479489" cy="4655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933" b="1" u="sng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2933" b="1" u="sng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2933" b="1" u="sng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2933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Symbol" panose="05050102010706020507" pitchFamily="18" charset="2"/>
                  <a:buChar char="-"/>
                </a:pP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81019" indent="-381019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66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65" y="1633727"/>
                <a:ext cx="5479489" cy="4655826"/>
              </a:xfrm>
              <a:prstGeom prst="rect">
                <a:avLst/>
              </a:prstGeom>
              <a:blipFill>
                <a:blip r:embed="rId27"/>
                <a:stretch>
                  <a:fillRect l="-2227" r="-2227" b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9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3360446" y="1285845"/>
            <a:ext cx="5684373" cy="4484911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339463" y="1087245"/>
            <a:ext cx="7967305" cy="4770430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4926518" y="792896"/>
            <a:ext cx="2793195" cy="72115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34499">
            <a:off x="10254547" y="3609305"/>
            <a:ext cx="658680" cy="64967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999576">
            <a:off x="1325156" y="3188482"/>
            <a:ext cx="634308" cy="625634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2869965">
            <a:off x="8808268" y="5788648"/>
            <a:ext cx="894994" cy="882755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1733156" y="-87617"/>
            <a:ext cx="1131892" cy="1116413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1803416" y="5739298"/>
            <a:ext cx="440051" cy="434033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292469">
            <a:off x="8605715" y="830991"/>
            <a:ext cx="878207" cy="878207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2247532" y="1522851"/>
            <a:ext cx="7967306" cy="4155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67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5867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5867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5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219407" y="2028960"/>
            <a:ext cx="10019253" cy="3877318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1543488" y="3327204"/>
            <a:ext cx="663305" cy="57406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1599891" y="2300595"/>
            <a:ext cx="663305" cy="57406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1191197" y="577656"/>
            <a:ext cx="663305" cy="57406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1524054" y="4308824"/>
            <a:ext cx="663305" cy="57406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1773839" y="577656"/>
            <a:ext cx="663305" cy="57406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400000">
            <a:off x="10004489" y="1708456"/>
            <a:ext cx="569288" cy="492693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400000">
            <a:off x="9468955" y="1699534"/>
            <a:ext cx="569288" cy="492693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1524054" y="5194033"/>
            <a:ext cx="663305" cy="57406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10329030" y="5956709"/>
            <a:ext cx="663305" cy="574060"/>
          </a:xfrm>
          <a:prstGeom prst="rect">
            <a:avLst/>
          </a:prstGeom>
        </p:spPr>
      </p:pic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1930400" y="4950254"/>
            <a:ext cx="8758131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2844800" y="787400"/>
            <a:ext cx="6785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2173537" y="2364190"/>
            <a:ext cx="6662452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2116703" y="3372125"/>
            <a:ext cx="8571827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2113354" y="4386111"/>
            <a:ext cx="857182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2113353" y="5259518"/>
            <a:ext cx="857182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11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171772" y="221366"/>
            <a:ext cx="951705" cy="938690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7745672" y="5954844"/>
            <a:ext cx="834961" cy="823542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9994350" y="761537"/>
            <a:ext cx="1206725" cy="1044365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070873" y="3462033"/>
            <a:ext cx="417763" cy="417763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223560" y="690711"/>
            <a:ext cx="980004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326799" y="1553986"/>
            <a:ext cx="1066800" cy="6096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2620714" y="1326175"/>
                <a:ext cx="7519002" cy="1323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2667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667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714" y="1326175"/>
                <a:ext cx="7519002" cy="1323696"/>
              </a:xfrm>
              <a:prstGeom prst="rect">
                <a:avLst/>
              </a:prstGeom>
              <a:blipFill>
                <a:blip r:embed="rId24"/>
                <a:stretch>
                  <a:fillRect l="-1541" r="-1541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8112721" y="2264288"/>
            <a:ext cx="2712540" cy="3378019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0367877" y="5230247"/>
            <a:ext cx="1170846" cy="11708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1543779" y="2704726"/>
                <a:ext cx="625134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381019" indent="-381019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381019" indent="-381019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779" y="2704726"/>
                <a:ext cx="6251343" cy="3416320"/>
              </a:xfrm>
              <a:prstGeom prst="rect">
                <a:avLst/>
              </a:prstGeom>
              <a:blipFill>
                <a:blip r:embed="rId27"/>
                <a:stretch>
                  <a:fillRect l="-1559" r="-1462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5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4921993" y="147394"/>
            <a:ext cx="2793195" cy="72115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302675">
            <a:off x="9897600" y="5636651"/>
            <a:ext cx="1147553" cy="113186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93762">
            <a:off x="10616371" y="2100311"/>
            <a:ext cx="496392" cy="489604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772170">
            <a:off x="9345112" y="215525"/>
            <a:ext cx="974076" cy="974076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6294146">
            <a:off x="1300714" y="436163"/>
            <a:ext cx="951705" cy="93869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1483876">
            <a:off x="2428633" y="5718360"/>
            <a:ext cx="558377" cy="550741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56E1B1A1-F2F2-089B-B46C-BC5F55203E7D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3" t="37618" r="2387" b="31832"/>
          <a:stretch/>
        </p:blipFill>
        <p:spPr>
          <a:xfrm>
            <a:off x="2006614" y="2260033"/>
            <a:ext cx="2712540" cy="337801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6459985">
            <a:off x="1181047" y="3335520"/>
            <a:ext cx="597359" cy="5973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/>
              <p:nvPr/>
            </p:nvSpPr>
            <p:spPr>
              <a:xfrm>
                <a:off x="2123566" y="1012811"/>
                <a:ext cx="9208819" cy="1323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2667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667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566" y="1012811"/>
                <a:ext cx="9208819" cy="1323696"/>
              </a:xfrm>
              <a:prstGeom prst="rect">
                <a:avLst/>
              </a:prstGeom>
              <a:blipFill>
                <a:blip r:embed="rId28"/>
                <a:stretch>
                  <a:fillRect l="-1257" r="-1191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/>
              <p:nvPr/>
            </p:nvSpPr>
            <p:spPr>
              <a:xfrm>
                <a:off x="5062805" y="2320947"/>
                <a:ext cx="573092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381019" indent="-381019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381019" indent="-381019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2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805" y="2320947"/>
                <a:ext cx="5730923" cy="3416320"/>
              </a:xfrm>
              <a:prstGeom prst="rect">
                <a:avLst/>
              </a:prstGeom>
              <a:blipFill>
                <a:blip r:embed="rId29"/>
                <a:stretch>
                  <a:fillRect l="-1702" r="-1596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28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1918646" y="216456"/>
            <a:ext cx="951705" cy="938690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2756356" y="5187648"/>
            <a:ext cx="834961" cy="823542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9472066" y="1094339"/>
            <a:ext cx="1206725" cy="1044365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9643433" y="4814498"/>
            <a:ext cx="1170846" cy="1170846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1822555" y="1625350"/>
            <a:ext cx="2971786" cy="337801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347261" y="3445163"/>
            <a:ext cx="417763" cy="417763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3359874" y="890709"/>
            <a:ext cx="557932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5564234" y="2083475"/>
                <a:ext cx="4471793" cy="3170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381019" indent="-381019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234" y="2083475"/>
                <a:ext cx="4471793" cy="3170740"/>
              </a:xfrm>
              <a:prstGeom prst="rect">
                <a:avLst/>
              </a:prstGeom>
              <a:blipFill>
                <a:blip r:embed="rId26"/>
                <a:stretch>
                  <a:fillRect l="-2729" r="-2592" b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20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938503">
            <a:off x="757223" y="696388"/>
            <a:ext cx="1261123" cy="325599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579466" y="5825155"/>
            <a:ext cx="496392" cy="489604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268255" y="5343801"/>
            <a:ext cx="496392" cy="489604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0820070" y="5344863"/>
            <a:ext cx="496392" cy="489604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0359903" y="5705599"/>
            <a:ext cx="496392" cy="489604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0886784" y="5906929"/>
            <a:ext cx="496392" cy="489604"/>
          </a:xfrm>
          <a:prstGeom prst="rect">
            <a:avLst/>
          </a:prstGeom>
        </p:spPr>
      </p:pic>
      <p:pic>
        <p:nvPicPr>
          <p:cNvPr id="33" name="Picture 44">
            <a:extLst>
              <a:ext uri="{FF2B5EF4-FFF2-40B4-BE49-F238E27FC236}">
                <a16:creationId xmlns:a16="http://schemas.microsoft.com/office/drawing/2014/main" id="{DD5ED1C7-44BA-7E5A-4DA9-13F0C3CB06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26282" y="2507929"/>
            <a:ext cx="9762928" cy="2507908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21B27EF-DD21-11B8-8F66-4E41244F4A68}"/>
              </a:ext>
            </a:extLst>
          </p:cNvPr>
          <p:cNvSpPr txBox="1"/>
          <p:nvPr/>
        </p:nvSpPr>
        <p:spPr>
          <a:xfrm>
            <a:off x="1656938" y="752689"/>
            <a:ext cx="8878124" cy="132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vẽ và chỉ ra trường hợp nào thì có hai góc đồng vị, trường hợp nào có hai góc so le trong.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663373"/>
            <a:ext cx="596017" cy="1244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1492209"/>
            <a:ext cx="596017" cy="1244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2321579"/>
            <a:ext cx="596017" cy="12449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3150950"/>
            <a:ext cx="596017" cy="1244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0908350" y="4807668"/>
            <a:ext cx="596017" cy="1244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0908350" y="592734"/>
            <a:ext cx="596017" cy="1244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8350" y="1424633"/>
            <a:ext cx="596017" cy="1244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0908350" y="2254659"/>
            <a:ext cx="596017" cy="12449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0908350" y="3084030"/>
            <a:ext cx="596017" cy="12449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0908350" y="4742771"/>
            <a:ext cx="596017" cy="124494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790218" y="374180"/>
            <a:ext cx="10611565" cy="6109641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15092" y="700436"/>
            <a:ext cx="491141" cy="5457129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662988" y="177462"/>
            <a:ext cx="951705" cy="9386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2746638" y="5381216"/>
            <a:ext cx="834961" cy="8235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0112974" y="625432"/>
            <a:ext cx="1206725" cy="104436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425148" y="3213101"/>
            <a:ext cx="417763" cy="417763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1721324" y="715818"/>
            <a:ext cx="1836581" cy="934575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3876957" y="606897"/>
            <a:ext cx="6053967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67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6870064" y="2171251"/>
            <a:ext cx="3944602" cy="344524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9998464" y="5223724"/>
            <a:ext cx="1170846" cy="11708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1877399" y="2233337"/>
                <a:ext cx="4629495" cy="3170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381019" indent="-381019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399" y="2233337"/>
                <a:ext cx="4629495" cy="3170740"/>
              </a:xfrm>
              <a:prstGeom prst="rect">
                <a:avLst/>
              </a:prstGeom>
              <a:blipFill>
                <a:blip r:embed="rId26"/>
                <a:stretch>
                  <a:fillRect l="-2635" r="-2503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7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853</Words>
  <Application>Microsoft Office PowerPoint</Application>
  <PresentationFormat>Widescreen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2025-05-21T14:45:44Z</dcterms:created>
  <dcterms:modified xsi:type="dcterms:W3CDTF">2025-05-21T14:47:12Z</dcterms:modified>
</cp:coreProperties>
</file>