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3B"/>
    <a:srgbClr val="FEAB82"/>
    <a:srgbClr val="FF5E41"/>
    <a:srgbClr val="EB6F72"/>
    <a:srgbClr val="FF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71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9.png"/><Relationship Id="rId26" Type="http://schemas.openxmlformats.org/officeDocument/2006/relationships/image" Target="../media/image86.png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42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4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40.png"/><Relationship Id="rId10" Type="http://schemas.openxmlformats.org/officeDocument/2006/relationships/image" Target="../media/image9.svg"/><Relationship Id="rId19" Type="http://schemas.openxmlformats.org/officeDocument/2006/relationships/image" Target="../media/image43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2.png"/><Relationship Id="rId26" Type="http://schemas.openxmlformats.org/officeDocument/2006/relationships/image" Target="../media/image44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7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8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3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4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75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4.svg"/><Relationship Id="rId25" Type="http://schemas.openxmlformats.org/officeDocument/2006/relationships/image" Target="../media/image20.sv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0.png"/><Relationship Id="rId28" Type="http://schemas.openxmlformats.org/officeDocument/2006/relationships/image" Target="../media/image76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3.png"/><Relationship Id="rId27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0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5" Type="http://schemas.openxmlformats.org/officeDocument/2006/relationships/image" Target="../media/image22.svg"/><Relationship Id="rId2" Type="http://schemas.openxmlformats.org/officeDocument/2006/relationships/image" Target="../media/image1.jpeg"/><Relationship Id="rId16" Type="http://schemas.openxmlformats.org/officeDocument/2006/relationships/image" Target="../media/image12.png"/><Relationship Id="rId20" Type="http://schemas.openxmlformats.org/officeDocument/2006/relationships/image" Target="../media/image13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28" Type="http://schemas.openxmlformats.org/officeDocument/2006/relationships/image" Target="../media/image77.pn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4.png"/><Relationship Id="rId27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5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sv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1.svg"/><Relationship Id="rId25" Type="http://schemas.openxmlformats.org/officeDocument/2006/relationships/image" Target="../media/image14.png"/><Relationship Id="rId2" Type="http://schemas.openxmlformats.org/officeDocument/2006/relationships/image" Target="../media/image1.jpeg"/><Relationship Id="rId16" Type="http://schemas.openxmlformats.org/officeDocument/2006/relationships/image" Target="../media/image26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9.png"/><Relationship Id="rId28" Type="http://schemas.openxmlformats.org/officeDocument/2006/relationships/image" Target="../media/image81.pn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8.png"/><Relationship Id="rId27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image" Target="../media/image2.png"/><Relationship Id="rId21" Type="http://schemas.openxmlformats.org/officeDocument/2006/relationships/image" Target="../media/image2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svg"/><Relationship Id="rId25" Type="http://schemas.openxmlformats.org/officeDocument/2006/relationships/image" Target="../media/image82.pn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35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8.png"/><Relationship Id="rId26" Type="http://schemas.openxmlformats.org/officeDocument/2006/relationships/image" Target="../media/image84.png"/><Relationship Id="rId3" Type="http://schemas.openxmlformats.org/officeDocument/2006/relationships/image" Target="../media/image2.png"/><Relationship Id="rId21" Type="http://schemas.openxmlformats.org/officeDocument/2006/relationships/image" Target="../media/image40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5.svg"/><Relationship Id="rId25" Type="http://schemas.openxmlformats.org/officeDocument/2006/relationships/image" Target="../media/image36.pn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20.sv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41.png"/><Relationship Id="rId10" Type="http://schemas.openxmlformats.org/officeDocument/2006/relationships/image" Target="../media/image9.svg"/><Relationship Id="rId19" Type="http://schemas.openxmlformats.org/officeDocument/2006/relationships/image" Target="../media/image39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30" name="Picture 28">
            <a:extLst>
              <a:ext uri="{FF2B5EF4-FFF2-40B4-BE49-F238E27FC236}">
                <a16:creationId xmlns:a16="http://schemas.microsoft.com/office/drawing/2014/main" id="{762D5519-2255-8AAA-42BD-8439513C4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6250273" y="8538833"/>
            <a:ext cx="744588" cy="734406"/>
          </a:xfrm>
          <a:prstGeom prst="rect">
            <a:avLst/>
          </a:prstGeom>
        </p:spPr>
      </p:pic>
      <p:pic>
        <p:nvPicPr>
          <p:cNvPr id="331" name="Picture 30">
            <a:extLst>
              <a:ext uri="{FF2B5EF4-FFF2-40B4-BE49-F238E27FC236}">
                <a16:creationId xmlns:a16="http://schemas.microsoft.com/office/drawing/2014/main" id="{7DB6A2AE-9E29-4062-DE42-295E5907B7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3096906" y="8479738"/>
            <a:ext cx="1192835" cy="1176523"/>
          </a:xfrm>
          <a:prstGeom prst="rect">
            <a:avLst/>
          </a:prstGeom>
        </p:spPr>
      </p:pic>
      <p:pic>
        <p:nvPicPr>
          <p:cNvPr id="332" name="Picture 32">
            <a:extLst>
              <a:ext uri="{FF2B5EF4-FFF2-40B4-BE49-F238E27FC236}">
                <a16:creationId xmlns:a16="http://schemas.microsoft.com/office/drawing/2014/main" id="{80D368F6-28D9-719C-2FAD-1719F8945E8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4643580" y="149804"/>
            <a:ext cx="2363783" cy="2045746"/>
          </a:xfrm>
          <a:prstGeom prst="rect">
            <a:avLst/>
          </a:prstGeom>
        </p:spPr>
      </p:pic>
      <p:pic>
        <p:nvPicPr>
          <p:cNvPr id="333" name="Picture 27">
            <a:extLst>
              <a:ext uri="{FF2B5EF4-FFF2-40B4-BE49-F238E27FC236}">
                <a16:creationId xmlns:a16="http://schemas.microsoft.com/office/drawing/2014/main" id="{8F07927B-AA11-EA1A-F22D-CCA69D72916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34" name="Picture 29">
            <a:extLst>
              <a:ext uri="{FF2B5EF4-FFF2-40B4-BE49-F238E27FC236}">
                <a16:creationId xmlns:a16="http://schemas.microsoft.com/office/drawing/2014/main" id="{67BCEF02-9654-F196-0C2F-A4328AFA55D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3184155" y="678490"/>
            <a:ext cx="1108076" cy="1092922"/>
          </a:xfrm>
          <a:prstGeom prst="rect">
            <a:avLst/>
          </a:prstGeom>
        </p:spPr>
      </p:pic>
      <p:pic>
        <p:nvPicPr>
          <p:cNvPr id="335" name="Picture 31">
            <a:extLst>
              <a:ext uri="{FF2B5EF4-FFF2-40B4-BE49-F238E27FC236}">
                <a16:creationId xmlns:a16="http://schemas.microsoft.com/office/drawing/2014/main" id="{1B62F275-C426-A45E-E6DD-42E0A101BF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6487AE1-6CA1-8931-032A-CD68E87A107A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/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1: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 phát biểu đúng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đồng vị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ngoài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so le trong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7EAAA50A-CA15-D1ED-461D-9F33D9D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335" y="2616708"/>
                <a:ext cx="7962900" cy="5300618"/>
              </a:xfrm>
              <a:prstGeom prst="rect">
                <a:avLst/>
              </a:prstGeom>
              <a:blipFill>
                <a:blip r:embed="rId26"/>
                <a:stretch>
                  <a:fillRect l="-268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65784425-F4C0-516A-0AC1-5A2C8FE825F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022595" y="2772238"/>
            <a:ext cx="6090163" cy="5009842"/>
          </a:xfrm>
          <a:prstGeom prst="rect">
            <a:avLst/>
          </a:prstGeom>
        </p:spPr>
      </p:pic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D17745-2402-250A-E4B0-23E63139AA00}"/>
              </a:ext>
            </a:extLst>
          </p:cNvPr>
          <p:cNvSpPr/>
          <p:nvPr/>
        </p:nvSpPr>
        <p:spPr>
          <a:xfrm>
            <a:off x="3123208" y="4863089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302675">
            <a:off x="934321" y="8506495"/>
            <a:ext cx="1721329" cy="169779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93762">
            <a:off x="16459308" y="6448899"/>
            <a:ext cx="744588" cy="7344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772170">
            <a:off x="14100012" y="-123726"/>
            <a:ext cx="1461114" cy="146111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6294146">
            <a:off x="680876" y="2555020"/>
            <a:ext cx="1427557" cy="1408035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16130713" y="8449859"/>
            <a:ext cx="837565" cy="826111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-6459985">
            <a:off x="1590320" y="7001480"/>
            <a:ext cx="896038" cy="896038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D9F39A02-F356-BD35-48BE-1F44A6EC8369}"/>
              </a:ext>
            </a:extLst>
          </p:cNvPr>
          <p:cNvSpPr txBox="1"/>
          <p:nvPr/>
        </p:nvSpPr>
        <p:spPr>
          <a:xfrm>
            <a:off x="2277388" y="1064939"/>
            <a:ext cx="14508425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tr.104)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sườn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thang.</a:t>
            </a: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C75ACF7F-2397-E11F-E018-9C5EAEE1068B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4" t="32705" r="42036" b="15419"/>
          <a:stretch/>
        </p:blipFill>
        <p:spPr>
          <a:xfrm>
            <a:off x="11199387" y="5945012"/>
            <a:ext cx="4968126" cy="36878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/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46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144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nhọn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sườn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A83DE3D6-38C6-6834-DB83-51AA0AE72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3" y="6359517"/>
                <a:ext cx="8639336" cy="2482667"/>
              </a:xfrm>
              <a:prstGeom prst="rect">
                <a:avLst/>
              </a:prstGeom>
              <a:blipFill>
                <a:blip r:embed="rId26"/>
                <a:stretch>
                  <a:fillRect l="-2188" r="-3529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103" name="Picture 32">
            <a:extLst>
              <a:ext uri="{FF2B5EF4-FFF2-40B4-BE49-F238E27FC236}">
                <a16:creationId xmlns:a16="http://schemas.microsoft.com/office/drawing/2014/main" id="{915AD155-ECB4-7F3F-911E-412BC8E63E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104" name="Picture 33">
            <a:extLst>
              <a:ext uri="{FF2B5EF4-FFF2-40B4-BE49-F238E27FC236}">
                <a16:creationId xmlns:a16="http://schemas.microsoft.com/office/drawing/2014/main" id="{FDE3DF29-853B-AA31-99B7-56FC329124A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12080810" y="8548116"/>
            <a:ext cx="1252441" cy="1235313"/>
          </a:xfrm>
          <a:prstGeom prst="rect">
            <a:avLst/>
          </a:prstGeom>
        </p:spPr>
      </p:pic>
      <p:pic>
        <p:nvPicPr>
          <p:cNvPr id="105" name="Picture 34">
            <a:extLst>
              <a:ext uri="{FF2B5EF4-FFF2-40B4-BE49-F238E27FC236}">
                <a16:creationId xmlns:a16="http://schemas.microsoft.com/office/drawing/2014/main" id="{9CFB39D0-6237-A27F-2E7C-92DE1171B22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386217" y="298018"/>
            <a:ext cx="1810087" cy="1566548"/>
          </a:xfrm>
          <a:prstGeom prst="rect">
            <a:avLst/>
          </a:prstGeom>
        </p:spPr>
      </p:pic>
      <p:pic>
        <p:nvPicPr>
          <p:cNvPr id="106" name="Picture 35">
            <a:extLst>
              <a:ext uri="{FF2B5EF4-FFF2-40B4-BE49-F238E27FC236}">
                <a16:creationId xmlns:a16="http://schemas.microsoft.com/office/drawing/2014/main" id="{70AFDC22-74AB-1D32-96F9-C7261F3593A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5570874" y="8006769"/>
            <a:ext cx="1756269" cy="1756269"/>
          </a:xfrm>
          <a:prstGeom prst="rect">
            <a:avLst/>
          </a:prstGeom>
        </p:spPr>
      </p:pic>
      <p:pic>
        <p:nvPicPr>
          <p:cNvPr id="107" name="Picture 36">
            <a:extLst>
              <a:ext uri="{FF2B5EF4-FFF2-40B4-BE49-F238E27FC236}">
                <a16:creationId xmlns:a16="http://schemas.microsoft.com/office/drawing/2014/main" id="{E21A1C0D-5F5F-47D7-259E-42D3F2091B6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1743691" y="6614474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/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=36°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5AE63680-531D-DEC5-5B51-0BB65147F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8" y="1822808"/>
                <a:ext cx="9742316" cy="7157922"/>
              </a:xfrm>
              <a:prstGeom prst="rect">
                <a:avLst/>
              </a:prstGeom>
              <a:blipFill>
                <a:blip r:embed="rId25"/>
                <a:stretch>
                  <a:fillRect l="-2190" r="-2003" b="-2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Nhóm 32">
            <a:extLst>
              <a:ext uri="{FF2B5EF4-FFF2-40B4-BE49-F238E27FC236}">
                <a16:creationId xmlns:a16="http://schemas.microsoft.com/office/drawing/2014/main" id="{57AF7E12-E35B-B03C-315F-6BF036F0C3F0}"/>
              </a:ext>
            </a:extLst>
          </p:cNvPr>
          <p:cNvGrpSpPr/>
          <p:nvPr/>
        </p:nvGrpSpPr>
        <p:grpSpPr>
          <a:xfrm>
            <a:off x="11094973" y="3108688"/>
            <a:ext cx="5896459" cy="4607042"/>
            <a:chOff x="11094973" y="3108688"/>
            <a:chExt cx="5896459" cy="460704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3EF879A-FF6F-B4C5-0591-B8306C1EB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5" t="32704" r="4597" b="21016"/>
            <a:stretch/>
          </p:blipFill>
          <p:spPr>
            <a:xfrm>
              <a:off x="11094973" y="3108688"/>
              <a:ext cx="5896459" cy="4607042"/>
            </a:xfrm>
            <a:prstGeom prst="rect">
              <a:avLst/>
            </a:prstGeom>
          </p:spPr>
        </p:pic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id="{4EDBD747-F667-47F5-6723-E364D94A6908}"/>
                </a:ext>
              </a:extLst>
            </p:cNvPr>
            <p:cNvSpPr txBox="1"/>
            <p:nvPr/>
          </p:nvSpPr>
          <p:spPr>
            <a:xfrm>
              <a:off x="14062252" y="5316793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id="{FF3FC8AC-07AA-F2B3-5E4B-D8C75B607BEC}"/>
                </a:ext>
              </a:extLst>
            </p:cNvPr>
            <p:cNvSpPr txBox="1"/>
            <p:nvPr/>
          </p:nvSpPr>
          <p:spPr>
            <a:xfrm>
              <a:off x="12507620" y="4085896"/>
              <a:ext cx="4347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1C9B90BB-6D4A-5096-18A6-BB8507E3B740}"/>
                </a:ext>
              </a:extLst>
            </p:cNvPr>
            <p:cNvSpPr txBox="1"/>
            <p:nvPr/>
          </p:nvSpPr>
          <p:spPr>
            <a:xfrm>
              <a:off x="14583925" y="4982286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" name="Hộp Văn bản 30">
              <a:extLst>
                <a:ext uri="{FF2B5EF4-FFF2-40B4-BE49-F238E27FC236}">
                  <a16:creationId xmlns:a16="http://schemas.microsoft.com/office/drawing/2014/main" id="{AA77FA6E-A361-5B15-16EE-EAF560296B1B}"/>
                </a:ext>
              </a:extLst>
            </p:cNvPr>
            <p:cNvSpPr txBox="1"/>
            <p:nvPr/>
          </p:nvSpPr>
          <p:spPr>
            <a:xfrm>
              <a:off x="14253121" y="4751453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4E1CA94F-95BE-0763-A02D-A1DA30E3F2C3}"/>
                </a:ext>
              </a:extLst>
            </p:cNvPr>
            <p:cNvSpPr txBox="1"/>
            <p:nvPr/>
          </p:nvSpPr>
          <p:spPr>
            <a:xfrm>
              <a:off x="12611556" y="3366460"/>
              <a:ext cx="406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6252AEFC-B2FC-241A-724A-CC1E0D54AACF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825431" y="981283"/>
            <a:ext cx="744588" cy="734406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661043">
            <a:off x="16400442" y="3524065"/>
            <a:ext cx="744588" cy="734406"/>
          </a:xfrm>
          <a:prstGeom prst="rect">
            <a:avLst/>
          </a:prstGeom>
        </p:spPr>
      </p:pic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FB668705-E201-45BE-27BA-82C83189037E}"/>
              </a:ext>
            </a:extLst>
          </p:cNvPr>
          <p:cNvSpPr txBox="1"/>
          <p:nvPr/>
        </p:nvSpPr>
        <p:spPr>
          <a:xfrm>
            <a:off x="3581400" y="1269900"/>
            <a:ext cx="1112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24A10D56-9D8F-0EA6-9930-C95F3E2314ED}"/>
              </a:ext>
            </a:extLst>
          </p:cNvPr>
          <p:cNvSpPr txBox="1"/>
          <p:nvPr/>
        </p:nvSpPr>
        <p:spPr>
          <a:xfrm>
            <a:off x="5163514" y="2978806"/>
            <a:ext cx="961928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011BED39-04A0-679D-F859-94908C752E87}"/>
              </a:ext>
            </a:extLst>
          </p:cNvPr>
          <p:cNvSpPr txBox="1"/>
          <p:nvPr/>
        </p:nvSpPr>
        <p:spPr>
          <a:xfrm>
            <a:off x="5163514" y="570263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C508A7C2-EF36-6C49-1B08-C41E9EFAB91C}"/>
              </a:ext>
            </a:extLst>
          </p:cNvPr>
          <p:cNvSpPr txBox="1"/>
          <p:nvPr/>
        </p:nvSpPr>
        <p:spPr>
          <a:xfrm>
            <a:off x="5163514" y="7600851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4. Định lí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Đồ họa 56" descr="Books outline">
            <a:extLst>
              <a:ext uri="{FF2B5EF4-FFF2-40B4-BE49-F238E27FC236}">
                <a16:creationId xmlns:a16="http://schemas.microsoft.com/office/drawing/2014/main" id="{09649BF3-D96E-C8B0-692A-95410C84A1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308593" y="3269776"/>
            <a:ext cx="1398573" cy="1398573"/>
          </a:xfrm>
          <a:prstGeom prst="rect">
            <a:avLst/>
          </a:prstGeom>
        </p:spPr>
      </p:pic>
      <p:pic>
        <p:nvPicPr>
          <p:cNvPr id="58" name="Đồ họa 57" descr="Books outline">
            <a:extLst>
              <a:ext uri="{FF2B5EF4-FFF2-40B4-BE49-F238E27FC236}">
                <a16:creationId xmlns:a16="http://schemas.microsoft.com/office/drawing/2014/main" id="{79781F3B-8E98-BA3F-78EE-FC3252B3D0D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63385" y="5397302"/>
            <a:ext cx="1398573" cy="1398573"/>
          </a:xfrm>
          <a:prstGeom prst="rect">
            <a:avLst/>
          </a:prstGeom>
        </p:spPr>
      </p:pic>
      <p:pic>
        <p:nvPicPr>
          <p:cNvPr id="59" name="Đồ họa 58" descr="Books outline">
            <a:extLst>
              <a:ext uri="{FF2B5EF4-FFF2-40B4-BE49-F238E27FC236}">
                <a16:creationId xmlns:a16="http://schemas.microsoft.com/office/drawing/2014/main" id="{0FCFF877-BA02-1105-137F-E5CF765C8B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281199" y="7348577"/>
            <a:ext cx="1398573" cy="1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9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049103" y="1221074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062654">
            <a:off x="14208099" y="1641508"/>
            <a:ext cx="1810087" cy="156654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AE71998-A6CD-74F3-D2C6-C481CCC3F895}"/>
              </a:ext>
            </a:extLst>
          </p:cNvPr>
          <p:cNvSpPr txBox="1"/>
          <p:nvPr/>
        </p:nvSpPr>
        <p:spPr>
          <a:xfrm>
            <a:off x="2601092" y="3096960"/>
            <a:ext cx="13104401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218615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1938503">
            <a:off x="1264904" y="1578609"/>
            <a:ext cx="1891684" cy="48839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799533" flipH="1" flipV="1">
            <a:off x="15487952" y="780935"/>
            <a:ext cx="1891684" cy="48839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2033044" y="8814165"/>
            <a:ext cx="733937" cy="7239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08394">
            <a:off x="16393738" y="2704379"/>
            <a:ext cx="733937" cy="723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/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nl-NL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C33F462B-4A22-93EA-7888-6C0C8464B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061" y="2055439"/>
                <a:ext cx="12725869" cy="5300618"/>
              </a:xfrm>
              <a:prstGeom prst="rect">
                <a:avLst/>
              </a:prstGeom>
              <a:blipFill>
                <a:blip r:embed="rId20"/>
                <a:stretch>
                  <a:fillRect l="-1724" r="-527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Hình ảnh 36">
            <a:extLst>
              <a:ext uri="{FF2B5EF4-FFF2-40B4-BE49-F238E27FC236}">
                <a16:creationId xmlns:a16="http://schemas.microsoft.com/office/drawing/2014/main" id="{F96EFD80-79FD-CD9E-338C-1E65958C51D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82525" y="3155533"/>
            <a:ext cx="7458075" cy="5076028"/>
          </a:xfrm>
          <a:prstGeom prst="rect">
            <a:avLst/>
          </a:prstGeom>
        </p:spPr>
      </p:pic>
      <p:sp>
        <p:nvSpPr>
          <p:cNvPr id="53" name="Hình Bầu dục 52">
            <a:extLst>
              <a:ext uri="{FF2B5EF4-FFF2-40B4-BE49-F238E27FC236}">
                <a16:creationId xmlns:a16="http://schemas.microsoft.com/office/drawing/2014/main" id="{288FBD3C-F398-9083-CF74-85AA5686FD76}"/>
              </a:ext>
            </a:extLst>
          </p:cNvPr>
          <p:cNvSpPr/>
          <p:nvPr/>
        </p:nvSpPr>
        <p:spPr>
          <a:xfrm>
            <a:off x="3113733" y="431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8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57" name="Picture 28">
            <a:extLst>
              <a:ext uri="{FF2B5EF4-FFF2-40B4-BE49-F238E27FC236}">
                <a16:creationId xmlns:a16="http://schemas.microsoft.com/office/drawing/2014/main" id="{EB05DF52-83FA-DDD4-D2E1-8454AFE1A1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58" name="Picture 30">
            <a:extLst>
              <a:ext uri="{FF2B5EF4-FFF2-40B4-BE49-F238E27FC236}">
                <a16:creationId xmlns:a16="http://schemas.microsoft.com/office/drawing/2014/main" id="{C400FEDA-2041-F949-8D4F-0172356314E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2709349" y="8003960"/>
            <a:ext cx="1192835" cy="1176523"/>
          </a:xfrm>
          <a:prstGeom prst="rect">
            <a:avLst/>
          </a:prstGeom>
        </p:spPr>
      </p:pic>
      <p:pic>
        <p:nvPicPr>
          <p:cNvPr id="59" name="Picture 32">
            <a:extLst>
              <a:ext uri="{FF2B5EF4-FFF2-40B4-BE49-F238E27FC236}">
                <a16:creationId xmlns:a16="http://schemas.microsoft.com/office/drawing/2014/main" id="{D8377499-33CF-1578-8724-CC92A97B202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60" name="Picture 27">
            <a:extLst>
              <a:ext uri="{FF2B5EF4-FFF2-40B4-BE49-F238E27FC236}">
                <a16:creationId xmlns:a16="http://schemas.microsoft.com/office/drawing/2014/main" id="{C9274483-E685-8B70-0465-F96A74CAEE7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61" name="Picture 29">
            <a:extLst>
              <a:ext uri="{FF2B5EF4-FFF2-40B4-BE49-F238E27FC236}">
                <a16:creationId xmlns:a16="http://schemas.microsoft.com/office/drawing/2014/main" id="{0D8E8B90-A194-F246-E47C-CF4CA4BD80B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72014">
            <a:off x="2896611" y="824800"/>
            <a:ext cx="1108076" cy="1092922"/>
          </a:xfrm>
          <a:prstGeom prst="rect">
            <a:avLst/>
          </a:prstGeom>
        </p:spPr>
      </p:pic>
      <p:pic>
        <p:nvPicPr>
          <p:cNvPr id="62" name="Picture 31">
            <a:extLst>
              <a:ext uri="{FF2B5EF4-FFF2-40B4-BE49-F238E27FC236}">
                <a16:creationId xmlns:a16="http://schemas.microsoft.com/office/drawing/2014/main" id="{7B4E6AA1-F4EC-592D-67DB-578E50A2E9A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/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 3: 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đường thẳng c cắt hai đường thẳng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trong các góc tạo thành có một cặp góc so le trong bằng nhau thì: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120°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7492F02B-E2CF-CA35-5F8D-C7341BA48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405" y="1651895"/>
                <a:ext cx="11270701" cy="7057125"/>
              </a:xfrm>
              <a:prstGeom prst="rect">
                <a:avLst/>
              </a:prstGeom>
              <a:blipFill>
                <a:blip r:embed="rId26"/>
                <a:stretch>
                  <a:fillRect l="-1893" r="-3245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AF973480-C58F-9940-B109-86BF09F34C52}"/>
              </a:ext>
            </a:extLst>
          </p:cNvPr>
          <p:cNvSpPr/>
          <p:nvPr/>
        </p:nvSpPr>
        <p:spPr>
          <a:xfrm>
            <a:off x="3903243" y="5650933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385827" y="1383046"/>
            <a:ext cx="1689620" cy="973835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287364" y="5419393"/>
            <a:ext cx="988020" cy="97450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138956">
            <a:off x="15394088" y="6079868"/>
            <a:ext cx="744588" cy="73440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697928" y="1051488"/>
            <a:ext cx="1108076" cy="109292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073941">
            <a:off x="14938738" y="8340786"/>
            <a:ext cx="1192835" cy="117652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655764" y="8714021"/>
            <a:ext cx="1317310" cy="131731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1637702">
            <a:off x="13447605" y="-81175"/>
            <a:ext cx="2363783" cy="2045746"/>
          </a:xfrm>
          <a:prstGeom prst="rect">
            <a:avLst/>
          </a:prstGeom>
        </p:spPr>
      </p:pic>
      <p:pic>
        <p:nvPicPr>
          <p:cNvPr id="33" name="Picture 27">
            <a:extLst>
              <a:ext uri="{FF2B5EF4-FFF2-40B4-BE49-F238E27FC236}">
                <a16:creationId xmlns:a16="http://schemas.microsoft.com/office/drawing/2014/main" id="{49E3E883-8E6E-3D9E-3783-FBB902C58C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7967566">
            <a:off x="2375399" y="5419394"/>
            <a:ext cx="988020" cy="974509"/>
          </a:xfrm>
          <a:prstGeom prst="rect">
            <a:avLst/>
          </a:prstGeom>
        </p:spPr>
      </p:pic>
      <p:pic>
        <p:nvPicPr>
          <p:cNvPr id="34" name="Picture 29">
            <a:extLst>
              <a:ext uri="{FF2B5EF4-FFF2-40B4-BE49-F238E27FC236}">
                <a16:creationId xmlns:a16="http://schemas.microsoft.com/office/drawing/2014/main" id="{1DBE6E5B-1658-8D5B-8D9F-FC423283B5E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7972014">
            <a:off x="3785963" y="1051489"/>
            <a:ext cx="1108076" cy="1092922"/>
          </a:xfrm>
          <a:prstGeom prst="rect">
            <a:avLst/>
          </a:prstGeom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A9A1BFF4-5F0E-5AB8-1D36-E2EA0FCE15D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085071">
            <a:off x="4743799" y="8714022"/>
            <a:ext cx="1317310" cy="1317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/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4: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 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 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64C190F-17FE-4BF7-8167-73B578FF9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191" y="1723385"/>
                <a:ext cx="11441442" cy="7057125"/>
              </a:xfrm>
              <a:prstGeom prst="rect">
                <a:avLst/>
              </a:prstGeom>
              <a:blipFill>
                <a:blip r:embed="rId28"/>
                <a:stretch>
                  <a:fillRect l="-1919" r="-1919" b="-2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00A2A165-5307-4101-2CFC-9295E03A9419}"/>
              </a:ext>
            </a:extLst>
          </p:cNvPr>
          <p:cNvSpPr/>
          <p:nvPr/>
        </p:nvSpPr>
        <p:spPr>
          <a:xfrm>
            <a:off x="3751289" y="690478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2832433">
            <a:off x="15381820" y="3788199"/>
            <a:ext cx="988020" cy="97450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61043">
            <a:off x="2451655" y="3251829"/>
            <a:ext cx="744588" cy="73440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2827985">
            <a:off x="15365987" y="8258784"/>
            <a:ext cx="1108076" cy="109292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26058">
            <a:off x="2727808" y="981339"/>
            <a:ext cx="1192835" cy="117652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714928">
            <a:off x="15370307" y="592316"/>
            <a:ext cx="1317310" cy="131731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-9162297">
            <a:off x="2661139" y="8308589"/>
            <a:ext cx="2363783" cy="204574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3337494" y="583134"/>
            <a:ext cx="1375279" cy="792661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264555A-1708-AEC2-3CDA-CC3D10BACD2C}"/>
              </a:ext>
            </a:extLst>
          </p:cNvPr>
          <p:cNvSpPr txBox="1"/>
          <p:nvPr/>
        </p:nvSpPr>
        <p:spPr>
          <a:xfrm>
            <a:off x="6663508" y="869380"/>
            <a:ext cx="497314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5: 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/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Tính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lại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65°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409B549-3529-4475-BC33-33728EC5F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407" y="5659880"/>
                <a:ext cx="12186502" cy="2932341"/>
              </a:xfrm>
              <a:prstGeom prst="rect">
                <a:avLst/>
              </a:prstGeom>
              <a:blipFill>
                <a:blip r:embed="rId28"/>
                <a:stretch>
                  <a:fillRect l="-1801" r="-2951" b="-7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Hình ảnh 34">
            <a:extLst>
              <a:ext uri="{FF2B5EF4-FFF2-40B4-BE49-F238E27FC236}">
                <a16:creationId xmlns:a16="http://schemas.microsoft.com/office/drawing/2014/main" id="{0C6B26DF-ABB8-1E23-03E2-292B941F612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201447" y="1899769"/>
            <a:ext cx="5743737" cy="4155289"/>
          </a:xfrm>
          <a:prstGeom prst="rect">
            <a:avLst/>
          </a:prstGeom>
        </p:spPr>
      </p:pic>
      <p:sp>
        <p:nvSpPr>
          <p:cNvPr id="36" name="Hình Bầu dục 35">
            <a:extLst>
              <a:ext uri="{FF2B5EF4-FFF2-40B4-BE49-F238E27FC236}">
                <a16:creationId xmlns:a16="http://schemas.microsoft.com/office/drawing/2014/main" id="{1679E710-C221-D730-D968-8E559C6DCC48}"/>
              </a:ext>
            </a:extLst>
          </p:cNvPr>
          <p:cNvSpPr/>
          <p:nvPr/>
        </p:nvSpPr>
        <p:spPr>
          <a:xfrm>
            <a:off x="13106400" y="7757931"/>
            <a:ext cx="736712" cy="96621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809460" y="1045173"/>
            <a:ext cx="2458952" cy="16050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566367">
            <a:off x="2135988" y="7518559"/>
            <a:ext cx="2582597" cy="17608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3091666"/>
            <a:ext cx="507127" cy="43889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4323315"/>
            <a:ext cx="507127" cy="43889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5554965"/>
            <a:ext cx="507127" cy="43889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6786615"/>
            <a:ext cx="507127" cy="43889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724695">
            <a:off x="1720029" y="8015683"/>
            <a:ext cx="507127" cy="438896"/>
          </a:xfrm>
          <a:prstGeom prst="rect">
            <a:avLst/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2872AFDC-D9DE-ED9A-03D1-B2504C6378F7}"/>
              </a:ext>
            </a:extLst>
          </p:cNvPr>
          <p:cNvSpPr txBox="1"/>
          <p:nvPr/>
        </p:nvSpPr>
        <p:spPr>
          <a:xfrm>
            <a:off x="5753100" y="867524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/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tr.104)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So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C9211F6D-1243-F6B3-1044-5EA0BC3E4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334" y="2051487"/>
                <a:ext cx="14662445" cy="4188519"/>
              </a:xfrm>
              <a:prstGeom prst="rect">
                <a:avLst/>
              </a:prstGeom>
              <a:blipFill>
                <a:blip r:embed="rId22"/>
                <a:stretch>
                  <a:fillRect l="-1289" r="-2079" b="-4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477F1A9C-7E69-79D6-7CCC-C48A9763D8E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0" t="44883" r="36034" b="1880"/>
          <a:stretch/>
        </p:blipFill>
        <p:spPr>
          <a:xfrm>
            <a:off x="7713631" y="5460066"/>
            <a:ext cx="4821269" cy="4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0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20324">
            <a:off x="7389776" y="733939"/>
            <a:ext cx="4189793" cy="10817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734499">
            <a:off x="15832039" y="754631"/>
            <a:ext cx="988020" cy="97450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999576">
            <a:off x="1239879" y="8904925"/>
            <a:ext cx="951462" cy="938451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2869965">
            <a:off x="13212401" y="8682972"/>
            <a:ext cx="1342491" cy="1324132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2599734" y="-131425"/>
            <a:ext cx="1697838" cy="167462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063743">
            <a:off x="15844648" y="9123288"/>
            <a:ext cx="660076" cy="65104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292469">
            <a:off x="13064572" y="609185"/>
            <a:ext cx="1317310" cy="1317310"/>
          </a:xfrm>
          <a:prstGeom prst="rect">
            <a:avLst/>
          </a:prstGeom>
        </p:spPr>
      </p:pic>
      <p:pic>
        <p:nvPicPr>
          <p:cNvPr id="39" name="Hình ảnh 38">
            <a:extLst>
              <a:ext uri="{FF2B5EF4-FFF2-40B4-BE49-F238E27FC236}">
                <a16:creationId xmlns:a16="http://schemas.microsoft.com/office/drawing/2014/main" id="{A3C78CD2-7262-F8E0-44E2-E5EFED084FE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5" t="44882" r="37121" b="11132"/>
          <a:stretch/>
        </p:blipFill>
        <p:spPr>
          <a:xfrm>
            <a:off x="11352778" y="3099586"/>
            <a:ext cx="5024942" cy="390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/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func>
                      <m:func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07D913DA-7A24-692C-3D1C-CD417117B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01" y="1876189"/>
                <a:ext cx="10549750" cy="7378879"/>
              </a:xfrm>
              <a:prstGeom prst="rect">
                <a:avLst/>
              </a:prstGeom>
              <a:blipFill>
                <a:blip r:embed="rId28"/>
                <a:stretch>
                  <a:fillRect l="-1792" r="-2948" b="-2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9B06BDA2-3EA1-EB84-76EF-25859D58C538}"/>
              </a:ext>
            </a:extLst>
          </p:cNvPr>
          <p:cNvSpPr txBox="1"/>
          <p:nvPr/>
        </p:nvSpPr>
        <p:spPr>
          <a:xfrm>
            <a:off x="8098132" y="90216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99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32">
            <a:extLst>
              <a:ext uri="{FF2B5EF4-FFF2-40B4-BE49-F238E27FC236}">
                <a16:creationId xmlns:a16="http://schemas.microsoft.com/office/drawing/2014/main" id="{470FB86E-DB3A-FBBE-8E2C-D09B549E73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4505853">
            <a:off x="2877969" y="324683"/>
            <a:ext cx="1427557" cy="1408035"/>
          </a:xfrm>
          <a:prstGeom prst="rect">
            <a:avLst/>
          </a:prstGeom>
        </p:spPr>
      </p:pic>
      <p:pic>
        <p:nvPicPr>
          <p:cNvPr id="88" name="Picture 33">
            <a:extLst>
              <a:ext uri="{FF2B5EF4-FFF2-40B4-BE49-F238E27FC236}">
                <a16:creationId xmlns:a16="http://schemas.microsoft.com/office/drawing/2014/main" id="{16ECC216-BE32-CE84-7160-F2085E0668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306237">
            <a:off x="4134533" y="7781472"/>
            <a:ext cx="1252441" cy="1235313"/>
          </a:xfrm>
          <a:prstGeom prst="rect">
            <a:avLst/>
          </a:prstGeom>
        </p:spPr>
      </p:pic>
      <p:pic>
        <p:nvPicPr>
          <p:cNvPr id="89" name="Picture 34">
            <a:extLst>
              <a:ext uri="{FF2B5EF4-FFF2-40B4-BE49-F238E27FC236}">
                <a16:creationId xmlns:a16="http://schemas.microsoft.com/office/drawing/2014/main" id="{46E8898B-902B-56B9-552C-4D818FEAF20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3062654">
            <a:off x="15102687" y="1532294"/>
            <a:ext cx="1810087" cy="1566548"/>
          </a:xfrm>
          <a:prstGeom prst="rect">
            <a:avLst/>
          </a:prstGeom>
        </p:spPr>
      </p:pic>
      <p:pic>
        <p:nvPicPr>
          <p:cNvPr id="90" name="Picture 35">
            <a:extLst>
              <a:ext uri="{FF2B5EF4-FFF2-40B4-BE49-F238E27FC236}">
                <a16:creationId xmlns:a16="http://schemas.microsoft.com/office/drawing/2014/main" id="{F6C5B3C9-1B45-DEDE-B561-711EF5EC055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4340014">
            <a:off x="14309913" y="6789423"/>
            <a:ext cx="1756269" cy="1756269"/>
          </a:xfrm>
          <a:prstGeom prst="rect">
            <a:avLst/>
          </a:prstGeom>
        </p:spPr>
      </p:pic>
      <p:pic>
        <p:nvPicPr>
          <p:cNvPr id="91" name="Picture 36">
            <a:extLst>
              <a:ext uri="{FF2B5EF4-FFF2-40B4-BE49-F238E27FC236}">
                <a16:creationId xmlns:a16="http://schemas.microsoft.com/office/drawing/2014/main" id="{2D6B6948-048E-3C24-A6A2-09F688BEAC1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6459985">
            <a:off x="2527797" y="5107847"/>
            <a:ext cx="626645" cy="626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/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tr.104)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17317E1-F567-810A-012B-E42456DBC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236" y="1591337"/>
                <a:ext cx="12608873" cy="2748253"/>
              </a:xfrm>
              <a:prstGeom prst="rect">
                <a:avLst/>
              </a:prstGeom>
              <a:blipFill>
                <a:blip r:embed="rId25"/>
                <a:stretch>
                  <a:fillRect l="-1741" r="-1015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Hình ảnh 24" descr="Ảnh có chứa văn bản&#10;&#10;Mô tả được tạo tự động">
            <a:extLst>
              <a:ext uri="{FF2B5EF4-FFF2-40B4-BE49-F238E27FC236}">
                <a16:creationId xmlns:a16="http://schemas.microsoft.com/office/drawing/2014/main" id="{0358F06F-76B0-61FB-B05C-8E921811864D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7441122" y="4587380"/>
            <a:ext cx="6512367" cy="500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661" t="10871" r="4047" b="112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995060"/>
            <a:ext cx="894025" cy="18674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2238313"/>
            <a:ext cx="894025" cy="1867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3482369"/>
            <a:ext cx="894025" cy="18674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4726425"/>
            <a:ext cx="894025" cy="18674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6362525" y="7211502"/>
            <a:ext cx="894025" cy="18674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16362525" y="889101"/>
            <a:ext cx="894025" cy="18674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6362525" y="2136949"/>
            <a:ext cx="894025" cy="18674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6362525" y="3381989"/>
            <a:ext cx="894025" cy="186741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5400000">
            <a:off x="16362525" y="4626045"/>
            <a:ext cx="894025" cy="186741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5400000">
            <a:off x="16362525" y="7114157"/>
            <a:ext cx="894025" cy="186741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2637" y="1050653"/>
            <a:ext cx="736712" cy="8185694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1529073" y="786043"/>
            <a:ext cx="994957" cy="861090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614855">
            <a:off x="2403035" y="786043"/>
            <a:ext cx="994957" cy="86109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400000">
            <a:off x="16282376" y="8711187"/>
            <a:ext cx="853932" cy="7390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77DF-A30C-3177-B449-C90828576E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493762">
            <a:off x="6590371" y="885253"/>
            <a:ext cx="744588" cy="734406"/>
          </a:xfrm>
          <a:prstGeom prst="rect">
            <a:avLst/>
          </a:prstGeom>
        </p:spPr>
      </p:pic>
      <p:pic>
        <p:nvPicPr>
          <p:cNvPr id="35" name="Picture 36">
            <a:extLst>
              <a:ext uri="{FF2B5EF4-FFF2-40B4-BE49-F238E27FC236}">
                <a16:creationId xmlns:a16="http://schemas.microsoft.com/office/drawing/2014/main" id="{2E3822A9-5316-6480-320B-942ABFBB1ED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-1483876">
            <a:off x="3338898" y="8753228"/>
            <a:ext cx="837565" cy="826111"/>
          </a:xfrm>
          <a:prstGeom prst="rect">
            <a:avLst/>
          </a:prstGeom>
        </p:spPr>
      </p:pic>
      <p:pic>
        <p:nvPicPr>
          <p:cNvPr id="36" name="Picture 37">
            <a:extLst>
              <a:ext uri="{FF2B5EF4-FFF2-40B4-BE49-F238E27FC236}">
                <a16:creationId xmlns:a16="http://schemas.microsoft.com/office/drawing/2014/main" id="{481A2D94-0D78-D34D-D4E4-91E56470035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-6459985">
            <a:off x="14587144" y="955294"/>
            <a:ext cx="896038" cy="896038"/>
          </a:xfrm>
          <a:prstGeom prst="rect">
            <a:avLst/>
          </a:prstGeom>
        </p:spPr>
      </p:pic>
      <p:pic>
        <p:nvPicPr>
          <p:cNvPr id="53" name="Hình ảnh 52" descr="Ảnh có chứa văn bản&#10;&#10;Mô tả được tạo tự động">
            <a:extLst>
              <a:ext uri="{FF2B5EF4-FFF2-40B4-BE49-F238E27FC236}">
                <a16:creationId xmlns:a16="http://schemas.microsoft.com/office/drawing/2014/main" id="{06ADB60C-7C56-0863-85A1-DDE01F86FCC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r="3094"/>
          <a:stretch/>
        </p:blipFill>
        <p:spPr>
          <a:xfrm>
            <a:off x="10402993" y="2067647"/>
            <a:ext cx="6554827" cy="5039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/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b="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=180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−117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=63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i="1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37ECE32F-447D-428C-5A4C-5AF260D415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796" y="2199058"/>
                <a:ext cx="9401748" cy="6580071"/>
              </a:xfrm>
              <a:prstGeom prst="rect">
                <a:avLst/>
              </a:prstGeom>
              <a:blipFill>
                <a:blip r:embed="rId26"/>
                <a:stretch>
                  <a:fillRect l="-2010" r="-1751" b="-2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532A1C9C-D4BA-B52A-C21C-7BAAEFA2B89F}"/>
              </a:ext>
            </a:extLst>
          </p:cNvPr>
          <p:cNvSpPr txBox="1"/>
          <p:nvPr/>
        </p:nvSpPr>
        <p:spPr>
          <a:xfrm>
            <a:off x="7772400" y="10062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274</Words>
  <Application>Microsoft Office PowerPoint</Application>
  <PresentationFormat>Custom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</cp:lastModifiedBy>
  <cp:revision>4</cp:revision>
  <dcterms:created xsi:type="dcterms:W3CDTF">2006-08-16T00:00:00Z</dcterms:created>
  <dcterms:modified xsi:type="dcterms:W3CDTF">2025-05-21T14:51:33Z</dcterms:modified>
  <dc:identifier>DAFNlNsXVmE</dc:identifier>
</cp:coreProperties>
</file>