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4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5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2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1106</Words>
  <Application>Microsoft Office PowerPoint</Application>
  <PresentationFormat>Custom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Wingdings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1</cp:revision>
  <dcterms:created xsi:type="dcterms:W3CDTF">2006-08-16T00:00:00Z</dcterms:created>
  <dcterms:modified xsi:type="dcterms:W3CDTF">2025-05-21T14:32:26Z</dcterms:modified>
  <dc:identifier>DAFN9zBzeTs</dc:identifier>
</cp:coreProperties>
</file>