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EEB"/>
    <a:srgbClr val="F6E1C1"/>
    <a:srgbClr val="EEDAB6"/>
    <a:srgbClr val="F5DFC1"/>
    <a:srgbClr val="F1D4AC"/>
    <a:srgbClr val="F3D5C9"/>
    <a:srgbClr val="EAB6A1"/>
    <a:srgbClr val="A20E0E"/>
    <a:srgbClr val="F69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8E44CD-2410-4B21-B4D6-43C4FBC9EB28}" type="doc">
      <dgm:prSet loTypeId="urn:microsoft.com/office/officeart/2005/8/layout/chevron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97B0F1C-347B-4B3E-8496-00A92CDEBC06}">
      <dgm:prSet phldrT="[Text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gm:t>
    </dgm:pt>
    <dgm:pt modelId="{D00817D3-0376-4BA7-8DF5-A079A8CEEC55}" type="parTrans" cxnId="{FDA933B9-72F7-42EA-9B99-E74887670CA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179E02-7996-493D-B97F-3D25FC035A10}" type="sibTrans" cxnId="{FDA933B9-72F7-42EA-9B99-E74887670CA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C4B8CC-8C4E-4F21-B10B-EE4BB5EFC0BB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thập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hữu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hạn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thập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vô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hạn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tuần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hoàn</a:t>
          </a:r>
          <a:endParaRPr lang="en-US" sz="3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7BB341-9739-49F7-B99A-BB763558E1C3}" type="parTrans" cxnId="{27CFA444-47DC-4C54-8BF5-828BB2344A0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A16F65-718A-4DE6-A8BC-E8565B954ECB}" type="sibTrans" cxnId="{27CFA444-47DC-4C54-8BF5-828BB2344A0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69E072-5601-4534-A19C-6C6BABFAA91D}">
      <dgm:prSet phldrT="[Text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gm:t>
    </dgm:pt>
    <dgm:pt modelId="{F4FC25E4-7F56-4400-B7C7-CCA092DB7282}" type="parTrans" cxnId="{952125B6-A658-46AE-A649-A7982B7D952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088E1C-31E6-4E8B-99A7-05F2EE38F428}" type="sibTrans" cxnId="{952125B6-A658-46AE-A649-A7982B7D9521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E3D1E2-2085-4146-A81D-D137C18F5277}">
      <dgm:prSet phldrT="[Text]" custT="1"/>
      <dgm:spPr/>
      <dgm:t>
        <a:bodyPr/>
        <a:lstStyle/>
        <a:p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diễn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thập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hữu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tỉ</a:t>
          </a:r>
          <a:endParaRPr lang="en-US" sz="3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D3AEBC-49D5-4C86-8477-69BBA542DAB3}" type="parTrans" cxnId="{FB28126A-7AAC-4C48-93C0-CF15D0EBC3C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CF3328-F9DF-450B-ACA4-86417AE518D6}" type="sibTrans" cxnId="{FB28126A-7AAC-4C48-93C0-CF15D0EBC3C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A7F945-2E7D-4A06-A140-C56C1781FE28}">
      <dgm:prSet phldrT="[Text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</a:p>
      </dgm:t>
    </dgm:pt>
    <dgm:pt modelId="{35D78B67-0F5F-4364-ADEC-85E0B05050B7}" type="parTrans" cxnId="{DE75EF30-34E5-453C-AB8C-4542C3C8713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ABA1D4-F178-4A8C-8D7D-64D08C83B04A}" type="sibTrans" cxnId="{DE75EF30-34E5-453C-AB8C-4542C3C8713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E5380-C098-43D8-8B02-CE60C77B23D1}">
      <dgm:prSet phldrT="[Text]" custT="1"/>
      <dgm:spPr/>
      <dgm:t>
        <a:bodyPr/>
        <a:lstStyle/>
        <a:p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Luyện</a:t>
          </a:r>
          <a:r>
            <a:rPr lang="en-US" sz="35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endParaRPr lang="en-US" sz="3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3C3A44-2371-411A-8334-F00F17D88EEB}" type="parTrans" cxnId="{37198382-C433-41C3-AB38-FA701B7B37C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4D2B31-79E2-4B06-B540-62AEE1545F0C}" type="sibTrans" cxnId="{37198382-C433-41C3-AB38-FA701B7B37C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C9A71B-E1C4-4E8F-B425-9FD43E60C4F0}" type="pres">
      <dgm:prSet presAssocID="{2F8E44CD-2410-4B21-B4D6-43C4FBC9EB2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515FC9-CD44-445F-8A14-E51526042522}" type="pres">
      <dgm:prSet presAssocID="{E97B0F1C-347B-4B3E-8496-00A92CDEBC06}" presName="composite" presStyleCnt="0"/>
      <dgm:spPr/>
    </dgm:pt>
    <dgm:pt modelId="{4B8D7243-FF25-4AB0-A9AD-7F22DAE9558E}" type="pres">
      <dgm:prSet presAssocID="{E97B0F1C-347B-4B3E-8496-00A92CDEBC0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5B2D98-EC21-4BB9-AD6D-778216EFB042}" type="pres">
      <dgm:prSet presAssocID="{E97B0F1C-347B-4B3E-8496-00A92CDEBC0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6A3488-3E11-4116-96A2-EA464C10293E}" type="pres">
      <dgm:prSet presAssocID="{29179E02-7996-493D-B97F-3D25FC035A10}" presName="sp" presStyleCnt="0"/>
      <dgm:spPr/>
    </dgm:pt>
    <dgm:pt modelId="{48A1B0D7-9F42-44E4-8748-5B7A7A78A6E2}" type="pres">
      <dgm:prSet presAssocID="{6669E072-5601-4534-A19C-6C6BABFAA91D}" presName="composite" presStyleCnt="0"/>
      <dgm:spPr/>
    </dgm:pt>
    <dgm:pt modelId="{5F404978-1271-43A1-BFA4-DF0FCF379108}" type="pres">
      <dgm:prSet presAssocID="{6669E072-5601-4534-A19C-6C6BABFAA91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47CE2-692D-46BF-ACF2-EFA2433C90BE}" type="pres">
      <dgm:prSet presAssocID="{6669E072-5601-4534-A19C-6C6BABFAA91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2FE55-B095-4C7E-8950-A3F95A0775BF}" type="pres">
      <dgm:prSet presAssocID="{89088E1C-31E6-4E8B-99A7-05F2EE38F428}" presName="sp" presStyleCnt="0"/>
      <dgm:spPr/>
    </dgm:pt>
    <dgm:pt modelId="{73D09DF8-5D8C-4BD0-AB05-8A1ABA804C8C}" type="pres">
      <dgm:prSet presAssocID="{88A7F945-2E7D-4A06-A140-C56C1781FE28}" presName="composite" presStyleCnt="0"/>
      <dgm:spPr/>
    </dgm:pt>
    <dgm:pt modelId="{2320225E-8793-4EF3-B11A-E849A05004A0}" type="pres">
      <dgm:prSet presAssocID="{88A7F945-2E7D-4A06-A140-C56C1781FE2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F5FCE3-5275-4C6C-9A9E-F8FC780BF5CB}" type="pres">
      <dgm:prSet presAssocID="{88A7F945-2E7D-4A06-A140-C56C1781FE2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9C54F1-3C6C-4A47-B8E0-1F4DDA42CAA9}" type="presOf" srcId="{61C4B8CC-8C4E-4F21-B10B-EE4BB5EFC0BB}" destId="{A95B2D98-EC21-4BB9-AD6D-778216EFB042}" srcOrd="0" destOrd="0" presId="urn:microsoft.com/office/officeart/2005/8/layout/chevron2"/>
    <dgm:cxn modelId="{952125B6-A658-46AE-A649-A7982B7D9521}" srcId="{2F8E44CD-2410-4B21-B4D6-43C4FBC9EB28}" destId="{6669E072-5601-4534-A19C-6C6BABFAA91D}" srcOrd="1" destOrd="0" parTransId="{F4FC25E4-7F56-4400-B7C7-CCA092DB7282}" sibTransId="{89088E1C-31E6-4E8B-99A7-05F2EE38F428}"/>
    <dgm:cxn modelId="{DE2766EA-E0AD-4E3D-97A2-C6443310DFF1}" type="presOf" srcId="{88A7F945-2E7D-4A06-A140-C56C1781FE28}" destId="{2320225E-8793-4EF3-B11A-E849A05004A0}" srcOrd="0" destOrd="0" presId="urn:microsoft.com/office/officeart/2005/8/layout/chevron2"/>
    <dgm:cxn modelId="{FDA933B9-72F7-42EA-9B99-E74887670CA8}" srcId="{2F8E44CD-2410-4B21-B4D6-43C4FBC9EB28}" destId="{E97B0F1C-347B-4B3E-8496-00A92CDEBC06}" srcOrd="0" destOrd="0" parTransId="{D00817D3-0376-4BA7-8DF5-A079A8CEEC55}" sibTransId="{29179E02-7996-493D-B97F-3D25FC035A10}"/>
    <dgm:cxn modelId="{DBC0EB36-6BB3-4E99-8D97-7ECF1C4DA3AB}" type="presOf" srcId="{E97B0F1C-347B-4B3E-8496-00A92CDEBC06}" destId="{4B8D7243-FF25-4AB0-A9AD-7F22DAE9558E}" srcOrd="0" destOrd="0" presId="urn:microsoft.com/office/officeart/2005/8/layout/chevron2"/>
    <dgm:cxn modelId="{27CFA444-47DC-4C54-8BF5-828BB2344A01}" srcId="{E97B0F1C-347B-4B3E-8496-00A92CDEBC06}" destId="{61C4B8CC-8C4E-4F21-B10B-EE4BB5EFC0BB}" srcOrd="0" destOrd="0" parTransId="{2D7BB341-9739-49F7-B99A-BB763558E1C3}" sibTransId="{E9A16F65-718A-4DE6-A8BC-E8565B954ECB}"/>
    <dgm:cxn modelId="{7EFDA5CF-C855-4301-9C1E-35FA1410A69C}" type="presOf" srcId="{2F8E44CD-2410-4B21-B4D6-43C4FBC9EB28}" destId="{E5C9A71B-E1C4-4E8F-B425-9FD43E60C4F0}" srcOrd="0" destOrd="0" presId="urn:microsoft.com/office/officeart/2005/8/layout/chevron2"/>
    <dgm:cxn modelId="{3BFF6055-1F46-413E-945E-92A2C8F0F3FB}" type="presOf" srcId="{26E3D1E2-2085-4146-A81D-D137C18F5277}" destId="{B8C47CE2-692D-46BF-ACF2-EFA2433C90BE}" srcOrd="0" destOrd="0" presId="urn:microsoft.com/office/officeart/2005/8/layout/chevron2"/>
    <dgm:cxn modelId="{F99F6696-3146-4D69-B030-48D56B0ECF05}" type="presOf" srcId="{CF2E5380-C098-43D8-8B02-CE60C77B23D1}" destId="{4AF5FCE3-5275-4C6C-9A9E-F8FC780BF5CB}" srcOrd="0" destOrd="0" presId="urn:microsoft.com/office/officeart/2005/8/layout/chevron2"/>
    <dgm:cxn modelId="{DE75EF30-34E5-453C-AB8C-4542C3C87139}" srcId="{2F8E44CD-2410-4B21-B4D6-43C4FBC9EB28}" destId="{88A7F945-2E7D-4A06-A140-C56C1781FE28}" srcOrd="2" destOrd="0" parTransId="{35D78B67-0F5F-4364-ADEC-85E0B05050B7}" sibTransId="{D9ABA1D4-F178-4A8C-8D7D-64D08C83B04A}"/>
    <dgm:cxn modelId="{FB28126A-7AAC-4C48-93C0-CF15D0EBC3C9}" srcId="{6669E072-5601-4534-A19C-6C6BABFAA91D}" destId="{26E3D1E2-2085-4146-A81D-D137C18F5277}" srcOrd="0" destOrd="0" parTransId="{80D3AEBC-49D5-4C86-8477-69BBA542DAB3}" sibTransId="{E9CF3328-F9DF-450B-ACA4-86417AE518D6}"/>
    <dgm:cxn modelId="{37198382-C433-41C3-AB38-FA701B7B37C8}" srcId="{88A7F945-2E7D-4A06-A140-C56C1781FE28}" destId="{CF2E5380-C098-43D8-8B02-CE60C77B23D1}" srcOrd="0" destOrd="0" parTransId="{063C3A44-2371-411A-8334-F00F17D88EEB}" sibTransId="{824D2B31-79E2-4B06-B540-62AEE1545F0C}"/>
    <dgm:cxn modelId="{8DD774EC-329B-4EE5-ADFD-172083BA94DC}" type="presOf" srcId="{6669E072-5601-4534-A19C-6C6BABFAA91D}" destId="{5F404978-1271-43A1-BFA4-DF0FCF379108}" srcOrd="0" destOrd="0" presId="urn:microsoft.com/office/officeart/2005/8/layout/chevron2"/>
    <dgm:cxn modelId="{ABBEDEFF-1069-4AE1-AD90-AE32C812891D}" type="presParOf" srcId="{E5C9A71B-E1C4-4E8F-B425-9FD43E60C4F0}" destId="{FE515FC9-CD44-445F-8A14-E51526042522}" srcOrd="0" destOrd="0" presId="urn:microsoft.com/office/officeart/2005/8/layout/chevron2"/>
    <dgm:cxn modelId="{6C0A6641-90E7-4865-A789-413B421D3160}" type="presParOf" srcId="{FE515FC9-CD44-445F-8A14-E51526042522}" destId="{4B8D7243-FF25-4AB0-A9AD-7F22DAE9558E}" srcOrd="0" destOrd="0" presId="urn:microsoft.com/office/officeart/2005/8/layout/chevron2"/>
    <dgm:cxn modelId="{2F30D477-931C-4FB2-A372-272EAAC66432}" type="presParOf" srcId="{FE515FC9-CD44-445F-8A14-E51526042522}" destId="{A95B2D98-EC21-4BB9-AD6D-778216EFB042}" srcOrd="1" destOrd="0" presId="urn:microsoft.com/office/officeart/2005/8/layout/chevron2"/>
    <dgm:cxn modelId="{C08BBA2A-F501-42E0-8BC2-873ED4AA10F5}" type="presParOf" srcId="{E5C9A71B-E1C4-4E8F-B425-9FD43E60C4F0}" destId="{7E6A3488-3E11-4116-96A2-EA464C10293E}" srcOrd="1" destOrd="0" presId="urn:microsoft.com/office/officeart/2005/8/layout/chevron2"/>
    <dgm:cxn modelId="{039C46EE-AB0B-42E8-9094-D00DFCFD3131}" type="presParOf" srcId="{E5C9A71B-E1C4-4E8F-B425-9FD43E60C4F0}" destId="{48A1B0D7-9F42-44E4-8748-5B7A7A78A6E2}" srcOrd="2" destOrd="0" presId="urn:microsoft.com/office/officeart/2005/8/layout/chevron2"/>
    <dgm:cxn modelId="{135327F4-4612-4960-897F-2DD3EFC84679}" type="presParOf" srcId="{48A1B0D7-9F42-44E4-8748-5B7A7A78A6E2}" destId="{5F404978-1271-43A1-BFA4-DF0FCF379108}" srcOrd="0" destOrd="0" presId="urn:microsoft.com/office/officeart/2005/8/layout/chevron2"/>
    <dgm:cxn modelId="{AFC15F3A-7FA9-4B2A-94DD-C3607D817A53}" type="presParOf" srcId="{48A1B0D7-9F42-44E4-8748-5B7A7A78A6E2}" destId="{B8C47CE2-692D-46BF-ACF2-EFA2433C90BE}" srcOrd="1" destOrd="0" presId="urn:microsoft.com/office/officeart/2005/8/layout/chevron2"/>
    <dgm:cxn modelId="{8966FF16-3C0E-4770-9A7C-7A78E91EAD51}" type="presParOf" srcId="{E5C9A71B-E1C4-4E8F-B425-9FD43E60C4F0}" destId="{CD42FE55-B095-4C7E-8950-A3F95A0775BF}" srcOrd="3" destOrd="0" presId="urn:microsoft.com/office/officeart/2005/8/layout/chevron2"/>
    <dgm:cxn modelId="{A8BAEC47-CAC5-4B1D-8DE5-6808B3703EA3}" type="presParOf" srcId="{E5C9A71B-E1C4-4E8F-B425-9FD43E60C4F0}" destId="{73D09DF8-5D8C-4BD0-AB05-8A1ABA804C8C}" srcOrd="4" destOrd="0" presId="urn:microsoft.com/office/officeart/2005/8/layout/chevron2"/>
    <dgm:cxn modelId="{EF285B7B-3D41-41EB-A466-BE5DC10A8E06}" type="presParOf" srcId="{73D09DF8-5D8C-4BD0-AB05-8A1ABA804C8C}" destId="{2320225E-8793-4EF3-B11A-E849A05004A0}" srcOrd="0" destOrd="0" presId="urn:microsoft.com/office/officeart/2005/8/layout/chevron2"/>
    <dgm:cxn modelId="{C0844CB3-289F-4700-AD17-B965A26C7FC3}" type="presParOf" srcId="{73D09DF8-5D8C-4BD0-AB05-8A1ABA804C8C}" destId="{4AF5FCE3-5275-4C6C-9A9E-F8FC780BF5C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8D7243-FF25-4AB0-A9AD-7F22DAE9558E}">
      <dsp:nvSpPr>
        <dsp:cNvPr id="0" name=""/>
        <dsp:cNvSpPr/>
      </dsp:nvSpPr>
      <dsp:spPr>
        <a:xfrm rot="5400000">
          <a:off x="-266487" y="268992"/>
          <a:ext cx="1776585" cy="1243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sp:txBody>
      <dsp:txXfrm rot="-5400000">
        <a:off x="2" y="624309"/>
        <a:ext cx="1243609" cy="532976"/>
      </dsp:txXfrm>
    </dsp:sp>
    <dsp:sp modelId="{A95B2D98-EC21-4BB9-AD6D-778216EFB042}">
      <dsp:nvSpPr>
        <dsp:cNvPr id="0" name=""/>
        <dsp:cNvSpPr/>
      </dsp:nvSpPr>
      <dsp:spPr>
        <a:xfrm rot="5400000">
          <a:off x="4003294" y="-2757180"/>
          <a:ext cx="1154780" cy="6674149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•"/>
          </a:pP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thập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hữu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hạn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thập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vô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hạn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tuần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hoàn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43610" y="58876"/>
        <a:ext cx="6617777" cy="1042036"/>
      </dsp:txXfrm>
    </dsp:sp>
    <dsp:sp modelId="{5F404978-1271-43A1-BFA4-DF0FCF379108}">
      <dsp:nvSpPr>
        <dsp:cNvPr id="0" name=""/>
        <dsp:cNvSpPr/>
      </dsp:nvSpPr>
      <dsp:spPr>
        <a:xfrm rot="5400000">
          <a:off x="-266487" y="1853329"/>
          <a:ext cx="1776585" cy="1243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sp:txBody>
      <dsp:txXfrm rot="-5400000">
        <a:off x="2" y="2208646"/>
        <a:ext cx="1243609" cy="532976"/>
      </dsp:txXfrm>
    </dsp:sp>
    <dsp:sp modelId="{B8C47CE2-692D-46BF-ACF2-EFA2433C90BE}">
      <dsp:nvSpPr>
        <dsp:cNvPr id="0" name=""/>
        <dsp:cNvSpPr/>
      </dsp:nvSpPr>
      <dsp:spPr>
        <a:xfrm rot="5400000">
          <a:off x="4003294" y="-1172843"/>
          <a:ext cx="1154780" cy="6674149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diễn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thập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hữu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tỉ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43610" y="1643213"/>
        <a:ext cx="6617777" cy="1042036"/>
      </dsp:txXfrm>
    </dsp:sp>
    <dsp:sp modelId="{2320225E-8793-4EF3-B11A-E849A05004A0}">
      <dsp:nvSpPr>
        <dsp:cNvPr id="0" name=""/>
        <dsp:cNvSpPr/>
      </dsp:nvSpPr>
      <dsp:spPr>
        <a:xfrm rot="5400000">
          <a:off x="-266487" y="3437666"/>
          <a:ext cx="1776585" cy="1243609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</a:p>
      </dsp:txBody>
      <dsp:txXfrm rot="-5400000">
        <a:off x="2" y="3792983"/>
        <a:ext cx="1243609" cy="532976"/>
      </dsp:txXfrm>
    </dsp:sp>
    <dsp:sp modelId="{4AF5FCE3-5275-4C6C-9A9E-F8FC780BF5CB}">
      <dsp:nvSpPr>
        <dsp:cNvPr id="0" name=""/>
        <dsp:cNvSpPr/>
      </dsp:nvSpPr>
      <dsp:spPr>
        <a:xfrm rot="5400000">
          <a:off x="4003294" y="411493"/>
          <a:ext cx="1154780" cy="6674149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Luyện</a:t>
          </a:r>
          <a:r>
            <a:rPr lang="en-US" sz="3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endParaRPr lang="en-US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43610" y="3227549"/>
        <a:ext cx="6617777" cy="1042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87A2D-C930-4ADB-90C8-2E957C74C10B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29428-1326-4FE0-921A-7771A6B38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96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Hai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thập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0,1 </a:t>
            </a:r>
            <a:r>
              <a:rPr lang="en-US" dirty="0" err="1"/>
              <a:t>và</a:t>
            </a:r>
            <a:r>
              <a:rPr lang="en-US" dirty="0"/>
              <a:t> 0,111…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diễn</a:t>
            </a:r>
            <a:r>
              <a:rPr lang="en-US" dirty="0"/>
              <a:t> </a:t>
            </a:r>
            <a:r>
              <a:rPr lang="en-US" dirty="0" err="1"/>
              <a:t>thập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hữu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ntn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E29428-1326-4FE0-921A-7771A6B382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70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96A2-BC99-00F4-5832-29241D975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1B9B1-E445-A8BE-511D-003A64B37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98E60-F882-8D0F-635F-BEF2324C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3758D-FA0F-11AE-1CA3-FEFF8035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C591C-6597-1A06-C59D-B6D8FA3CF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5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49C06-D890-9154-C25C-19EB0843A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584A9-2C44-1717-532B-CAC082614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D4AB7-7A38-A655-F02E-95317A58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DAF99-5706-D500-CE23-64FE3964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CC852-9E3D-4ADD-0732-89DD99D42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33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A7088A-D17F-86C0-4718-2CF6FBBF49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A72A3E-245A-3D86-D741-23FB7B40B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973F7-9A03-ADE2-4079-F34F2D4A8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46BB3-1F0F-4CC4-D69E-6414C2B60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EDA39-F214-7B53-D2E9-4CA897ACD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9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A6932-55AC-7D02-3369-542B58447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4A5D1-9C50-4E70-E486-D7FA9F31F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F9211-2F47-A420-FC8F-A895F0D9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5D8A-4AB8-2D09-0E89-16C23838F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843AA-E4F5-0A0D-3A27-645029DD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9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BA55-9C0E-910E-D814-F021FCA88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F736F-44EF-B7B5-E813-70B906642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49CEC-10AE-8EC8-3977-E48538060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A860F-FD20-8BC1-9064-6F527A30A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F6C61-0687-83FF-D84B-2CA7E4E59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E4001-BD98-517C-0328-045A2257D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81DB0-7A99-51C5-62DD-D24B861B95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F3E577-31D6-7785-0361-56BD29B22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E9DEE2-0EFB-1BE9-E7AE-34C4ADF0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04D5B-AAFF-D281-F6EC-1ABBB35B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CD4EE-B62D-AAD8-7CD1-FAF3DF11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4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C04B6-688A-9AE5-C322-0751B6A3A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D2465-A6A1-874D-81F3-7628C03B1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6C6F5-4FD1-511D-93FB-B8D6FA3E4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37F571-62BB-6220-3948-3BA59CDB21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6CBDFE-0F34-FA54-067D-BADCF10D19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915100-5873-8238-83EA-42859538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63221A-4EF8-F9ED-1E8E-DE19C3A5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0131C8-351A-D5B4-91DE-17BED289D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A114A-5C6A-AD07-2EE5-5E6CF9457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DC5B18-B01D-5DA4-99DC-2EA299E0B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E17ED-E2C4-2D98-41EB-58E6F820B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385941-C97F-A573-983E-8105BD10A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7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E5717-CF51-4EC3-FC6F-52DD7EEB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6CB502-7526-0137-35BF-C3A26DB13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E7C9E-A3D9-61F8-A942-743933B5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7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79D6F-BFB2-ABCF-E041-FB4EA2781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4C57C-D066-AC4D-676E-42B91ED6F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A37128-E853-30A3-2ABF-DD5F3BD10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F0E709-9D04-68B2-0D29-44A5689D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ACEFD-6875-F29D-4919-D21BB02C6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8DE26-2B2B-5466-EA3C-0E0B6806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14D36-6147-D524-3183-B1EF829FF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43E322-2631-B3FC-1570-8332147E1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AF0C4B-E252-4FD6-3834-DEEC5D46E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D30AE-0835-2BD0-20ED-091194CB4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8CAF4-F318-83E8-1E59-08F85710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28D86-385D-3636-5FAA-EE48BD14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5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4D0013-C0D9-1144-BFA0-2C9F22217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6DF1B-B97F-8AA7-F1EC-BA0D40676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D975-74A3-DE73-7D3E-CD8D57401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69030D-7726-4560-9CD8-B575FF3A45E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3C66C-E7D3-829E-8D05-C8E110E843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68A91-413F-F63A-CAAD-D44F82183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3924A7-D21C-4E3D-921E-1AFA0D57D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0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492978FB-CE97-6037-5358-18E124211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522B6B6-7DEB-0878-FA22-C96C6356B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0844" y="944880"/>
            <a:ext cx="5387855" cy="496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hought Bubble: Cloud 3">
                <a:extLst>
                  <a:ext uri="{FF2B5EF4-FFF2-40B4-BE49-F238E27FC236}">
                    <a16:creationId xmlns:a16="http://schemas.microsoft.com/office/drawing/2014/main" id="{5862B9F7-AD62-0073-F560-7635CDB47367}"/>
                  </a:ext>
                </a:extLst>
              </p:cNvPr>
              <p:cNvSpPr/>
              <p:nvPr/>
            </p:nvSpPr>
            <p:spPr>
              <a:xfrm>
                <a:off x="4517679" y="389298"/>
                <a:ext cx="6581870" cy="2544025"/>
              </a:xfrm>
              <a:prstGeom prst="cloudCallout">
                <a:avLst>
                  <a:gd name="adj1" fmla="val -48068"/>
                  <a:gd name="adj2" fmla="val 63923"/>
                </a:avLst>
              </a:prstGeom>
              <a:solidFill>
                <a:srgbClr val="FDEEEB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endParaRPr lang="en-US" sz="26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hought Bubble: Cloud 3">
                <a:extLst>
                  <a:ext uri="{FF2B5EF4-FFF2-40B4-BE49-F238E27FC236}">
                    <a16:creationId xmlns:a16="http://schemas.microsoft.com/office/drawing/2014/main" id="{5862B9F7-AD62-0073-F560-7635CDB473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679" y="389298"/>
                <a:ext cx="6581870" cy="2544025"/>
              </a:xfrm>
              <a:prstGeom prst="cloudCallout">
                <a:avLst>
                  <a:gd name="adj1" fmla="val -48068"/>
                  <a:gd name="adj2" fmla="val 63923"/>
                </a:avLst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232466-DC59-1930-9E60-26B150249122}"/>
                  </a:ext>
                </a:extLst>
              </p:cNvPr>
              <p:cNvSpPr txBox="1"/>
              <p:nvPr/>
            </p:nvSpPr>
            <p:spPr>
              <a:xfrm>
                <a:off x="4517679" y="3775295"/>
                <a:ext cx="6581870" cy="659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=0,1</m:t>
                    </m:r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2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0,11111…</m:t>
                    </m:r>
                  </m:oMath>
                </a14:m>
                <a:r>
                  <a:rPr lang="en-US" sz="26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E232466-DC59-1930-9E60-26B1502491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679" y="3775295"/>
                <a:ext cx="6581870" cy="6597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70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B7EB70BD-8FF7-C62F-551C-1128982FA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31846B-D48E-CD28-D79D-8BDFD17CBEA0}"/>
              </a:ext>
            </a:extLst>
          </p:cNvPr>
          <p:cNvSpPr txBox="1"/>
          <p:nvPr/>
        </p:nvSpPr>
        <p:spPr>
          <a:xfrm>
            <a:off x="615636" y="633742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3.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luyện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tập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C9C42A5-5044-312E-DE02-622C9BB4994A}"/>
                  </a:ext>
                </a:extLst>
              </p:cNvPr>
              <p:cNvSpPr txBox="1"/>
              <p:nvPr/>
            </p:nvSpPr>
            <p:spPr>
              <a:xfrm>
                <a:off x="594509" y="1076040"/>
                <a:ext cx="11410385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1 (SGK – 29).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60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;</m:t>
                    </m:r>
                    <m:f>
                      <m:f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−18</m:t>
                        </m:r>
                      </m:num>
                      <m:den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150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C9C42A5-5044-312E-DE02-622C9BB499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09" y="1076040"/>
                <a:ext cx="11410385" cy="660630"/>
              </a:xfrm>
              <a:prstGeom prst="rect">
                <a:avLst/>
              </a:prstGeom>
              <a:blipFill>
                <a:blip r:embed="rId3"/>
                <a:stretch>
                  <a:fillRect l="-962" b="-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6A314D-94F4-1527-F511-E674B19C855B}"/>
                  </a:ext>
                </a:extLst>
              </p:cNvPr>
              <p:cNvSpPr txBox="1"/>
              <p:nvPr/>
            </p:nvSpPr>
            <p:spPr>
              <a:xfrm>
                <a:off x="615636" y="1736670"/>
                <a:ext cx="5625221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=0,8125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6A314D-94F4-1527-F511-E674B19C8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36" y="1736670"/>
                <a:ext cx="5625221" cy="6606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D9F25A-935F-A4FA-650E-F9C9BE168069}"/>
                  </a:ext>
                </a:extLst>
              </p:cNvPr>
              <p:cNvSpPr txBox="1"/>
              <p:nvPr/>
            </p:nvSpPr>
            <p:spPr>
              <a:xfrm>
                <a:off x="615635" y="2397300"/>
                <a:ext cx="5625221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−18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150</m:t>
                        </m:r>
                      </m:den>
                    </m:f>
                    <m:r>
                      <a:rPr lang="en-US" sz="2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=−0,12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4D9F25A-935F-A4FA-650E-F9C9BE168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35" y="2397300"/>
                <a:ext cx="5625221" cy="6606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6AEBE15-1B87-4DA1-AD62-52A583C3D07F}"/>
                  </a:ext>
                </a:extLst>
              </p:cNvPr>
              <p:cNvSpPr txBox="1"/>
              <p:nvPr/>
            </p:nvSpPr>
            <p:spPr>
              <a:xfrm>
                <a:off x="594508" y="3057930"/>
                <a:ext cx="11410385" cy="1063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2 (SGK – 29).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vô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tuần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hoàn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dấu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ngoặc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rõ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chu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kì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111</m:t>
                        </m:r>
                      </m:den>
                    </m:f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f>
                      <m:fPr>
                        <m:ctrlPr>
                          <a:rPr lang="en-US" sz="2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6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6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6AEBE15-1B87-4DA1-AD62-52A583C3D0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08" y="3057930"/>
                <a:ext cx="11410385" cy="1063946"/>
              </a:xfrm>
              <a:prstGeom prst="rect">
                <a:avLst/>
              </a:prstGeom>
              <a:blipFill>
                <a:blip r:embed="rId6"/>
                <a:stretch>
                  <a:fillRect l="-962" t="-5747" b="-5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8F0515B-3293-1F10-5D2E-5907C396A85F}"/>
                  </a:ext>
                </a:extLst>
              </p:cNvPr>
              <p:cNvSpPr txBox="1"/>
              <p:nvPr/>
            </p:nvSpPr>
            <p:spPr>
              <a:xfrm>
                <a:off x="594508" y="3976910"/>
                <a:ext cx="5625221" cy="663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111</m:t>
                        </m:r>
                      </m:den>
                    </m:f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=0,(045)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8F0515B-3293-1F10-5D2E-5907C396A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08" y="3976910"/>
                <a:ext cx="5625221" cy="6638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0E6946-843C-C596-E32D-FCD258E5523C}"/>
                  </a:ext>
                </a:extLst>
              </p:cNvPr>
              <p:cNvSpPr txBox="1"/>
              <p:nvPr/>
            </p:nvSpPr>
            <p:spPr>
              <a:xfrm>
                <a:off x="594507" y="4640746"/>
                <a:ext cx="5625221" cy="658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sz="2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−0,3(8)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0E6946-843C-C596-E32D-FCD258E55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07" y="4640746"/>
                <a:ext cx="5625221" cy="6586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270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EE6987E0-4D3F-2323-45E4-3F7592D6DE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1E801A-6C86-E53B-7945-6DEB41E082A9}"/>
              </a:ext>
            </a:extLst>
          </p:cNvPr>
          <p:cNvSpPr txBox="1"/>
          <p:nvPr/>
        </p:nvSpPr>
        <p:spPr>
          <a:xfrm>
            <a:off x="615636" y="633742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3.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luyện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tập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5744A65-66D1-3FEB-317A-7E7D757C074B}"/>
                  </a:ext>
                </a:extLst>
              </p:cNvPr>
              <p:cNvSpPr txBox="1"/>
              <p:nvPr/>
            </p:nvSpPr>
            <p:spPr>
              <a:xfrm>
                <a:off x="594509" y="1076040"/>
                <a:ext cx="11410385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 (SGK – 29).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6,5					b)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1,28			c)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0,124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5744A65-66D1-3FEB-317A-7E7D757C0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09" y="1076040"/>
                <a:ext cx="11410385" cy="892552"/>
              </a:xfrm>
              <a:prstGeom prst="rect">
                <a:avLst/>
              </a:prstGeom>
              <a:blipFill>
                <a:blip r:embed="rId3"/>
                <a:stretch>
                  <a:fillRect l="-962" t="-6849" b="-16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3C0D37-45F0-0F21-CCC4-62382B0FEB99}"/>
                  </a:ext>
                </a:extLst>
              </p:cNvPr>
              <p:cNvSpPr txBox="1"/>
              <p:nvPr/>
            </p:nvSpPr>
            <p:spPr>
              <a:xfrm>
                <a:off x="615636" y="1968592"/>
                <a:ext cx="5625221" cy="658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3C0D37-45F0-0F21-CCC4-62382B0FEB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36" y="1968592"/>
                <a:ext cx="5625221" cy="658129"/>
              </a:xfrm>
              <a:prstGeom prst="rect">
                <a:avLst/>
              </a:prstGeom>
              <a:blipFill>
                <a:blip r:embed="rId4"/>
                <a:stretch>
                  <a:fillRect l="-1950" b="-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C70F753-A4ED-2C44-810A-5966A5666CE6}"/>
                  </a:ext>
                </a:extLst>
              </p:cNvPr>
              <p:cNvSpPr txBox="1"/>
              <p:nvPr/>
            </p:nvSpPr>
            <p:spPr>
              <a:xfrm>
                <a:off x="5195181" y="1968592"/>
                <a:ext cx="5625221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−32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US" sz="2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C70F753-A4ED-2C44-810A-5966A5666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181" y="1968592"/>
                <a:ext cx="5625221" cy="660630"/>
              </a:xfrm>
              <a:prstGeom prst="rect">
                <a:avLst/>
              </a:prstGeom>
              <a:blipFill>
                <a:blip r:embed="rId5"/>
                <a:stretch>
                  <a:fillRect l="-1950" b="-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CDE696-57CA-24DB-6FE2-7290F583C702}"/>
                  </a:ext>
                </a:extLst>
              </p:cNvPr>
              <p:cNvSpPr txBox="1"/>
              <p:nvPr/>
            </p:nvSpPr>
            <p:spPr>
              <a:xfrm>
                <a:off x="8856551" y="1967342"/>
                <a:ext cx="5625221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−31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250</m:t>
                        </m:r>
                      </m:den>
                    </m:f>
                  </m:oMath>
                </a14:m>
                <a:endParaRPr lang="en-US" sz="2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CDE696-57CA-24DB-6FE2-7290F583C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6551" y="1967342"/>
                <a:ext cx="5625221" cy="660630"/>
              </a:xfrm>
              <a:prstGeom prst="rect">
                <a:avLst/>
              </a:prstGeom>
              <a:blipFill>
                <a:blip r:embed="rId6"/>
                <a:stretch>
                  <a:fillRect l="-1950" b="-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01A53210-3A1C-6694-28C1-B8BEC8E64B25}"/>
              </a:ext>
            </a:extLst>
          </p:cNvPr>
          <p:cNvSpPr txBox="1"/>
          <p:nvPr/>
        </p:nvSpPr>
        <p:spPr>
          <a:xfrm>
            <a:off x="615636" y="2626722"/>
            <a:ext cx="1141038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(SGK – 29).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1 : 999				b) 8,5 : 3			c) 14,2 : 3,3</a:t>
            </a: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52F7AD-682A-6661-6FEC-B5CCE1B101ED}"/>
              </a:ext>
            </a:extLst>
          </p:cNvPr>
          <p:cNvSpPr txBox="1"/>
          <p:nvPr/>
        </p:nvSpPr>
        <p:spPr>
          <a:xfrm>
            <a:off x="594509" y="3519274"/>
            <a:ext cx="56252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0,(001)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B77782-2FF6-975E-ADEF-8C21D65772A3}"/>
              </a:ext>
            </a:extLst>
          </p:cNvPr>
          <p:cNvSpPr txBox="1"/>
          <p:nvPr/>
        </p:nvSpPr>
        <p:spPr>
          <a:xfrm>
            <a:off x="5174054" y="3519274"/>
            <a:ext cx="56252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2,8(3)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9376F1-3090-F94D-3EFE-FA7811A5C46D}"/>
              </a:ext>
            </a:extLst>
          </p:cNvPr>
          <p:cNvSpPr txBox="1"/>
          <p:nvPr/>
        </p:nvSpPr>
        <p:spPr>
          <a:xfrm>
            <a:off x="8835424" y="3518024"/>
            <a:ext cx="56252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=4,(30)</a:t>
            </a:r>
          </a:p>
        </p:txBody>
      </p:sp>
    </p:spTree>
    <p:extLst>
      <p:ext uri="{BB962C8B-B14F-4D97-AF65-F5344CB8AC3E}">
        <p14:creationId xmlns:p14="http://schemas.microsoft.com/office/powerpoint/2010/main" val="34178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D2D0B92F-AEAD-02EB-9E10-A27EC571CC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665153-7B73-A17D-5737-C67DBE02FB56}"/>
              </a:ext>
            </a:extLst>
          </p:cNvPr>
          <p:cNvSpPr txBox="1"/>
          <p:nvPr/>
        </p:nvSpPr>
        <p:spPr>
          <a:xfrm>
            <a:off x="1181283" y="662646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Tìm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tòi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,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mở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rộng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351D4BB-03A5-A283-7AFB-67153EF0C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0" y="604837"/>
            <a:ext cx="673362" cy="673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FA3D756-719B-ADDC-0DC7-61179E621EC2}"/>
                  </a:ext>
                </a:extLst>
              </p:cNvPr>
              <p:cNvSpPr/>
              <p:nvPr/>
            </p:nvSpPr>
            <p:spPr>
              <a:xfrm>
                <a:off x="3244158" y="1256187"/>
                <a:ext cx="5703683" cy="1692998"/>
              </a:xfrm>
              <a:prstGeom prst="rect">
                <a:avLst/>
              </a:prstGeom>
              <a:solidFill>
                <a:srgbClr val="FDEEEB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26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6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600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sz="2600" dirty="0">
                  <a:solidFill>
                    <a:sysClr val="windowText" lastClr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6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600" b="0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600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ℤ</m:t>
                    </m:r>
                    <m:r>
                      <a:rPr lang="en-US" sz="2600" b="0" i="0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 ;</m:t>
                    </m:r>
                    <m:r>
                      <m:rPr>
                        <m:sty m:val="p"/>
                      </m:rPr>
                      <a:rPr lang="en-US" sz="2600" b="0" i="0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600" b="0" i="0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&gt;0 ;</m:t>
                    </m:r>
                    <m:f>
                      <m:fPr>
                        <m:ctrlPr>
                          <a:rPr lang="en-US" sz="2600" i="1" dirty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600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tối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giản</a:t>
                </a:r>
                <a:r>
                  <a:rPr lang="en-US" sz="2600" dirty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1FA3D756-719B-ADDC-0DC7-61179E621E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158" y="1256187"/>
                <a:ext cx="5703683" cy="1692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27F4814-70DA-2E1A-C93A-30DFC585215A}"/>
              </a:ext>
            </a:extLst>
          </p:cNvPr>
          <p:cNvCxnSpPr>
            <a:cxnSpLocks/>
            <a:stCxn id="4" idx="2"/>
            <a:endCxn id="9" idx="0"/>
          </p:cNvCxnSpPr>
          <p:nvPr/>
        </p:nvCxnSpPr>
        <p:spPr>
          <a:xfrm flipH="1">
            <a:off x="2755272" y="2949185"/>
            <a:ext cx="3340728" cy="70841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6E7C986-D74B-CEA3-F63F-0884D6B0CC8C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6102035" y="2949184"/>
            <a:ext cx="2986512" cy="7084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DE39B7EE-A18B-C517-CCE2-CFD0F368D566}"/>
              </a:ext>
            </a:extLst>
          </p:cNvPr>
          <p:cNvSpPr/>
          <p:nvPr/>
        </p:nvSpPr>
        <p:spPr>
          <a:xfrm>
            <a:off x="845745" y="3657600"/>
            <a:ext cx="3819054" cy="1271239"/>
          </a:xfrm>
          <a:prstGeom prst="rect">
            <a:avLst/>
          </a:prstGeom>
          <a:solidFill>
            <a:srgbClr val="FDEE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endParaRPr lang="en-US" sz="2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2356A3-92AC-68D0-B1DC-F1DF7D77F80A}"/>
              </a:ext>
            </a:extLst>
          </p:cNvPr>
          <p:cNvSpPr/>
          <p:nvPr/>
        </p:nvSpPr>
        <p:spPr>
          <a:xfrm>
            <a:off x="7179020" y="3657600"/>
            <a:ext cx="3819054" cy="1271239"/>
          </a:xfrm>
          <a:prstGeom prst="rect">
            <a:avLst/>
          </a:prstGeom>
          <a:solidFill>
            <a:srgbClr val="FDEEE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endParaRPr lang="en-US" sz="2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3F843B2-46F0-6EA2-0545-43894942E23F}"/>
              </a:ext>
            </a:extLst>
          </p:cNvPr>
          <p:cNvCxnSpPr>
            <a:stCxn id="9" idx="2"/>
          </p:cNvCxnSpPr>
          <p:nvPr/>
        </p:nvCxnSpPr>
        <p:spPr>
          <a:xfrm>
            <a:off x="2755272" y="4928839"/>
            <a:ext cx="0" cy="3312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E70C644-7693-978F-C216-C2191054D281}"/>
              </a:ext>
            </a:extLst>
          </p:cNvPr>
          <p:cNvCxnSpPr/>
          <p:nvPr/>
        </p:nvCxnSpPr>
        <p:spPr>
          <a:xfrm>
            <a:off x="9088547" y="4928839"/>
            <a:ext cx="0" cy="33122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166AA8D-1692-D68D-097B-F03F42707A9D}"/>
              </a:ext>
            </a:extLst>
          </p:cNvPr>
          <p:cNvSpPr/>
          <p:nvPr/>
        </p:nvSpPr>
        <p:spPr>
          <a:xfrm>
            <a:off x="845745" y="5001634"/>
            <a:ext cx="3819054" cy="12712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4A11AD-CD63-7ADB-1876-A1A634D12864}"/>
              </a:ext>
            </a:extLst>
          </p:cNvPr>
          <p:cNvSpPr/>
          <p:nvPr/>
        </p:nvSpPr>
        <p:spPr>
          <a:xfrm>
            <a:off x="7179020" y="5001633"/>
            <a:ext cx="3819054" cy="127123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224849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 animBg="1"/>
      <p:bldP spid="13" grpId="0" animBg="1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C1E7B14C-3219-45E5-FCB4-3B8C76D0B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ED4D59-9750-BADF-DE7F-A4F5C7E728F7}"/>
              </a:ext>
            </a:extLst>
          </p:cNvPr>
          <p:cNvSpPr txBox="1"/>
          <p:nvPr/>
        </p:nvSpPr>
        <p:spPr>
          <a:xfrm>
            <a:off x="1312960" y="1015731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Bài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về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nhà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B4D540D-0E17-59E8-4037-A58082D32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73" y="940227"/>
            <a:ext cx="794717" cy="69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A88384C-2825-3E9E-F608-B6EFB754D2D4}"/>
              </a:ext>
            </a:extLst>
          </p:cNvPr>
          <p:cNvSpPr txBox="1"/>
          <p:nvPr/>
        </p:nvSpPr>
        <p:spPr>
          <a:xfrm>
            <a:off x="605073" y="1792586"/>
            <a:ext cx="10981854" cy="2421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40, 41, 42, 43 (SBT – tr.24)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canva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chuản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A1.</a:t>
            </a:r>
          </a:p>
        </p:txBody>
      </p:sp>
    </p:spTree>
    <p:extLst>
      <p:ext uri="{BB962C8B-B14F-4D97-AF65-F5344CB8AC3E}">
        <p14:creationId xmlns:p14="http://schemas.microsoft.com/office/powerpoint/2010/main" val="62492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thank you card with text&#10;&#10;AI-generated content may be incorrect.">
            <a:extLst>
              <a:ext uri="{FF2B5EF4-FFF2-40B4-BE49-F238E27FC236}">
                <a16:creationId xmlns:a16="http://schemas.microsoft.com/office/drawing/2014/main" id="{3CD85BC2-FCA5-F24A-CAA0-72F791710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44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rectangular frame with pink and white text&#10;&#10;AI-generated content may be incorrect.">
            <a:extLst>
              <a:ext uri="{FF2B5EF4-FFF2-40B4-BE49-F238E27FC236}">
                <a16:creationId xmlns:a16="http://schemas.microsoft.com/office/drawing/2014/main" id="{35B929F4-5773-8CC3-EE0C-F7ED9C854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95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3F50920F-CE91-BC7B-91B4-8D29074526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8A14CA9-0945-8DC4-42BA-8833C3AF4A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7273363"/>
              </p:ext>
            </p:extLst>
          </p:nvPr>
        </p:nvGraphicFramePr>
        <p:xfrm>
          <a:off x="2137120" y="1434891"/>
          <a:ext cx="7917759" cy="4950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EE75C77-AFBB-091B-40DD-84B7EE7C4B96}"/>
              </a:ext>
            </a:extLst>
          </p:cNvPr>
          <p:cNvSpPr/>
          <p:nvPr/>
        </p:nvSpPr>
        <p:spPr>
          <a:xfrm>
            <a:off x="3888504" y="511561"/>
            <a:ext cx="44149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>
                <a:ln w="0"/>
                <a:solidFill>
                  <a:srgbClr val="A20E0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VN-Hollycakes" panose="02000000000000000000" pitchFamily="50" charset="0"/>
              </a:rPr>
              <a:t>Nội</a:t>
            </a:r>
            <a:r>
              <a:rPr lang="en-US" sz="5400" dirty="0">
                <a:ln w="0"/>
                <a:solidFill>
                  <a:srgbClr val="A20E0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VN-Hollycakes" panose="02000000000000000000" pitchFamily="50" charset="0"/>
              </a:rPr>
              <a:t> dung </a:t>
            </a:r>
            <a:r>
              <a:rPr lang="en-US" sz="5400" dirty="0" err="1">
                <a:ln w="0"/>
                <a:solidFill>
                  <a:srgbClr val="A20E0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VN-Hollycakes" panose="02000000000000000000" pitchFamily="50" charset="0"/>
              </a:rPr>
              <a:t>bài</a:t>
            </a:r>
            <a:r>
              <a:rPr lang="en-US" sz="5400" dirty="0">
                <a:ln w="0"/>
                <a:solidFill>
                  <a:srgbClr val="A20E0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VN-Hollycakes" panose="02000000000000000000" pitchFamily="50" charset="0"/>
              </a:rPr>
              <a:t> </a:t>
            </a:r>
            <a:r>
              <a:rPr lang="en-US" sz="5400" dirty="0" err="1">
                <a:ln w="0"/>
                <a:solidFill>
                  <a:srgbClr val="A20E0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VN-Hollycakes" panose="02000000000000000000" pitchFamily="50" charset="0"/>
              </a:rPr>
              <a:t>học</a:t>
            </a:r>
            <a:endParaRPr lang="en-US" sz="5400" dirty="0">
              <a:ln w="0"/>
              <a:solidFill>
                <a:srgbClr val="A20E0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VN-Hollycake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82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BB7561D5-2350-8A97-712B-D7B16F08F9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BB5FE7D-4B05-DB06-613B-C91016DFC04E}"/>
              </a:ext>
            </a:extLst>
          </p:cNvPr>
          <p:cNvSpPr txBox="1"/>
          <p:nvPr/>
        </p:nvSpPr>
        <p:spPr>
          <a:xfrm>
            <a:off x="615636" y="633742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1.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hữu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hạn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và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vô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hạn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tuần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hoàn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246ADB9-6030-1C5E-BE83-60C3ED5DF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0" y="1086332"/>
            <a:ext cx="1170758" cy="61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318FB6-90B6-89B4-80CC-F724CF72D4FE}"/>
              </a:ext>
            </a:extLst>
          </p:cNvPr>
          <p:cNvSpPr txBox="1"/>
          <p:nvPr/>
        </p:nvSpPr>
        <p:spPr>
          <a:xfrm>
            <a:off x="1674733" y="1165992"/>
            <a:ext cx="94248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 : 20.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EF3F15-B517-4847-55DA-404536E73D14}"/>
              </a:ext>
            </a:extLst>
          </p:cNvPr>
          <p:cNvSpPr txBox="1"/>
          <p:nvPr/>
        </p:nvSpPr>
        <p:spPr>
          <a:xfrm>
            <a:off x="2505317" y="1779442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7EB2A5-6D1C-FBA7-FFB4-BC1D7A05CC4A}"/>
              </a:ext>
            </a:extLst>
          </p:cNvPr>
          <p:cNvSpPr txBox="1"/>
          <p:nvPr/>
        </p:nvSpPr>
        <p:spPr>
          <a:xfrm>
            <a:off x="3454426" y="1768399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4BB5D9F-0256-6CDF-8211-B41B55F416B1}"/>
              </a:ext>
            </a:extLst>
          </p:cNvPr>
          <p:cNvCxnSpPr>
            <a:cxnSpLocks/>
          </p:cNvCxnSpPr>
          <p:nvPr/>
        </p:nvCxnSpPr>
        <p:spPr>
          <a:xfrm>
            <a:off x="3395711" y="1779442"/>
            <a:ext cx="0" cy="19484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2B3C32B-FCC8-FBFC-E29C-677A92961DEC}"/>
              </a:ext>
            </a:extLst>
          </p:cNvPr>
          <p:cNvSpPr txBox="1"/>
          <p:nvPr/>
        </p:nvSpPr>
        <p:spPr>
          <a:xfrm>
            <a:off x="3484281" y="2188584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1B7970-BF33-0075-7A56-7773925BD294}"/>
              </a:ext>
            </a:extLst>
          </p:cNvPr>
          <p:cNvSpPr txBox="1"/>
          <p:nvPr/>
        </p:nvSpPr>
        <p:spPr>
          <a:xfrm>
            <a:off x="2506650" y="2188582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F2D935-F6F9-A1D1-182F-49E8AA22D217}"/>
              </a:ext>
            </a:extLst>
          </p:cNvPr>
          <p:cNvSpPr txBox="1"/>
          <p:nvPr/>
        </p:nvSpPr>
        <p:spPr>
          <a:xfrm>
            <a:off x="3632491" y="2188583"/>
            <a:ext cx="4347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E1BC35-06CE-157A-AFF6-1E0844DB2306}"/>
              </a:ext>
            </a:extLst>
          </p:cNvPr>
          <p:cNvSpPr txBox="1"/>
          <p:nvPr/>
        </p:nvSpPr>
        <p:spPr>
          <a:xfrm>
            <a:off x="2674695" y="2557913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94E56F-B667-74DC-F477-5CBD11C47A8D}"/>
              </a:ext>
            </a:extLst>
          </p:cNvPr>
          <p:cNvSpPr txBox="1"/>
          <p:nvPr/>
        </p:nvSpPr>
        <p:spPr>
          <a:xfrm>
            <a:off x="3892707" y="2188582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03DBB2-549D-3667-2229-D058BE41AEF1}"/>
              </a:ext>
            </a:extLst>
          </p:cNvPr>
          <p:cNvSpPr txBox="1"/>
          <p:nvPr/>
        </p:nvSpPr>
        <p:spPr>
          <a:xfrm>
            <a:off x="3008120" y="2934454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CC911EF-562F-0FEE-B70F-9F54C2B7C9AA}"/>
              </a:ext>
            </a:extLst>
          </p:cNvPr>
          <p:cNvCxnSpPr/>
          <p:nvPr/>
        </p:nvCxnSpPr>
        <p:spPr>
          <a:xfrm>
            <a:off x="3395711" y="2233683"/>
            <a:ext cx="12282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957D211-B862-1F77-C905-091F44F53001}"/>
              </a:ext>
            </a:extLst>
          </p:cNvPr>
          <p:cNvSpPr txBox="1"/>
          <p:nvPr/>
        </p:nvSpPr>
        <p:spPr>
          <a:xfrm>
            <a:off x="2832431" y="2186532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324DCE-73CA-37EB-BB6F-1B17D90EA0F0}"/>
              </a:ext>
            </a:extLst>
          </p:cNvPr>
          <p:cNvSpPr txBox="1"/>
          <p:nvPr/>
        </p:nvSpPr>
        <p:spPr>
          <a:xfrm>
            <a:off x="3016858" y="2555863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A528293-5FD9-1339-EB80-F72BB7590BC1}"/>
              </a:ext>
            </a:extLst>
          </p:cNvPr>
          <p:cNvGrpSpPr/>
          <p:nvPr/>
        </p:nvGrpSpPr>
        <p:grpSpPr>
          <a:xfrm>
            <a:off x="7623894" y="1305415"/>
            <a:ext cx="3661805" cy="3507320"/>
            <a:chOff x="6143094" y="1658436"/>
            <a:chExt cx="3661805" cy="3507320"/>
          </a:xfrm>
        </p:grpSpPr>
        <p:sp>
          <p:nvSpPr>
            <p:cNvPr id="20" name="Rectangle: Folded Corner 19">
              <a:extLst>
                <a:ext uri="{FF2B5EF4-FFF2-40B4-BE49-F238E27FC236}">
                  <a16:creationId xmlns:a16="http://schemas.microsoft.com/office/drawing/2014/main" id="{B08AB802-2F3D-44A5-D6B6-F69358B9B426}"/>
                </a:ext>
              </a:extLst>
            </p:cNvPr>
            <p:cNvSpPr/>
            <p:nvPr/>
          </p:nvSpPr>
          <p:spPr>
            <a:xfrm>
              <a:off x="6143094" y="1658436"/>
              <a:ext cx="3661805" cy="3507320"/>
            </a:xfrm>
            <a:prstGeom prst="foldedCorner">
              <a:avLst/>
            </a:prstGeom>
            <a:solidFill>
              <a:srgbClr val="FDEEE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E3BF96C-E661-BC71-8B03-F65F78AA102B}"/>
                </a:ext>
              </a:extLst>
            </p:cNvPr>
            <p:cNvSpPr txBox="1"/>
            <p:nvPr/>
          </p:nvSpPr>
          <p:spPr>
            <a:xfrm>
              <a:off x="6194444" y="1738095"/>
              <a:ext cx="3559103" cy="289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Lưu</a:t>
              </a:r>
              <a:r>
                <a:rPr lang="en-US" sz="2600" b="1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ý: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gồm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hữu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khác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0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dấu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“,”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hữu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Chẳng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1,65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hữu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8C4DAD9C-F17C-E505-469F-B71E60191C67}"/>
              </a:ext>
            </a:extLst>
          </p:cNvPr>
          <p:cNvSpPr txBox="1"/>
          <p:nvPr/>
        </p:nvSpPr>
        <p:spPr>
          <a:xfrm>
            <a:off x="594510" y="3890329"/>
            <a:ext cx="68927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51 : 125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B8DC46-824F-B9E7-A338-AAC01E677D44}"/>
              </a:ext>
            </a:extLst>
          </p:cNvPr>
          <p:cNvSpPr txBox="1"/>
          <p:nvPr/>
        </p:nvSpPr>
        <p:spPr>
          <a:xfrm>
            <a:off x="598191" y="5133245"/>
            <a:ext cx="1086415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51 : 125 = 0,408</a:t>
            </a:r>
          </a:p>
        </p:txBody>
      </p:sp>
    </p:spTree>
    <p:extLst>
      <p:ext uri="{BB962C8B-B14F-4D97-AF65-F5344CB8AC3E}">
        <p14:creationId xmlns:p14="http://schemas.microsoft.com/office/powerpoint/2010/main" val="114130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9" grpId="0"/>
      <p:bldP spid="11" grpId="0"/>
      <p:bldP spid="12" grpId="0"/>
      <p:bldP spid="13" grpId="0"/>
      <p:bldP spid="14" grpId="0"/>
      <p:bldP spid="18" grpId="0"/>
      <p:bldP spid="19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51CD93F7-62DB-9286-7EDA-864B1E1CF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BB382D-F4D6-30F9-B87B-278E9F8C9383}"/>
              </a:ext>
            </a:extLst>
          </p:cNvPr>
          <p:cNvSpPr txBox="1"/>
          <p:nvPr/>
        </p:nvSpPr>
        <p:spPr>
          <a:xfrm>
            <a:off x="615636" y="633742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1.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hữu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hạn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và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vô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hạn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tuần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hoàn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B48B1A60-9889-ED24-D269-A9A808A13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6" y="1112339"/>
            <a:ext cx="1114964" cy="61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84A471-3806-BEA1-99AC-922745BB4EA7}"/>
              </a:ext>
            </a:extLst>
          </p:cNvPr>
          <p:cNvSpPr txBox="1"/>
          <p:nvPr/>
        </p:nvSpPr>
        <p:spPr>
          <a:xfrm>
            <a:off x="1730600" y="1192756"/>
            <a:ext cx="94248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4 : 3.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CDF172-F11D-B769-A2A2-1AE83CACB0A9}"/>
              </a:ext>
            </a:extLst>
          </p:cNvPr>
          <p:cNvSpPr txBox="1"/>
          <p:nvPr/>
        </p:nvSpPr>
        <p:spPr>
          <a:xfrm>
            <a:off x="2505317" y="1661749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74486E-65D0-BD25-90C5-C5E9C008A238}"/>
              </a:ext>
            </a:extLst>
          </p:cNvPr>
          <p:cNvSpPr txBox="1"/>
          <p:nvPr/>
        </p:nvSpPr>
        <p:spPr>
          <a:xfrm>
            <a:off x="3454426" y="1650706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FF6C5C4-480F-CDD8-FB4A-58B9BAD5B6B0}"/>
              </a:ext>
            </a:extLst>
          </p:cNvPr>
          <p:cNvCxnSpPr>
            <a:cxnSpLocks/>
          </p:cNvCxnSpPr>
          <p:nvPr/>
        </p:nvCxnSpPr>
        <p:spPr>
          <a:xfrm>
            <a:off x="3395711" y="1661749"/>
            <a:ext cx="0" cy="24469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158686-DED4-2070-0AC6-35A07DE2D76D}"/>
              </a:ext>
            </a:extLst>
          </p:cNvPr>
          <p:cNvCxnSpPr/>
          <p:nvPr/>
        </p:nvCxnSpPr>
        <p:spPr>
          <a:xfrm>
            <a:off x="3395711" y="2115990"/>
            <a:ext cx="122827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C6EDC9E-D046-DA99-927F-2A578AC8B68D}"/>
              </a:ext>
            </a:extLst>
          </p:cNvPr>
          <p:cNvSpPr txBox="1"/>
          <p:nvPr/>
        </p:nvSpPr>
        <p:spPr>
          <a:xfrm>
            <a:off x="3454426" y="2104947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216097-202E-567B-883F-252491CAF060}"/>
              </a:ext>
            </a:extLst>
          </p:cNvPr>
          <p:cNvSpPr txBox="1"/>
          <p:nvPr/>
        </p:nvSpPr>
        <p:spPr>
          <a:xfrm>
            <a:off x="2505317" y="2143149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D68248-5801-1444-F0D8-3CBDBA361F80}"/>
              </a:ext>
            </a:extLst>
          </p:cNvPr>
          <p:cNvSpPr txBox="1"/>
          <p:nvPr/>
        </p:nvSpPr>
        <p:spPr>
          <a:xfrm>
            <a:off x="2654350" y="2143149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960C23-EA43-C440-CDCF-19B2A530FD15}"/>
              </a:ext>
            </a:extLst>
          </p:cNvPr>
          <p:cNvSpPr txBox="1"/>
          <p:nvPr/>
        </p:nvSpPr>
        <p:spPr>
          <a:xfrm>
            <a:off x="3603459" y="2115990"/>
            <a:ext cx="43473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FA2699-9640-C688-CEB4-8DC4A0CAF652}"/>
              </a:ext>
            </a:extLst>
          </p:cNvPr>
          <p:cNvSpPr txBox="1"/>
          <p:nvPr/>
        </p:nvSpPr>
        <p:spPr>
          <a:xfrm>
            <a:off x="2654350" y="2551317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3B19DD-8EDF-43FC-99CA-F9175B87A528}"/>
              </a:ext>
            </a:extLst>
          </p:cNvPr>
          <p:cNvSpPr txBox="1"/>
          <p:nvPr/>
        </p:nvSpPr>
        <p:spPr>
          <a:xfrm>
            <a:off x="2798213" y="2551317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B9B692-F756-3AF4-A29D-5778445AF5DD}"/>
              </a:ext>
            </a:extLst>
          </p:cNvPr>
          <p:cNvSpPr txBox="1"/>
          <p:nvPr/>
        </p:nvSpPr>
        <p:spPr>
          <a:xfrm>
            <a:off x="3842891" y="2115990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94902E-B6D7-374D-80E7-F8E384F40320}"/>
              </a:ext>
            </a:extLst>
          </p:cNvPr>
          <p:cNvSpPr txBox="1"/>
          <p:nvPr/>
        </p:nvSpPr>
        <p:spPr>
          <a:xfrm>
            <a:off x="2798213" y="2881199"/>
            <a:ext cx="3513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39D53A-AC39-DDFF-A090-738CC0A3D975}"/>
              </a:ext>
            </a:extLst>
          </p:cNvPr>
          <p:cNvSpPr txBox="1"/>
          <p:nvPr/>
        </p:nvSpPr>
        <p:spPr>
          <a:xfrm>
            <a:off x="2856695" y="3126806"/>
            <a:ext cx="342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6D8781-7D4A-B39D-343D-1273C68B8D3D}"/>
              </a:ext>
            </a:extLst>
          </p:cNvPr>
          <p:cNvSpPr txBox="1"/>
          <p:nvPr/>
        </p:nvSpPr>
        <p:spPr>
          <a:xfrm>
            <a:off x="2860357" y="3364011"/>
            <a:ext cx="342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1DA2A6-0DC1-910D-9D26-CBA06F036E13}"/>
              </a:ext>
            </a:extLst>
          </p:cNvPr>
          <p:cNvSpPr txBox="1"/>
          <p:nvPr/>
        </p:nvSpPr>
        <p:spPr>
          <a:xfrm>
            <a:off x="2856695" y="3616276"/>
            <a:ext cx="3428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C87F9C-053E-EDB1-EB17-D29A7F408AED}"/>
              </a:ext>
            </a:extLst>
          </p:cNvPr>
          <p:cNvSpPr txBox="1"/>
          <p:nvPr/>
        </p:nvSpPr>
        <p:spPr>
          <a:xfrm>
            <a:off x="3986894" y="2104947"/>
            <a:ext cx="51809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F822B2D-A3F1-DEF6-EF68-D7E52735A581}"/>
              </a:ext>
            </a:extLst>
          </p:cNvPr>
          <p:cNvGrpSpPr/>
          <p:nvPr/>
        </p:nvGrpSpPr>
        <p:grpSpPr>
          <a:xfrm>
            <a:off x="7145764" y="1261646"/>
            <a:ext cx="4727845" cy="5031667"/>
            <a:chOff x="6143094" y="1658436"/>
            <a:chExt cx="3661805" cy="4573197"/>
          </a:xfrm>
        </p:grpSpPr>
        <p:sp>
          <p:nvSpPr>
            <p:cNvPr id="23" name="Rectangle: Folded Corner 22">
              <a:extLst>
                <a:ext uri="{FF2B5EF4-FFF2-40B4-BE49-F238E27FC236}">
                  <a16:creationId xmlns:a16="http://schemas.microsoft.com/office/drawing/2014/main" id="{47A039E7-450F-A19B-E1AF-3432E0A7EE4F}"/>
                </a:ext>
              </a:extLst>
            </p:cNvPr>
            <p:cNvSpPr/>
            <p:nvPr/>
          </p:nvSpPr>
          <p:spPr>
            <a:xfrm>
              <a:off x="6143094" y="1658436"/>
              <a:ext cx="3661805" cy="3507320"/>
            </a:xfrm>
            <a:prstGeom prst="foldedCorner">
              <a:avLst/>
            </a:prstGeom>
            <a:solidFill>
              <a:srgbClr val="FDEEEB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B645E19-22F8-98EF-1A12-2B06EDFCC21A}"/>
                </a:ext>
              </a:extLst>
            </p:cNvPr>
            <p:cNvSpPr txBox="1"/>
            <p:nvPr/>
          </p:nvSpPr>
          <p:spPr>
            <a:xfrm>
              <a:off x="6194444" y="1738095"/>
              <a:ext cx="3559103" cy="4493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u="sng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Lưu</a:t>
              </a:r>
              <a:r>
                <a:rPr lang="en-US" sz="2600" b="1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ý:</a:t>
              </a:r>
              <a:endParaRPr lang="en-US" sz="2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ở HĐ2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giờ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chấm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dứt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cứ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tục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thì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thương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xuất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liên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tiếp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mãi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Ta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rằng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chia 4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1,333… .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vô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hạn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tuần</a:t>
              </a:r>
              <a:r>
                <a:rPr lang="en-US" sz="26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6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hoàn</a:t>
              </a:r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0FBC928B-922D-7D12-FB4E-D22F12682B93}"/>
              </a:ext>
            </a:extLst>
          </p:cNvPr>
          <p:cNvSpPr txBox="1"/>
          <p:nvPr/>
        </p:nvSpPr>
        <p:spPr>
          <a:xfrm>
            <a:off x="539377" y="4060902"/>
            <a:ext cx="653285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7 : 30			b) 1219 : 9900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29CC94-6F03-4589-9BA1-A59985A90C1E}"/>
              </a:ext>
            </a:extLst>
          </p:cNvPr>
          <p:cNvSpPr txBox="1"/>
          <p:nvPr/>
        </p:nvSpPr>
        <p:spPr>
          <a:xfrm>
            <a:off x="564044" y="5748726"/>
            <a:ext cx="20903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0,23333…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67CD14-AE05-3D63-D0F7-E61A7273B657}"/>
              </a:ext>
            </a:extLst>
          </p:cNvPr>
          <p:cNvSpPr txBox="1"/>
          <p:nvPr/>
        </p:nvSpPr>
        <p:spPr>
          <a:xfrm>
            <a:off x="4194269" y="5753673"/>
            <a:ext cx="20903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0,123131…</a:t>
            </a:r>
          </a:p>
        </p:txBody>
      </p:sp>
    </p:spTree>
    <p:extLst>
      <p:ext uri="{BB962C8B-B14F-4D97-AF65-F5344CB8AC3E}">
        <p14:creationId xmlns:p14="http://schemas.microsoft.com/office/powerpoint/2010/main" val="281930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5" grpId="0"/>
      <p:bldP spid="26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992A81BD-EE49-6AD2-6658-F82B577FC7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91B16B-5E55-554D-2106-71281B6AB679}"/>
              </a:ext>
            </a:extLst>
          </p:cNvPr>
          <p:cNvSpPr txBox="1"/>
          <p:nvPr/>
        </p:nvSpPr>
        <p:spPr>
          <a:xfrm>
            <a:off x="615636" y="633742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1.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hữu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hạn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và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vô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hạn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tuần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hoàn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p:sp>
        <p:nvSpPr>
          <p:cNvPr id="4" name="Scroll: Horizontal 3">
            <a:extLst>
              <a:ext uri="{FF2B5EF4-FFF2-40B4-BE49-F238E27FC236}">
                <a16:creationId xmlns:a16="http://schemas.microsoft.com/office/drawing/2014/main" id="{EAC5B28F-4C8E-30B0-0C68-EE5DEDD1B647}"/>
              </a:ext>
            </a:extLst>
          </p:cNvPr>
          <p:cNvSpPr/>
          <p:nvPr/>
        </p:nvSpPr>
        <p:spPr>
          <a:xfrm>
            <a:off x="594510" y="1202470"/>
            <a:ext cx="8501442" cy="5217846"/>
          </a:xfrm>
          <a:prstGeom prst="horizontalScroll">
            <a:avLst/>
          </a:prstGeom>
          <a:solidFill>
            <a:srgbClr val="F3D5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86133E-933A-4BA6-B23F-03074B9B33BE}"/>
              </a:ext>
            </a:extLst>
          </p:cNvPr>
          <p:cNvSpPr txBox="1"/>
          <p:nvPr/>
        </p:nvSpPr>
        <p:spPr>
          <a:xfrm>
            <a:off x="1463761" y="2165187"/>
            <a:ext cx="722466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1,333… ; 0,2333… ; 0,12313131…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Trong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 : 3 = 1,333… = 1,(3)</a:t>
            </a:r>
          </a:p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7 : 30 = 0,2333… = 0,2(3)</a:t>
            </a:r>
          </a:p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1219 : 9900 = 0,12313131… = 0,12(31)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4D4600C6-4A09-DDC9-3ED2-CDA62A3BEBC5}"/>
              </a:ext>
            </a:extLst>
          </p:cNvPr>
          <p:cNvSpPr/>
          <p:nvPr/>
        </p:nvSpPr>
        <p:spPr>
          <a:xfrm>
            <a:off x="8129464" y="4353696"/>
            <a:ext cx="3830164" cy="2020592"/>
          </a:xfrm>
          <a:prstGeom prst="wedgeRoundRectCallout">
            <a:avLst>
              <a:gd name="adj1" fmla="val 35836"/>
              <a:gd name="adj2" fmla="val 58702"/>
              <a:gd name="adj3" fmla="val 16667"/>
            </a:avLst>
          </a:prstGeom>
          <a:solidFill>
            <a:srgbClr val="F5DFC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</a:t>
            </a:r>
            <a:r>
              <a:rPr lang="en-US" sz="2600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endParaRPr lang="en-US" sz="26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Trái tim tình yêu - Hình ảnh clipart vector miễn phí trên creazilla.com">
            <a:extLst>
              <a:ext uri="{FF2B5EF4-FFF2-40B4-BE49-F238E27FC236}">
                <a16:creationId xmlns:a16="http://schemas.microsoft.com/office/drawing/2014/main" id="{56C9969D-13AC-4D59-C5DB-A0CAEFDB8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356" y="1595168"/>
            <a:ext cx="2861240" cy="166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18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9CAA0EC7-1FFF-C974-A3CD-22C3E5E1C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557CEC1-E3FB-E945-6766-57170D9FE9FA}"/>
              </a:ext>
            </a:extLst>
          </p:cNvPr>
          <p:cNvSpPr txBox="1"/>
          <p:nvPr/>
        </p:nvSpPr>
        <p:spPr>
          <a:xfrm>
            <a:off x="615636" y="633742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1.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hữu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hạn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và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vô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hạn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tuần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hoàn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5B551B7-1DD9-4B6C-E24F-2B6A2565EDD8}"/>
                  </a:ext>
                </a:extLst>
              </p:cNvPr>
              <p:cNvSpPr txBox="1"/>
              <p:nvPr/>
            </p:nvSpPr>
            <p:spPr>
              <a:xfrm>
                <a:off x="594510" y="1249295"/>
                <a:ext cx="11093514" cy="1459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Luyện </a:t>
                </a:r>
                <a:r>
                  <a:rPr lang="en-US" sz="2600" b="1" u="sng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26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Sử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máy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cầm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tay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để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thương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vô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tuần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hoàn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				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−11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den>
                    </m:f>
                  </m:oMath>
                </a14:m>
                <a:endParaRPr lang="en-US" sz="2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5B551B7-1DD9-4B6C-E24F-2B6A2565ED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10" y="1249295"/>
                <a:ext cx="11093514" cy="1459695"/>
              </a:xfrm>
              <a:prstGeom prst="rect">
                <a:avLst/>
              </a:prstGeom>
              <a:blipFill>
                <a:blip r:embed="rId3"/>
                <a:stretch>
                  <a:fillRect l="-990" t="-3766" b="-3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1725E1A-2C4B-B706-FE5E-A8AABE41A6F4}"/>
              </a:ext>
            </a:extLst>
          </p:cNvPr>
          <p:cNvSpPr txBox="1"/>
          <p:nvPr/>
        </p:nvSpPr>
        <p:spPr>
          <a:xfrm>
            <a:off x="594510" y="2708990"/>
            <a:ext cx="20903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0,(1)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A518C1-B1A9-8F9B-27D4-34D514F8C916}"/>
                  </a:ext>
                </a:extLst>
              </p:cNvPr>
              <p:cNvSpPr txBox="1"/>
              <p:nvPr/>
            </p:nvSpPr>
            <p:spPr>
              <a:xfrm>
                <a:off x="7020962" y="2708989"/>
                <a:ext cx="2090306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0,2(4)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A518C1-B1A9-8F9B-27D4-34D514F8C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962" y="2708989"/>
                <a:ext cx="2090306" cy="492443"/>
              </a:xfrm>
              <a:prstGeom prst="rect">
                <a:avLst/>
              </a:prstGeom>
              <a:blipFill>
                <a:blip r:embed="rId4"/>
                <a:stretch>
                  <a:fillRect l="-5248" t="-11111" b="-30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435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8F049EDF-5B7C-816B-C09B-2EB7A88FB0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14E6E0B-23BC-213C-405F-7A17843664FB}"/>
              </a:ext>
            </a:extLst>
          </p:cNvPr>
          <p:cNvSpPr txBox="1"/>
          <p:nvPr/>
        </p:nvSpPr>
        <p:spPr>
          <a:xfrm>
            <a:off x="615636" y="633742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2.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biểu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diễn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của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hữu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tỉ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49039F-3C60-D646-D8E3-B6B232734654}"/>
                  </a:ext>
                </a:extLst>
              </p:cNvPr>
              <p:cNvSpPr txBox="1"/>
              <p:nvPr/>
            </p:nvSpPr>
            <p:spPr>
              <a:xfrm>
                <a:off x="594509" y="1249295"/>
                <a:ext cx="10206275" cy="89255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6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lang="en-US" sz="2600" b="1" u="sng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toán</a:t>
                </a:r>
                <a:r>
                  <a:rPr lang="en-US" sz="26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quả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chia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dưới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dạng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3 : 4		b) 15 : 11		c)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55 : 300		d) 2 : 25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E49039F-3C60-D646-D8E3-B6B232734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09" y="1249295"/>
                <a:ext cx="10206275" cy="892552"/>
              </a:xfrm>
              <a:prstGeom prst="rect">
                <a:avLst/>
              </a:prstGeom>
              <a:blipFill>
                <a:blip r:embed="rId3"/>
                <a:stretch>
                  <a:fillRect l="-1014" t="-5369" b="-14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9653804-0CEA-71A4-5266-CFE0C02AE419}"/>
                  </a:ext>
                </a:extLst>
              </p:cNvPr>
              <p:cNvSpPr txBox="1"/>
              <p:nvPr/>
            </p:nvSpPr>
            <p:spPr>
              <a:xfrm>
                <a:off x="594509" y="2141847"/>
                <a:ext cx="2199992" cy="658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0,75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9653804-0CEA-71A4-5266-CFE0C02AE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09" y="2141847"/>
                <a:ext cx="2199992" cy="658129"/>
              </a:xfrm>
              <a:prstGeom prst="rect">
                <a:avLst/>
              </a:prstGeom>
              <a:blipFill>
                <a:blip r:embed="rId4"/>
                <a:stretch>
                  <a:fillRect l="-5000" b="-10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1B162B-A56E-B9FB-1594-478B78D17B68}"/>
                  </a:ext>
                </a:extLst>
              </p:cNvPr>
              <p:cNvSpPr txBox="1"/>
              <p:nvPr/>
            </p:nvSpPr>
            <p:spPr>
              <a:xfrm>
                <a:off x="3389010" y="2141846"/>
                <a:ext cx="2199992" cy="663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1,(36)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1B162B-A56E-B9FB-1594-478B78D17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010" y="2141846"/>
                <a:ext cx="2199992" cy="663836"/>
              </a:xfrm>
              <a:prstGeom prst="rect">
                <a:avLst/>
              </a:prstGeom>
              <a:blipFill>
                <a:blip r:embed="rId5"/>
                <a:stretch>
                  <a:fillRect l="-4986" b="-10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ECB9E32-AFD1-D342-F719-3319717F46AF}"/>
                  </a:ext>
                </a:extLst>
              </p:cNvPr>
              <p:cNvSpPr txBox="1"/>
              <p:nvPr/>
            </p:nvSpPr>
            <p:spPr>
              <a:xfrm>
                <a:off x="6106562" y="2138994"/>
                <a:ext cx="3417683" cy="1066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−55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−11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0,18(3)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ECB9E32-AFD1-D342-F719-3319717F46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6562" y="2138994"/>
                <a:ext cx="3417683" cy="1066446"/>
              </a:xfrm>
              <a:prstGeom prst="rect">
                <a:avLst/>
              </a:prstGeom>
              <a:blipFill>
                <a:blip r:embed="rId6"/>
                <a:stretch>
                  <a:fillRect l="-3214" b="-13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0A80174-1F86-8388-98CF-B27650CEBB0A}"/>
                  </a:ext>
                </a:extLst>
              </p:cNvPr>
              <p:cNvSpPr txBox="1"/>
              <p:nvPr/>
            </p:nvSpPr>
            <p:spPr>
              <a:xfrm>
                <a:off x="8824114" y="2136142"/>
                <a:ext cx="3417683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0,08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0A80174-1F86-8388-98CF-B27650CEBB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4114" y="2136142"/>
                <a:ext cx="3417683" cy="660630"/>
              </a:xfrm>
              <a:prstGeom prst="rect">
                <a:avLst/>
              </a:prstGeom>
              <a:blipFill>
                <a:blip r:embed="rId7"/>
                <a:stretch>
                  <a:fillRect l="-3214" b="-9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Scroll: Horizontal 9">
            <a:extLst>
              <a:ext uri="{FF2B5EF4-FFF2-40B4-BE49-F238E27FC236}">
                <a16:creationId xmlns:a16="http://schemas.microsoft.com/office/drawing/2014/main" id="{CF2EF31A-1486-B320-26D5-F33442C4C8C5}"/>
              </a:ext>
            </a:extLst>
          </p:cNvPr>
          <p:cNvSpPr/>
          <p:nvPr/>
        </p:nvSpPr>
        <p:spPr>
          <a:xfrm>
            <a:off x="2794501" y="3205440"/>
            <a:ext cx="6254557" cy="2770360"/>
          </a:xfrm>
          <a:prstGeom prst="horizontalScroll">
            <a:avLst/>
          </a:prstGeom>
          <a:solidFill>
            <a:srgbClr val="F3D5C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19A951-A5F2-D4DA-39B1-C5CB84ACCCE6}"/>
              </a:ext>
            </a:extLst>
          </p:cNvPr>
          <p:cNvSpPr txBox="1"/>
          <p:nvPr/>
        </p:nvSpPr>
        <p:spPr>
          <a:xfrm>
            <a:off x="3217257" y="3839159"/>
            <a:ext cx="570806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48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8" grpId="0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frame of pink and brown objects&#10;&#10;AI-generated content may be incorrect.">
            <a:extLst>
              <a:ext uri="{FF2B5EF4-FFF2-40B4-BE49-F238E27FC236}">
                <a16:creationId xmlns:a16="http://schemas.microsoft.com/office/drawing/2014/main" id="{A9EA2F00-CD37-6CF4-E7EF-BB4CCBB60F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329067-7274-7B1E-649C-66F61618DD26}"/>
              </a:ext>
            </a:extLst>
          </p:cNvPr>
          <p:cNvSpPr txBox="1"/>
          <p:nvPr/>
        </p:nvSpPr>
        <p:spPr>
          <a:xfrm>
            <a:off x="615636" y="633742"/>
            <a:ext cx="109818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2.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biểu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diễn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thập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phân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của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số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hữu</a:t>
            </a:r>
            <a:r>
              <a:rPr lang="en-US" sz="3400" dirty="0">
                <a:solidFill>
                  <a:srgbClr val="C00000"/>
                </a:solidFill>
                <a:latin typeface="DFVN Lucky Skirt" pitchFamily="50" charset="0"/>
              </a:rPr>
              <a:t> </a:t>
            </a:r>
            <a:r>
              <a:rPr lang="en-US" sz="3400" dirty="0" err="1">
                <a:solidFill>
                  <a:srgbClr val="C00000"/>
                </a:solidFill>
                <a:latin typeface="DFVN Lucky Skirt" pitchFamily="50" charset="0"/>
              </a:rPr>
              <a:t>tỉ</a:t>
            </a:r>
            <a:endParaRPr lang="en-US" sz="3400" dirty="0">
              <a:solidFill>
                <a:srgbClr val="C00000"/>
              </a:solidFill>
              <a:latin typeface="DFVN Lucky Skirt" pitchFamily="50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A0BDE5-0201-E942-7F46-9B4441BB4D92}"/>
                  </a:ext>
                </a:extLst>
              </p:cNvPr>
              <p:cNvSpPr txBox="1"/>
              <p:nvPr/>
            </p:nvSpPr>
            <p:spPr>
              <a:xfrm>
                <a:off x="594510" y="1249295"/>
                <a:ext cx="11093514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Ví </a:t>
                </a:r>
                <a:r>
                  <a:rPr lang="en-US" sz="2600" b="1" u="sng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dụ</a:t>
                </a:r>
                <a:r>
                  <a:rPr lang="en-US" sz="26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3.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diễn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tỉ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sau</a:t>
                </a:r>
                <a:r>
                  <a:rPr lang="en-US" sz="2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123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f>
                      <m:fPr>
                        <m:ctrlPr>
                          <a:rPr lang="en-US" sz="2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6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n-US" sz="2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f>
                      <m:fPr>
                        <m:ctrlPr>
                          <a:rPr lang="en-US" sz="2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37</m:t>
                        </m:r>
                      </m:num>
                      <m:den>
                        <m:r>
                          <a:rPr lang="en-US" sz="26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2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A0BDE5-0201-E942-7F46-9B4441BB4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10" y="1249295"/>
                <a:ext cx="11093514" cy="660630"/>
              </a:xfrm>
              <a:prstGeom prst="rect">
                <a:avLst/>
              </a:prstGeom>
              <a:blipFill>
                <a:blip r:embed="rId3"/>
                <a:stretch>
                  <a:fillRect l="-990" b="-9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01C527F-978F-AC12-0601-3ACCD56B639B}"/>
                  </a:ext>
                </a:extLst>
              </p:cNvPr>
              <p:cNvSpPr txBox="1"/>
              <p:nvPr/>
            </p:nvSpPr>
            <p:spPr>
              <a:xfrm>
                <a:off x="615636" y="1909925"/>
                <a:ext cx="5625221" cy="1060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123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  <m:r>
                      <a:rPr lang="en-US" sz="2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=3,075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hữu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endParaRPr lang="en-US" sz="2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01C527F-978F-AC12-0601-3ACCD56B6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36" y="1909925"/>
                <a:ext cx="5625221" cy="1060740"/>
              </a:xfrm>
              <a:prstGeom prst="rect">
                <a:avLst/>
              </a:prstGeom>
              <a:blipFill>
                <a:blip r:embed="rId4"/>
                <a:stretch>
                  <a:fillRect l="-1950" b="-14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CF08673-0EC0-412F-1D6A-5EC7263764F6}"/>
                  </a:ext>
                </a:extLst>
              </p:cNvPr>
              <p:cNvSpPr txBox="1"/>
              <p:nvPr/>
            </p:nvSpPr>
            <p:spPr>
              <a:xfrm>
                <a:off x="594510" y="2970665"/>
                <a:ext cx="5625221" cy="1058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=1,(09)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vô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tuần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hoàn</a:t>
                </a:r>
                <a:endParaRPr lang="en-US" sz="2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CF08673-0EC0-412F-1D6A-5EC726376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10" y="2970665"/>
                <a:ext cx="5625221" cy="1058238"/>
              </a:xfrm>
              <a:prstGeom prst="rect">
                <a:avLst/>
              </a:prstGeom>
              <a:blipFill>
                <a:blip r:embed="rId5"/>
                <a:stretch>
                  <a:fillRect l="-1952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AFDF53-C669-C0A1-CDEA-398D4F60655C}"/>
                  </a:ext>
                </a:extLst>
              </p:cNvPr>
              <p:cNvSpPr txBox="1"/>
              <p:nvPr/>
            </p:nvSpPr>
            <p:spPr>
              <a:xfrm>
                <a:off x="573384" y="4031405"/>
                <a:ext cx="5625221" cy="1060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37</m:t>
                        </m:r>
                      </m:num>
                      <m:den>
                        <m:r>
                          <a:rPr lang="en-US" sz="2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  <m:r>
                      <a:rPr lang="en-US" sz="2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=1,2(3)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thập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vô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hạn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tuần</a:t>
                </a:r>
                <a:r>
                  <a:rPr lang="en-US" sz="2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6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hoàn</a:t>
                </a:r>
                <a:endParaRPr lang="en-US" sz="2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AFDF53-C669-C0A1-CDEA-398D4F606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384" y="4031405"/>
                <a:ext cx="5625221" cy="1060740"/>
              </a:xfrm>
              <a:prstGeom prst="rect">
                <a:avLst/>
              </a:prstGeom>
              <a:blipFill>
                <a:blip r:embed="rId6"/>
                <a:stretch>
                  <a:fillRect l="-1950" b="-14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43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781</Words>
  <Application>Microsoft Office PowerPoint</Application>
  <PresentationFormat>Widescreen</PresentationFormat>
  <Paragraphs>107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Cambria Math</vt:lpstr>
      <vt:lpstr>DFVN Lucky Skirt</vt:lpstr>
      <vt:lpstr>SVN-Hollycakes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 Le Van</dc:creator>
  <cp:lastModifiedBy>Admin</cp:lastModifiedBy>
  <cp:revision>5</cp:revision>
  <dcterms:created xsi:type="dcterms:W3CDTF">2025-02-09T04:34:27Z</dcterms:created>
  <dcterms:modified xsi:type="dcterms:W3CDTF">2025-05-21T11:07:18Z</dcterms:modified>
</cp:coreProperties>
</file>