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5DD"/>
    <a:srgbClr val="C7D7CA"/>
    <a:srgbClr val="FBD5D9"/>
    <a:srgbClr val="FBD4E7"/>
    <a:srgbClr val="FEEDB8"/>
    <a:srgbClr val="FDDE80"/>
    <a:srgbClr val="F5DDBD"/>
    <a:srgbClr val="F1D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751DF-83A1-4F6C-97C8-98B4A9261BD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7E309D9-1325-4954-8B29-E1AAA542FA75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trừ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hữu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tỉ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 Quy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tắc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vế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C3E25A99-B4C2-467C-B983-90477E6062E1}" type="parTrans" cxnId="{E74D48BD-43CF-40F3-97AC-97D211B10F6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FBF81D-3E17-43DB-A027-201F7C5D07DA}" type="sibTrans" cxnId="{E74D48BD-43CF-40F3-97AC-97D211B10F6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75B07C-E9B1-4FC7-868C-E25963C55B11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chia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hữu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tỉ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516F601A-F884-4CFF-8490-0FED29E5ED6D}" type="parTrans" cxnId="{098CF4AB-DAEA-4F75-8D8E-D5DA137B464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0A07EA-791E-44A6-9664-D533EE481061}" type="sibTrans" cxnId="{098CF4AB-DAEA-4F75-8D8E-D5DA137B464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B01FB1-FA4C-4049-8A4D-626F05D6C56E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8908C6-4BFB-472C-A7F3-50D48A32F8AC}" type="parTrans" cxnId="{9B9B9824-8A00-4B38-8B37-952540E896F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849198-C3E7-4D2E-A88D-2134C00265D4}" type="sibTrans" cxnId="{9B9B9824-8A00-4B38-8B37-952540E896F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1539FC-C6A5-468D-95D2-64E017154C01}" type="pres">
      <dgm:prSet presAssocID="{1E6751DF-83A1-4F6C-97C8-98B4A9261B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E005437-2374-48CE-B6BA-B3EA8A602BAC}" type="pres">
      <dgm:prSet presAssocID="{1E6751DF-83A1-4F6C-97C8-98B4A9261BD1}" presName="Name1" presStyleCnt="0"/>
      <dgm:spPr/>
    </dgm:pt>
    <dgm:pt modelId="{45E17ACD-6B24-41FB-A40D-76F977B250FC}" type="pres">
      <dgm:prSet presAssocID="{1E6751DF-83A1-4F6C-97C8-98B4A9261BD1}" presName="cycle" presStyleCnt="0"/>
      <dgm:spPr/>
    </dgm:pt>
    <dgm:pt modelId="{3F2B6D3B-8791-4D22-85EB-F922F5AAE120}" type="pres">
      <dgm:prSet presAssocID="{1E6751DF-83A1-4F6C-97C8-98B4A9261BD1}" presName="srcNode" presStyleLbl="node1" presStyleIdx="0" presStyleCnt="3"/>
      <dgm:spPr/>
    </dgm:pt>
    <dgm:pt modelId="{6093E7C1-9E89-495C-8CC1-40E064880F7C}" type="pres">
      <dgm:prSet presAssocID="{1E6751DF-83A1-4F6C-97C8-98B4A9261BD1}" presName="conn" presStyleLbl="parChTrans1D2" presStyleIdx="0" presStyleCnt="1"/>
      <dgm:spPr/>
      <dgm:t>
        <a:bodyPr/>
        <a:lstStyle/>
        <a:p>
          <a:endParaRPr lang="en-US"/>
        </a:p>
      </dgm:t>
    </dgm:pt>
    <dgm:pt modelId="{749CD449-65D5-43AA-A6D1-F965A1A76585}" type="pres">
      <dgm:prSet presAssocID="{1E6751DF-83A1-4F6C-97C8-98B4A9261BD1}" presName="extraNode" presStyleLbl="node1" presStyleIdx="0" presStyleCnt="3"/>
      <dgm:spPr/>
    </dgm:pt>
    <dgm:pt modelId="{C242BF07-D735-4167-80DC-22DF3201E22C}" type="pres">
      <dgm:prSet presAssocID="{1E6751DF-83A1-4F6C-97C8-98B4A9261BD1}" presName="dstNode" presStyleLbl="node1" presStyleIdx="0" presStyleCnt="3"/>
      <dgm:spPr/>
    </dgm:pt>
    <dgm:pt modelId="{F900AFC3-77BC-48D3-88A5-05991698877E}" type="pres">
      <dgm:prSet presAssocID="{87E309D9-1325-4954-8B29-E1AAA542FA7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E6220-03B6-4787-A50D-74B7559E745F}" type="pres">
      <dgm:prSet presAssocID="{87E309D9-1325-4954-8B29-E1AAA542FA75}" presName="accent_1" presStyleCnt="0"/>
      <dgm:spPr/>
    </dgm:pt>
    <dgm:pt modelId="{2AED76E2-3EAE-4D4B-B661-DF20FB206DF6}" type="pres">
      <dgm:prSet presAssocID="{87E309D9-1325-4954-8B29-E1AAA542FA75}" presName="accentRepeatNode" presStyleLbl="solidFgAcc1" presStyleIdx="0" presStyleCnt="3"/>
      <dgm:spPr/>
    </dgm:pt>
    <dgm:pt modelId="{4DE3F31F-2AF5-4A5D-A7E3-6A89EFC63E79}" type="pres">
      <dgm:prSet presAssocID="{C475B07C-E9B1-4FC7-868C-E25963C55B1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5F4C1-656D-4ADF-A84C-E965F569305C}" type="pres">
      <dgm:prSet presAssocID="{C475B07C-E9B1-4FC7-868C-E25963C55B11}" presName="accent_2" presStyleCnt="0"/>
      <dgm:spPr/>
    </dgm:pt>
    <dgm:pt modelId="{F231E580-9A23-4774-8F9C-BA6E5560A89D}" type="pres">
      <dgm:prSet presAssocID="{C475B07C-E9B1-4FC7-868C-E25963C55B11}" presName="accentRepeatNode" presStyleLbl="solidFgAcc1" presStyleIdx="1" presStyleCnt="3"/>
      <dgm:spPr/>
    </dgm:pt>
    <dgm:pt modelId="{7DF353B9-C31F-42A8-BEAC-B76AD2598CA4}" type="pres">
      <dgm:prSet presAssocID="{F1B01FB1-FA4C-4049-8A4D-626F05D6C56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847B1-B1B8-48F3-ACF4-E8BF8E7EA493}" type="pres">
      <dgm:prSet presAssocID="{F1B01FB1-FA4C-4049-8A4D-626F05D6C56E}" presName="accent_3" presStyleCnt="0"/>
      <dgm:spPr/>
    </dgm:pt>
    <dgm:pt modelId="{1CBAEADB-D743-45C7-A068-74556E43929A}" type="pres">
      <dgm:prSet presAssocID="{F1B01FB1-FA4C-4049-8A4D-626F05D6C56E}" presName="accentRepeatNode" presStyleLbl="solidFgAcc1" presStyleIdx="2" presStyleCnt="3"/>
      <dgm:spPr/>
    </dgm:pt>
  </dgm:ptLst>
  <dgm:cxnLst>
    <dgm:cxn modelId="{752DB1F4-34AB-47BD-89A6-01DFD3B660D5}" type="presOf" srcId="{1E6751DF-83A1-4F6C-97C8-98B4A9261BD1}" destId="{8A1539FC-C6A5-468D-95D2-64E017154C01}" srcOrd="0" destOrd="0" presId="urn:microsoft.com/office/officeart/2008/layout/VerticalCurvedList"/>
    <dgm:cxn modelId="{7602FC2C-D559-4103-BAE3-BD4AA491B60A}" type="presOf" srcId="{24FBF81D-3E17-43DB-A027-201F7C5D07DA}" destId="{6093E7C1-9E89-495C-8CC1-40E064880F7C}" srcOrd="0" destOrd="0" presId="urn:microsoft.com/office/officeart/2008/layout/VerticalCurvedList"/>
    <dgm:cxn modelId="{2FADFFFF-994C-4F6F-B75E-AA59FC53FD75}" type="presOf" srcId="{C475B07C-E9B1-4FC7-868C-E25963C55B11}" destId="{4DE3F31F-2AF5-4A5D-A7E3-6A89EFC63E79}" srcOrd="0" destOrd="0" presId="urn:microsoft.com/office/officeart/2008/layout/VerticalCurvedList"/>
    <dgm:cxn modelId="{E74D48BD-43CF-40F3-97AC-97D211B10F61}" srcId="{1E6751DF-83A1-4F6C-97C8-98B4A9261BD1}" destId="{87E309D9-1325-4954-8B29-E1AAA542FA75}" srcOrd="0" destOrd="0" parTransId="{C3E25A99-B4C2-467C-B983-90477E6062E1}" sibTransId="{24FBF81D-3E17-43DB-A027-201F7C5D07DA}"/>
    <dgm:cxn modelId="{52EAE953-F30B-489A-A476-0A05ECEFBCAB}" type="presOf" srcId="{F1B01FB1-FA4C-4049-8A4D-626F05D6C56E}" destId="{7DF353B9-C31F-42A8-BEAC-B76AD2598CA4}" srcOrd="0" destOrd="0" presId="urn:microsoft.com/office/officeart/2008/layout/VerticalCurvedList"/>
    <dgm:cxn modelId="{9B9B9824-8A00-4B38-8B37-952540E896F9}" srcId="{1E6751DF-83A1-4F6C-97C8-98B4A9261BD1}" destId="{F1B01FB1-FA4C-4049-8A4D-626F05D6C56E}" srcOrd="2" destOrd="0" parTransId="{F58908C6-4BFB-472C-A7F3-50D48A32F8AC}" sibTransId="{6F849198-C3E7-4D2E-A88D-2134C00265D4}"/>
    <dgm:cxn modelId="{51A5D281-FF26-444F-A8FC-A1445EA0EB60}" type="presOf" srcId="{87E309D9-1325-4954-8B29-E1AAA542FA75}" destId="{F900AFC3-77BC-48D3-88A5-05991698877E}" srcOrd="0" destOrd="0" presId="urn:microsoft.com/office/officeart/2008/layout/VerticalCurvedList"/>
    <dgm:cxn modelId="{098CF4AB-DAEA-4F75-8D8E-D5DA137B4646}" srcId="{1E6751DF-83A1-4F6C-97C8-98B4A9261BD1}" destId="{C475B07C-E9B1-4FC7-868C-E25963C55B11}" srcOrd="1" destOrd="0" parTransId="{516F601A-F884-4CFF-8490-0FED29E5ED6D}" sibTransId="{360A07EA-791E-44A6-9664-D533EE481061}"/>
    <dgm:cxn modelId="{5192AF8D-3C80-4C9E-9815-44FBEA7BD9EB}" type="presParOf" srcId="{8A1539FC-C6A5-468D-95D2-64E017154C01}" destId="{0E005437-2374-48CE-B6BA-B3EA8A602BAC}" srcOrd="0" destOrd="0" presId="urn:microsoft.com/office/officeart/2008/layout/VerticalCurvedList"/>
    <dgm:cxn modelId="{FAE48D21-FF13-40E1-A01F-E87B5C452C9D}" type="presParOf" srcId="{0E005437-2374-48CE-B6BA-B3EA8A602BAC}" destId="{45E17ACD-6B24-41FB-A40D-76F977B250FC}" srcOrd="0" destOrd="0" presId="urn:microsoft.com/office/officeart/2008/layout/VerticalCurvedList"/>
    <dgm:cxn modelId="{8BBA2D08-7CEA-4897-8561-549C2F6D1543}" type="presParOf" srcId="{45E17ACD-6B24-41FB-A40D-76F977B250FC}" destId="{3F2B6D3B-8791-4D22-85EB-F922F5AAE120}" srcOrd="0" destOrd="0" presId="urn:microsoft.com/office/officeart/2008/layout/VerticalCurvedList"/>
    <dgm:cxn modelId="{B1766E78-D646-4104-8568-FB872FC1EB5B}" type="presParOf" srcId="{45E17ACD-6B24-41FB-A40D-76F977B250FC}" destId="{6093E7C1-9E89-495C-8CC1-40E064880F7C}" srcOrd="1" destOrd="0" presId="urn:microsoft.com/office/officeart/2008/layout/VerticalCurvedList"/>
    <dgm:cxn modelId="{9B4FCE97-0633-4308-8B70-1EFF6047AAF6}" type="presParOf" srcId="{45E17ACD-6B24-41FB-A40D-76F977B250FC}" destId="{749CD449-65D5-43AA-A6D1-F965A1A76585}" srcOrd="2" destOrd="0" presId="urn:microsoft.com/office/officeart/2008/layout/VerticalCurvedList"/>
    <dgm:cxn modelId="{DFB3072B-D7BE-48C2-B2DF-FF02771D0E6C}" type="presParOf" srcId="{45E17ACD-6B24-41FB-A40D-76F977B250FC}" destId="{C242BF07-D735-4167-80DC-22DF3201E22C}" srcOrd="3" destOrd="0" presId="urn:microsoft.com/office/officeart/2008/layout/VerticalCurvedList"/>
    <dgm:cxn modelId="{C010DE09-0FF4-474A-8929-6983D7393758}" type="presParOf" srcId="{0E005437-2374-48CE-B6BA-B3EA8A602BAC}" destId="{F900AFC3-77BC-48D3-88A5-05991698877E}" srcOrd="1" destOrd="0" presId="urn:microsoft.com/office/officeart/2008/layout/VerticalCurvedList"/>
    <dgm:cxn modelId="{84E8AF59-20C2-4441-BC31-9EB92E4398A3}" type="presParOf" srcId="{0E005437-2374-48CE-B6BA-B3EA8A602BAC}" destId="{8E6E6220-03B6-4787-A50D-74B7559E745F}" srcOrd="2" destOrd="0" presId="urn:microsoft.com/office/officeart/2008/layout/VerticalCurvedList"/>
    <dgm:cxn modelId="{DAA85E12-43D7-44C5-B91D-36E6B913A7EA}" type="presParOf" srcId="{8E6E6220-03B6-4787-A50D-74B7559E745F}" destId="{2AED76E2-3EAE-4D4B-B661-DF20FB206DF6}" srcOrd="0" destOrd="0" presId="urn:microsoft.com/office/officeart/2008/layout/VerticalCurvedList"/>
    <dgm:cxn modelId="{777779A4-1176-4E45-B60A-26D69FB47D97}" type="presParOf" srcId="{0E005437-2374-48CE-B6BA-B3EA8A602BAC}" destId="{4DE3F31F-2AF5-4A5D-A7E3-6A89EFC63E79}" srcOrd="3" destOrd="0" presId="urn:microsoft.com/office/officeart/2008/layout/VerticalCurvedList"/>
    <dgm:cxn modelId="{CEE79431-B854-40F6-8877-816C766AB8F2}" type="presParOf" srcId="{0E005437-2374-48CE-B6BA-B3EA8A602BAC}" destId="{2E45F4C1-656D-4ADF-A84C-E965F569305C}" srcOrd="4" destOrd="0" presId="urn:microsoft.com/office/officeart/2008/layout/VerticalCurvedList"/>
    <dgm:cxn modelId="{58161894-4BFD-4E19-9B5B-C7866A83E18F}" type="presParOf" srcId="{2E45F4C1-656D-4ADF-A84C-E965F569305C}" destId="{F231E580-9A23-4774-8F9C-BA6E5560A89D}" srcOrd="0" destOrd="0" presId="urn:microsoft.com/office/officeart/2008/layout/VerticalCurvedList"/>
    <dgm:cxn modelId="{44F6913B-0FED-46A4-BB3F-47ACC25082D9}" type="presParOf" srcId="{0E005437-2374-48CE-B6BA-B3EA8A602BAC}" destId="{7DF353B9-C31F-42A8-BEAC-B76AD2598CA4}" srcOrd="5" destOrd="0" presId="urn:microsoft.com/office/officeart/2008/layout/VerticalCurvedList"/>
    <dgm:cxn modelId="{7507C986-57B9-401A-9653-F9FE54F02108}" type="presParOf" srcId="{0E005437-2374-48CE-B6BA-B3EA8A602BAC}" destId="{2E6847B1-B1B8-48F3-ACF4-E8BF8E7EA493}" srcOrd="6" destOrd="0" presId="urn:microsoft.com/office/officeart/2008/layout/VerticalCurvedList"/>
    <dgm:cxn modelId="{B2BDDA5E-777A-4ECF-9C5F-BB91AD67A678}" type="presParOf" srcId="{2E6847B1-B1B8-48F3-ACF4-E8BF8E7EA493}" destId="{1CBAEADB-D743-45C7-A068-74556E4392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3E7C1-9E89-495C-8CC1-40E064880F7C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0AFC3-77BC-48D3-88A5-05991698877E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trừ</a:t>
          </a:r>
          <a:r>
            <a:rPr lang="en-US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hữu</a:t>
          </a:r>
          <a:r>
            <a:rPr lang="en-US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tỉ</a:t>
          </a:r>
          <a:r>
            <a:rPr lang="en-US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Quy </a:t>
          </a:r>
          <a:r>
            <a:rPr lang="en-US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tắc</a:t>
          </a:r>
          <a:r>
            <a:rPr lang="en-US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vế</a:t>
          </a:r>
          <a:r>
            <a:rPr lang="en-US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752110" y="541866"/>
        <a:ext cx="7301111" cy="1083733"/>
      </dsp:txXfrm>
    </dsp:sp>
    <dsp:sp modelId="{2AED76E2-3EAE-4D4B-B661-DF20FB206DF6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3F31F-2AF5-4A5D-A7E3-6A89EFC63E79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shade val="50000"/>
            <a:hueOff val="393099"/>
            <a:satOff val="-41319"/>
            <a:lumOff val="356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chia </a:t>
          </a:r>
          <a:r>
            <a:rPr lang="en-US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hữu</a:t>
          </a:r>
          <a:r>
            <a:rPr lang="en-US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tỉ</a:t>
          </a:r>
          <a:r>
            <a:rPr lang="en-US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146048" y="2167466"/>
        <a:ext cx="6907174" cy="1083733"/>
      </dsp:txXfrm>
    </dsp:sp>
    <dsp:sp modelId="{F231E580-9A23-4774-8F9C-BA6E5560A89D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393099"/>
              <a:satOff val="-41319"/>
              <a:lumOff val="356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353B9-C31F-42A8-BEAC-B76AD2598CA4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shade val="50000"/>
            <a:hueOff val="393099"/>
            <a:satOff val="-41319"/>
            <a:lumOff val="356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2110" y="3793066"/>
        <a:ext cx="7301111" cy="1083733"/>
      </dsp:txXfrm>
    </dsp:sp>
    <dsp:sp modelId="{1CBAEADB-D743-45C7-A068-74556E43929A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393099"/>
              <a:satOff val="-41319"/>
              <a:lumOff val="356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253E-005B-DC82-CB38-D4AAFC9AC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C14BB-3314-3A1A-3EB7-7BAB6BF7B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252B0-EE34-E11C-7D59-954B506D0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7765-89E3-4BE9-ADFA-A654F2711D5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BBCB7-FFC0-4A7F-89AE-C93BF6E0F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A7020-FB80-9DF2-56DB-A317AA071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ABAE-D6DC-4B92-A705-13854DB8D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9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C8D3E-33CB-180F-B7EA-EA90B778B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CBBAB-7AFD-7EBA-F6BE-82165ABAF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77E4C-00E6-F4C3-99F9-5643B916F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7765-89E3-4BE9-ADFA-A654F2711D5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E65D2-873E-0B31-34F8-52D1FB9CA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4436F-3108-2728-A4E1-136C1EE8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ABAE-D6DC-4B92-A705-13854DB8D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2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F3943A-6575-27D1-C01D-795B3D602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90A3-A803-3ACA-0202-B2151298E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E5C39-BB9B-76DA-034F-8A08DE866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7765-89E3-4BE9-ADFA-A654F2711D5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A3F73-9D8A-8BBC-AEC4-C6682205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71093-B121-F086-C9E9-00B86556D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ABAE-D6DC-4B92-A705-13854DB8D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5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48C5-B007-DE46-18DB-A3EB3EABE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A1831-11CC-0681-930E-4BFB6F565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9BB06-82AE-941D-769B-28EE1C7F2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4C5-54D3-421A-AA1E-00442F863DA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F812D-41B8-0F58-006E-DC23A556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B6D58-95E0-B37F-E2B5-19313039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375C-6D51-4B72-A4E2-C6B8E4CA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2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335C-4011-43C3-CA2E-EA2BDA0A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D3217-4D91-8353-678B-9561F28D6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EA12D-D434-3C78-24EF-7A458BE5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4C5-54D3-421A-AA1E-00442F863DA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FEDA4-81AE-8C9D-46F1-AD40CE95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E39DF-A543-C587-E5FB-08C35AF2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375C-6D51-4B72-A4E2-C6B8E4CA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4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CED56-C5CF-172E-4AF6-181398CE6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FBE0C-C245-77D4-CB47-03A059922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99D00-0116-C365-68B8-4CE8A57AF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4C5-54D3-421A-AA1E-00442F863DA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4023A-ECAF-5C82-DAF7-67629542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18CA0-CB7D-C69B-E706-37A49E14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375C-6D51-4B72-A4E2-C6B8E4CA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49B54-E6C4-F0F1-097E-0B2E7620E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00C11-46EE-521D-D58B-589BDFDF8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D262B-0827-E23B-9496-576ED9325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14678-67B3-8DBF-8728-701EB214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4C5-54D3-421A-AA1E-00442F863DA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3970D-5C94-F3B8-6F40-0FF8C1EBC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CFABE-0F2C-3668-816D-7C68AE74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375C-6D51-4B72-A4E2-C6B8E4CA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7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1129F-29F0-31C9-0DAF-7982C9560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BA743-F4A5-7022-D5F1-A3F66C7AC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B2648-F531-3620-B2CE-BCF4A6963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854E95-9F7A-6A2C-7C0B-AA7F37F35F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A08EC-C7D0-5F14-0AF6-87ECF5F86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82BC5A-FC59-B562-A23F-DCD6DAE89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4C5-54D3-421A-AA1E-00442F863DA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FE660-00E6-A227-BA1D-9E314270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726F62-5EC5-48E8-0664-A19B2943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375C-6D51-4B72-A4E2-C6B8E4CA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4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A4D39-CAE9-05A8-C8FE-E664B7BB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5BB48-DB5F-8E3A-FB37-2A8FD56B9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4C5-54D3-421A-AA1E-00442F863DA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2825C-06C7-52A0-FA66-BF94A5762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C9EE1-D6E1-DB2C-109F-6A69688A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375C-6D51-4B72-A4E2-C6B8E4CA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0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5D445E-E9B7-95F7-40AF-BC3BE7FB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4C5-54D3-421A-AA1E-00442F863DA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CDE079-6CFA-83F1-8970-53C3C96CF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7E983-E0D9-35F0-AECD-B8201EE6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375C-6D51-4B72-A4E2-C6B8E4CA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1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A6668-E17E-A9C7-2903-C8AD26595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B840F-CD21-C86F-BAAB-2411EFD61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06785-6D64-B4C6-EF01-16CAFFBAC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99D1E-327E-AB4C-FD30-7822F835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4C5-54D3-421A-AA1E-00442F863DA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85241-51A5-F2AB-9319-488DAFB8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3219A-FE74-5099-8002-B045891D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375C-6D51-4B72-A4E2-C6B8E4CA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0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D786D-1482-F08B-E8B9-01DD0E6D9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8C05B-58BE-A38B-D9EE-75045C3B8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9B3AB-DE29-0BF8-6DA0-8E05E19D4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7765-89E3-4BE9-ADFA-A654F2711D5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C4F06-8CFB-A967-2DB3-B26B30502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031A5-73D2-5D7F-92A1-A64E4815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ABAE-D6DC-4B92-A705-13854DB8D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8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824D7-17B7-5AE4-F61A-20FF07677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C5721B-F29B-3B00-3465-091265EAA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8A0E7-13B4-C243-9234-DA42D1302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0496F-08BF-A54E-CF08-E073864F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4C5-54D3-421A-AA1E-00442F863DA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B9952-ED5B-4B1F-977E-5DF284AE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CAC71-3C96-71E8-3FBE-72549ACB1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375C-6D51-4B72-A4E2-C6B8E4CA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0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87B2-908C-1F76-0BAE-21F28D0E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5E742-6570-55AD-5C62-642EDE8A7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99A57-54C6-24BF-6305-3E1897B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4C5-54D3-421A-AA1E-00442F863DA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AD8-814A-60FE-5DF1-50B4D8DCC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CB382-7AC0-696C-D89C-F56FBB66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375C-6D51-4B72-A4E2-C6B8E4CA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8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F0B80-F83F-7972-930F-51B7E0B0C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28452E-959F-6981-0204-60446560C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C09D5-491D-E0FB-9AA3-6BC7F7328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4C5-54D3-421A-AA1E-00442F863DA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272EF-0045-A9BA-6634-51BEB3F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99F32-5B67-0945-EB89-6CA356A8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375C-6D51-4B72-A4E2-C6B8E4CA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1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E21F8-ABDD-45D7-0A57-27F745DE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BC6A2-8E4B-88F7-89D9-76A6C7137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33142-AF65-F465-ABAD-992481CA4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7765-89E3-4BE9-ADFA-A654F2711D5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36A15-F218-1698-D2CF-FAD4834D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4BE8C-3C7E-DCA5-5287-C79247D6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ABAE-D6DC-4B92-A705-13854DB8D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DD6A6-0524-67F8-530C-3F1D73DDD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6D33D-4763-7EB6-1A3E-D80C3CFF2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07541-0494-1C90-21B0-74B4D5643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5F355-8E8D-36E3-2B39-4AEA8F0D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7765-89E3-4BE9-ADFA-A654F2711D5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33D27-7B70-8BB7-B125-41C721CA2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673C8-BFDF-A904-F89C-C258D7203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ABAE-D6DC-4B92-A705-13854DB8D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0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7F3E8-E024-7A1A-F1C6-DDB1A92F0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06E89-D075-FE44-E9B1-87CCB3FE9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B0F79-8A37-5A4E-58C6-0FB74C891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AD46D-5D50-CDFC-7F76-4F44F8F2C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064E1B-2F57-2C5E-B57C-A82F68A82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CB71AC-046E-4514-0690-17B7CC8D9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7765-89E3-4BE9-ADFA-A654F2711D5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8FFB6B-6111-5F2D-2061-3B87C3D0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C5DF3A-FF98-F2DF-6112-34667BB5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ABAE-D6DC-4B92-A705-13854DB8D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1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A7FD5-8E31-AC54-540A-ED6D1096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26189E-2846-A7D4-2EB1-EA9684FB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7765-89E3-4BE9-ADFA-A654F2711D5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6F3A4-D987-DE04-F185-891C0426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4307EA-A137-9DCE-DFEE-E19835E06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ABAE-D6DC-4B92-A705-13854DB8D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7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A08A5-CEA4-569F-1EB8-341E58A0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7765-89E3-4BE9-ADFA-A654F2711D5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3485D-F899-B4AD-4C24-7E3152D5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02472-4353-6EA6-F309-FF0D3C45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ABAE-D6DC-4B92-A705-13854DB8D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984E8-4649-144A-75B4-0650AAE93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243F-6DA8-732C-0EA6-AD4F8C94D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68876-7C92-4463-C3CF-50A46E45B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BD8B7-FCCF-9CE7-C72E-087D42ACC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7765-89E3-4BE9-ADFA-A654F2711D5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F88E4-4D82-0D39-4556-8E1BB49B7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ACF43-68B4-0EEE-CCC4-961D56EFE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ABAE-D6DC-4B92-A705-13854DB8D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7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AAE1-BA0C-1149-71C6-06203871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60F4D9-C768-1B95-03B7-C394E50D8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AE4F1-668F-7BA0-F70D-27621BA98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0C9F8-D7D1-3212-AC19-99D34C30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7765-89E3-4BE9-ADFA-A654F2711D5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5BF67-4C33-5A28-CF28-5605E5AD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2FC72-0F92-6B60-F235-BDDD9377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ABAE-D6DC-4B92-A705-13854DB8D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57306F-3B45-1F35-9C85-5F9FE1D06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92A5B-B154-17C2-45CC-A125E551B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12D4C-C39B-6DFB-0B86-BF84ADCA9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537765-89E3-4BE9-ADFA-A654F2711D5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6CC0F-D8D6-B8B0-43BF-3C9421370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27DBF-9D5D-339F-8EDC-E5373448E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9CABAE-D6DC-4B92-A705-13854DB8D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4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BB5B38-776E-A267-339F-06353A565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126A5-16FE-89F8-C3C9-E0553F683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86C0B-F283-1C35-CE6D-EC0E912FD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32A4C5-54D3-421A-AA1E-00442F863DA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BB95F-D7D6-3869-3791-16AA11CD3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F22E7-8485-BD23-D696-814245011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97375C-6D51-4B72-A4E2-C6B8E4CA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0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ngda.v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154D3996-E1ED-9B75-A922-068800226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AB9DBBC-09A5-17B6-152A-6690D779F726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24A6AF-3674-F58C-4313-1F3C41D43A35}"/>
                  </a:ext>
                </a:extLst>
              </p:cNvPr>
              <p:cNvSpPr txBox="1"/>
              <p:nvPr/>
            </p:nvSpPr>
            <p:spPr>
              <a:xfrm>
                <a:off x="840509" y="840509"/>
                <a:ext cx="6059055" cy="2838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Hải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Vân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hiểm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xuyên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suốt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Nam.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xây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hầm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xuyên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Hải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Vân.</a:t>
                </a:r>
              </a:p>
              <a:p>
                <a:pPr algn="just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Hầm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Hải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Vân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6,28km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157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Hải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Vân.</a:t>
                </a:r>
              </a:p>
              <a:p>
                <a:pPr algn="r"/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Nguồn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http://www.songda.vn)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24A6AF-3674-F58C-4313-1F3C41D43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09" y="840509"/>
                <a:ext cx="6059055" cy="2838213"/>
              </a:xfrm>
              <a:prstGeom prst="rect">
                <a:avLst/>
              </a:prstGeom>
              <a:blipFill>
                <a:blip r:embed="rId3"/>
                <a:stretch>
                  <a:fillRect l="-1610" t="-1720" r="-1509" b="-4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>
            <a:extLst>
              <a:ext uri="{FF2B5EF4-FFF2-40B4-BE49-F238E27FC236}">
                <a16:creationId xmlns:a16="http://schemas.microsoft.com/office/drawing/2014/main" id="{A325593B-6749-F26D-F542-9022B02DE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64" y="472378"/>
            <a:ext cx="4769989" cy="35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5D5EBF9-44F9-081B-FFC2-6E013967045D}"/>
              </a:ext>
            </a:extLst>
          </p:cNvPr>
          <p:cNvSpPr/>
          <p:nvPr/>
        </p:nvSpPr>
        <p:spPr>
          <a:xfrm>
            <a:off x="999746" y="3764436"/>
            <a:ext cx="4984850" cy="1990436"/>
          </a:xfrm>
          <a:prstGeom prst="cloudCallout">
            <a:avLst>
              <a:gd name="adj1" fmla="val -53815"/>
              <a:gd name="adj2" fmla="val 6528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Vân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EB031F-C2CF-BAB8-FD9F-69F0C5B93331}"/>
                  </a:ext>
                </a:extLst>
              </p:cNvPr>
              <p:cNvSpPr txBox="1"/>
              <p:nvPr/>
            </p:nvSpPr>
            <p:spPr>
              <a:xfrm>
                <a:off x="6391564" y="4099609"/>
                <a:ext cx="4904509" cy="991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đèo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Hải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Vân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6,28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157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EB031F-C2CF-BAB8-FD9F-69F0C5B93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564" y="4099609"/>
                <a:ext cx="4904509" cy="991553"/>
              </a:xfrm>
              <a:prstGeom prst="rect">
                <a:avLst/>
              </a:prstGeom>
              <a:blipFill>
                <a:blip r:embed="rId5"/>
                <a:stretch>
                  <a:fillRect l="-1863" t="-49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68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B86D0849-D488-AC74-3A82-01A61DA7C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3225A7-DFC4-83FF-1D9C-3ADA9238697E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0058A9-A420-191F-FBC4-2FB87BB2CEF5}"/>
              </a:ext>
            </a:extLst>
          </p:cNvPr>
          <p:cNvSpPr txBox="1"/>
          <p:nvPr/>
        </p:nvSpPr>
        <p:spPr>
          <a:xfrm>
            <a:off x="748145" y="618836"/>
            <a:ext cx="80633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 Quy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1FE20-0C8C-9BDA-EA71-748DEA9B8BB6}"/>
              </a:ext>
            </a:extLst>
          </p:cNvPr>
          <p:cNvSpPr txBox="1"/>
          <p:nvPr/>
        </p:nvSpPr>
        <p:spPr>
          <a:xfrm>
            <a:off x="748144" y="1325417"/>
            <a:ext cx="62714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68949F-88CC-17DF-4651-F16D783CD5E8}"/>
                  </a:ext>
                </a:extLst>
              </p:cNvPr>
              <p:cNvSpPr txBox="1"/>
              <p:nvPr/>
            </p:nvSpPr>
            <p:spPr>
              <a:xfrm>
                <a:off x="748145" y="1970443"/>
                <a:ext cx="10871200" cy="660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0,2−</m:t>
                    </m:r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68949F-88CC-17DF-4651-F16D783CD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1970443"/>
                <a:ext cx="10871200" cy="660630"/>
              </a:xfrm>
              <a:prstGeom prst="rect">
                <a:avLst/>
              </a:prstGeom>
              <a:blipFill>
                <a:blip r:embed="rId3"/>
                <a:stretch>
                  <a:fillRect l="-1010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2113D1-AC24-9AFF-1BD1-74C895D376A9}"/>
                  </a:ext>
                </a:extLst>
              </p:cNvPr>
              <p:cNvSpPr txBox="1"/>
              <p:nvPr/>
            </p:nvSpPr>
            <p:spPr>
              <a:xfrm>
                <a:off x="2600035" y="2531138"/>
                <a:ext cx="2567708" cy="3556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0,2−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−6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−7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2113D1-AC24-9AFF-1BD1-74C895D37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035" y="2531138"/>
                <a:ext cx="2567708" cy="35568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7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1C527-9B8B-D792-B014-DE4FF3D31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1A67AA6D-CB3A-7A45-32FB-1CC9B05D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20A7AD-0BCE-FD1F-0ACA-3ECA412895FB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B242B-B23D-F6CD-0545-AAD527DDF96D}"/>
              </a:ext>
            </a:extLst>
          </p:cNvPr>
          <p:cNvSpPr txBox="1"/>
          <p:nvPr/>
        </p:nvSpPr>
        <p:spPr>
          <a:xfrm>
            <a:off x="748145" y="618836"/>
            <a:ext cx="80633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 Quy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CB058-C319-7EEA-B4A4-A99E16ECB5F4}"/>
              </a:ext>
            </a:extLst>
          </p:cNvPr>
          <p:cNvSpPr txBox="1"/>
          <p:nvPr/>
        </p:nvSpPr>
        <p:spPr>
          <a:xfrm>
            <a:off x="748144" y="1325417"/>
            <a:ext cx="62714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94F22C-06FA-16BF-45B8-3C5FC27AFD84}"/>
                  </a:ext>
                </a:extLst>
              </p:cNvPr>
              <p:cNvSpPr txBox="1"/>
              <p:nvPr/>
            </p:nvSpPr>
            <p:spPr>
              <a:xfrm>
                <a:off x="748145" y="1970443"/>
                <a:ext cx="10871200" cy="106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−0,4+</m:t>
                    </m:r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−0,6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−1,8+0,375+</m:t>
                    </m:r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94F22C-06FA-16BF-45B8-3C5FC27AF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1970443"/>
                <a:ext cx="10871200" cy="1060996"/>
              </a:xfrm>
              <a:prstGeom prst="rect">
                <a:avLst/>
              </a:prstGeom>
              <a:blipFill>
                <a:blip r:embed="rId3"/>
                <a:stretch>
                  <a:fillRect l="-1010" t="-5172" b="-6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F364CC-C46B-99FB-D283-830A6A38FF43}"/>
                  </a:ext>
                </a:extLst>
              </p:cNvPr>
              <p:cNvSpPr txBox="1"/>
              <p:nvPr/>
            </p:nvSpPr>
            <p:spPr>
              <a:xfrm>
                <a:off x="748143" y="2882080"/>
                <a:ext cx="3642787" cy="2402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−0,4</m:t>
                            </m:r>
                          </m:e>
                        </m:d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−0,6</m:t>
                            </m:r>
                          </m:e>
                        </m:d>
                      </m:e>
                    </m:d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−8</m:t>
                            </m:r>
                          </m:num>
                          <m:den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F364CC-C46B-99FB-D283-830A6A38F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3" y="2882080"/>
                <a:ext cx="3642787" cy="24025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82D273-B22C-7DEF-78EF-B3E9BA63EA0A}"/>
                  </a:ext>
                </a:extLst>
              </p:cNvPr>
              <p:cNvSpPr txBox="1"/>
              <p:nvPr/>
            </p:nvSpPr>
            <p:spPr>
              <a:xfrm>
                <a:off x="7019634" y="2882079"/>
                <a:ext cx="4861529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=0,8−1,8+0,375+0,625</m:t>
                    </m:r>
                  </m:oMath>
                </a14:m>
                <a:r>
                  <a:rPr lang="en-US" sz="2600" b="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0,8−1,8</m:t>
                        </m:r>
                      </m:e>
                    </m: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+(0,375+0,625)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82D273-B22C-7DEF-78EF-B3E9BA63E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634" y="2882079"/>
                <a:ext cx="4861529" cy="1692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22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47961533-5D76-A44B-8AB3-889610F27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69D0CC2-6D10-20A7-5E2B-14A9D6E1318E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BB056-8673-52E1-1D0A-E0977BCACCB8}"/>
              </a:ext>
            </a:extLst>
          </p:cNvPr>
          <p:cNvSpPr txBox="1"/>
          <p:nvPr/>
        </p:nvSpPr>
        <p:spPr>
          <a:xfrm>
            <a:off x="748145" y="618836"/>
            <a:ext cx="80633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 Quy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33A76-39A9-D982-5BF6-6B2B80B8317A}"/>
              </a:ext>
            </a:extLst>
          </p:cNvPr>
          <p:cNvSpPr txBox="1"/>
          <p:nvPr/>
        </p:nvSpPr>
        <p:spPr>
          <a:xfrm>
            <a:off x="748145" y="1325417"/>
            <a:ext cx="338929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Quy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E82648-5A4B-5CE3-E969-8A999EC7A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1848637"/>
            <a:ext cx="1125415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5478B9-6D0F-8DB4-4512-95D07BC9BCE0}"/>
                  </a:ext>
                </a:extLst>
              </p:cNvPr>
              <p:cNvSpPr txBox="1"/>
              <p:nvPr/>
            </p:nvSpPr>
            <p:spPr>
              <a:xfrm>
                <a:off x="1758826" y="1894389"/>
                <a:ext cx="8674346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+ 5 =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Trong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5478B9-6D0F-8DB4-4512-95D07BC9B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826" y="1894389"/>
                <a:ext cx="8674346" cy="1292662"/>
              </a:xfrm>
              <a:prstGeom prst="rect">
                <a:avLst/>
              </a:prstGeom>
              <a:blipFill>
                <a:blip r:embed="rId4"/>
                <a:stretch>
                  <a:fillRect l="-1266" t="-4245" b="-10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FC0C0D-A87C-8C83-09C4-9C845D256702}"/>
                  </a:ext>
                </a:extLst>
              </p:cNvPr>
              <p:cNvSpPr txBox="1"/>
              <p:nvPr/>
            </p:nvSpPr>
            <p:spPr>
              <a:xfrm>
                <a:off x="748145" y="3187051"/>
                <a:ext cx="2990936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+ 5 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=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– 5 </a:t>
                </a: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=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FC0C0D-A87C-8C83-09C4-9C845D256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3187051"/>
                <a:ext cx="2990936" cy="1292662"/>
              </a:xfrm>
              <a:prstGeom prst="rect">
                <a:avLst/>
              </a:prstGeom>
              <a:blipFill>
                <a:blip r:embed="rId5"/>
                <a:stretch>
                  <a:fillRect l="-3673" t="-4245" b="-10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BF30889-CC91-56E5-CA59-2981CC98DA22}"/>
              </a:ext>
            </a:extLst>
          </p:cNvPr>
          <p:cNvSpPr txBox="1"/>
          <p:nvPr/>
        </p:nvSpPr>
        <p:spPr>
          <a:xfrm>
            <a:off x="4485716" y="3187051"/>
            <a:ext cx="553646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 </a:t>
            </a:r>
          </a:p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864075D7-2809-F074-BC93-AC30D2F8E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F0B420-9384-F40C-16DE-3A16F9C516FB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E2B814-CC10-343E-FEFE-0782CF7FB654}"/>
              </a:ext>
            </a:extLst>
          </p:cNvPr>
          <p:cNvSpPr txBox="1"/>
          <p:nvPr/>
        </p:nvSpPr>
        <p:spPr>
          <a:xfrm>
            <a:off x="748145" y="618836"/>
            <a:ext cx="80633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 Quy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EA5E25-BE63-A961-8B29-9E981AFB15B6}"/>
              </a:ext>
            </a:extLst>
          </p:cNvPr>
          <p:cNvSpPr txBox="1"/>
          <p:nvPr/>
        </p:nvSpPr>
        <p:spPr>
          <a:xfrm>
            <a:off x="748145" y="1325417"/>
            <a:ext cx="338929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Quy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F5C503F8-530C-3D6E-FF30-96EBF05A0DC4}"/>
              </a:ext>
            </a:extLst>
          </p:cNvPr>
          <p:cNvSpPr/>
          <p:nvPr/>
        </p:nvSpPr>
        <p:spPr>
          <a:xfrm>
            <a:off x="2203009" y="1654554"/>
            <a:ext cx="7785980" cy="2962713"/>
          </a:xfrm>
          <a:prstGeom prst="horizontalScroll">
            <a:avLst/>
          </a:prstGeom>
          <a:solidFill>
            <a:srgbClr val="FBD5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45E6E-2DEE-5C16-9593-8C3586FDF29C}"/>
              </a:ext>
            </a:extLst>
          </p:cNvPr>
          <p:cNvSpPr txBox="1"/>
          <p:nvPr/>
        </p:nvSpPr>
        <p:spPr>
          <a:xfrm>
            <a:off x="3014803" y="2175499"/>
            <a:ext cx="66814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y = z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→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 = z – y </a:t>
            </a:r>
          </a:p>
          <a:p>
            <a:pPr algn="ct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 – y = z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→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 = z + y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5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8DFF881E-0706-0631-61F2-E5C65496B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F1D830-8080-99E4-33F1-3E33597FB5F6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42D76-474A-CB52-93FA-859D5F6C0EE2}"/>
              </a:ext>
            </a:extLst>
          </p:cNvPr>
          <p:cNvSpPr txBox="1"/>
          <p:nvPr/>
        </p:nvSpPr>
        <p:spPr>
          <a:xfrm>
            <a:off x="748145" y="618836"/>
            <a:ext cx="80633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 Quy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20DFF-6778-7134-8EEE-94BDFC0DF0F3}"/>
              </a:ext>
            </a:extLst>
          </p:cNvPr>
          <p:cNvSpPr txBox="1"/>
          <p:nvPr/>
        </p:nvSpPr>
        <p:spPr>
          <a:xfrm>
            <a:off x="748145" y="1325417"/>
            <a:ext cx="338929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Quy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CCF4DD-9A59-775C-CEA9-A10DE39EAE45}"/>
                  </a:ext>
                </a:extLst>
              </p:cNvPr>
              <p:cNvSpPr txBox="1"/>
              <p:nvPr/>
            </p:nvSpPr>
            <p:spPr>
              <a:xfrm>
                <a:off x="748145" y="1970443"/>
                <a:ext cx="10871200" cy="1060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60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600" i="1" smtClean="0">
                        <a:latin typeface="Cambria Math" panose="02040503050406030204" pitchFamily="18" charset="0"/>
                      </a:rPr>
                      <m:t>=−2,4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=−0,75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CCF4DD-9A59-775C-CEA9-A10DE39EA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1970443"/>
                <a:ext cx="10871200" cy="1060740"/>
              </a:xfrm>
              <a:prstGeom prst="rect">
                <a:avLst/>
              </a:prstGeom>
              <a:blipFill>
                <a:blip r:embed="rId3"/>
                <a:stretch>
                  <a:fillRect l="-1010" t="-5172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525403-8FF7-815A-AF2F-64BDF85BEB57}"/>
                  </a:ext>
                </a:extLst>
              </p:cNvPr>
              <p:cNvSpPr txBox="1"/>
              <p:nvPr/>
            </p:nvSpPr>
            <p:spPr>
              <a:xfrm>
                <a:off x="1051892" y="2882080"/>
                <a:ext cx="2931633" cy="1797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=−2,4−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= 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137</m:t>
                        </m:r>
                      </m:num>
                      <m:den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−137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525403-8FF7-815A-AF2F-64BDF85BE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92" y="2882080"/>
                <a:ext cx="2931633" cy="1797223"/>
              </a:xfrm>
              <a:prstGeom prst="rect">
                <a:avLst/>
              </a:prstGeom>
              <a:blipFill>
                <a:blip r:embed="rId4"/>
                <a:stretch>
                  <a:fillRect l="-3750" b="-2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3D7CC8-AEAC-6240-41DC-0F144BBCED15}"/>
                  </a:ext>
                </a:extLst>
              </p:cNvPr>
              <p:cNvSpPr txBox="1"/>
              <p:nvPr/>
            </p:nvSpPr>
            <p:spPr>
              <a:xfrm>
                <a:off x="7478343" y="3031183"/>
                <a:ext cx="4273055" cy="1792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−0,75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3D7CC8-AEAC-6240-41DC-0F144BBCE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343" y="3031183"/>
                <a:ext cx="4273055" cy="1792735"/>
              </a:xfrm>
              <a:prstGeom prst="rect">
                <a:avLst/>
              </a:prstGeom>
              <a:blipFill>
                <a:blip r:embed="rId5"/>
                <a:stretch>
                  <a:fillRect l="-2568" b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58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BFCFBD75-68F3-FCD5-148D-19C8FDE1C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99BD1F-F7E5-6600-6B1E-7983A908DA67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23DBC2-5737-0DC9-FC96-72B4915D73FA}"/>
              </a:ext>
            </a:extLst>
          </p:cNvPr>
          <p:cNvSpPr txBox="1"/>
          <p:nvPr/>
        </p:nvSpPr>
        <p:spPr>
          <a:xfrm>
            <a:off x="748145" y="618836"/>
            <a:ext cx="80633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 Quy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74BBE-FE3B-1896-871F-9D7549F5FB16}"/>
              </a:ext>
            </a:extLst>
          </p:cNvPr>
          <p:cNvSpPr txBox="1"/>
          <p:nvPr/>
        </p:nvSpPr>
        <p:spPr>
          <a:xfrm>
            <a:off x="748145" y="1325417"/>
            <a:ext cx="338929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Quy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D89181-3BC1-2B7F-224C-267E951F9473}"/>
                  </a:ext>
                </a:extLst>
              </p:cNvPr>
              <p:cNvSpPr txBox="1"/>
              <p:nvPr/>
            </p:nvSpPr>
            <p:spPr>
              <a:xfrm>
                <a:off x="748145" y="1970443"/>
                <a:ext cx="10871200" cy="10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=0,3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D89181-3BC1-2B7F-224C-267E951F9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1970443"/>
                <a:ext cx="10871200" cy="1091261"/>
              </a:xfrm>
              <a:prstGeom prst="rect">
                <a:avLst/>
              </a:prstGeom>
              <a:blipFill>
                <a:blip r:embed="rId3"/>
                <a:stretch>
                  <a:fillRect l="-1010" t="-5028" b="-4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A796DD-6A4F-D45A-A6A5-D4C96BB595B0}"/>
                  </a:ext>
                </a:extLst>
              </p:cNvPr>
              <p:cNvSpPr txBox="1"/>
              <p:nvPr/>
            </p:nvSpPr>
            <p:spPr>
              <a:xfrm>
                <a:off x="748145" y="3061704"/>
                <a:ext cx="3642787" cy="2377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=</m:t>
                    </m:r>
                    <m:r>
                      <a:rPr lang="en-US" sz="26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6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=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−29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A796DD-6A4F-D45A-A6A5-D4C96BB59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3061704"/>
                <a:ext cx="3642787" cy="2377446"/>
              </a:xfrm>
              <a:prstGeom prst="rect">
                <a:avLst/>
              </a:prstGeom>
              <a:blipFill>
                <a:blip r:embed="rId4"/>
                <a:stretch>
                  <a:fillRect l="-3015" b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A2EAB8-1A15-00A8-3522-4AFC8831D2A8}"/>
                  </a:ext>
                </a:extLst>
              </p:cNvPr>
              <p:cNvSpPr txBox="1"/>
              <p:nvPr/>
            </p:nvSpPr>
            <p:spPr>
              <a:xfrm>
                <a:off x="6183745" y="3060759"/>
                <a:ext cx="3642787" cy="1464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−0,3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6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05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−4,05</m:t>
                    </m:r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A2EAB8-1A15-00A8-3522-4AFC8831D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745" y="3060759"/>
                <a:ext cx="3642787" cy="1464055"/>
              </a:xfrm>
              <a:prstGeom prst="rect">
                <a:avLst/>
              </a:prstGeom>
              <a:blipFill>
                <a:blip r:embed="rId5"/>
                <a:stretch>
                  <a:fillRect l="-30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5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4591E521-AFD3-F027-F1F6-7B3688AE1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FBB72F-1D5F-45E1-753B-A6B5F1DE30D5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C80678-4351-7B0B-7435-1E9089D1492C}"/>
              </a:ext>
            </a:extLst>
          </p:cNvPr>
          <p:cNvSpPr txBox="1"/>
          <p:nvPr/>
        </p:nvSpPr>
        <p:spPr>
          <a:xfrm>
            <a:off x="748145" y="618836"/>
            <a:ext cx="500985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, chia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281E6-B722-84DC-749C-605915B97A14}"/>
              </a:ext>
            </a:extLst>
          </p:cNvPr>
          <p:cNvSpPr txBox="1"/>
          <p:nvPr/>
        </p:nvSpPr>
        <p:spPr>
          <a:xfrm>
            <a:off x="748144" y="1325417"/>
            <a:ext cx="520903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Quy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507E6C-6989-2CF5-938A-917755B36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4" y="1848637"/>
            <a:ext cx="1035389" cy="55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25A7A6-F212-1872-DA3B-8C4B9E11EA3A}"/>
              </a:ext>
            </a:extLst>
          </p:cNvPr>
          <p:cNvSpPr txBox="1"/>
          <p:nvPr/>
        </p:nvSpPr>
        <p:spPr>
          <a:xfrm>
            <a:off x="1758826" y="1895331"/>
            <a:ext cx="8674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2BE144-3AC3-3FEB-F590-DD73D624522E}"/>
                  </a:ext>
                </a:extLst>
              </p:cNvPr>
              <p:cNvSpPr txBox="1"/>
              <p:nvPr/>
            </p:nvSpPr>
            <p:spPr>
              <a:xfrm>
                <a:off x="658999" y="2464391"/>
                <a:ext cx="9182117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c) 0,6 .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0,15)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2BE144-3AC3-3FEB-F590-DD73D6245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99" y="2464391"/>
                <a:ext cx="9182117" cy="645048"/>
              </a:xfrm>
              <a:prstGeom prst="rect">
                <a:avLst/>
              </a:prstGeom>
              <a:blipFill>
                <a:blip r:embed="rId4"/>
                <a:stretch>
                  <a:fillRect l="-996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397C06-392E-0FCC-E53E-197E2297B45D}"/>
                  </a:ext>
                </a:extLst>
              </p:cNvPr>
              <p:cNvSpPr txBox="1"/>
              <p:nvPr/>
            </p:nvSpPr>
            <p:spPr>
              <a:xfrm>
                <a:off x="658999" y="3094344"/>
                <a:ext cx="2931633" cy="660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397C06-392E-0FCC-E53E-197E2297B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99" y="3094344"/>
                <a:ext cx="2931633" cy="6606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8FB366-504C-C2E1-F4D2-A95AC9035C46}"/>
                  </a:ext>
                </a:extLst>
              </p:cNvPr>
              <p:cNvSpPr txBox="1"/>
              <p:nvPr/>
            </p:nvSpPr>
            <p:spPr>
              <a:xfrm>
                <a:off x="3352661" y="3094344"/>
                <a:ext cx="2931633" cy="1259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6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en-US" sz="260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8FB366-504C-C2E1-F4D2-A95AC9035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661" y="3094344"/>
                <a:ext cx="2931633" cy="12594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C76C3C-2588-5DEC-3D2B-A46092D4F684}"/>
                  </a:ext>
                </a:extLst>
              </p:cNvPr>
              <p:cNvSpPr txBox="1"/>
              <p:nvPr/>
            </p:nvSpPr>
            <p:spPr>
              <a:xfrm>
                <a:off x="7135553" y="3094343"/>
                <a:ext cx="293163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=−0,09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C76C3C-2588-5DEC-3D2B-A46092D4F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553" y="3094343"/>
                <a:ext cx="293163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7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3D874BC1-8A40-CC60-405A-A5B45D258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DE1BD5-8631-F82B-BD69-9FCEE839B462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49D659-C404-ECAA-DAF6-796877C6EAF1}"/>
              </a:ext>
            </a:extLst>
          </p:cNvPr>
          <p:cNvSpPr txBox="1"/>
          <p:nvPr/>
        </p:nvSpPr>
        <p:spPr>
          <a:xfrm>
            <a:off x="748145" y="618836"/>
            <a:ext cx="500985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, chia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85764-CEBE-CA06-B136-F3BF2B4DC35D}"/>
              </a:ext>
            </a:extLst>
          </p:cNvPr>
          <p:cNvSpPr txBox="1"/>
          <p:nvPr/>
        </p:nvSpPr>
        <p:spPr>
          <a:xfrm>
            <a:off x="748144" y="1325417"/>
            <a:ext cx="520903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Quy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359D57A9-7C44-11A0-DBF8-90D8CBEC767E}"/>
              </a:ext>
            </a:extLst>
          </p:cNvPr>
          <p:cNvSpPr/>
          <p:nvPr/>
        </p:nvSpPr>
        <p:spPr>
          <a:xfrm>
            <a:off x="2343337" y="1530473"/>
            <a:ext cx="7505323" cy="4571584"/>
          </a:xfrm>
          <a:prstGeom prst="horizontalScroll">
            <a:avLst/>
          </a:prstGeom>
          <a:solidFill>
            <a:srgbClr val="DBE5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04C4F-EA65-87AC-ECA1-CC37720FDA2C}"/>
              </a:ext>
            </a:extLst>
          </p:cNvPr>
          <p:cNvSpPr txBox="1"/>
          <p:nvPr/>
        </p:nvSpPr>
        <p:spPr>
          <a:xfrm>
            <a:off x="3014803" y="2175499"/>
            <a:ext cx="668145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334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F67312A8-B7A0-1469-354B-9BEA1FED9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DBEA26-8A57-A7C8-B75A-F58A6A899639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ED8F97-4B74-3B92-94FF-85E9D5E5CB89}"/>
              </a:ext>
            </a:extLst>
          </p:cNvPr>
          <p:cNvSpPr txBox="1"/>
          <p:nvPr/>
        </p:nvSpPr>
        <p:spPr>
          <a:xfrm>
            <a:off x="748145" y="618836"/>
            <a:ext cx="500985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, chia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1E5AC-A3DA-3F71-2108-B7D4D517540C}"/>
              </a:ext>
            </a:extLst>
          </p:cNvPr>
          <p:cNvSpPr txBox="1"/>
          <p:nvPr/>
        </p:nvSpPr>
        <p:spPr>
          <a:xfrm>
            <a:off x="748144" y="1325417"/>
            <a:ext cx="520903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Quy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9D5212-C661-89D9-4F53-1617B48F712C}"/>
                  </a:ext>
                </a:extLst>
              </p:cNvPr>
              <p:cNvSpPr txBox="1"/>
              <p:nvPr/>
            </p:nvSpPr>
            <p:spPr>
              <a:xfrm>
                <a:off x="748145" y="1970443"/>
                <a:ext cx="10871200" cy="10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4: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0,311 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:(−0,25)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9D5212-C661-89D9-4F53-1617B48F7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1970443"/>
                <a:ext cx="10871200" cy="1091261"/>
              </a:xfrm>
              <a:prstGeom prst="rect">
                <a:avLst/>
              </a:prstGeom>
              <a:blipFill>
                <a:blip r:embed="rId3"/>
                <a:stretch>
                  <a:fillRect l="-1010" t="-5028" b="-4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1FB4CD-571F-2A6B-22B7-38C4338D433C}"/>
                  </a:ext>
                </a:extLst>
              </p:cNvPr>
              <p:cNvSpPr txBox="1"/>
              <p:nvPr/>
            </p:nvSpPr>
            <p:spPr>
              <a:xfrm>
                <a:off x="997571" y="3061704"/>
                <a:ext cx="293163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0,311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∙(−0,2)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=−0,0622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1FB4CD-571F-2A6B-22B7-38C4338D4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71" y="3061704"/>
                <a:ext cx="2931633" cy="892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C066A1-63B1-C3E7-E801-8E847B6572C0}"/>
                  </a:ext>
                </a:extLst>
              </p:cNvPr>
              <p:cNvSpPr txBox="1"/>
              <p:nvPr/>
            </p:nvSpPr>
            <p:spPr>
              <a:xfrm>
                <a:off x="7352805" y="3061704"/>
                <a:ext cx="2931633" cy="1264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6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60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−56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C066A1-63B1-C3E7-E801-8E847B657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805" y="3061704"/>
                <a:ext cx="2931633" cy="12647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13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CCBE5636-E3C9-C802-924F-202AF96BC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1D158A-9BD9-713A-6494-4C8FFA72A503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FF8C00-1BA6-CCD5-86B6-7381A3BB12CE}"/>
              </a:ext>
            </a:extLst>
          </p:cNvPr>
          <p:cNvSpPr txBox="1"/>
          <p:nvPr/>
        </p:nvSpPr>
        <p:spPr>
          <a:xfrm>
            <a:off x="748145" y="618836"/>
            <a:ext cx="500985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, chia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15EA4-41E3-D415-6F97-82995C899B61}"/>
              </a:ext>
            </a:extLst>
          </p:cNvPr>
          <p:cNvSpPr txBox="1"/>
          <p:nvPr/>
        </p:nvSpPr>
        <p:spPr>
          <a:xfrm>
            <a:off x="748144" y="1325417"/>
            <a:ext cx="520903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Quy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A1CD5C-23D7-8A03-D546-8E2624948138}"/>
              </a:ext>
            </a:extLst>
          </p:cNvPr>
          <p:cNvSpPr txBox="1"/>
          <p:nvPr/>
        </p:nvSpPr>
        <p:spPr>
          <a:xfrm>
            <a:off x="748145" y="1970443"/>
            <a:ext cx="1087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26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C4B70B-143B-4A11-7F69-CC1D5F83293F}"/>
                  </a:ext>
                </a:extLst>
              </p:cNvPr>
              <p:cNvSpPr txBox="1"/>
              <p:nvPr/>
            </p:nvSpPr>
            <p:spPr>
              <a:xfrm>
                <a:off x="748144" y="2481100"/>
                <a:ext cx="6558003" cy="3207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Hải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Vân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hiểm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xuyên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suốt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Nam.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xây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hầm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xuyên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Hải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Vân.</a:t>
                </a:r>
              </a:p>
              <a:p>
                <a:pPr algn="just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Hầm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Hải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Vân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6,28km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157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Hải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Vân.</a:t>
                </a:r>
              </a:p>
              <a:p>
                <a:pPr algn="r"/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Nguồn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http://www.songda.vn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Hải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Vân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ki-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C4B70B-143B-4A11-7F69-CC1D5F832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4" y="2481100"/>
                <a:ext cx="6558003" cy="3207545"/>
              </a:xfrm>
              <a:prstGeom prst="rect">
                <a:avLst/>
              </a:prstGeom>
              <a:blipFill>
                <a:blip r:embed="rId4"/>
                <a:stretch>
                  <a:fillRect l="-1487" t="-1521" r="-1394" b="-3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347181-64F3-6C17-C88B-6E209C1839AF}"/>
                  </a:ext>
                </a:extLst>
              </p:cNvPr>
              <p:cNvSpPr txBox="1"/>
              <p:nvPr/>
            </p:nvSpPr>
            <p:spPr>
              <a:xfrm>
                <a:off x="7306147" y="2754860"/>
                <a:ext cx="4313198" cy="17302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đèo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Hải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Vân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6,28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157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 (km)</a:t>
                </a:r>
              </a:p>
              <a:p>
                <a:pPr algn="just"/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đèo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Hải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Vân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20km.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347181-64F3-6C17-C88B-6E209C183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147" y="2754860"/>
                <a:ext cx="4313198" cy="1730217"/>
              </a:xfrm>
              <a:prstGeom prst="rect">
                <a:avLst/>
              </a:prstGeom>
              <a:blipFill>
                <a:blip r:embed="rId5"/>
                <a:stretch>
                  <a:fillRect l="-2113" t="-2439" r="-1831" b="-6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62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0861860C-1D43-B490-7CAF-2DECD7E62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835B9A-540E-0074-6243-521B80C4C881}"/>
              </a:ext>
            </a:extLst>
          </p:cNvPr>
          <p:cNvSpPr/>
          <p:nvPr/>
        </p:nvSpPr>
        <p:spPr>
          <a:xfrm>
            <a:off x="3243296" y="1156642"/>
            <a:ext cx="5705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cap="none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FVN Indulge Script" pitchFamily="50" charset="0"/>
              </a:rPr>
              <a:t>Chương</a:t>
            </a:r>
            <a:r>
              <a:rPr lang="en-US" sz="44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FVN Indulge Script" pitchFamily="50" charset="0"/>
              </a:rPr>
              <a:t> I. </a:t>
            </a:r>
            <a:r>
              <a:rPr lang="en-US" sz="44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FVN Indulge Script" pitchFamily="50" charset="0"/>
              </a:rPr>
              <a:t>Số</a:t>
            </a:r>
            <a:r>
              <a:rPr lang="en-US" sz="44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FVN Indulge Script" pitchFamily="50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FVN Indulge Script" pitchFamily="50" charset="0"/>
              </a:rPr>
              <a:t>hữu</a:t>
            </a:r>
            <a:r>
              <a:rPr lang="en-US" sz="44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FVN Indulge Script" pitchFamily="50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FVN Indulge Script" pitchFamily="50" charset="0"/>
              </a:rPr>
              <a:t>tỉ</a:t>
            </a:r>
            <a:endParaRPr lang="en-US" sz="4400" b="1" cap="none" spc="5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FVN Indulge Script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1F41AF-AF58-8570-64EA-DCA5005F43B9}"/>
              </a:ext>
            </a:extLst>
          </p:cNvPr>
          <p:cNvSpPr/>
          <p:nvPr/>
        </p:nvSpPr>
        <p:spPr>
          <a:xfrm>
            <a:off x="2636676" y="2551837"/>
            <a:ext cx="69186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Bài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 2.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Cộng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,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trừ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,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nhân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, chia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số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hữu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tỉ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VN-Capric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4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EAC3FE5F-77F9-F2CC-4E48-8A3950F27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0886C4-A1CA-3788-3C06-77A9B7AC1B79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FAA67-6600-5259-37CA-A41F374DCCEC}"/>
              </a:ext>
            </a:extLst>
          </p:cNvPr>
          <p:cNvSpPr txBox="1"/>
          <p:nvPr/>
        </p:nvSpPr>
        <p:spPr>
          <a:xfrm>
            <a:off x="748145" y="618836"/>
            <a:ext cx="500985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, chia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CDEFD-5C6E-C3B6-2EC8-FDB71E446787}"/>
              </a:ext>
            </a:extLst>
          </p:cNvPr>
          <p:cNvSpPr txBox="1"/>
          <p:nvPr/>
        </p:nvSpPr>
        <p:spPr>
          <a:xfrm>
            <a:off x="748144" y="1325417"/>
            <a:ext cx="520903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Quy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542D34-9A9E-E71E-B746-CC20BEAC5B72}"/>
                  </a:ext>
                </a:extLst>
              </p:cNvPr>
              <p:cNvSpPr txBox="1"/>
              <p:nvPr/>
            </p:nvSpPr>
            <p:spPr>
              <a:xfrm>
                <a:off x="748145" y="1970443"/>
                <a:ext cx="10871200" cy="1460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5: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tỉnh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 Trong 1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ô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ô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mất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lâu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AB?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542D34-9A9E-E71E-B746-CC20BEAC5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1970443"/>
                <a:ext cx="10871200" cy="1460849"/>
              </a:xfrm>
              <a:prstGeom prst="rect">
                <a:avLst/>
              </a:prstGeom>
              <a:blipFill>
                <a:blip r:embed="rId3"/>
                <a:stretch>
                  <a:fillRect l="-1010" t="-3750" r="-10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CD5CD7-0765-B40B-1573-3E861E5FAAE2}"/>
                  </a:ext>
                </a:extLst>
              </p:cNvPr>
              <p:cNvSpPr txBox="1"/>
              <p:nvPr/>
            </p:nvSpPr>
            <p:spPr>
              <a:xfrm>
                <a:off x="748145" y="3428999"/>
                <a:ext cx="10871200" cy="1635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/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giờ.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CD5CD7-0765-B40B-1573-3E861E5FA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3428999"/>
                <a:ext cx="10871200" cy="1635448"/>
              </a:xfrm>
              <a:prstGeom prst="rect">
                <a:avLst/>
              </a:prstGeom>
              <a:blipFill>
                <a:blip r:embed="rId4"/>
                <a:stretch>
                  <a:fillRect l="-1010" t="-3346" b="-2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3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3BEA0A23-90D2-DCBD-244A-E741BE4BE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69A480-374E-171F-9600-38F24B7286BA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80A44-B2F9-ADA2-0584-102C641F3606}"/>
              </a:ext>
            </a:extLst>
          </p:cNvPr>
          <p:cNvSpPr txBox="1"/>
          <p:nvPr/>
        </p:nvSpPr>
        <p:spPr>
          <a:xfrm>
            <a:off x="748145" y="618836"/>
            <a:ext cx="80633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, chia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tỉ</a:t>
            </a:r>
            <a:endParaRPr lang="en-US" sz="3200" dirty="0">
              <a:solidFill>
                <a:srgbClr val="C00000"/>
              </a:solidFill>
              <a:latin typeface="DFVN Lucky Skirt" pitchFamily="50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4B1ED-5C57-3229-F5B2-DBEB43814A42}"/>
              </a:ext>
            </a:extLst>
          </p:cNvPr>
          <p:cNvSpPr txBox="1"/>
          <p:nvPr/>
        </p:nvSpPr>
        <p:spPr>
          <a:xfrm>
            <a:off x="748144" y="1325417"/>
            <a:ext cx="62714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86B67-A3D9-D5CB-E051-F4E810FA3A16}"/>
              </a:ext>
            </a:extLst>
          </p:cNvPr>
          <p:cNvSpPr txBox="1"/>
          <p:nvPr/>
        </p:nvSpPr>
        <p:spPr>
          <a:xfrm>
            <a:off x="1838046" y="1910292"/>
            <a:ext cx="86743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D88F6C-A242-6C38-C338-C8D70D42C211}"/>
              </a:ext>
            </a:extLst>
          </p:cNvPr>
          <p:cNvGraphicFramePr>
            <a:graphicFrameLocks noGrp="1"/>
          </p:cNvGraphicFramePr>
          <p:nvPr/>
        </p:nvGraphicFramePr>
        <p:xfrm>
          <a:off x="2031999" y="2464390"/>
          <a:ext cx="8128000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211644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92495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 hiệu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6538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 hoán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. b = b .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893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hợp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 . b) . c = a . (b . 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6356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. 1 = 1 .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5921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phối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. b + a . c = a . (b + c)</a:t>
                      </a:r>
                    </a:p>
                    <a:p>
                      <a:pPr algn="ctr"/>
                      <a:r>
                        <a:rPr lang="en-US" sz="2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. b – a . c = a . (b – 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6078422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480C3ADD-8323-C22A-80EB-3F24E5ED4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4" y="1880113"/>
            <a:ext cx="1089902" cy="58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09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10890D03-34E4-DE29-AE9C-ADBECDA28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CF97E5-A5BF-C998-00BA-A8381F600CC3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7D23F-488C-A0FF-7A4B-7E47B578851B}"/>
              </a:ext>
            </a:extLst>
          </p:cNvPr>
          <p:cNvSpPr txBox="1"/>
          <p:nvPr/>
        </p:nvSpPr>
        <p:spPr>
          <a:xfrm>
            <a:off x="748145" y="618836"/>
            <a:ext cx="80633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, chia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tỉ</a:t>
            </a:r>
            <a:endParaRPr lang="en-US" sz="3200" dirty="0">
              <a:solidFill>
                <a:srgbClr val="C00000"/>
              </a:solidFill>
              <a:latin typeface="DFVN Lucky Skirt" pitchFamily="50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B7C161-5E73-6AD5-11D4-439B4C6AFA56}"/>
              </a:ext>
            </a:extLst>
          </p:cNvPr>
          <p:cNvSpPr txBox="1"/>
          <p:nvPr/>
        </p:nvSpPr>
        <p:spPr>
          <a:xfrm>
            <a:off x="748144" y="1325417"/>
            <a:ext cx="62714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04419E69-AEBE-B247-DDF3-2B7A99AEDAF4}"/>
              </a:ext>
            </a:extLst>
          </p:cNvPr>
          <p:cNvSpPr/>
          <p:nvPr/>
        </p:nvSpPr>
        <p:spPr>
          <a:xfrm>
            <a:off x="2623996" y="1926024"/>
            <a:ext cx="6944008" cy="3115329"/>
          </a:xfrm>
          <a:prstGeom prst="horizontalScroll">
            <a:avLst/>
          </a:prstGeom>
          <a:solidFill>
            <a:srgbClr val="DFB5A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DE33D-C096-00BD-4853-AF9FEAD6CAE2}"/>
              </a:ext>
            </a:extLst>
          </p:cNvPr>
          <p:cNvSpPr txBox="1"/>
          <p:nvPr/>
        </p:nvSpPr>
        <p:spPr>
          <a:xfrm>
            <a:off x="3232089" y="2505009"/>
            <a:ext cx="62106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197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20587824-506F-63BD-6ED3-4367F63A4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44A25E-37B5-1800-5875-3D9430B6CD01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4CA1F7-40B9-5FF0-4D9C-573E847E556E}"/>
              </a:ext>
            </a:extLst>
          </p:cNvPr>
          <p:cNvSpPr txBox="1"/>
          <p:nvPr/>
        </p:nvSpPr>
        <p:spPr>
          <a:xfrm>
            <a:off x="748145" y="618836"/>
            <a:ext cx="80633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, chia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tỉ</a:t>
            </a:r>
            <a:endParaRPr lang="en-US" sz="3200" dirty="0">
              <a:solidFill>
                <a:srgbClr val="C00000"/>
              </a:solidFill>
              <a:latin typeface="DFVN Lucky Skirt" pitchFamily="50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48CAE6-F845-2700-3936-1A8F1FB64CE6}"/>
              </a:ext>
            </a:extLst>
          </p:cNvPr>
          <p:cNvSpPr txBox="1"/>
          <p:nvPr/>
        </p:nvSpPr>
        <p:spPr>
          <a:xfrm>
            <a:off x="748144" y="1325417"/>
            <a:ext cx="62714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7E1B7E-4E97-FFE5-072D-65C60F7B1AE5}"/>
                  </a:ext>
                </a:extLst>
              </p:cNvPr>
              <p:cNvSpPr txBox="1"/>
              <p:nvPr/>
            </p:nvSpPr>
            <p:spPr>
              <a:xfrm>
                <a:off x="748145" y="1970443"/>
                <a:ext cx="10871200" cy="10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5: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(−0,6)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en-US" sz="2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60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6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60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−2,34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(−0,34)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7E1B7E-4E97-FFE5-072D-65C60F7B1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1970443"/>
                <a:ext cx="10871200" cy="1091261"/>
              </a:xfrm>
              <a:prstGeom prst="rect">
                <a:avLst/>
              </a:prstGeom>
              <a:blipFill>
                <a:blip r:embed="rId3"/>
                <a:stretch>
                  <a:fillRect l="-1010" t="-5028" b="-4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674F7E-BFD4-E342-F3D6-A02B2DC60C6E}"/>
                  </a:ext>
                </a:extLst>
              </p:cNvPr>
              <p:cNvSpPr txBox="1"/>
              <p:nvPr/>
            </p:nvSpPr>
            <p:spPr>
              <a:xfrm>
                <a:off x="748144" y="3061704"/>
                <a:ext cx="2567708" cy="296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60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60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6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674F7E-BFD4-E342-F3D6-A02B2DC60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4" y="3061704"/>
                <a:ext cx="2567708" cy="29661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660464-8759-D5E1-750A-90AAB5B2C41B}"/>
                  </a:ext>
                </a:extLst>
              </p:cNvPr>
              <p:cNvSpPr txBox="1"/>
              <p:nvPr/>
            </p:nvSpPr>
            <p:spPr>
              <a:xfrm>
                <a:off x="7165542" y="3061704"/>
                <a:ext cx="4585855" cy="1785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6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−2,34</m:t>
                            </m:r>
                          </m:e>
                        </m:d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−0,34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6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660464-8759-D5E1-750A-90AAB5B2C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542" y="3061704"/>
                <a:ext cx="4585855" cy="17854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89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9AED4317-0B9E-FBB0-2BD9-BDE87B1BE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1067CF-E244-9040-B4E8-DAF347DAA76A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50EACC-07AC-61F4-1D0D-00A4B0D59E0D}"/>
              </a:ext>
            </a:extLst>
          </p:cNvPr>
          <p:cNvSpPr txBox="1"/>
          <p:nvPr/>
        </p:nvSpPr>
        <p:spPr>
          <a:xfrm>
            <a:off x="748145" y="618836"/>
            <a:ext cx="80633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, chia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tỉ</a:t>
            </a:r>
            <a:endParaRPr lang="en-US" sz="3200" dirty="0">
              <a:solidFill>
                <a:srgbClr val="C00000"/>
              </a:solidFill>
              <a:latin typeface="DFVN Lucky Skirt" pitchFamily="50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9ADB73-EF58-ADCF-A28C-09386194DB9A}"/>
              </a:ext>
            </a:extLst>
          </p:cNvPr>
          <p:cNvSpPr txBox="1"/>
          <p:nvPr/>
        </p:nvSpPr>
        <p:spPr>
          <a:xfrm>
            <a:off x="748144" y="1325417"/>
            <a:ext cx="62714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DAA8D3-8977-EC5F-844D-A5F749DBE979}"/>
                  </a:ext>
                </a:extLst>
              </p:cNvPr>
              <p:cNvSpPr txBox="1"/>
              <p:nvPr/>
            </p:nvSpPr>
            <p:spPr>
              <a:xfrm>
                <a:off x="748145" y="1970443"/>
                <a:ext cx="10871200" cy="1060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6: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−2,5</m:t>
                        </m:r>
                      </m:e>
                    </m:d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				b)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0,8⋅</m:t>
                    </m:r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−0,2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DAA8D3-8977-EC5F-844D-A5F749DBE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1970443"/>
                <a:ext cx="10871200" cy="1060290"/>
              </a:xfrm>
              <a:prstGeom prst="rect">
                <a:avLst/>
              </a:prstGeom>
              <a:blipFill>
                <a:blip r:embed="rId3"/>
                <a:stretch>
                  <a:fillRect l="-1010" t="-5172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22EC3B-B152-F70A-6087-4FE15A6B2F63}"/>
                  </a:ext>
                </a:extLst>
              </p:cNvPr>
              <p:cNvSpPr txBox="1"/>
              <p:nvPr/>
            </p:nvSpPr>
            <p:spPr>
              <a:xfrm>
                <a:off x="748144" y="3061704"/>
                <a:ext cx="2567708" cy="1460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6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6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−2,5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6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−2,5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22EC3B-B152-F70A-6087-4FE15A6B2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4" y="3061704"/>
                <a:ext cx="2567708" cy="1460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335F6E-C796-143A-F379-19AEF4C83179}"/>
                  </a:ext>
                </a:extLst>
              </p:cNvPr>
              <p:cNvSpPr txBox="1"/>
              <p:nvPr/>
            </p:nvSpPr>
            <p:spPr>
              <a:xfrm>
                <a:off x="7219863" y="3030733"/>
                <a:ext cx="4399482" cy="336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6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6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6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335F6E-C796-143A-F379-19AEF4C83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863" y="3030733"/>
                <a:ext cx="4399482" cy="33684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17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868CAABE-900B-CAAE-E133-1E04AB1F2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F82CC1-227A-C0FA-CDBA-476BB7FBAC0C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73CF33-B0EE-446E-CEAE-5418571E5BD7}"/>
              </a:ext>
            </a:extLst>
          </p:cNvPr>
          <p:cNvSpPr txBox="1"/>
          <p:nvPr/>
        </p:nvSpPr>
        <p:spPr>
          <a:xfrm>
            <a:off x="748145" y="618836"/>
            <a:ext cx="80633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, chia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tỉ</a:t>
            </a:r>
            <a:endParaRPr lang="en-US" sz="3200" dirty="0">
              <a:solidFill>
                <a:srgbClr val="C00000"/>
              </a:solidFill>
              <a:latin typeface="DFVN Lucky Skirt" pitchFamily="50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CC98F9-456A-D678-7EE3-698A84E48778}"/>
              </a:ext>
            </a:extLst>
          </p:cNvPr>
          <p:cNvSpPr txBox="1"/>
          <p:nvPr/>
        </p:nvSpPr>
        <p:spPr>
          <a:xfrm>
            <a:off x="748144" y="1325417"/>
            <a:ext cx="62714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A60066-2790-A5BD-52ED-6A6298350273}"/>
                  </a:ext>
                </a:extLst>
              </p:cNvPr>
              <p:cNvSpPr txBox="1"/>
              <p:nvPr/>
            </p:nvSpPr>
            <p:spPr>
              <a:xfrm>
                <a:off x="1838046" y="1910292"/>
                <a:ext cx="8674346" cy="627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 n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0).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A60066-2790-A5BD-52ED-6A6298350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046" y="1910292"/>
                <a:ext cx="8674346" cy="627736"/>
              </a:xfrm>
              <a:prstGeom prst="rect">
                <a:avLst/>
              </a:prstGeom>
              <a:blipFill>
                <a:blip r:embed="rId3"/>
                <a:stretch>
                  <a:fillRect l="-1266" t="-1942" b="-9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44B8A82D-B866-1B3E-03B2-339D8C1C7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4" y="1867462"/>
            <a:ext cx="1098392" cy="57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E886E1-CC4A-0E8E-1057-85125D22A409}"/>
                  </a:ext>
                </a:extLst>
              </p:cNvPr>
              <p:cNvSpPr txBox="1"/>
              <p:nvPr/>
            </p:nvSpPr>
            <p:spPr>
              <a:xfrm>
                <a:off x="748144" y="2488393"/>
                <a:ext cx="8674346" cy="627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E886E1-CC4A-0E8E-1057-85125D22A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4" y="2488393"/>
                <a:ext cx="8674346" cy="627736"/>
              </a:xfrm>
              <a:prstGeom prst="rect">
                <a:avLst/>
              </a:prstGeom>
              <a:blipFill>
                <a:blip r:embed="rId5"/>
                <a:stretch>
                  <a:fillRect l="-1265" t="-1942" b="-9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A62B1BEB-A2D6-93DF-C82E-7787586D4DB0}"/>
              </a:ext>
            </a:extLst>
          </p:cNvPr>
          <p:cNvSpPr/>
          <p:nvPr/>
        </p:nvSpPr>
        <p:spPr>
          <a:xfrm>
            <a:off x="1405261" y="3294406"/>
            <a:ext cx="6593667" cy="1723880"/>
          </a:xfrm>
          <a:prstGeom prst="wedgeRectCallout">
            <a:avLst>
              <a:gd name="adj1" fmla="val 39727"/>
              <a:gd name="adj2" fmla="val 79369"/>
            </a:avLst>
          </a:prstGeom>
          <a:solidFill>
            <a:srgbClr val="F4DBB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895377C-33B8-761C-0F56-05F170492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338" y="2909418"/>
            <a:ext cx="2296279" cy="272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26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35AC5007-511A-594E-E8F3-7EEECF7A4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02729D-7B9F-FD57-C50C-ACEBCC6327EE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7256F-8D76-D73B-302E-EEFDD5856795}"/>
              </a:ext>
            </a:extLst>
          </p:cNvPr>
          <p:cNvSpPr txBox="1"/>
          <p:nvPr/>
        </p:nvSpPr>
        <p:spPr>
          <a:xfrm>
            <a:off x="748145" y="618836"/>
            <a:ext cx="80633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, chia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tỉ</a:t>
            </a:r>
            <a:endParaRPr lang="en-US" sz="3200" dirty="0">
              <a:solidFill>
                <a:srgbClr val="C00000"/>
              </a:solidFill>
              <a:latin typeface="DFVN Lucky Skirt" pitchFamily="50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B80E6-7775-A8B4-11F6-85AB563B209D}"/>
              </a:ext>
            </a:extLst>
          </p:cNvPr>
          <p:cNvSpPr txBox="1"/>
          <p:nvPr/>
        </p:nvSpPr>
        <p:spPr>
          <a:xfrm>
            <a:off x="748144" y="1325417"/>
            <a:ext cx="62714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6815C68E-56D7-A86C-771A-772718822576}"/>
              </a:ext>
            </a:extLst>
          </p:cNvPr>
          <p:cNvSpPr/>
          <p:nvPr/>
        </p:nvSpPr>
        <p:spPr>
          <a:xfrm>
            <a:off x="1930651" y="1926024"/>
            <a:ext cx="8330697" cy="3606559"/>
          </a:xfrm>
          <a:prstGeom prst="horizontalScroll">
            <a:avLst/>
          </a:prstGeom>
          <a:solidFill>
            <a:srgbClr val="FFC9C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5E35AE-657B-D6E1-CFE6-330039F67BAD}"/>
                  </a:ext>
                </a:extLst>
              </p:cNvPr>
              <p:cNvSpPr txBox="1"/>
              <p:nvPr/>
            </p:nvSpPr>
            <p:spPr>
              <a:xfrm>
                <a:off x="2584011" y="2553179"/>
                <a:ext cx="7469107" cy="2360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b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5E35AE-657B-D6E1-CFE6-330039F67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011" y="2553179"/>
                <a:ext cx="7469107" cy="2360839"/>
              </a:xfrm>
              <a:prstGeom prst="rect">
                <a:avLst/>
              </a:prstGeom>
              <a:blipFill>
                <a:blip r:embed="rId3"/>
                <a:stretch>
                  <a:fillRect l="-1306" r="-1469" b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65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38A0F9B7-7D15-50C5-78BF-A5C0257BC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BE26F4B-CA5D-31EF-5A1C-EF8919DFEF95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8A8245-C98B-3D11-E14B-079FA7ADFAA2}"/>
              </a:ext>
            </a:extLst>
          </p:cNvPr>
          <p:cNvSpPr txBox="1"/>
          <p:nvPr/>
        </p:nvSpPr>
        <p:spPr>
          <a:xfrm>
            <a:off x="748145" y="618836"/>
            <a:ext cx="80633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, chia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tỉ</a:t>
            </a:r>
            <a:endParaRPr lang="en-US" sz="3200" dirty="0">
              <a:solidFill>
                <a:srgbClr val="C00000"/>
              </a:solidFill>
              <a:latin typeface="DFVN Lucky Skirt" pitchFamily="50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EEF0B-29DD-6D4F-5228-0A1962FB89DC}"/>
              </a:ext>
            </a:extLst>
          </p:cNvPr>
          <p:cNvSpPr txBox="1"/>
          <p:nvPr/>
        </p:nvSpPr>
        <p:spPr>
          <a:xfrm>
            <a:off x="748144" y="1325417"/>
            <a:ext cx="62714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345C38-3E59-9617-4452-82942012C340}"/>
                  </a:ext>
                </a:extLst>
              </p:cNvPr>
              <p:cNvSpPr txBox="1"/>
              <p:nvPr/>
            </p:nvSpPr>
            <p:spPr>
              <a:xfrm>
                <a:off x="748145" y="1970443"/>
                <a:ext cx="10871200" cy="105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6: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b)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−0,25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345C38-3E59-9617-4452-82942012C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1970443"/>
                <a:ext cx="10871200" cy="1056571"/>
              </a:xfrm>
              <a:prstGeom prst="rect">
                <a:avLst/>
              </a:prstGeom>
              <a:blipFill>
                <a:blip r:embed="rId3"/>
                <a:stretch>
                  <a:fillRect l="-1010" t="-5172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F7C7C9-0FDF-463C-1945-5B070E4F6DE5}"/>
                  </a:ext>
                </a:extLst>
              </p:cNvPr>
              <p:cNvSpPr txBox="1"/>
              <p:nvPr/>
            </p:nvSpPr>
            <p:spPr>
              <a:xfrm>
                <a:off x="748144" y="3061704"/>
                <a:ext cx="8063346" cy="1060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0,25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: (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0,25) 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F7C7C9-0FDF-463C-1945-5B070E4F6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4" y="3061704"/>
                <a:ext cx="8063346" cy="1060418"/>
              </a:xfrm>
              <a:prstGeom prst="rect">
                <a:avLst/>
              </a:prstGeom>
              <a:blipFill>
                <a:blip r:embed="rId4"/>
                <a:stretch>
                  <a:fillRect l="-1362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49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5E34B-8215-9A6C-3313-E537CD5A3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A7D9375D-CC17-E829-7ADE-BAC1D2B66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619EBE9-76BB-0C3E-9FF5-5570470BACC3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9DDBA7-7BED-3F30-3C84-5B5C92F31CE9}"/>
              </a:ext>
            </a:extLst>
          </p:cNvPr>
          <p:cNvSpPr txBox="1"/>
          <p:nvPr/>
        </p:nvSpPr>
        <p:spPr>
          <a:xfrm>
            <a:off x="748145" y="618836"/>
            <a:ext cx="80633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, chia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tỉ</a:t>
            </a:r>
            <a:endParaRPr lang="en-US" sz="3200" dirty="0">
              <a:solidFill>
                <a:srgbClr val="C00000"/>
              </a:solidFill>
              <a:latin typeface="DFVN Lucky Skirt" pitchFamily="50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38D61A-BB64-A6E4-5497-07B5B2F7D73B}"/>
              </a:ext>
            </a:extLst>
          </p:cNvPr>
          <p:cNvSpPr txBox="1"/>
          <p:nvPr/>
        </p:nvSpPr>
        <p:spPr>
          <a:xfrm>
            <a:off x="748144" y="1325417"/>
            <a:ext cx="62714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87DC0B-2323-8ED8-2211-7ACA6BB6B454}"/>
                  </a:ext>
                </a:extLst>
              </p:cNvPr>
              <p:cNvSpPr txBox="1"/>
              <p:nvPr/>
            </p:nvSpPr>
            <p:spPr>
              <a:xfrm>
                <a:off x="748145" y="1970443"/>
                <a:ext cx="10871200" cy="1093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7: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b)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−13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87DC0B-2323-8ED8-2211-7ACA6BB6B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1970443"/>
                <a:ext cx="10871200" cy="1093697"/>
              </a:xfrm>
              <a:prstGeom prst="rect">
                <a:avLst/>
              </a:prstGeom>
              <a:blipFill>
                <a:blip r:embed="rId3"/>
                <a:stretch>
                  <a:fillRect l="-1010" t="-50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5FA2B7-0CA4-FC1E-5413-34F9C79B2144}"/>
                  </a:ext>
                </a:extLst>
              </p:cNvPr>
              <p:cNvSpPr txBox="1"/>
              <p:nvPr/>
            </p:nvSpPr>
            <p:spPr>
              <a:xfrm>
                <a:off x="748144" y="3061704"/>
                <a:ext cx="8063346" cy="1231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: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 :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: (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5FA2B7-0CA4-FC1E-5413-34F9C79B2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4" y="3061704"/>
                <a:ext cx="8063346" cy="1231299"/>
              </a:xfrm>
              <a:prstGeom prst="rect">
                <a:avLst/>
              </a:prstGeom>
              <a:blipFill>
                <a:blip r:embed="rId4"/>
                <a:stretch>
                  <a:fillRect l="-1362" b="-4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51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9F739770-B68B-13AE-B059-4775E79BF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EA0E20-DA7F-6011-F5F0-B4C410A8A6A9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614FFA-AD82-C0EB-6781-74BBFEC3D9AD}"/>
              </a:ext>
            </a:extLst>
          </p:cNvPr>
          <p:cNvSpPr txBox="1"/>
          <p:nvPr/>
        </p:nvSpPr>
        <p:spPr>
          <a:xfrm>
            <a:off x="748145" y="618836"/>
            <a:ext cx="266501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tập</a:t>
            </a:r>
            <a:endParaRPr lang="en-US" sz="3200" dirty="0">
              <a:solidFill>
                <a:srgbClr val="C00000"/>
              </a:solidFill>
              <a:latin typeface="DFVN Lucky Skirt" pitchFamily="50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76331B-BD61-45BF-0DDE-6D94C1040324}"/>
                  </a:ext>
                </a:extLst>
              </p:cNvPr>
              <p:cNvSpPr txBox="1"/>
              <p:nvPr/>
            </p:nvSpPr>
            <p:spPr>
              <a:xfrm>
                <a:off x="721259" y="1274275"/>
                <a:ext cx="10722596" cy="1096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 (SGK – 16).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−0,125+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+1,125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76331B-BD61-45BF-0DDE-6D94C1040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59" y="1274275"/>
                <a:ext cx="10722596" cy="1096198"/>
              </a:xfrm>
              <a:prstGeom prst="rect">
                <a:avLst/>
              </a:prstGeom>
              <a:blipFill>
                <a:blip r:embed="rId3"/>
                <a:stretch>
                  <a:fillRect l="-1023" t="-50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E3B897-2F3A-9F68-6893-1B6EBC23DD70}"/>
                  </a:ext>
                </a:extLst>
              </p:cNvPr>
              <p:cNvSpPr txBox="1"/>
              <p:nvPr/>
            </p:nvSpPr>
            <p:spPr>
              <a:xfrm>
                <a:off x="721259" y="2370473"/>
                <a:ext cx="4620286" cy="2429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−0,125+1,125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−(0,125−1,125)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−(−1)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E3B897-2F3A-9F68-6893-1B6EBC23D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59" y="2370473"/>
                <a:ext cx="4620286" cy="2429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282F5B-DFC0-DB6E-EB87-000D8B575417}"/>
                  </a:ext>
                </a:extLst>
              </p:cNvPr>
              <p:cNvSpPr txBox="1"/>
              <p:nvPr/>
            </p:nvSpPr>
            <p:spPr>
              <a:xfrm>
                <a:off x="7134404" y="2370472"/>
                <a:ext cx="4620286" cy="2394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den>
                        </m:f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∙(−1)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282F5B-DFC0-DB6E-EB87-000D8B575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404" y="2370472"/>
                <a:ext cx="4620286" cy="23946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77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A586B396-7032-0E34-62EC-069AB17B0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80040E3-2C02-3832-0035-60D611FC3978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A5CA7DD-B036-FFAA-448C-19B512FAEA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02936"/>
              </p:ext>
            </p:extLst>
          </p:nvPr>
        </p:nvGraphicFramePr>
        <p:xfrm>
          <a:off x="2031999" y="7196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5F0263E-5ADA-046A-E8D1-9FA59391554F}"/>
              </a:ext>
            </a:extLst>
          </p:cNvPr>
          <p:cNvSpPr txBox="1"/>
          <p:nvPr/>
        </p:nvSpPr>
        <p:spPr>
          <a:xfrm>
            <a:off x="2456873" y="1337555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44730F-0854-C906-B308-D1098EFCC7AD}"/>
              </a:ext>
            </a:extLst>
          </p:cNvPr>
          <p:cNvSpPr txBox="1"/>
          <p:nvPr/>
        </p:nvSpPr>
        <p:spPr>
          <a:xfrm>
            <a:off x="2867891" y="2985791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6D084-7BD9-1E98-E0D3-87D4C488CF60}"/>
              </a:ext>
            </a:extLst>
          </p:cNvPr>
          <p:cNvSpPr txBox="1"/>
          <p:nvPr/>
        </p:nvSpPr>
        <p:spPr>
          <a:xfrm>
            <a:off x="2456872" y="4649868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2682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45157448-E3CF-3FBE-B2E6-8B2C7587C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B9F2E3D-0E0F-84CF-42FF-E9608C372072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88B20-482F-6F0F-2BEF-9F76DD2B8024}"/>
              </a:ext>
            </a:extLst>
          </p:cNvPr>
          <p:cNvSpPr txBox="1"/>
          <p:nvPr/>
        </p:nvSpPr>
        <p:spPr>
          <a:xfrm>
            <a:off x="748145" y="618836"/>
            <a:ext cx="266501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tập</a:t>
            </a:r>
            <a:endParaRPr lang="en-US" sz="3200" dirty="0">
              <a:solidFill>
                <a:srgbClr val="C00000"/>
              </a:solidFill>
              <a:latin typeface="DFVN Lucky Skirt" pitchFamily="50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2A84E9-A7D7-EDC8-22FD-44A78D3941ED}"/>
                  </a:ext>
                </a:extLst>
              </p:cNvPr>
              <p:cNvSpPr txBox="1"/>
              <p:nvPr/>
            </p:nvSpPr>
            <p:spPr>
              <a:xfrm>
                <a:off x="721259" y="1274275"/>
                <a:ext cx="10722596" cy="1096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14 (SBT – 13).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=−1,5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b)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=1,6+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2A84E9-A7D7-EDC8-22FD-44A78D394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59" y="1274275"/>
                <a:ext cx="10722596" cy="1096198"/>
              </a:xfrm>
              <a:prstGeom prst="rect">
                <a:avLst/>
              </a:prstGeom>
              <a:blipFill>
                <a:blip r:embed="rId3"/>
                <a:stretch>
                  <a:fillRect l="-1023" t="-50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78F9E6-C1DE-5668-38A8-3A9B2FB15267}"/>
                  </a:ext>
                </a:extLst>
              </p:cNvPr>
              <p:cNvSpPr txBox="1"/>
              <p:nvPr/>
            </p:nvSpPr>
            <p:spPr>
              <a:xfrm>
                <a:off x="721259" y="2296511"/>
                <a:ext cx="4620286" cy="1790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=−1,5−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600" b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78F9E6-C1DE-5668-38A8-3A9B2FB15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59" y="2296511"/>
                <a:ext cx="4620286" cy="1790298"/>
              </a:xfrm>
              <a:prstGeom prst="rect">
                <a:avLst/>
              </a:prstGeom>
              <a:blipFill>
                <a:blip r:embed="rId4"/>
                <a:stretch>
                  <a:fillRect l="-2375" b="-3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869DD85-7C89-001F-7F11-A50085A52C4E}"/>
              </a:ext>
            </a:extLst>
          </p:cNvPr>
          <p:cNvSpPr txBox="1"/>
          <p:nvPr/>
        </p:nvSpPr>
        <p:spPr>
          <a:xfrm>
            <a:off x="7416296" y="2296511"/>
            <a:ext cx="46202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 –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1,6 + 0,7</a:t>
            </a:r>
          </a:p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 –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2,3</a:t>
            </a:r>
          </a:p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3,2 – 2,3</a:t>
            </a:r>
          </a:p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0,9</a:t>
            </a:r>
          </a:p>
          <a:p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0,9</a:t>
            </a:r>
          </a:p>
        </p:txBody>
      </p:sp>
    </p:spTree>
    <p:extLst>
      <p:ext uri="{BB962C8B-B14F-4D97-AF65-F5344CB8AC3E}">
        <p14:creationId xmlns:p14="http://schemas.microsoft.com/office/powerpoint/2010/main" val="368817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BB4564F9-B37B-490B-9327-9B177CD51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D2DF31-7CB3-F1EE-EA93-F7A88C4131EA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13E89-EE8F-F132-9EA0-CE143A5D2EC0}"/>
              </a:ext>
            </a:extLst>
          </p:cNvPr>
          <p:cNvSpPr txBox="1"/>
          <p:nvPr/>
        </p:nvSpPr>
        <p:spPr>
          <a:xfrm>
            <a:off x="748145" y="618836"/>
            <a:ext cx="266501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tập</a:t>
            </a:r>
            <a:endParaRPr lang="en-US" sz="3200" dirty="0">
              <a:solidFill>
                <a:srgbClr val="C00000"/>
              </a:solidFill>
              <a:latin typeface="DFVN Lucky Skirt" pitchFamily="50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A5127C-7C6D-630B-E1A1-E533031AA872}"/>
                  </a:ext>
                </a:extLst>
              </p:cNvPr>
              <p:cNvSpPr txBox="1"/>
              <p:nvPr/>
            </p:nvSpPr>
            <p:spPr>
              <a:xfrm>
                <a:off x="721259" y="1274275"/>
                <a:ext cx="10722596" cy="1096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14 (SBT – 13).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=2,5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d)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A5127C-7C6D-630B-E1A1-E533031AA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59" y="1274275"/>
                <a:ext cx="10722596" cy="1096198"/>
              </a:xfrm>
              <a:prstGeom prst="rect">
                <a:avLst/>
              </a:prstGeom>
              <a:blipFill>
                <a:blip r:embed="rId3"/>
                <a:stretch>
                  <a:fillRect l="-1023" t="-5000" b="-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5A34BE-4C45-4B4B-A7E0-86AE185A987B}"/>
                  </a:ext>
                </a:extLst>
              </p:cNvPr>
              <p:cNvSpPr txBox="1"/>
              <p:nvPr/>
            </p:nvSpPr>
            <p:spPr>
              <a:xfrm>
                <a:off x="721259" y="2296511"/>
                <a:ext cx="4620286" cy="1834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=2,5 :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600" b="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5A34BE-4C45-4B4B-A7E0-86AE185A9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59" y="2296511"/>
                <a:ext cx="4620286" cy="1834861"/>
              </a:xfrm>
              <a:prstGeom prst="rect">
                <a:avLst/>
              </a:prstGeom>
              <a:blipFill>
                <a:blip r:embed="rId4"/>
                <a:stretch>
                  <a:fillRect l="-2375" b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08FC77-D18E-F730-B087-69CE61E01F0F}"/>
                  </a:ext>
                </a:extLst>
              </p:cNvPr>
              <p:cNvSpPr txBox="1"/>
              <p:nvPr/>
            </p:nvSpPr>
            <p:spPr>
              <a:xfrm>
                <a:off x="7416296" y="2296511"/>
                <a:ext cx="3864322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(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0,6) = 1,25</a:t>
                </a:r>
              </a:p>
              <a:p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= 1,25 . (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0,6)</a:t>
                </a:r>
              </a:p>
              <a:p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0,75</a:t>
                </a:r>
              </a:p>
              <a:p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0,75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08FC77-D18E-F730-B087-69CE61E01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96" y="2296511"/>
                <a:ext cx="3864322" cy="1692771"/>
              </a:xfrm>
              <a:prstGeom prst="rect">
                <a:avLst/>
              </a:prstGeom>
              <a:blipFill>
                <a:blip r:embed="rId5"/>
                <a:stretch>
                  <a:fillRect l="-2844" t="-3610" b="-8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85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DF37590E-D431-8B21-C135-61618C035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84BD2E-5698-11F5-4A99-762485671781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20E3E9-65B6-5BFB-1483-6F361BAD2AD4}"/>
              </a:ext>
            </a:extLst>
          </p:cNvPr>
          <p:cNvSpPr txBox="1"/>
          <p:nvPr/>
        </p:nvSpPr>
        <p:spPr>
          <a:xfrm>
            <a:off x="748145" y="618836"/>
            <a:ext cx="266501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tập</a:t>
            </a:r>
            <a:endParaRPr lang="en-US" sz="3200" dirty="0">
              <a:solidFill>
                <a:srgbClr val="C00000"/>
              </a:solidFill>
              <a:latin typeface="DFVN Lucky Skirt" pitchFamily="50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E47C43-82FB-1C6A-808F-5507548D8F1C}"/>
                  </a:ext>
                </a:extLst>
              </p:cNvPr>
              <p:cNvSpPr txBox="1"/>
              <p:nvPr/>
            </p:nvSpPr>
            <p:spPr>
              <a:xfrm>
                <a:off x="721259" y="1274275"/>
                <a:ext cx="10722596" cy="1459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thêm</a:t>
                </a:r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Mai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nuôi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mèo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Mai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mèo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300g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sẵn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kg.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mèo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Mai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E47C43-82FB-1C6A-808F-5507548D8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59" y="1274275"/>
                <a:ext cx="10722596" cy="1459182"/>
              </a:xfrm>
              <a:prstGeom prst="rect">
                <a:avLst/>
              </a:prstGeom>
              <a:blipFill>
                <a:blip r:embed="rId3"/>
                <a:stretch>
                  <a:fillRect l="-1023" t="-3766" b="-10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9BF6E2-E618-B44A-A1AD-AE337E08E8B8}"/>
                  </a:ext>
                </a:extLst>
              </p:cNvPr>
              <p:cNvSpPr txBox="1"/>
              <p:nvPr/>
            </p:nvSpPr>
            <p:spPr>
              <a:xfrm>
                <a:off x="721259" y="2804121"/>
                <a:ext cx="10722596" cy="2659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mèo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Mai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300 . 3 = 900 (g) = 0,9kg</a:t>
                </a: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mèo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Mai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0,9 = 12 (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con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mèo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Mai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9BF6E2-E618-B44A-A1AD-AE337E08E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59" y="2804121"/>
                <a:ext cx="10722596" cy="2659511"/>
              </a:xfrm>
              <a:prstGeom prst="rect">
                <a:avLst/>
              </a:prstGeom>
              <a:blipFill>
                <a:blip r:embed="rId4"/>
                <a:stretch>
                  <a:fillRect l="-1023" t="-2064" b="-4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91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DA683846-20B7-2FE7-32FA-8BA1B4A61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5D9E51-0BC5-ED64-FFCC-4C4978B7A10D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B4158-D356-7BC7-144B-DAF4F5540747}"/>
              </a:ext>
            </a:extLst>
          </p:cNvPr>
          <p:cNvSpPr txBox="1"/>
          <p:nvPr/>
        </p:nvSpPr>
        <p:spPr>
          <a:xfrm>
            <a:off x="748145" y="618836"/>
            <a:ext cx="80633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 Quy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07192C-CDB8-AC25-4968-E8ED35A060D1}"/>
              </a:ext>
            </a:extLst>
          </p:cNvPr>
          <p:cNvSpPr txBox="1"/>
          <p:nvPr/>
        </p:nvSpPr>
        <p:spPr>
          <a:xfrm>
            <a:off x="748145" y="1325417"/>
            <a:ext cx="508923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Quy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5DAD6D-EE94-E9E7-65BA-A8DFC976B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1848637"/>
            <a:ext cx="1245509" cy="7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108505-E074-8E81-0A7C-405E632B0A0C}"/>
              </a:ext>
            </a:extLst>
          </p:cNvPr>
          <p:cNvSpPr txBox="1"/>
          <p:nvPr/>
        </p:nvSpPr>
        <p:spPr>
          <a:xfrm>
            <a:off x="2012128" y="1968103"/>
            <a:ext cx="8674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347DF9-A0E1-F929-5E4C-840C0FC81030}"/>
                  </a:ext>
                </a:extLst>
              </p:cNvPr>
              <p:cNvSpPr txBox="1"/>
              <p:nvPr/>
            </p:nvSpPr>
            <p:spPr>
              <a:xfrm>
                <a:off x="659000" y="2464391"/>
                <a:ext cx="8674346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b) 0,123 – 0,234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347DF9-A0E1-F929-5E4C-840C0FC81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00" y="2464391"/>
                <a:ext cx="8674346" cy="616964"/>
              </a:xfrm>
              <a:prstGeom prst="rect">
                <a:avLst/>
              </a:prstGeom>
              <a:blipFill>
                <a:blip r:embed="rId4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46A8A0C-E00E-55F3-CA8B-30BF3425F9D0}"/>
              </a:ext>
            </a:extLst>
          </p:cNvPr>
          <p:cNvSpPr txBox="1"/>
          <p:nvPr/>
        </p:nvSpPr>
        <p:spPr>
          <a:xfrm>
            <a:off x="659000" y="3115978"/>
            <a:ext cx="784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EC94AB-60F1-86C9-14D6-E2BA9C630B39}"/>
                  </a:ext>
                </a:extLst>
              </p:cNvPr>
              <p:cNvSpPr txBox="1"/>
              <p:nvPr/>
            </p:nvSpPr>
            <p:spPr>
              <a:xfrm>
                <a:off x="1616363" y="3577643"/>
                <a:ext cx="2613891" cy="1670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EC94AB-60F1-86C9-14D6-E2BA9C630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363" y="3577643"/>
                <a:ext cx="2613891" cy="1670714"/>
              </a:xfrm>
              <a:prstGeom prst="rect">
                <a:avLst/>
              </a:prstGeom>
              <a:blipFill>
                <a:blip r:embed="rId5"/>
                <a:stretch>
                  <a:fillRect l="-3497" b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8EC16BB-FA28-FBA6-BF2A-3E2BB6A5363E}"/>
              </a:ext>
            </a:extLst>
          </p:cNvPr>
          <p:cNvSpPr txBox="1"/>
          <p:nvPr/>
        </p:nvSpPr>
        <p:spPr>
          <a:xfrm>
            <a:off x="5187617" y="3577643"/>
            <a:ext cx="26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0,123 – 0,234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–0,111</a:t>
            </a:r>
          </a:p>
        </p:txBody>
      </p:sp>
    </p:spTree>
    <p:extLst>
      <p:ext uri="{BB962C8B-B14F-4D97-AF65-F5344CB8AC3E}">
        <p14:creationId xmlns:p14="http://schemas.microsoft.com/office/powerpoint/2010/main" val="1220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AEA54F33-0A6B-85BB-5C5D-A3A13028D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4CE05AB-5C5B-AF36-D8B7-97F0E87838FF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BA8D41-C8AF-8935-DA0B-173FF957C3C2}"/>
              </a:ext>
            </a:extLst>
          </p:cNvPr>
          <p:cNvSpPr txBox="1"/>
          <p:nvPr/>
        </p:nvSpPr>
        <p:spPr>
          <a:xfrm>
            <a:off x="748145" y="618836"/>
            <a:ext cx="80633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 Quy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375650-E13F-FFD0-0B7B-60674408840A}"/>
              </a:ext>
            </a:extLst>
          </p:cNvPr>
          <p:cNvSpPr txBox="1"/>
          <p:nvPr/>
        </p:nvSpPr>
        <p:spPr>
          <a:xfrm>
            <a:off x="748145" y="1325417"/>
            <a:ext cx="508923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Quy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49F9E8D7-2F8F-0049-422F-793DCB0B9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20" y="1671017"/>
            <a:ext cx="8063345" cy="456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C8A463-CC28-B573-29ED-203CC8EEDDB8}"/>
              </a:ext>
            </a:extLst>
          </p:cNvPr>
          <p:cNvSpPr txBox="1"/>
          <p:nvPr/>
        </p:nvSpPr>
        <p:spPr>
          <a:xfrm>
            <a:off x="3428488" y="2908418"/>
            <a:ext cx="50892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42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CE2356A0-D8A0-144E-A9DB-764D0176F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25450D-C0F3-47B4-CF27-549EF734DE36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2C1C59-55B2-AF5A-75FA-C0C58EAB0C93}"/>
              </a:ext>
            </a:extLst>
          </p:cNvPr>
          <p:cNvSpPr txBox="1"/>
          <p:nvPr/>
        </p:nvSpPr>
        <p:spPr>
          <a:xfrm>
            <a:off x="748145" y="618836"/>
            <a:ext cx="80633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 Quy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40014-7A9D-C16E-4554-B509053E633B}"/>
              </a:ext>
            </a:extLst>
          </p:cNvPr>
          <p:cNvSpPr txBox="1"/>
          <p:nvPr/>
        </p:nvSpPr>
        <p:spPr>
          <a:xfrm>
            <a:off x="748145" y="1325417"/>
            <a:ext cx="508923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Quy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91DEB9-59E8-F487-C656-763F0DA516B2}"/>
                  </a:ext>
                </a:extLst>
              </p:cNvPr>
              <p:cNvSpPr txBox="1"/>
              <p:nvPr/>
            </p:nvSpPr>
            <p:spPr>
              <a:xfrm>
                <a:off x="748145" y="1970443"/>
                <a:ext cx="10871200" cy="10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0,25 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		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</m:e>
                    </m:d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−1,2</m:t>
                        </m:r>
                      </m:e>
                    </m:d>
                  </m:oMath>
                </a14:m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91DEB9-59E8-F487-C656-763F0DA51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1970443"/>
                <a:ext cx="10871200" cy="1091261"/>
              </a:xfrm>
              <a:prstGeom prst="rect">
                <a:avLst/>
              </a:prstGeom>
              <a:blipFill>
                <a:blip r:embed="rId3"/>
                <a:stretch>
                  <a:fillRect l="-1010" t="-5028" b="-4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E74362-8644-039A-42C3-78B05A2AA044}"/>
                  </a:ext>
                </a:extLst>
              </p:cNvPr>
              <p:cNvSpPr txBox="1"/>
              <p:nvPr/>
            </p:nvSpPr>
            <p:spPr>
              <a:xfrm>
                <a:off x="748145" y="2944757"/>
                <a:ext cx="2567708" cy="1861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2600" dirty="0"/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endParaRPr lang="en-US" sz="2600" dirty="0"/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E74362-8644-039A-42C3-78B05A2AA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2944757"/>
                <a:ext cx="2567708" cy="1861472"/>
              </a:xfrm>
              <a:prstGeom prst="rect">
                <a:avLst/>
              </a:prstGeom>
              <a:blipFill>
                <a:blip r:embed="rId4"/>
                <a:stretch>
                  <a:fillRect l="-4276" b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5B71B6-E3F8-261F-09F0-FE71821B9C48}"/>
                  </a:ext>
                </a:extLst>
              </p:cNvPr>
              <p:cNvSpPr txBox="1"/>
              <p:nvPr/>
            </p:nvSpPr>
            <p:spPr>
              <a:xfrm>
                <a:off x="7142017" y="3061704"/>
                <a:ext cx="3338945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−0,15</m:t>
                        </m:r>
                      </m:e>
                    </m: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−(−1,2)</m:t>
                    </m:r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−0,15)+1,2</m:t>
                    </m:r>
                  </m:oMath>
                </a14:m>
                <a:endParaRPr lang="en-US" sz="2600" dirty="0"/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1,05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5B71B6-E3F8-261F-09F0-FE71821B9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017" y="3061704"/>
                <a:ext cx="3338945" cy="1292662"/>
              </a:xfrm>
              <a:prstGeom prst="rect">
                <a:avLst/>
              </a:prstGeom>
              <a:blipFill>
                <a:blip r:embed="rId5"/>
                <a:stretch>
                  <a:fillRect l="-3291" t="-4245" b="-10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59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6D2A9E67-9C79-2239-2150-CACF7C55F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AA4E7F-5142-3CC2-46DC-AF3B165CCAB1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FDF21-AAA7-8ABD-FB31-99B2CD851D54}"/>
              </a:ext>
            </a:extLst>
          </p:cNvPr>
          <p:cNvSpPr txBox="1"/>
          <p:nvPr/>
        </p:nvSpPr>
        <p:spPr>
          <a:xfrm>
            <a:off x="748145" y="618836"/>
            <a:ext cx="80633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 Quy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8343F-4135-5195-2EF8-F9807C038424}"/>
              </a:ext>
            </a:extLst>
          </p:cNvPr>
          <p:cNvSpPr txBox="1"/>
          <p:nvPr/>
        </p:nvSpPr>
        <p:spPr>
          <a:xfrm>
            <a:off x="748145" y="1325417"/>
            <a:ext cx="508923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Quy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7B62A0-35BB-2D29-A1A9-A2CD4268D3B5}"/>
                  </a:ext>
                </a:extLst>
              </p:cNvPr>
              <p:cNvSpPr txBox="1"/>
              <p:nvPr/>
            </p:nvSpPr>
            <p:spPr>
              <a:xfrm>
                <a:off x="748145" y="1970443"/>
                <a:ext cx="10871200" cy="10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−3,9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		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−3,25</m:t>
                        </m:r>
                      </m:e>
                    </m:d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</m:t>
                    </m:r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7B62A0-35BB-2D29-A1A9-A2CD4268D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1970443"/>
                <a:ext cx="10871200" cy="1091261"/>
              </a:xfrm>
              <a:prstGeom prst="rect">
                <a:avLst/>
              </a:prstGeom>
              <a:blipFill>
                <a:blip r:embed="rId3"/>
                <a:stretch>
                  <a:fillRect l="-1010" t="-5028" b="-3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F6258B-8F62-005D-7EDB-ABEA31DC2E4F}"/>
                  </a:ext>
                </a:extLst>
              </p:cNvPr>
              <p:cNvSpPr txBox="1"/>
              <p:nvPr/>
            </p:nvSpPr>
            <p:spPr>
              <a:xfrm>
                <a:off x="748145" y="2944757"/>
                <a:ext cx="2567708" cy="1858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−39</m:t>
                            </m:r>
                          </m:num>
                          <m:den>
                            <m:r>
                              <a:rPr lang="en-US" sz="26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−273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70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F6258B-8F62-005D-7EDB-ABEA31DC2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2944757"/>
                <a:ext cx="2567708" cy="18582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C014DF-C7B5-BAF7-B936-CA64442C0B51}"/>
                  </a:ext>
                </a:extLst>
              </p:cNvPr>
              <p:cNvSpPr txBox="1"/>
              <p:nvPr/>
            </p:nvSpPr>
            <p:spPr>
              <a:xfrm>
                <a:off x="6183745" y="2943044"/>
                <a:ext cx="256770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3,25) + 4,75</a:t>
                </a: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1,5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C014DF-C7B5-BAF7-B936-CA64442C0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745" y="2943044"/>
                <a:ext cx="2567708" cy="892552"/>
              </a:xfrm>
              <a:prstGeom prst="rect">
                <a:avLst/>
              </a:prstGeom>
              <a:blipFill>
                <a:blip r:embed="rId5"/>
                <a:stretch>
                  <a:fillRect l="-4265" t="-6164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2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A347B-C7ED-993D-5EA1-825FD6C94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CE28CE24-C7C9-2926-2E6E-B3EBA7E59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A29FD10-F6E6-3FEC-EA55-D2DB232BA392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A5509-DB36-F79E-2171-0028CBE5D0CA}"/>
              </a:ext>
            </a:extLst>
          </p:cNvPr>
          <p:cNvSpPr txBox="1"/>
          <p:nvPr/>
        </p:nvSpPr>
        <p:spPr>
          <a:xfrm>
            <a:off x="748145" y="618836"/>
            <a:ext cx="80633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 Quy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62730A-7E4E-084E-F775-175357905A92}"/>
              </a:ext>
            </a:extLst>
          </p:cNvPr>
          <p:cNvSpPr txBox="1"/>
          <p:nvPr/>
        </p:nvSpPr>
        <p:spPr>
          <a:xfrm>
            <a:off x="748144" y="1325417"/>
            <a:ext cx="62714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171A14-8026-BBB6-2864-C190CB0F9564}"/>
              </a:ext>
            </a:extLst>
          </p:cNvPr>
          <p:cNvSpPr txBox="1"/>
          <p:nvPr/>
        </p:nvSpPr>
        <p:spPr>
          <a:xfrm>
            <a:off x="1838046" y="1910292"/>
            <a:ext cx="86743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5B5F612-A162-B8C5-72D7-7E4998689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02" y="1894238"/>
            <a:ext cx="1093744" cy="59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8E2DC25-3FA4-F371-6EC4-67EE34746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085228"/>
              </p:ext>
            </p:extLst>
          </p:nvPr>
        </p:nvGraphicFramePr>
        <p:xfrm>
          <a:off x="2031999" y="2464390"/>
          <a:ext cx="8128000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211644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92495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6538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hoán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 b = b +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893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 + b) + c = a + (b + 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6356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+ 0 = 0 + a =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5921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 (–a) = 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607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55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257AA808-AA3F-A523-F289-31DFF9708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EA4E09-6908-3A27-29CA-BF128FD2FDBF}"/>
              </a:ext>
            </a:extLst>
          </p:cNvPr>
          <p:cNvSpPr/>
          <p:nvPr/>
        </p:nvSpPr>
        <p:spPr>
          <a:xfrm>
            <a:off x="310835" y="291974"/>
            <a:ext cx="11570329" cy="627405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FB184-8401-7B16-8574-847DA396B3AA}"/>
              </a:ext>
            </a:extLst>
          </p:cNvPr>
          <p:cNvSpPr txBox="1"/>
          <p:nvPr/>
        </p:nvSpPr>
        <p:spPr>
          <a:xfrm>
            <a:off x="748145" y="618836"/>
            <a:ext cx="80633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 Quy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C00000"/>
                </a:solidFill>
                <a:latin typeface="DFVN Lucky Skirt" pitchFamily="50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1A5DE3-6EFD-B2B6-0ED0-D5EBAEEE1382}"/>
              </a:ext>
            </a:extLst>
          </p:cNvPr>
          <p:cNvSpPr txBox="1"/>
          <p:nvPr/>
        </p:nvSpPr>
        <p:spPr>
          <a:xfrm>
            <a:off x="748144" y="1325417"/>
            <a:ext cx="62714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607F20D0-BC25-80CF-FD77-C1528F854343}"/>
              </a:ext>
            </a:extLst>
          </p:cNvPr>
          <p:cNvSpPr/>
          <p:nvPr/>
        </p:nvSpPr>
        <p:spPr>
          <a:xfrm>
            <a:off x="2343337" y="1530473"/>
            <a:ext cx="7505323" cy="4571584"/>
          </a:xfrm>
          <a:prstGeom prst="horizontalScroll">
            <a:avLst/>
          </a:prstGeom>
          <a:solidFill>
            <a:srgbClr val="FEEDB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CF8213-F95F-A41E-4A73-2CDC9748ABA1}"/>
              </a:ext>
            </a:extLst>
          </p:cNvPr>
          <p:cNvSpPr txBox="1"/>
          <p:nvPr/>
        </p:nvSpPr>
        <p:spPr>
          <a:xfrm>
            <a:off x="3014803" y="2175499"/>
            <a:ext cx="668145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49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1901</Words>
  <Application>Microsoft Office PowerPoint</Application>
  <PresentationFormat>Widescreen</PresentationFormat>
  <Paragraphs>259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Aptos</vt:lpstr>
      <vt:lpstr>Aptos Display</vt:lpstr>
      <vt:lpstr>Arial</vt:lpstr>
      <vt:lpstr>Cambria Math</vt:lpstr>
      <vt:lpstr>DFVN Indulge Script</vt:lpstr>
      <vt:lpstr>DFVN Lucky Skirt</vt:lpstr>
      <vt:lpstr>SVN-Caprica Script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 Le Van</dc:creator>
  <cp:lastModifiedBy>Admin</cp:lastModifiedBy>
  <cp:revision>7</cp:revision>
  <dcterms:created xsi:type="dcterms:W3CDTF">2025-01-04T02:50:54Z</dcterms:created>
  <dcterms:modified xsi:type="dcterms:W3CDTF">2025-05-20T03:22:24Z</dcterms:modified>
</cp:coreProperties>
</file>