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2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3.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2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25.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26.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27.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28.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29.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30.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31.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32.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33.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34.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4" r:id="rId3"/>
    <p:sldMasterId id="2147483722" r:id="rId4"/>
    <p:sldMasterId id="2147483740" r:id="rId5"/>
    <p:sldMasterId id="2147483758" r:id="rId6"/>
    <p:sldMasterId id="2147483776" r:id="rId7"/>
    <p:sldMasterId id="2147483794" r:id="rId8"/>
    <p:sldMasterId id="2147483812" r:id="rId9"/>
    <p:sldMasterId id="2147483830" r:id="rId10"/>
    <p:sldMasterId id="2147483848" r:id="rId11"/>
    <p:sldMasterId id="2147483866" r:id="rId12"/>
    <p:sldMasterId id="2147483884" r:id="rId13"/>
    <p:sldMasterId id="2147483902" r:id="rId14"/>
    <p:sldMasterId id="2147483920" r:id="rId15"/>
    <p:sldMasterId id="2147483938" r:id="rId16"/>
    <p:sldMasterId id="2147483956" r:id="rId17"/>
    <p:sldMasterId id="2147484028" r:id="rId18"/>
    <p:sldMasterId id="2147484046" r:id="rId19"/>
    <p:sldMasterId id="2147484064" r:id="rId20"/>
    <p:sldMasterId id="2147484082" r:id="rId21"/>
    <p:sldMasterId id="2147484100" r:id="rId22"/>
    <p:sldMasterId id="2147484118" r:id="rId23"/>
    <p:sldMasterId id="2147484136" r:id="rId24"/>
    <p:sldMasterId id="2147484154" r:id="rId25"/>
    <p:sldMasterId id="2147484172" r:id="rId26"/>
    <p:sldMasterId id="2147484190" r:id="rId27"/>
    <p:sldMasterId id="2147484208" r:id="rId28"/>
    <p:sldMasterId id="2147484226" r:id="rId29"/>
    <p:sldMasterId id="2147484244" r:id="rId30"/>
    <p:sldMasterId id="2147484262" r:id="rId31"/>
    <p:sldMasterId id="2147484280" r:id="rId32"/>
    <p:sldMasterId id="2147484298" r:id="rId33"/>
    <p:sldMasterId id="2147484316" r:id="rId34"/>
    <p:sldMasterId id="2147484334" r:id="rId35"/>
  </p:sldMasterIdLst>
  <p:notesMasterIdLst>
    <p:notesMasterId r:id="rId74"/>
  </p:notesMasterIdLst>
  <p:sldIdLst>
    <p:sldId id="257" r:id="rId36"/>
    <p:sldId id="263" r:id="rId37"/>
    <p:sldId id="262" r:id="rId38"/>
    <p:sldId id="264"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280" r:id="rId52"/>
    <p:sldId id="281" r:id="rId53"/>
    <p:sldId id="282" r:id="rId54"/>
    <p:sldId id="298"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60" r:id="rId71"/>
    <p:sldId id="259" r:id="rId72"/>
    <p:sldId id="258"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108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slide" Target="slides/slide18.xml"/><Relationship Id="rId58" Type="http://schemas.openxmlformats.org/officeDocument/2006/relationships/slide" Target="slides/slide23.xml"/><Relationship Id="rId66" Type="http://schemas.openxmlformats.org/officeDocument/2006/relationships/slide" Target="slides/slide3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2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slide" Target="slides/slide29.xml"/><Relationship Id="rId69" Type="http://schemas.openxmlformats.org/officeDocument/2006/relationships/slide" Target="slides/slide34.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20" Type="http://schemas.openxmlformats.org/officeDocument/2006/relationships/slideMaster" Target="slideMasters/slideMaster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diagrams/_rels/data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png"/></Relationships>
</file>

<file path=ppt/diagrams/_rels/data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3200" b="1" dirty="0" err="1">
              <a:solidFill>
                <a:schemeClr val="tx1"/>
              </a:solidFill>
              <a:latin typeface="Times New Roman" pitchFamily="18" charset="0"/>
              <a:cs typeface="Times New Roman" pitchFamily="18" charset="0"/>
            </a:rPr>
            <a:t>Cách</a:t>
          </a:r>
          <a:r>
            <a:rPr lang="en-US" sz="3600" b="1" dirty="0">
              <a:solidFill>
                <a:schemeClr val="tx1"/>
              </a:solidFill>
              <a:latin typeface="Times New Roman" pitchFamily="18" charset="0"/>
              <a:cs typeface="Times New Roman" pitchFamily="18" charset="0"/>
            </a:rPr>
            <a:t>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endParaRPr lang="en-US" sz="2800" dirty="0">
            <a:latin typeface="Times New Roman" pitchFamily="18" charset="0"/>
            <a:cs typeface="Times New Roman" pitchFamily="18" charset="0"/>
          </a:endParaRP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3200" b="1" dirty="0" err="1">
              <a:solidFill>
                <a:schemeClr val="tx1"/>
              </a:solidFill>
              <a:latin typeface="Times New Roman" pitchFamily="18" charset="0"/>
              <a:cs typeface="Times New Roman" pitchFamily="18" charset="0"/>
            </a:rPr>
            <a:t>Cách</a:t>
          </a:r>
          <a:r>
            <a:rPr lang="en-US" sz="3200" b="1" dirty="0">
              <a:solidFill>
                <a:schemeClr val="tx1"/>
              </a:solidFill>
              <a:latin typeface="Times New Roman" pitchFamily="18" charset="0"/>
              <a:cs typeface="Times New Roman" pitchFamily="18" charset="0"/>
            </a:rPr>
            <a:t>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custT="1"/>
      <dgm:spPr/>
      <dgm:t>
        <a:bodyPr/>
        <a:lstStyle/>
        <a:p>
          <a:pPr algn="l"/>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b="1" dirty="0">
              <a:latin typeface="Times New Roman" pitchFamily="18" charset="0"/>
              <a:cs typeface="Times New Roman" pitchFamily="18" charset="0"/>
            </a:rPr>
            <a:t> 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endParaRPr lang="en-US" sz="2400" dirty="0">
            <a:latin typeface="Times New Roman" pitchFamily="18" charset="0"/>
            <a:cs typeface="Times New Roman" pitchFamily="18" charset="0"/>
          </a:endParaRP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pt>
    <dgm:pt modelId="{AC954941-9AB2-4038-A591-2D9EE3A596DC}" type="pres">
      <dgm:prSet presAssocID="{974638AA-BB66-47D6-B57E-1115E56FDAA9}" presName="rootConnector" presStyleLbl="node1" presStyleIdx="0" presStyleCnt="2"/>
      <dgm:spPr/>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pt>
    <dgm:pt modelId="{670D397D-5EEA-4330-B485-564C80788827}" type="pres">
      <dgm:prSet presAssocID="{3AFF5BF1-7F13-456E-8C52-7EED5944CC75}" presName="childText" presStyleLbl="bgAcc1" presStyleIdx="0" presStyleCnt="2" custScaleX="342211">
        <dgm:presLayoutVars>
          <dgm:bulletEnabled val="1"/>
        </dgm:presLayoutVars>
      </dgm:prSet>
      <dgm:spPr/>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pt>
    <dgm:pt modelId="{360A8F7E-081D-4E38-B57E-930107EF73AC}" type="pres">
      <dgm:prSet presAssocID="{FA16A659-4063-4331-B79C-63B02597F718}" presName="rootConnector" presStyleLbl="node1" presStyleIdx="1" presStyleCnt="2"/>
      <dgm:spPr/>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pt>
    <dgm:pt modelId="{EF8D1433-94BD-4ABA-89FE-8E2B847E0D51}" type="pres">
      <dgm:prSet presAssocID="{533308FE-1860-4779-86DA-512C5FEC4981}" presName="childText" presStyleLbl="bgAcc1" presStyleIdx="1" presStyleCnt="2" custScaleX="304215">
        <dgm:presLayoutVars>
          <dgm:bulletEnabled val="1"/>
        </dgm:presLayoutVars>
      </dgm:prSet>
      <dgm:spPr/>
    </dgm:pt>
  </dgm:ptLst>
  <dgm:cxnLst>
    <dgm:cxn modelId="{091C6009-5628-4D42-ABDD-4E062485FB24}" type="presOf" srcId="{F852C26D-D0F6-4327-9BA9-F9F4BC39930C}" destId="{967BC983-F4BF-468C-A157-209DEDBBDDC5}" srcOrd="0" destOrd="0" presId="urn:microsoft.com/office/officeart/2005/8/layout/hierarchy3"/>
    <dgm:cxn modelId="{842B2E0E-E798-4A98-9465-06BAF97A77C9}" srcId="{F3F0D401-B765-4F9E-910D-454F3BD443D0}" destId="{974638AA-BB66-47D6-B57E-1115E56FDAA9}" srcOrd="0" destOrd="0" parTransId="{595A1798-935D-4579-B22E-76836EDD64A6}" sibTransId="{A1C7DEAC-EF66-409C-A527-1BD9FC3CE390}"/>
    <dgm:cxn modelId="{91667631-7B81-4334-8FB2-E10ECEBC2DC2}" type="presOf" srcId="{FA16A659-4063-4331-B79C-63B02597F718}" destId="{360A8F7E-081D-4E38-B57E-930107EF73AC}" srcOrd="1" destOrd="0" presId="urn:microsoft.com/office/officeart/2005/8/layout/hierarchy3"/>
    <dgm:cxn modelId="{2779163C-E03D-4D03-ADBF-AECB5192C2A7}" type="presOf" srcId="{FA16A659-4063-4331-B79C-63B02597F718}" destId="{4C7D425E-FCA6-4383-98DC-D29D8DA3347D}" srcOrd="0" destOrd="0" presId="urn:microsoft.com/office/officeart/2005/8/layout/hierarchy3"/>
    <dgm:cxn modelId="{AACDC14C-5DD9-4F4C-B5F7-6CEABBF2C546}" type="presOf" srcId="{533308FE-1860-4779-86DA-512C5FEC4981}" destId="{EF8D1433-94BD-4ABA-89FE-8E2B847E0D51}" srcOrd="0" destOrd="0" presId="urn:microsoft.com/office/officeart/2005/8/layout/hierarchy3"/>
    <dgm:cxn modelId="{AE46B570-B3C3-4637-BFF9-2FBBF84857F5}" type="presOf" srcId="{B9431C17-1F56-47F4-A675-AD5A7C61D050}" destId="{29585C1A-7166-4878-97B3-37E829C257CD}" srcOrd="0" destOrd="0" presId="urn:microsoft.com/office/officeart/2005/8/layout/hierarchy3"/>
    <dgm:cxn modelId="{6CA13AAC-CCF0-464B-84AE-FD8AEBFA060D}" type="presOf" srcId="{974638AA-BB66-47D6-B57E-1115E56FDAA9}" destId="{AC954941-9AB2-4038-A591-2D9EE3A596DC}" srcOrd="1" destOrd="0" presId="urn:microsoft.com/office/officeart/2005/8/layout/hierarchy3"/>
    <dgm:cxn modelId="{7C3B07B8-C491-4CD4-9803-47D1FF152354}" type="presOf" srcId="{3AFF5BF1-7F13-456E-8C52-7EED5944CC75}" destId="{670D397D-5EEA-4330-B485-564C80788827}"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BC91E0C5-7142-4EF5-BDD0-D522BDD39553}" srcId="{974638AA-BB66-47D6-B57E-1115E56FDAA9}" destId="{3AFF5BF1-7F13-456E-8C52-7EED5944CC75}" srcOrd="0" destOrd="0" parTransId="{F852C26D-D0F6-4327-9BA9-F9F4BC39930C}" sibTransId="{316B96CB-BA9D-4BF6-A783-BA54A52EADAF}"/>
    <dgm:cxn modelId="{F3E0F6DE-4C05-48D6-B56E-A382248DE225}" type="presOf" srcId="{974638AA-BB66-47D6-B57E-1115E56FDAA9}" destId="{B0217D98-BE3D-4CDC-B20D-F3D34549ED1F}" srcOrd="0" destOrd="0" presId="urn:microsoft.com/office/officeart/2005/8/layout/hierarchy3"/>
    <dgm:cxn modelId="{FF3052E9-1A7D-4D44-972A-7B0B3A4BFD9E}" type="presOf" srcId="{F3F0D401-B765-4F9E-910D-454F3BD443D0}" destId="{7355C00F-E441-4204-8DDF-C18ED13BC1DA}" srcOrd="0" destOrd="0" presId="urn:microsoft.com/office/officeart/2005/8/layout/hierarchy3"/>
    <dgm:cxn modelId="{13978FF3-3C99-4B8D-A328-6FF8B79C2E24}" srcId="{F3F0D401-B765-4F9E-910D-454F3BD443D0}" destId="{FA16A659-4063-4331-B79C-63B02597F718}" srcOrd="1" destOrd="0" parTransId="{965A123E-0DA1-41D7-9012-0F489AC70AA5}" sibTransId="{D03D5FD0-34A1-4D79-A7AB-416A7F955F9D}"/>
    <dgm:cxn modelId="{E81C7250-79B6-49BE-9D8B-D19358AB2FDE}" type="presParOf" srcId="{7355C00F-E441-4204-8DDF-C18ED13BC1DA}" destId="{57DBD216-1223-43F5-BCBA-E0B3A41E7AFF}" srcOrd="0" destOrd="0" presId="urn:microsoft.com/office/officeart/2005/8/layout/hierarchy3"/>
    <dgm:cxn modelId="{E2EEE7BC-29E8-4CFC-BA02-D5EB6CD248DC}" type="presParOf" srcId="{57DBD216-1223-43F5-BCBA-E0B3A41E7AFF}" destId="{EE3DFC67-DB91-4C85-8028-3226FB6D23D9}" srcOrd="0" destOrd="0" presId="urn:microsoft.com/office/officeart/2005/8/layout/hierarchy3"/>
    <dgm:cxn modelId="{51C7BFCE-19B4-4FE7-9FB9-B5CA9AB81EBD}" type="presParOf" srcId="{EE3DFC67-DB91-4C85-8028-3226FB6D23D9}" destId="{B0217D98-BE3D-4CDC-B20D-F3D34549ED1F}" srcOrd="0" destOrd="0" presId="urn:microsoft.com/office/officeart/2005/8/layout/hierarchy3"/>
    <dgm:cxn modelId="{4CC26D0F-7A34-4317-A9CC-110E5FEF98EB}" type="presParOf" srcId="{EE3DFC67-DB91-4C85-8028-3226FB6D23D9}" destId="{AC954941-9AB2-4038-A591-2D9EE3A596DC}" srcOrd="1" destOrd="0" presId="urn:microsoft.com/office/officeart/2005/8/layout/hierarchy3"/>
    <dgm:cxn modelId="{84DBDF9A-E5AE-4B34-B643-A0853D3E433B}" type="presParOf" srcId="{57DBD216-1223-43F5-BCBA-E0B3A41E7AFF}" destId="{9C64F4AB-B236-4BCC-A328-B0C70D71D1DF}" srcOrd="1" destOrd="0" presId="urn:microsoft.com/office/officeart/2005/8/layout/hierarchy3"/>
    <dgm:cxn modelId="{AF8FE987-E816-4AFA-AA2B-1BA87A86B496}" type="presParOf" srcId="{9C64F4AB-B236-4BCC-A328-B0C70D71D1DF}" destId="{967BC983-F4BF-468C-A157-209DEDBBDDC5}" srcOrd="0" destOrd="0" presId="urn:microsoft.com/office/officeart/2005/8/layout/hierarchy3"/>
    <dgm:cxn modelId="{105ED180-8E80-4FA0-AFD6-71DBA4FF0E5E}" type="presParOf" srcId="{9C64F4AB-B236-4BCC-A328-B0C70D71D1DF}" destId="{670D397D-5EEA-4330-B485-564C80788827}" srcOrd="1" destOrd="0" presId="urn:microsoft.com/office/officeart/2005/8/layout/hierarchy3"/>
    <dgm:cxn modelId="{43F0ED20-BF3B-4E10-973C-90B5DCDA4BF5}" type="presParOf" srcId="{7355C00F-E441-4204-8DDF-C18ED13BC1DA}" destId="{3A053085-7938-46D3-BE39-8369AB24D07E}" srcOrd="1" destOrd="0" presId="urn:microsoft.com/office/officeart/2005/8/layout/hierarchy3"/>
    <dgm:cxn modelId="{2D2F94AD-E3B9-4668-AB98-3A3C61EF5AF9}" type="presParOf" srcId="{3A053085-7938-46D3-BE39-8369AB24D07E}" destId="{6C7CDA75-25A0-4984-B953-62B304539FA5}" srcOrd="0" destOrd="0" presId="urn:microsoft.com/office/officeart/2005/8/layout/hierarchy3"/>
    <dgm:cxn modelId="{9B80DDD3-93E2-47AD-8E13-3355157DB592}" type="presParOf" srcId="{6C7CDA75-25A0-4984-B953-62B304539FA5}" destId="{4C7D425E-FCA6-4383-98DC-D29D8DA3347D}" srcOrd="0" destOrd="0" presId="urn:microsoft.com/office/officeart/2005/8/layout/hierarchy3"/>
    <dgm:cxn modelId="{694F01F2-AE62-4885-B889-197035B45030}" type="presParOf" srcId="{6C7CDA75-25A0-4984-B953-62B304539FA5}" destId="{360A8F7E-081D-4E38-B57E-930107EF73AC}" srcOrd="1" destOrd="0" presId="urn:microsoft.com/office/officeart/2005/8/layout/hierarchy3"/>
    <dgm:cxn modelId="{2F09DFEE-8F0B-4885-8531-6F832190B54C}" type="presParOf" srcId="{3A053085-7938-46D3-BE39-8369AB24D07E}" destId="{7155B11B-FC95-49B7-9BAE-1A183536B791}" srcOrd="1" destOrd="0" presId="urn:microsoft.com/office/officeart/2005/8/layout/hierarchy3"/>
    <dgm:cxn modelId="{94C8FBDF-1F62-41C3-A79A-42E9CA917532}" type="presParOf" srcId="{7155B11B-FC95-49B7-9BAE-1A183536B791}" destId="{29585C1A-7166-4878-97B3-37E829C257CD}" srcOrd="0" destOrd="0" presId="urn:microsoft.com/office/officeart/2005/8/layout/hierarchy3"/>
    <dgm:cxn modelId="{B04C3F79-CB6C-492A-87A7-62DC98500165}"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a:t>
          </a:r>
          <a:r>
            <a:rPr lang="en-US" sz="3600" dirty="0">
              <a:latin typeface="Times New Roman" pitchFamily="18" charset="0"/>
              <a:cs typeface="Times New Roman" pitchFamily="18" charset="0"/>
            </a:rPr>
            <a:t>)</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máy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1 camera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dõi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tham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94241">
        <dgm:presLayoutVars>
          <dgm:bulletEnabled val="1"/>
        </dgm:presLayoutVars>
      </dgm:prSet>
      <dgm:spPr/>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8534E01F-BDCA-416F-9757-81E92B2791ED}" type="presOf" srcId="{5149A4F4-79BC-489D-ABCB-82B618B1B4F8}" destId="{AFC9CF26-9CC7-4C34-94D2-67CB7171B027}" srcOrd="0" destOrd="0" presId="urn:microsoft.com/office/officeart/2008/layout/VerticalCurvedList"/>
    <dgm:cxn modelId="{3DD7D125-54E2-400B-AD98-ECB37F7955D9}" srcId="{DDD1A643-4E75-4BA0-9BB7-2057892C4EB5}" destId="{3E4E52D6-3D2B-43EE-AC63-8FA323C94D1F}" srcOrd="0" destOrd="0" parTransId="{EE3E3F2B-9273-40DE-A56F-EF200E851408}" sibTransId="{5149A4F4-79BC-489D-ABCB-82B618B1B4F8}"/>
    <dgm:cxn modelId="{1B784653-113B-46DF-AF65-054E6EBA4887}" type="presOf" srcId="{3E4E52D6-3D2B-43EE-AC63-8FA323C94D1F}" destId="{9A40EDFC-AA93-407B-A631-29212ABE9B64}" srcOrd="0" destOrd="0" presId="urn:microsoft.com/office/officeart/2008/layout/VerticalCurvedList"/>
    <dgm:cxn modelId="{56BD4AA6-7902-44F0-956F-DFC94F8A5BB0}" type="presOf" srcId="{26DC5CE8-2BF4-47B8-BD8E-7CFE2E4AEAC2}" destId="{BFC6838A-1062-47EB-8BFC-FB0EB85BB2DE}" srcOrd="0" destOrd="0" presId="urn:microsoft.com/office/officeart/2008/layout/VerticalCurvedList"/>
    <dgm:cxn modelId="{A6342CAD-0879-4A9E-98CC-9E3CCFE0CF28}" srcId="{DDD1A643-4E75-4BA0-9BB7-2057892C4EB5}" destId="{26DC5CE8-2BF4-47B8-BD8E-7CFE2E4AEAC2}" srcOrd="1" destOrd="0" parTransId="{0585D2BC-9F0E-4D45-A53D-6D38D2591F67}" sibTransId="{091B5EB4-7FB7-4641-9FB7-95FD02BA8A26}"/>
    <dgm:cxn modelId="{14DEFFD8-BE5C-4A82-B883-3BD39CA82FE7}" type="presOf" srcId="{DDD1A643-4E75-4BA0-9BB7-2057892C4EB5}" destId="{7B5926BF-B184-404C-B9ED-3259A3A1817E}" srcOrd="0" destOrd="0" presId="urn:microsoft.com/office/officeart/2008/layout/VerticalCurvedList"/>
    <dgm:cxn modelId="{677CBEE7-A211-45C3-B7E7-42085EFBE03B}" type="presParOf" srcId="{7B5926BF-B184-404C-B9ED-3259A3A1817E}" destId="{36C5FB7C-BDB3-412A-BDBF-9BB966348BFC}" srcOrd="0" destOrd="0" presId="urn:microsoft.com/office/officeart/2008/layout/VerticalCurvedList"/>
    <dgm:cxn modelId="{2417A4B5-F2C2-4287-8D48-494C27C46238}" type="presParOf" srcId="{36C5FB7C-BDB3-412A-BDBF-9BB966348BFC}" destId="{F80DD9C4-FCEF-4F12-B083-316F158BAEE9}" srcOrd="0" destOrd="0" presId="urn:microsoft.com/office/officeart/2008/layout/VerticalCurvedList"/>
    <dgm:cxn modelId="{FB86EC2B-6567-4923-8CE5-3EE7B59C6B3F}" type="presParOf" srcId="{F80DD9C4-FCEF-4F12-B083-316F158BAEE9}" destId="{1DA4A0A9-D50B-43FF-981B-ACA46965F358}" srcOrd="0" destOrd="0" presId="urn:microsoft.com/office/officeart/2008/layout/VerticalCurvedList"/>
    <dgm:cxn modelId="{638CB542-3C86-48A7-8289-6F23EEB3491D}" type="presParOf" srcId="{F80DD9C4-FCEF-4F12-B083-316F158BAEE9}" destId="{AFC9CF26-9CC7-4C34-94D2-67CB7171B027}" srcOrd="1" destOrd="0" presId="urn:microsoft.com/office/officeart/2008/layout/VerticalCurvedList"/>
    <dgm:cxn modelId="{B7A6C7C3-F0F1-49CE-8AF2-0B7A833025C8}" type="presParOf" srcId="{F80DD9C4-FCEF-4F12-B083-316F158BAEE9}" destId="{EB5E1081-9B00-44E3-A3B2-F7FEDC4C521E}" srcOrd="2" destOrd="0" presId="urn:microsoft.com/office/officeart/2008/layout/VerticalCurvedList"/>
    <dgm:cxn modelId="{D499CEB1-3B01-430F-ABB8-F230664C075A}" type="presParOf" srcId="{F80DD9C4-FCEF-4F12-B083-316F158BAEE9}" destId="{0AB6238E-CEF9-46AA-B82E-3D48CEADC59A}" srcOrd="3" destOrd="0" presId="urn:microsoft.com/office/officeart/2008/layout/VerticalCurvedList"/>
    <dgm:cxn modelId="{05F93685-AE0F-43E8-8050-313749A7577E}" type="presParOf" srcId="{36C5FB7C-BDB3-412A-BDBF-9BB966348BFC}" destId="{9A40EDFC-AA93-407B-A631-29212ABE9B64}" srcOrd="1" destOrd="0" presId="urn:microsoft.com/office/officeart/2008/layout/VerticalCurvedList"/>
    <dgm:cxn modelId="{A9FE4872-20F0-43C2-86BB-16266AAFD508}" type="presParOf" srcId="{36C5FB7C-BDB3-412A-BDBF-9BB966348BFC}" destId="{01A046CD-D94D-457C-8BEC-B755EA3DDE0F}" srcOrd="2" destOrd="0" presId="urn:microsoft.com/office/officeart/2008/layout/VerticalCurvedList"/>
    <dgm:cxn modelId="{11FC6EF5-BDC2-45EF-9900-830F652990A8}" type="presParOf" srcId="{01A046CD-D94D-457C-8BEC-B755EA3DDE0F}" destId="{246BB04B-9242-4F48-BA3A-1B607C4C5F84}" srcOrd="0" destOrd="0" presId="urn:microsoft.com/office/officeart/2008/layout/VerticalCurvedList"/>
    <dgm:cxn modelId="{B63F187E-FD5A-4354-8A68-DFFB6C8720F3}" type="presParOf" srcId="{36C5FB7C-BDB3-412A-BDBF-9BB966348BFC}" destId="{BFC6838A-1062-47EB-8BFC-FB0EB85BB2DE}" srcOrd="3" destOrd="0" presId="urn:microsoft.com/office/officeart/2008/layout/VerticalCurvedList"/>
    <dgm:cxn modelId="{9CF89D68-8943-4B18-A8B0-CD02BE9B1F2D}" type="presParOf" srcId="{36C5FB7C-BDB3-412A-BDBF-9BB966348BFC}" destId="{02C7E6E5-3217-4B43-80C6-7B27A640F8F9}" srcOrd="4" destOrd="0" presId="urn:microsoft.com/office/officeart/2008/layout/VerticalCurvedList"/>
    <dgm:cxn modelId="{5452F537-F21C-4380-B4FB-2B715E96CE89}"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bấm</a:t>
          </a:r>
          <a:r>
            <a:rPr lang="en-US" altLang="zh-CN" sz="3200" b="1"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latin typeface="Times New Roman" panose="02020603050405020304" pitchFamily="18" charset="0"/>
              <a:ea typeface="汉仪夏日体W" panose="00020600040101010101" pitchFamily="18" charset="-122"/>
              <a:cs typeface="Times New Roman" panose="02020603050405020304" pitchFamily="18" charset="0"/>
            </a:rPr>
            <a:t>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dirty="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dirty="0">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pt>
    <dgm:pt modelId="{80DB1499-6AF5-42FE-8D7E-AEA99D4FD6D4}" type="pres">
      <dgm:prSet presAssocID="{70AFB5C0-CB82-4F7B-B9FF-CB0E5458E361}" presName="Parent" presStyleLbl="node1" presStyleIdx="0" presStyleCnt="2" custScaleX="104413" custScaleY="88180" custLinFactNeighborX="-665" custLinFactNeighborY="-7993">
        <dgm:presLayoutVars>
          <dgm:chMax val="4"/>
          <dgm:chPref val="3"/>
        </dgm:presLayoutVars>
      </dgm:prSet>
      <dgm:spPr/>
    </dgm:pt>
    <dgm:pt modelId="{05DC35AB-077B-44A8-90A5-AA03DCFE87F6}" type="pres">
      <dgm:prSet presAssocID="{9499ABB9-9FDA-4E1A-8FD3-BD5F6BE4C517}" presName="Accent" presStyleLbl="node1" presStyleIdx="1" presStyleCnt="2" custLinFactNeighborX="-16889"/>
      <dgm:spPr/>
    </dgm:pt>
    <dgm:pt modelId="{ABCE74CE-B1EB-49E1-B102-1B9D685C9A2E}" type="pres">
      <dgm:prSet presAssocID="{9499ABB9-9FDA-4E1A-8FD3-BD5F6BE4C517}" presName="Image1" presStyleLbl="fgImgPlace1" presStyleIdx="0" presStyleCnt="3" custLinFactX="-6808" custLinFactNeighborX="-100000" custLinFactNeighborY="-37961"/>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273542" custLinFactNeighborX="52883" custLinFactNeighborY="-30905">
        <dgm:presLayoutVars>
          <dgm:chMax val="0"/>
          <dgm:chPref val="0"/>
          <dgm:bulletEnabled val="1"/>
        </dgm:presLayoutVars>
      </dgm:prSet>
      <dgm:spPr/>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NeighborX="-68231" custLinFactNeighborY="-1937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43020" custScaleY="102571" custLinFactNeighborX="9803" custLinFactNeighborY="-8793">
        <dgm:presLayoutVars>
          <dgm:chMax val="0"/>
          <dgm:chPref val="0"/>
          <dgm:bulletEnabled val="1"/>
        </dgm:presLayoutVars>
      </dgm:prSet>
      <dgm:spPr/>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NeighborX="-97915" custLinFactNeighborY="29961"/>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267096" custLinFactNeighborX="20686" custLinFactNeighborY="18213">
        <dgm:presLayoutVars>
          <dgm:chMax val="0"/>
          <dgm:chPref val="0"/>
          <dgm:bulletEnabled val="1"/>
        </dgm:presLayoutVars>
      </dgm:prSet>
      <dgm:spPr/>
    </dgm:pt>
  </dgm:ptLst>
  <dgm:cxnLst>
    <dgm:cxn modelId="{E3BC643D-03D1-455B-8F1C-9AA7A097E28D}" srcId="{3DD9C90A-295F-41B7-9AFD-941ADE6246EB}" destId="{70AFB5C0-CB82-4F7B-B9FF-CB0E5458E361}" srcOrd="0" destOrd="0" parTransId="{E5FF16B4-BE91-4881-B06D-3CA944209C6E}" sibTransId="{6DBC1106-3239-43D3-A462-62AE5076F4CA}"/>
    <dgm:cxn modelId="{D1143561-A82C-411F-86F3-39F46037AC42}" type="presOf" srcId="{DB50DFA6-7CB8-41BD-AF62-6A4FB10195CB}" destId="{0B862E79-F876-469E-9910-06057528A508}" srcOrd="0" destOrd="0" presId="urn:microsoft.com/office/officeart/2011/layout/RadialPictureList"/>
    <dgm:cxn modelId="{27A76D77-A792-4C03-AEEB-EFDA9E68A21F}" srcId="{70AFB5C0-CB82-4F7B-B9FF-CB0E5458E361}" destId="{DB50DFA6-7CB8-41BD-AF62-6A4FB10195CB}" srcOrd="1" destOrd="0" parTransId="{59188947-BFC9-4BF7-98DF-2A88D346F2FE}" sibTransId="{2B6C11E4-79D6-4BC3-8ABA-2E8AB580A980}"/>
    <dgm:cxn modelId="{82F38798-1AB4-41F9-BE38-46044F730A6C}" type="presOf" srcId="{9499ABB9-9FDA-4E1A-8FD3-BD5F6BE4C517}" destId="{C1FC90C9-F92B-4C83-95AD-EF0876159E33}"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C10F1BC-C7BE-49F5-8E76-6490843CE9E7}" type="presOf" srcId="{70AFB5C0-CB82-4F7B-B9FF-CB0E5458E361}" destId="{80DB1499-6AF5-42FE-8D7E-AEA99D4FD6D4}" srcOrd="0" destOrd="0" presId="urn:microsoft.com/office/officeart/2011/layout/RadialPictureList"/>
    <dgm:cxn modelId="{741419D4-0A3D-45F1-A25C-96630FE680A9}" type="presOf" srcId="{3DD9C90A-295F-41B7-9AFD-941ADE6246EB}" destId="{C915C9F1-FB3F-4176-B838-F28DACCF249E}" srcOrd="0" destOrd="0" presId="urn:microsoft.com/office/officeart/2011/layout/RadialPictureList"/>
    <dgm:cxn modelId="{95CD73D4-6DD3-49B9-BA77-0B2C0DF514B3}" srcId="{70AFB5C0-CB82-4F7B-B9FF-CB0E5458E361}" destId="{9499ABB9-9FDA-4E1A-8FD3-BD5F6BE4C517}" srcOrd="0" destOrd="0" parTransId="{7C2E4BD6-33DE-4A3A-B3EC-2EBDC1F553C9}" sibTransId="{E6D3D445-B438-450D-8FD0-C41EE8E1924F}"/>
    <dgm:cxn modelId="{69086BE3-6A93-4C08-8BCA-1E46921F93D9}" type="presOf" srcId="{C066F78D-3B06-47EC-913B-C217750AFFD6}" destId="{BF44F83B-8F94-4942-8CB4-56662ED2ACFC}" srcOrd="0" destOrd="0" presId="urn:microsoft.com/office/officeart/2011/layout/RadialPictureList"/>
    <dgm:cxn modelId="{0D598D43-8829-4F22-979C-00113E82F505}" type="presParOf" srcId="{C915C9F1-FB3F-4176-B838-F28DACCF249E}" destId="{80DB1499-6AF5-42FE-8D7E-AEA99D4FD6D4}" srcOrd="0" destOrd="0" presId="urn:microsoft.com/office/officeart/2011/layout/RadialPictureList"/>
    <dgm:cxn modelId="{4BDF4E09-114F-4E26-BE85-2F5DE018166F}" type="presParOf" srcId="{C915C9F1-FB3F-4176-B838-F28DACCF249E}" destId="{05DC35AB-077B-44A8-90A5-AA03DCFE87F6}" srcOrd="1" destOrd="0" presId="urn:microsoft.com/office/officeart/2011/layout/RadialPictureList"/>
    <dgm:cxn modelId="{FBC3C9C7-06E3-4AFA-8B86-EA3FEAAAFB8F}" type="presParOf" srcId="{C915C9F1-FB3F-4176-B838-F28DACCF249E}" destId="{ABCE74CE-B1EB-49E1-B102-1B9D685C9A2E}" srcOrd="2" destOrd="0" presId="urn:microsoft.com/office/officeart/2011/layout/RadialPictureList"/>
    <dgm:cxn modelId="{91151643-2A62-4F3E-89D4-54448BDC5E80}" type="presParOf" srcId="{C915C9F1-FB3F-4176-B838-F28DACCF249E}" destId="{C1FC90C9-F92B-4C83-95AD-EF0876159E33}" srcOrd="3" destOrd="0" presId="urn:microsoft.com/office/officeart/2011/layout/RadialPictureList"/>
    <dgm:cxn modelId="{8706BD61-119A-4997-9466-8BA1EE152A36}" type="presParOf" srcId="{C915C9F1-FB3F-4176-B838-F28DACCF249E}" destId="{4F037821-1AC3-4018-99AB-6F33B71B7038}" srcOrd="4" destOrd="0" presId="urn:microsoft.com/office/officeart/2011/layout/RadialPictureList"/>
    <dgm:cxn modelId="{84AC65FB-D2CA-4B4E-B22D-6366E39D5900}" type="presParOf" srcId="{4F037821-1AC3-4018-99AB-6F33B71B7038}" destId="{87B4F9CA-D9E3-4EB1-A9FE-42DD06F0DF3C}" srcOrd="0" destOrd="0" presId="urn:microsoft.com/office/officeart/2011/layout/RadialPictureList"/>
    <dgm:cxn modelId="{0928E915-27D7-4905-AB49-E0957ECBE385}" type="presParOf" srcId="{C915C9F1-FB3F-4176-B838-F28DACCF249E}" destId="{0B862E79-F876-469E-9910-06057528A508}" srcOrd="5" destOrd="0" presId="urn:microsoft.com/office/officeart/2011/layout/RadialPictureList"/>
    <dgm:cxn modelId="{2FDABCB9-7680-4728-B57C-AFCF0A6EA8AB}" type="presParOf" srcId="{C915C9F1-FB3F-4176-B838-F28DACCF249E}" destId="{C84EEDF8-7674-46A2-A8F9-BE18B66C78FD}" srcOrd="6" destOrd="0" presId="urn:microsoft.com/office/officeart/2011/layout/RadialPictureList"/>
    <dgm:cxn modelId="{3B4FBF94-AF74-4CA9-8877-301932FBE5D7}" type="presParOf" srcId="{C84EEDF8-7674-46A2-A8F9-BE18B66C78FD}" destId="{BD172E9C-6BDD-41C6-9ACE-03F7A87CCFB6}" srcOrd="0" destOrd="0" presId="urn:microsoft.com/office/officeart/2011/layout/RadialPictureList"/>
    <dgm:cxn modelId="{60A9660B-260B-4ADE-BA64-8FAB09A75B24}"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147" y="266989"/>
          <a:ext cx="1882532" cy="6328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tx1"/>
              </a:solidFill>
              <a:latin typeface="Times New Roman" pitchFamily="18" charset="0"/>
              <a:cs typeface="Times New Roman" pitchFamily="18" charset="0"/>
            </a:rPr>
            <a:t>Cách</a:t>
          </a:r>
          <a:r>
            <a:rPr lang="en-US" sz="3600" b="1" kern="1200" dirty="0">
              <a:solidFill>
                <a:schemeClr val="tx1"/>
              </a:solidFill>
              <a:latin typeface="Times New Roman" pitchFamily="18" charset="0"/>
              <a:cs typeface="Times New Roman" pitchFamily="18" charset="0"/>
            </a:rPr>
            <a:t> 1</a:t>
          </a:r>
        </a:p>
      </dsp:txBody>
      <dsp:txXfrm>
        <a:off x="19684" y="285526"/>
        <a:ext cx="1845458" cy="595816"/>
      </dsp:txXfrm>
    </dsp:sp>
    <dsp:sp modelId="{967BC983-F4BF-468C-A157-209DEDBBDDC5}">
      <dsp:nvSpPr>
        <dsp:cNvPr id="0" name=""/>
        <dsp:cNvSpPr/>
      </dsp:nvSpPr>
      <dsp:spPr>
        <a:xfrm>
          <a:off x="189400" y="899880"/>
          <a:ext cx="188253" cy="474667"/>
        </a:xfrm>
        <a:custGeom>
          <a:avLst/>
          <a:gdLst/>
          <a:ahLst/>
          <a:cxnLst/>
          <a:rect l="0" t="0" r="0" b="0"/>
          <a:pathLst>
            <a:path>
              <a:moveTo>
                <a:pt x="0" y="0"/>
              </a:moveTo>
              <a:lnTo>
                <a:pt x="0" y="474667"/>
              </a:lnTo>
              <a:lnTo>
                <a:pt x="188253" y="47466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377653" y="1058102"/>
          <a:ext cx="3465313" cy="63289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Chọn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quãng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đường</a:t>
          </a:r>
          <a:r>
            <a:rPr lang="en-US" sz="2800" kern="1200" dirty="0">
              <a:latin typeface="Times New Roman" pitchFamily="18" charset="0"/>
              <a:cs typeface="Times New Roman" pitchFamily="18" charset="0"/>
            </a:rPr>
            <a:t> </a:t>
          </a:r>
          <a:r>
            <a:rPr lang="en-US" sz="2800" b="1" kern="1200" dirty="0">
              <a:latin typeface="Times New Roman" pitchFamily="18" charset="0"/>
              <a:cs typeface="Times New Roman" pitchFamily="18" charset="0"/>
            </a:rPr>
            <a:t>s</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trước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thời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gian</a:t>
          </a:r>
          <a:r>
            <a:rPr lang="en-US" sz="2800" kern="1200" dirty="0">
              <a:latin typeface="Times New Roman" pitchFamily="18" charset="0"/>
              <a:cs typeface="Times New Roman" pitchFamily="18" charset="0"/>
            </a:rPr>
            <a:t> </a:t>
          </a:r>
          <a:r>
            <a:rPr lang="en-US" sz="2800" b="1" kern="1200" dirty="0">
              <a:latin typeface="Times New Roman" pitchFamily="18" charset="0"/>
              <a:cs typeface="Times New Roman" pitchFamily="18" charset="0"/>
            </a:rPr>
            <a:t>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sau</a:t>
          </a:r>
          <a:endParaRPr lang="en-US" sz="2800" kern="1200" dirty="0">
            <a:latin typeface="Times New Roman" pitchFamily="18" charset="0"/>
            <a:cs typeface="Times New Roman" pitchFamily="18" charset="0"/>
          </a:endParaRPr>
        </a:p>
      </dsp:txBody>
      <dsp:txXfrm>
        <a:off x="396190" y="1076639"/>
        <a:ext cx="3428239" cy="595816"/>
      </dsp:txXfrm>
    </dsp:sp>
    <dsp:sp modelId="{4C7D425E-FCA6-4383-98DC-D29D8DA3347D}">
      <dsp:nvSpPr>
        <dsp:cNvPr id="0" name=""/>
        <dsp:cNvSpPr/>
      </dsp:nvSpPr>
      <dsp:spPr>
        <a:xfrm>
          <a:off x="3781956" y="266989"/>
          <a:ext cx="1887279" cy="6328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tx1"/>
              </a:solidFill>
              <a:latin typeface="Times New Roman" pitchFamily="18" charset="0"/>
              <a:cs typeface="Times New Roman" pitchFamily="18" charset="0"/>
            </a:rPr>
            <a:t>Cách</a:t>
          </a:r>
          <a:r>
            <a:rPr lang="en-US" sz="3200" b="1" kern="1200" dirty="0">
              <a:solidFill>
                <a:schemeClr val="tx1"/>
              </a:solidFill>
              <a:latin typeface="Times New Roman" pitchFamily="18" charset="0"/>
              <a:cs typeface="Times New Roman" pitchFamily="18" charset="0"/>
            </a:rPr>
            <a:t> 2</a:t>
          </a:r>
        </a:p>
      </dsp:txBody>
      <dsp:txXfrm>
        <a:off x="3800493" y="285526"/>
        <a:ext cx="1850205" cy="595816"/>
      </dsp:txXfrm>
    </dsp:sp>
    <dsp:sp modelId="{29585C1A-7166-4878-97B3-37E829C257CD}">
      <dsp:nvSpPr>
        <dsp:cNvPr id="0" name=""/>
        <dsp:cNvSpPr/>
      </dsp:nvSpPr>
      <dsp:spPr>
        <a:xfrm>
          <a:off x="3970684" y="899880"/>
          <a:ext cx="188727" cy="474667"/>
        </a:xfrm>
        <a:custGeom>
          <a:avLst/>
          <a:gdLst/>
          <a:ahLst/>
          <a:cxnLst/>
          <a:rect l="0" t="0" r="0" b="0"/>
          <a:pathLst>
            <a:path>
              <a:moveTo>
                <a:pt x="0" y="0"/>
              </a:moveTo>
              <a:lnTo>
                <a:pt x="0" y="474667"/>
              </a:lnTo>
              <a:lnTo>
                <a:pt x="188727" y="47466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4159412" y="1058102"/>
          <a:ext cx="3080556" cy="63289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itchFamily="18" charset="0"/>
              <a:cs typeface="Times New Roman" pitchFamily="18" charset="0"/>
            </a:rPr>
            <a:t>Chọn</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thời</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gian</a:t>
          </a:r>
          <a:r>
            <a:rPr lang="en-US" sz="2400" b="1" kern="1200" dirty="0">
              <a:latin typeface="Times New Roman" pitchFamily="18" charset="0"/>
              <a:cs typeface="Times New Roman" pitchFamily="18" charset="0"/>
            </a:rPr>
            <a:t> t </a:t>
          </a:r>
          <a:r>
            <a:rPr lang="en-US" sz="2400" kern="1200" dirty="0" err="1">
              <a:latin typeface="Times New Roman" pitchFamily="18" charset="0"/>
              <a:cs typeface="Times New Roman" pitchFamily="18" charset="0"/>
            </a:rPr>
            <a:t>trước</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đo</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quãng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đường</a:t>
          </a:r>
          <a:r>
            <a:rPr lang="en-US" sz="2400" kern="1200" dirty="0">
              <a:latin typeface="Times New Roman" pitchFamily="18" charset="0"/>
              <a:cs typeface="Times New Roman" pitchFamily="18" charset="0"/>
            </a:rPr>
            <a:t> </a:t>
          </a:r>
          <a:r>
            <a:rPr lang="en-US" sz="2400" b="1" kern="1200" dirty="0">
              <a:latin typeface="Times New Roman" pitchFamily="18" charset="0"/>
              <a:cs typeface="Times New Roman" pitchFamily="18" charset="0"/>
            </a:rPr>
            <a:t>s</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sau</a:t>
          </a:r>
          <a:endParaRPr lang="en-US" sz="2400" kern="1200" dirty="0">
            <a:latin typeface="Times New Roman" pitchFamily="18" charset="0"/>
            <a:cs typeface="Times New Roman" pitchFamily="18" charset="0"/>
          </a:endParaRPr>
        </a:p>
      </dsp:txBody>
      <dsp:txXfrm>
        <a:off x="4177949" y="1076639"/>
        <a:ext cx="3043482" cy="595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579953" y="-733533"/>
          <a:ext cx="5700399" cy="5700399"/>
        </a:xfrm>
        <a:prstGeom prst="blockArc">
          <a:avLst>
            <a:gd name="adj1" fmla="val 18900000"/>
            <a:gd name="adj2" fmla="val 2700000"/>
            <a:gd name="adj3" fmla="val 379"/>
          </a:avLst>
        </a:pr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450880" y="604773"/>
          <a:ext cx="6281422" cy="12093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err="1">
              <a:latin typeface="Times New Roman" pitchFamily="18" charset="0"/>
              <a:cs typeface="Times New Roman" pitchFamily="18" charset="0"/>
            </a:rPr>
            <a:t>Loại</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cầm</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tay</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súng</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bắn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tốc</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độ</a:t>
          </a:r>
          <a:r>
            <a:rPr lang="en-US" sz="3600" kern="1200" dirty="0">
              <a:latin typeface="Times New Roman" pitchFamily="18" charset="0"/>
              <a:cs typeface="Times New Roman" pitchFamily="18" charset="0"/>
            </a:rPr>
            <a:t>)</a:t>
          </a:r>
        </a:p>
      </dsp:txBody>
      <dsp:txXfrm>
        <a:off x="1450880" y="604773"/>
        <a:ext cx="6281422" cy="1209378"/>
      </dsp:txXfrm>
    </dsp:sp>
    <dsp:sp modelId="{246BB04B-9242-4F48-BA3A-1B607C4C5F84}">
      <dsp:nvSpPr>
        <dsp:cNvPr id="0" name=""/>
        <dsp:cNvSpPr/>
      </dsp:nvSpPr>
      <dsp:spPr>
        <a:xfrm>
          <a:off x="61696" y="373805"/>
          <a:ext cx="1773856" cy="1671315"/>
        </a:xfrm>
        <a:prstGeom prst="ellipse">
          <a:avLst/>
        </a:prstGeom>
        <a:blipFill rotWithShape="0">
          <a:blip xmlns:r="http://schemas.openxmlformats.org/officeDocument/2006/relationships" r:embed="rId1"/>
          <a:srcRect/>
          <a:stretch>
            <a:fillRect l="-2000" r="-2000"/>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158423" y="2419180"/>
          <a:ext cx="6866337" cy="120937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err="1">
              <a:latin typeface="Times New Roman" pitchFamily="18" charset="0"/>
              <a:cs typeface="Times New Roman" pitchFamily="18" charset="0"/>
            </a:rPr>
            <a:t>Loại</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gắn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máy</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cố</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định</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đơn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giản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chỉ</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có</a:t>
          </a:r>
          <a:r>
            <a:rPr lang="en-US" sz="3600" kern="1200" dirty="0">
              <a:latin typeface="Times New Roman" pitchFamily="18" charset="0"/>
              <a:cs typeface="Times New Roman" pitchFamily="18" charset="0"/>
            </a:rPr>
            <a:t> 1 camera </a:t>
          </a:r>
          <a:r>
            <a:rPr lang="en-US" sz="3600" kern="1200" dirty="0" err="1">
              <a:latin typeface="Times New Roman" pitchFamily="18" charset="0"/>
              <a:cs typeface="Times New Roman" pitchFamily="18" charset="0"/>
            </a:rPr>
            <a:t>được</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gắn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cố</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định</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trên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cột</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giao</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thông</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theo</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dõi</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các</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phương</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tiện</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tham</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gia</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giao</a:t>
          </a:r>
          <a:r>
            <a:rPr lang="en-US" sz="3600" kern="1200" dirty="0">
              <a:latin typeface="Times New Roman" pitchFamily="18" charset="0"/>
              <a:cs typeface="Times New Roman" pitchFamily="18" charset="0"/>
            </a:rPr>
            <a:t> </a:t>
          </a:r>
          <a:r>
            <a:rPr lang="en-US" sz="3600" kern="1200" dirty="0" err="1">
              <a:latin typeface="Times New Roman" pitchFamily="18" charset="0"/>
              <a:cs typeface="Times New Roman" pitchFamily="18" charset="0"/>
            </a:rPr>
            <a:t>thông</a:t>
          </a:r>
          <a:r>
            <a:rPr lang="en-US" sz="3600" kern="1200" dirty="0">
              <a:latin typeface="Times New Roman" pitchFamily="18" charset="0"/>
              <a:cs typeface="Times New Roman" pitchFamily="18" charset="0"/>
            </a:rPr>
            <a:t>).</a:t>
          </a:r>
        </a:p>
      </dsp:txBody>
      <dsp:txXfrm>
        <a:off x="1158423" y="2419180"/>
        <a:ext cx="6866337" cy="1209378"/>
      </dsp:txXfrm>
    </dsp:sp>
    <dsp:sp modelId="{B847E002-66B1-4E3D-A662-638F373BD320}">
      <dsp:nvSpPr>
        <dsp:cNvPr id="0" name=""/>
        <dsp:cNvSpPr/>
      </dsp:nvSpPr>
      <dsp:spPr>
        <a:xfrm>
          <a:off x="99966" y="2252278"/>
          <a:ext cx="1697317" cy="1543182"/>
        </a:xfrm>
        <a:prstGeom prst="ellipse">
          <a:avLst/>
        </a:prstGeom>
        <a:blipFill rotWithShape="0">
          <a:blip xmlns:r="http://schemas.openxmlformats.org/officeDocument/2006/relationships" r:embed="rId2"/>
          <a:srcRect/>
          <a:stretch>
            <a:fillRect l="-39000" r="-39000"/>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1524012" y="1380064"/>
          <a:ext cx="2692410" cy="2273936"/>
        </a:xfrm>
        <a:prstGeom prst="ellipse">
          <a:avLst/>
        </a:prstGeom>
        <a:solidFill>
          <a:schemeClr val="accent1">
            <a:lumMod val="75000"/>
          </a:schemeClr>
        </a:solidFill>
        <a:ln w="5715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1918306" y="1713074"/>
        <a:ext cx="1903822" cy="1607916"/>
      </dsp:txXfrm>
    </dsp:sp>
    <dsp:sp modelId="{05DC35AB-077B-44A8-90A5-AA03DCFE87F6}">
      <dsp:nvSpPr>
        <dsp:cNvPr id="0" name=""/>
        <dsp:cNvSpPr/>
      </dsp:nvSpPr>
      <dsp:spPr>
        <a:xfrm>
          <a:off x="-609599"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620360" y="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4505246" y="65709"/>
          <a:ext cx="5057853"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bấm</a:t>
          </a:r>
          <a:r>
            <a:rPr lang="en-US" altLang="zh-CN" sz="3200" b="1" kern="12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kern="1200" dirty="0" err="1">
              <a:latin typeface="Times New Roman" panose="02020603050405020304" pitchFamily="18" charset="0"/>
              <a:ea typeface="汉仪夏日体W" panose="00020600040101010101" pitchFamily="18" charset="-122"/>
              <a:cs typeface="Times New Roman" panose="02020603050405020304" pitchFamily="18" charset="0"/>
            </a:rPr>
            <a:t>giây</a:t>
          </a:r>
          <a:endParaRPr lang="en-US" sz="3200" b="1" i="0" kern="1200" dirty="0">
            <a:latin typeface="+mj-lt"/>
            <a:cs typeface="Times New Roman" panose="02020603050405020304" pitchFamily="18" charset="0"/>
          </a:endParaRPr>
        </a:p>
      </dsp:txBody>
      <dsp:txXfrm>
        <a:off x="4505246" y="65709"/>
        <a:ext cx="5057853" cy="1337327"/>
      </dsp:txXfrm>
    </dsp:sp>
    <dsp:sp modelId="{87B4F9CA-D9E3-4EB1-A9FE-42DD06F0DF3C}">
      <dsp:nvSpPr>
        <dsp:cNvPr id="0" name=""/>
        <dsp:cNvSpPr/>
      </dsp:nvSpPr>
      <dsp:spPr>
        <a:xfrm>
          <a:off x="3687158" y="176107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982563" y="1913473"/>
          <a:ext cx="4493494"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dirty="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982563" y="1913473"/>
        <a:ext cx="4493494" cy="1371709"/>
      </dsp:txXfrm>
    </dsp:sp>
    <dsp:sp modelId="{BD172E9C-6BDD-41C6-9ACE-03F7A87CCFB6}">
      <dsp:nvSpPr>
        <dsp:cNvPr id="0" name=""/>
        <dsp:cNvSpPr/>
      </dsp:nvSpPr>
      <dsp:spPr>
        <a:xfrm>
          <a:off x="2743206" y="4036906"/>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4419597" y="3894665"/>
          <a:ext cx="4938665"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dirty="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4419597" y="3894665"/>
        <a:ext cx="4938665"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76CD2-6A89-44A8-905F-88C39F97DB01}" type="datetimeFigureOut">
              <a:rPr lang="en-US" smtClean="0"/>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645BBB-62CE-456E-A99D-45E3D1ADAFEF}" type="slidenum">
              <a:rPr lang="en-US" smtClean="0"/>
              <a:t>‹#›</a:t>
            </a:fld>
            <a:endParaRPr lang="en-US"/>
          </a:p>
        </p:txBody>
      </p:sp>
    </p:spTree>
    <p:extLst>
      <p:ext uri="{BB962C8B-B14F-4D97-AF65-F5344CB8AC3E}">
        <p14:creationId xmlns:p14="http://schemas.microsoft.com/office/powerpoint/2010/main" val="2041876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689467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0.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1.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2.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3.xml"/></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4.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5.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215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4029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12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216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4403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1755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9193836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0948154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041572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343209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8572635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32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821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663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5846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1467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279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06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22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194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222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5641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033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7"/>
        <p:cNvGrpSpPr/>
        <p:nvPr/>
      </p:nvGrpSpPr>
      <p:grpSpPr>
        <a:xfrm>
          <a:off x="0" y="0"/>
          <a:ext cx="0" cy="0"/>
          <a:chOff x="0" y="0"/>
          <a:chExt cx="0" cy="0"/>
        </a:xfrm>
      </p:grpSpPr>
      <p:sp>
        <p:nvSpPr>
          <p:cNvPr id="158" name="Google Shape;158;p7"/>
          <p:cNvSpPr/>
          <p:nvPr/>
        </p:nvSpPr>
        <p:spPr>
          <a:xfrm rot="-169824">
            <a:off x="213843" y="159515"/>
            <a:ext cx="8554135" cy="6335147"/>
          </a:xfrm>
          <a:prstGeom prst="rect">
            <a:avLst/>
          </a:prstGeom>
          <a:solidFill>
            <a:srgbClr val="F1F1F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FFFFFF"/>
              </a:solidFill>
              <a:ea typeface="Calibri"/>
              <a:cs typeface="Calibri"/>
              <a:sym typeface="Calibri"/>
            </a:endParaRPr>
          </a:p>
        </p:txBody>
      </p:sp>
      <p:sp>
        <p:nvSpPr>
          <p:cNvPr id="159" name="Google Shape;159;p7"/>
          <p:cNvSpPr/>
          <p:nvPr/>
        </p:nvSpPr>
        <p:spPr>
          <a:xfrm>
            <a:off x="313854" y="117137"/>
            <a:ext cx="8659200" cy="6555200"/>
          </a:xfrm>
          <a:prstGeom prst="rect">
            <a:avLst/>
          </a:prstGeom>
          <a:noFill/>
          <a:ln w="22225" cap="flat" cmpd="sng">
            <a:solidFill>
              <a:srgbClr val="B2A08C"/>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rgbClr val="FFFFFF"/>
              </a:solidFill>
              <a:ea typeface="Calibri"/>
              <a:cs typeface="Calibri"/>
              <a:sym typeface="Calibri"/>
            </a:endParaRPr>
          </a:p>
        </p:txBody>
      </p:sp>
      <p:grpSp>
        <p:nvGrpSpPr>
          <p:cNvPr id="2" name="Google Shape;160;p7"/>
          <p:cNvGrpSpPr/>
          <p:nvPr/>
        </p:nvGrpSpPr>
        <p:grpSpPr>
          <a:xfrm>
            <a:off x="8197939" y="-30362"/>
            <a:ext cx="971089" cy="6858915"/>
            <a:chOff x="9153509" y="0"/>
            <a:chExt cx="1294785" cy="6858000"/>
          </a:xfrm>
        </p:grpSpPr>
        <p:pic>
          <p:nvPicPr>
            <p:cNvPr id="161" name="Google Shape;161;p7" descr="Imagen que contiene suelo, exterior, niño, semilla de sésamo&#10;&#10;Descripción generada automáticamente"/>
            <p:cNvPicPr preferRelativeResize="0"/>
            <p:nvPr/>
          </p:nvPicPr>
          <p:blipFill rotWithShape="1">
            <a:blip r:embed="rId2">
              <a:alphaModFix/>
            </a:blip>
            <a:srcRect/>
            <a:stretch/>
          </p:blipFill>
          <p:spPr>
            <a:xfrm>
              <a:off x="9161496" y="0"/>
              <a:ext cx="1284954" cy="1284954"/>
            </a:xfrm>
            <a:prstGeom prst="rect">
              <a:avLst/>
            </a:prstGeom>
            <a:noFill/>
            <a:ln>
              <a:noFill/>
            </a:ln>
          </p:spPr>
        </p:pic>
        <p:pic>
          <p:nvPicPr>
            <p:cNvPr id="162" name="Google Shape;162;p7" descr="Imagen que contiene suelo, exterior, niño, semilla de sésamo&#10;&#10;Descripción generada automáticamente"/>
            <p:cNvPicPr preferRelativeResize="0"/>
            <p:nvPr/>
          </p:nvPicPr>
          <p:blipFill rotWithShape="1">
            <a:blip r:embed="rId2">
              <a:alphaModFix/>
            </a:blip>
            <a:srcRect/>
            <a:stretch/>
          </p:blipFill>
          <p:spPr>
            <a:xfrm>
              <a:off x="9158934" y="1284954"/>
              <a:ext cx="1284954" cy="1284954"/>
            </a:xfrm>
            <a:prstGeom prst="rect">
              <a:avLst/>
            </a:prstGeom>
            <a:noFill/>
            <a:ln>
              <a:noFill/>
            </a:ln>
          </p:spPr>
        </p:pic>
        <p:pic>
          <p:nvPicPr>
            <p:cNvPr id="163" name="Google Shape;163;p7" descr="Imagen que contiene suelo, exterior, niño, semilla de sésamo&#10;&#10;Descripción generada automáticamente"/>
            <p:cNvPicPr preferRelativeResize="0"/>
            <p:nvPr/>
          </p:nvPicPr>
          <p:blipFill rotWithShape="1">
            <a:blip r:embed="rId2">
              <a:alphaModFix/>
            </a:blip>
            <a:srcRect/>
            <a:stretch/>
          </p:blipFill>
          <p:spPr>
            <a:xfrm>
              <a:off x="9156071" y="2512142"/>
              <a:ext cx="1284954" cy="1284954"/>
            </a:xfrm>
            <a:prstGeom prst="rect">
              <a:avLst/>
            </a:prstGeom>
            <a:noFill/>
            <a:ln>
              <a:noFill/>
            </a:ln>
          </p:spPr>
        </p:pic>
        <p:pic>
          <p:nvPicPr>
            <p:cNvPr id="164" name="Google Shape;164;p7" descr="Imagen que contiene suelo, exterior, niño, semilla de sésamo&#10;&#10;Descripción generada automáticamente"/>
            <p:cNvPicPr preferRelativeResize="0"/>
            <p:nvPr/>
          </p:nvPicPr>
          <p:blipFill rotWithShape="1">
            <a:blip r:embed="rId2">
              <a:alphaModFix/>
            </a:blip>
            <a:srcRect/>
            <a:stretch/>
          </p:blipFill>
          <p:spPr>
            <a:xfrm>
              <a:off x="9153509" y="3797096"/>
              <a:ext cx="1284954" cy="1284954"/>
            </a:xfrm>
            <a:prstGeom prst="rect">
              <a:avLst/>
            </a:prstGeom>
            <a:noFill/>
            <a:ln>
              <a:noFill/>
            </a:ln>
          </p:spPr>
        </p:pic>
        <p:pic>
          <p:nvPicPr>
            <p:cNvPr id="165" name="Google Shape;165;p7" descr="Imagen que contiene suelo, exterior, niño, semilla de sésamo&#10;&#10;Descripción generada automáticamente"/>
            <p:cNvPicPr preferRelativeResize="0"/>
            <p:nvPr/>
          </p:nvPicPr>
          <p:blipFill rotWithShape="1">
            <a:blip r:embed="rId2">
              <a:alphaModFix/>
            </a:blip>
            <a:srcRect/>
            <a:stretch/>
          </p:blipFill>
          <p:spPr>
            <a:xfrm>
              <a:off x="9161496" y="5078494"/>
              <a:ext cx="1284954" cy="1284954"/>
            </a:xfrm>
            <a:prstGeom prst="rect">
              <a:avLst/>
            </a:prstGeom>
            <a:noFill/>
            <a:ln>
              <a:noFill/>
            </a:ln>
          </p:spPr>
        </p:pic>
        <p:pic>
          <p:nvPicPr>
            <p:cNvPr id="166" name="Google Shape;166;p7" descr="Imagen que contiene suelo, exterior, niño, semilla de sésamo&#10;&#10;Descripción generada automáticamente"/>
            <p:cNvPicPr preferRelativeResize="0"/>
            <p:nvPr/>
          </p:nvPicPr>
          <p:blipFill rotWithShape="1">
            <a:blip r:embed="rId2">
              <a:alphaModFix/>
            </a:blip>
            <a:srcRect b="61234"/>
            <a:stretch/>
          </p:blipFill>
          <p:spPr>
            <a:xfrm>
              <a:off x="9163341" y="6359892"/>
              <a:ext cx="1284954" cy="498108"/>
            </a:xfrm>
            <a:prstGeom prst="rect">
              <a:avLst/>
            </a:prstGeom>
            <a:noFill/>
            <a:ln>
              <a:noFill/>
            </a:ln>
          </p:spPr>
        </p:pic>
      </p:grpSp>
      <p:sp>
        <p:nvSpPr>
          <p:cNvPr id="167" name="Google Shape;167;p7"/>
          <p:cNvSpPr/>
          <p:nvPr/>
        </p:nvSpPr>
        <p:spPr>
          <a:xfrm>
            <a:off x="220445" y="235132"/>
            <a:ext cx="8463300" cy="6288800"/>
          </a:xfrm>
          <a:prstGeom prst="rect">
            <a:avLst/>
          </a:prstGeom>
          <a:solidFill>
            <a:srgbClr val="DAAFB0">
              <a:alpha val="61960"/>
            </a:srgbClr>
          </a:solidFill>
          <a:ln>
            <a:noFill/>
          </a:ln>
        </p:spPr>
        <p:txBody>
          <a:bodyPr spcFirstLastPara="1" wrap="square" lIns="91425" tIns="45700" rIns="91425" bIns="45700" anchor="ctr" anchorCtr="0">
            <a:noAutofit/>
          </a:bodyPr>
          <a:lstStyle/>
          <a:p>
            <a:pPr algn="ctr"/>
            <a:endParaRPr>
              <a:solidFill>
                <a:srgbClr val="FFFFFF"/>
              </a:solidFill>
              <a:ea typeface="Calibri"/>
              <a:cs typeface="Calibri"/>
              <a:sym typeface="Calibri"/>
            </a:endParaRPr>
          </a:p>
        </p:txBody>
      </p:sp>
      <p:sp>
        <p:nvSpPr>
          <p:cNvPr id="168" name="Google Shape;168;p7"/>
          <p:cNvSpPr/>
          <p:nvPr/>
        </p:nvSpPr>
        <p:spPr>
          <a:xfrm>
            <a:off x="511725" y="549735"/>
            <a:ext cx="7948800" cy="5665200"/>
          </a:xfrm>
          <a:prstGeom prst="rect">
            <a:avLst/>
          </a:prstGeom>
          <a:solidFill>
            <a:srgbClr val="FFFFFF"/>
          </a:solidFill>
          <a:ln>
            <a:noFill/>
          </a:ln>
        </p:spPr>
        <p:txBody>
          <a:bodyPr spcFirstLastPara="1" wrap="square" lIns="91425" tIns="45700" rIns="91425" bIns="45700" anchor="ctr" anchorCtr="0">
            <a:noAutofit/>
          </a:bodyPr>
          <a:lstStyle/>
          <a:p>
            <a:pPr algn="ctr"/>
            <a:endParaRPr>
              <a:solidFill>
                <a:srgbClr val="FFFFFF"/>
              </a:solidFill>
              <a:ea typeface="Calibri"/>
              <a:cs typeface="Calibri"/>
              <a:sym typeface="Calibri"/>
            </a:endParaRPr>
          </a:p>
        </p:txBody>
      </p:sp>
      <p:sp>
        <p:nvSpPr>
          <p:cNvPr id="169" name="Google Shape;169;p7"/>
          <p:cNvSpPr txBox="1">
            <a:spLocks noGrp="1"/>
          </p:cNvSpPr>
          <p:nvPr>
            <p:ph type="title"/>
          </p:nvPr>
        </p:nvSpPr>
        <p:spPr>
          <a:xfrm>
            <a:off x="511725" y="666933"/>
            <a:ext cx="794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0" name="Google Shape;170;p7"/>
          <p:cNvSpPr txBox="1">
            <a:spLocks noGrp="1"/>
          </p:cNvSpPr>
          <p:nvPr>
            <p:ph type="body" idx="1"/>
          </p:nvPr>
        </p:nvSpPr>
        <p:spPr>
          <a:xfrm>
            <a:off x="511725" y="1635900"/>
            <a:ext cx="23361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1" name="Google Shape;17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prstClr val="black">
                    <a:tint val="75000"/>
                  </a:prstClr>
                </a:solidFill>
              </a:rPr>
              <a:pPr/>
              <a:t>‹#›</a:t>
            </a:fld>
            <a:endParaRPr>
              <a:solidFill>
                <a:prstClr val="black">
                  <a:tint val="75000"/>
                </a:prstClr>
              </a:solidFill>
            </a:endParaRPr>
          </a:p>
        </p:txBody>
      </p:sp>
      <p:sp>
        <p:nvSpPr>
          <p:cNvPr id="172" name="Google Shape;172;p7"/>
          <p:cNvSpPr txBox="1">
            <a:spLocks noGrp="1"/>
          </p:cNvSpPr>
          <p:nvPr>
            <p:ph type="body" idx="2"/>
          </p:nvPr>
        </p:nvSpPr>
        <p:spPr>
          <a:xfrm>
            <a:off x="3318098" y="1635900"/>
            <a:ext cx="23361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3" name="Google Shape;173;p7"/>
          <p:cNvSpPr txBox="1">
            <a:spLocks noGrp="1"/>
          </p:cNvSpPr>
          <p:nvPr>
            <p:ph type="body" idx="3"/>
          </p:nvPr>
        </p:nvSpPr>
        <p:spPr>
          <a:xfrm>
            <a:off x="6124470" y="1635900"/>
            <a:ext cx="23361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4" name="Google Shape;174;p7"/>
          <p:cNvSpPr txBox="1"/>
          <p:nvPr/>
        </p:nvSpPr>
        <p:spPr>
          <a:xfrm>
            <a:off x="0" y="6500100"/>
            <a:ext cx="1579800" cy="498000"/>
          </a:xfrm>
          <a:prstGeom prst="rect">
            <a:avLst/>
          </a:prstGeom>
          <a:noFill/>
          <a:ln>
            <a:noFill/>
          </a:ln>
        </p:spPr>
        <p:txBody>
          <a:bodyPr spcFirstLastPara="1" wrap="square" lIns="91425" tIns="91425" rIns="91425" bIns="91425" anchor="t" anchorCtr="0">
            <a:noAutofit/>
          </a:bodyPr>
          <a:lstStyle/>
          <a:p>
            <a:r>
              <a:rPr lang="en-GB" sz="1000">
                <a:solidFill>
                  <a:prstClr val="black"/>
                </a:solidFill>
                <a:latin typeface="Barlow Condensed"/>
                <a:ea typeface="Barlow Condensed"/>
                <a:cs typeface="Barlow Condensed"/>
                <a:sym typeface="Barlow Condensed"/>
              </a:rPr>
              <a:t>SLIDESMANIA.COM</a:t>
            </a:r>
            <a:endParaRPr sz="1000">
              <a:solidFill>
                <a:prstClr val="black"/>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0989821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3203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232237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5577305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258588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7894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2662996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8604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664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1917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57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with picture">
  <p:cSld name="Slide with picture">
    <p:spTree>
      <p:nvGrpSpPr>
        <p:cNvPr id="1" name="Shape 204"/>
        <p:cNvGrpSpPr/>
        <p:nvPr/>
      </p:nvGrpSpPr>
      <p:grpSpPr>
        <a:xfrm>
          <a:off x="0" y="0"/>
          <a:ext cx="0" cy="0"/>
          <a:chOff x="0" y="0"/>
          <a:chExt cx="0" cy="0"/>
        </a:xfrm>
      </p:grpSpPr>
      <p:sp>
        <p:nvSpPr>
          <p:cNvPr id="205" name="Google Shape;205;p10"/>
          <p:cNvSpPr/>
          <p:nvPr/>
        </p:nvSpPr>
        <p:spPr>
          <a:xfrm>
            <a:off x="224970" y="262863"/>
            <a:ext cx="8463300" cy="6294000"/>
          </a:xfrm>
          <a:prstGeom prst="rect">
            <a:avLst/>
          </a:prstGeom>
          <a:solidFill>
            <a:srgbClr val="DAAFB0">
              <a:alpha val="61960"/>
            </a:srgbClr>
          </a:solidFill>
          <a:ln>
            <a:noFill/>
          </a:ln>
        </p:spPr>
        <p:txBody>
          <a:bodyPr spcFirstLastPara="1" wrap="square" lIns="91425" tIns="45700" rIns="91425" bIns="45700" anchor="ctr" anchorCtr="0">
            <a:noAutofit/>
          </a:bodyPr>
          <a:lstStyle/>
          <a:p>
            <a:pPr algn="ctr"/>
            <a:endParaRPr>
              <a:solidFill>
                <a:srgbClr val="FFFFFF"/>
              </a:solidFill>
              <a:ea typeface="Calibri"/>
              <a:cs typeface="Calibri"/>
              <a:sym typeface="Calibri"/>
            </a:endParaRPr>
          </a:p>
        </p:txBody>
      </p:sp>
      <p:sp>
        <p:nvSpPr>
          <p:cNvPr id="206" name="Google Shape;206;p1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207;p1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 name="Google Shape;208;p10"/>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prstClr val="black">
                    <a:tint val="75000"/>
                  </a:prstClr>
                </a:solidFill>
              </a:rPr>
              <a:pPr/>
              <a:t>‹#›</a:t>
            </a:fld>
            <a:endParaRPr>
              <a:solidFill>
                <a:prstClr val="black">
                  <a:tint val="75000"/>
                </a:prstClr>
              </a:solidFill>
            </a:endParaRPr>
          </a:p>
        </p:txBody>
      </p:sp>
      <p:sp>
        <p:nvSpPr>
          <p:cNvPr id="210" name="Google Shape;210;p10"/>
          <p:cNvSpPr txBox="1"/>
          <p:nvPr/>
        </p:nvSpPr>
        <p:spPr>
          <a:xfrm>
            <a:off x="0" y="6500100"/>
            <a:ext cx="1579800" cy="498000"/>
          </a:xfrm>
          <a:prstGeom prst="rect">
            <a:avLst/>
          </a:prstGeom>
          <a:noFill/>
          <a:ln>
            <a:noFill/>
          </a:ln>
        </p:spPr>
        <p:txBody>
          <a:bodyPr spcFirstLastPara="1" wrap="square" lIns="91425" tIns="91425" rIns="91425" bIns="91425" anchor="t" anchorCtr="0">
            <a:noAutofit/>
          </a:bodyPr>
          <a:lstStyle/>
          <a:p>
            <a:r>
              <a:rPr lang="en-GB" sz="1000">
                <a:solidFill>
                  <a:prstClr val="black"/>
                </a:solidFill>
                <a:latin typeface="Barlow Condensed"/>
                <a:ea typeface="Barlow Condensed"/>
                <a:cs typeface="Barlow Condensed"/>
                <a:sym typeface="Barlow Condensed"/>
              </a:rPr>
              <a:t>SLIDESMANIA.COM</a:t>
            </a:r>
            <a:endParaRPr sz="1000">
              <a:solidFill>
                <a:prstClr val="black"/>
              </a:solidFill>
              <a:latin typeface="Barlow Condensed"/>
              <a:ea typeface="Barlow Condensed"/>
              <a:cs typeface="Barlow Condensed"/>
              <a:sym typeface="Barlow Condensed"/>
            </a:endParaRPr>
          </a:p>
        </p:txBody>
      </p:sp>
      <p:sp>
        <p:nvSpPr>
          <p:cNvPr id="211" name="Google Shape;211;p10"/>
          <p:cNvSpPr txBox="1"/>
          <p:nvPr/>
        </p:nvSpPr>
        <p:spPr>
          <a:xfrm>
            <a:off x="0" y="6500100"/>
            <a:ext cx="1579800" cy="498000"/>
          </a:xfrm>
          <a:prstGeom prst="rect">
            <a:avLst/>
          </a:prstGeom>
          <a:noFill/>
          <a:ln>
            <a:noFill/>
          </a:ln>
        </p:spPr>
        <p:txBody>
          <a:bodyPr spcFirstLastPara="1" wrap="square" lIns="91425" tIns="91425" rIns="91425" bIns="91425" anchor="t" anchorCtr="0">
            <a:noAutofit/>
          </a:bodyPr>
          <a:lstStyle/>
          <a:p>
            <a:r>
              <a:rPr lang="en-GB" sz="1000">
                <a:solidFill>
                  <a:prstClr val="black"/>
                </a:solidFill>
                <a:latin typeface="Barlow Condensed"/>
                <a:ea typeface="Barlow Condensed"/>
                <a:cs typeface="Barlow Condensed"/>
                <a:sym typeface="Barlow Condensed"/>
              </a:rPr>
              <a:t>SLIDESMANIA.COM</a:t>
            </a:r>
            <a:endParaRPr sz="1000">
              <a:solidFill>
                <a:prstClr val="black"/>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128925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2726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041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758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934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8597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351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075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637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4196311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606646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4E1F1-39BC-4F4D-9E86-5B0BBA21542B}" type="slidenum">
              <a:rPr lang="en-US" altLang="en-US"/>
              <a:pPr/>
              <a:t>‹#›</a:t>
            </a:fld>
            <a:endParaRPr lang="en-US" altLang="en-US"/>
          </a:p>
        </p:txBody>
      </p:sp>
    </p:spTree>
    <p:extLst>
      <p:ext uri="{BB962C8B-B14F-4D97-AF65-F5344CB8AC3E}">
        <p14:creationId xmlns:p14="http://schemas.microsoft.com/office/powerpoint/2010/main" val="37353298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391268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495204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2835331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7387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7375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6135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7373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585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4942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952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477F883-F35E-4C3E-A47F-0F95E02CA704}" type="slidenum">
              <a:rPr lang="en-US" altLang="en-US"/>
              <a:pPr/>
              <a:t>‹#›</a:t>
            </a:fld>
            <a:endParaRPr lang="en-US" altLang="en-US"/>
          </a:p>
        </p:txBody>
      </p:sp>
    </p:spTree>
    <p:extLst>
      <p:ext uri="{BB962C8B-B14F-4D97-AF65-F5344CB8AC3E}">
        <p14:creationId xmlns:p14="http://schemas.microsoft.com/office/powerpoint/2010/main" val="27176619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368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11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088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5923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703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8651358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42240093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959172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868513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93436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B88D059-DC65-4236-AEFA-9D027CEE91A2}" type="slidenum">
              <a:rPr lang="en-US" altLang="en-US"/>
              <a:pPr/>
              <a:t>‹#›</a:t>
            </a:fld>
            <a:endParaRPr lang="en-US" altLang="en-US"/>
          </a:p>
        </p:txBody>
      </p:sp>
    </p:spTree>
    <p:extLst>
      <p:ext uri="{BB962C8B-B14F-4D97-AF65-F5344CB8AC3E}">
        <p14:creationId xmlns:p14="http://schemas.microsoft.com/office/powerpoint/2010/main" val="38664391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762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2830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3476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4757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3274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8596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6413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581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6031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689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240727B-21A3-401E-A403-A44841F11D94}" type="slidenum">
              <a:rPr lang="en-US" altLang="en-US"/>
              <a:pPr/>
              <a:t>‹#›</a:t>
            </a:fld>
            <a:endParaRPr lang="en-US" altLang="en-US"/>
          </a:p>
        </p:txBody>
      </p:sp>
    </p:spTree>
    <p:extLst>
      <p:ext uri="{BB962C8B-B14F-4D97-AF65-F5344CB8AC3E}">
        <p14:creationId xmlns:p14="http://schemas.microsoft.com/office/powerpoint/2010/main" val="36467980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8205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652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9368498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5478061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351969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371638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7694352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1812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8582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905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40392DD-C354-4113-9285-9E63008E7116}" type="slidenum">
              <a:rPr lang="en-US" altLang="en-US"/>
              <a:pPr/>
              <a:t>‹#›</a:t>
            </a:fld>
            <a:endParaRPr lang="en-US" altLang="en-US"/>
          </a:p>
        </p:txBody>
      </p:sp>
    </p:spTree>
    <p:extLst>
      <p:ext uri="{BB962C8B-B14F-4D97-AF65-F5344CB8AC3E}">
        <p14:creationId xmlns:p14="http://schemas.microsoft.com/office/powerpoint/2010/main" val="18839749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279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9433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5449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3043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308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5719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7046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2888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6225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06567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04DAC53-9ED3-4B26-9C05-5BBE7C740CE9}" type="slidenum">
              <a:rPr lang="en-US" altLang="en-US"/>
              <a:pPr/>
              <a:t>‹#›</a:t>
            </a:fld>
            <a:endParaRPr lang="en-US" altLang="en-US"/>
          </a:p>
        </p:txBody>
      </p:sp>
    </p:spTree>
    <p:extLst>
      <p:ext uri="{BB962C8B-B14F-4D97-AF65-F5344CB8AC3E}">
        <p14:creationId xmlns:p14="http://schemas.microsoft.com/office/powerpoint/2010/main" val="11330607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8509819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176747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109744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5914096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7492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6495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6655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4399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4362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14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17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B7B6362-FFCD-4B96-A04C-69885D8B0D57}" type="slidenum">
              <a:rPr lang="en-US" altLang="en-US"/>
              <a:pPr/>
              <a:t>‹#›</a:t>
            </a:fld>
            <a:endParaRPr lang="en-US" altLang="en-US"/>
          </a:p>
        </p:txBody>
      </p:sp>
    </p:spTree>
    <p:extLst>
      <p:ext uri="{BB962C8B-B14F-4D97-AF65-F5344CB8AC3E}">
        <p14:creationId xmlns:p14="http://schemas.microsoft.com/office/powerpoint/2010/main" val="33784932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135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5557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0677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3884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5720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2477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5164039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6187533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363727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35598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AF48774-F66F-42D8-9BC4-303576CD2DF5}" type="slidenum">
              <a:rPr lang="en-US" altLang="en-US"/>
              <a:pPr/>
              <a:t>‹#›</a:t>
            </a:fld>
            <a:endParaRPr lang="en-US" altLang="en-US"/>
          </a:p>
        </p:txBody>
      </p:sp>
    </p:spTree>
    <p:extLst>
      <p:ext uri="{BB962C8B-B14F-4D97-AF65-F5344CB8AC3E}">
        <p14:creationId xmlns:p14="http://schemas.microsoft.com/office/powerpoint/2010/main" val="19212098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0798567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8238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897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9846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5921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1758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547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6260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030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51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E0C8CF5-A3CC-467D-986F-44FDAD9CCF1A}" type="slidenum">
              <a:rPr lang="en-US" altLang="en-US"/>
              <a:pPr/>
              <a:t>‹#›</a:t>
            </a:fld>
            <a:endParaRPr lang="en-US" altLang="en-US"/>
          </a:p>
        </p:txBody>
      </p:sp>
    </p:spTree>
    <p:extLst>
      <p:ext uri="{BB962C8B-B14F-4D97-AF65-F5344CB8AC3E}">
        <p14:creationId xmlns:p14="http://schemas.microsoft.com/office/powerpoint/2010/main" val="36126071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939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2557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3860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6125192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7188037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46286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430187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6725433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5043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917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E082B48-8B5E-4F9F-B228-A44BF1F7E35F}" type="slidenum">
              <a:rPr lang="en-US" altLang="en-US"/>
              <a:pPr/>
              <a:t>‹#›</a:t>
            </a:fld>
            <a:endParaRPr lang="en-US" altLang="en-US"/>
          </a:p>
        </p:txBody>
      </p:sp>
    </p:spTree>
    <p:extLst>
      <p:ext uri="{BB962C8B-B14F-4D97-AF65-F5344CB8AC3E}">
        <p14:creationId xmlns:p14="http://schemas.microsoft.com/office/powerpoint/2010/main" val="21791294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8666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6330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7419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9524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4290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6217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7025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692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3441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4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8434AB-A507-472B-BA9D-3F9133018AB5}" type="slidenum">
              <a:rPr lang="en-US" altLang="en-US"/>
              <a:pPr/>
              <a:t>‹#›</a:t>
            </a:fld>
            <a:endParaRPr lang="en-US" altLang="en-US"/>
          </a:p>
        </p:txBody>
      </p:sp>
    </p:spTree>
    <p:extLst>
      <p:ext uri="{BB962C8B-B14F-4D97-AF65-F5344CB8AC3E}">
        <p14:creationId xmlns:p14="http://schemas.microsoft.com/office/powerpoint/2010/main" val="28154688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4069365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7686024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85522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035760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1376799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99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9886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8824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0403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334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7345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506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2422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6327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9776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1138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9083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3067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0171904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6430926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71991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6867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922824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1381735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9728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8565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6140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732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6761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0251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5832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891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123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895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5345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4927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7607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8430317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0976211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277463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986477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7991271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05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706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7841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4322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2504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109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1692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3690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8365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388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694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175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94689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8298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40416150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5033570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22206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159123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5321842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735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0521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433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65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75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107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6581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785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051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7210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152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398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84314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06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7448766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358463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7588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291821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92155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86937907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9222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144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0293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3538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8121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0653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29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58599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00650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0075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3551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833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9153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1848584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66267341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241424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5578262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764318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58562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2173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774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2635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57459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801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30713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19343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6625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1531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7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3135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0418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4080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40030871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0928790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55629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849551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1377163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314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6032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34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95524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246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48639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2566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7997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3252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6499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2591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0120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329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743853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2772540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82564873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6421268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1334774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06301711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7469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73120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087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31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3088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784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17164007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04589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8951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87690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3006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43574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0682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7929348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3699583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013423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37358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757770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9723017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56519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54970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507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6992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0200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71224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71494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0742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896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725955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0396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1798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0268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9470506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9465390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2255010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1676110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86117975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1070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05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421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76035617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29900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59549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1409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58629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7947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7016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4894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96804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496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52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587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417504582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14326638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1114174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126946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91050814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6203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0805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08932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3120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092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71610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66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7026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75995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6597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77492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48192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5688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155438486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7018728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1547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19775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731522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39281992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79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91382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8160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7901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4576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07936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4906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577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67837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63180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6713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29594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52272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25590799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9401090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7498514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842511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870816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382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38318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1334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77072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80142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797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5587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363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00842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19192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76998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73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2577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30401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77877362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79828709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2687867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9469672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41509987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6887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46374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1618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137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60027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694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5610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3376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96729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05857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14493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305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92862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5522848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413537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7255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3636107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9203387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4540967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5252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19512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6762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06733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3076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84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005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3121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4557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4404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6442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9958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22054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128812222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403234494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874259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1921289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16093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914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14215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5129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0204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01727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11105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5077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35016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1057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48542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2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79580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7160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04836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36162331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91429767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3806785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097415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49583128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30367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7700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947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903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91385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77400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0925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76414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16936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0135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2724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4173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53388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707234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79702246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71855364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5646360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9391907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27837996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78036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37115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99915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89917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11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574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113748186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8197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08221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77806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05624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37356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66183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221435280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98558302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7736305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32907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429509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0304320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52704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83432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34036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54846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55835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16144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78428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90388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888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271249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19981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38270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91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165890001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83674304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111266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160474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86641749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4261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199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36383063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6127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66781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02128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12355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22044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31062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13458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1766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2490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772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1296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426751271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03983056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2204073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2713775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6268961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464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3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9099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966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744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43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965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884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032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966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326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55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90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7471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6423444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3489728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274027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13769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31363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6059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628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075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715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966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293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875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516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564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373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071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266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418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3226" y="640843"/>
            <a:ext cx="749803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458495" y="178380"/>
            <a:ext cx="585400"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384991" y="1676358"/>
            <a:ext cx="23300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753727" y="1059226"/>
            <a:ext cx="40842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395" y="308921"/>
            <a:ext cx="98606"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469" y="1200543"/>
            <a:ext cx="133180"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434442" y="153001"/>
            <a:ext cx="178421" cy="147428"/>
          </a:xfrm>
          <a:prstGeom prst="rect">
            <a:avLst/>
          </a:prstGeom>
        </p:spPr>
      </p:pic>
    </p:spTree>
    <p:extLst>
      <p:ext uri="{BB962C8B-B14F-4D97-AF65-F5344CB8AC3E}">
        <p14:creationId xmlns:p14="http://schemas.microsoft.com/office/powerpoint/2010/main" val="7585483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 Placeholder 9"/>
          <p:cNvSpPr>
            <a:spLocks noGrp="1"/>
          </p:cNvSpPr>
          <p:nvPr>
            <p:ph type="body" sz="quarter" idx="10" hasCustomPrompt="1"/>
          </p:nvPr>
        </p:nvSpPr>
        <p:spPr>
          <a:xfrm>
            <a:off x="1369990" y="640843"/>
            <a:ext cx="749126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85108"/>
            <a:ext cx="608548"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339762"/>
            <a:ext cx="124097"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1062473"/>
            <a:ext cx="391599"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584386"/>
            <a:ext cx="272304"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73185"/>
            <a:ext cx="155444"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1192874"/>
            <a:ext cx="124097" cy="102540"/>
          </a:xfrm>
          <a:prstGeom prst="rect">
            <a:avLst/>
          </a:prstGeom>
        </p:spPr>
      </p:pic>
    </p:spTree>
    <p:extLst>
      <p:ext uri="{BB962C8B-B14F-4D97-AF65-F5344CB8AC3E}">
        <p14:creationId xmlns:p14="http://schemas.microsoft.com/office/powerpoint/2010/main" val="2678597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5"/>
          <p:cNvGrpSpPr/>
          <p:nvPr userDrawn="1"/>
        </p:nvGrpSpPr>
        <p:grpSpPr>
          <a:xfrm>
            <a:off x="225485" y="3963528"/>
            <a:ext cx="938571"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9909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7379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2" name="Group 43"/>
          <p:cNvGrpSpPr/>
          <p:nvPr userDrawn="1"/>
        </p:nvGrpSpPr>
        <p:grpSpPr>
          <a:xfrm rot="20746501">
            <a:off x="320289" y="282870"/>
            <a:ext cx="342443"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7" name="Straight Connector 46"/>
          <p:cNvCxnSpPr/>
          <p:nvPr userDrawn="1"/>
        </p:nvCxnSpPr>
        <p:spPr>
          <a:xfrm>
            <a:off x="469022" y="529438"/>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244972"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11563"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 name="Group 7"/>
          <p:cNvGrpSpPr/>
          <p:nvPr userDrawn="1"/>
        </p:nvGrpSpPr>
        <p:grpSpPr>
          <a:xfrm rot="21099034">
            <a:off x="344851" y="945545"/>
            <a:ext cx="850733"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18"/>
          <p:cNvGrpSpPr/>
          <p:nvPr userDrawn="1"/>
        </p:nvGrpSpPr>
        <p:grpSpPr>
          <a:xfrm rot="20746501">
            <a:off x="1221502" y="1828684"/>
            <a:ext cx="664753"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1"/>
          <p:cNvGrpSpPr/>
          <p:nvPr userDrawn="1"/>
        </p:nvGrpSpPr>
        <p:grpSpPr>
          <a:xfrm rot="20746501">
            <a:off x="122068" y="2271383"/>
            <a:ext cx="481937"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24"/>
          <p:cNvGrpSpPr/>
          <p:nvPr userDrawn="1"/>
        </p:nvGrpSpPr>
        <p:grpSpPr>
          <a:xfrm rot="20746501">
            <a:off x="884074" y="2985246"/>
            <a:ext cx="342443"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27"/>
          <p:cNvGrpSpPr/>
          <p:nvPr userDrawn="1"/>
        </p:nvGrpSpPr>
        <p:grpSpPr>
          <a:xfrm rot="20746501">
            <a:off x="1028352" y="563553"/>
            <a:ext cx="519524"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p:nvPr userDrawn="1"/>
        </p:nvCxnSpPr>
        <p:spPr>
          <a:xfrm>
            <a:off x="1510223" y="2307322"/>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032806" y="3231814"/>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322363" y="2628624"/>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18887" y="3779608"/>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39"/>
          <p:cNvGrpSpPr/>
          <p:nvPr userDrawn="1"/>
        </p:nvGrpSpPr>
        <p:grpSpPr>
          <a:xfrm rot="20746501">
            <a:off x="206154" y="3276036"/>
            <a:ext cx="71174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1749886" y="640843"/>
            <a:ext cx="7111373"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0698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195583" y="640843"/>
            <a:ext cx="7665675"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1507875" y="-803109"/>
            <a:ext cx="6513262" cy="8464218"/>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userDrawn="1"/>
        </p:nvGrpSpPr>
        <p:grpSpPr>
          <a:xfrm rot="21358364">
            <a:off x="206550" y="3956499"/>
            <a:ext cx="995338"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32345308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2174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115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525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6305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972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773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838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20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10.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11.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3.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theme" Target="../theme/theme15.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theme" Target="../theme/theme16.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theme" Target="../theme/theme17.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theme" Target="../theme/theme18.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theme" Target="../theme/theme1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theme" Target="../theme/theme20.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theme" Target="../theme/theme21.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heme" Target="../theme/theme22.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18" Type="http://schemas.openxmlformats.org/officeDocument/2006/relationships/theme" Target="../theme/theme23.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slideLayout" Target="../slideLayouts/slideLayout381.xml"/><Relationship Id="rId2" Type="http://schemas.openxmlformats.org/officeDocument/2006/relationships/slideLayout" Target="../slideLayouts/slideLayout366.xml"/><Relationship Id="rId16" Type="http://schemas.openxmlformats.org/officeDocument/2006/relationships/slideLayout" Target="../slideLayouts/slideLayout380.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slideLayout" Target="../slideLayouts/slideLayout37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18" Type="http://schemas.openxmlformats.org/officeDocument/2006/relationships/theme" Target="../theme/theme24.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18" Type="http://schemas.openxmlformats.org/officeDocument/2006/relationships/theme" Target="../theme/theme25.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18" Type="http://schemas.openxmlformats.org/officeDocument/2006/relationships/theme" Target="../theme/theme26.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18" Type="http://schemas.openxmlformats.org/officeDocument/2006/relationships/theme" Target="../theme/theme27.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17" Type="http://schemas.openxmlformats.org/officeDocument/2006/relationships/slideLayout" Target="../slideLayouts/slideLayout449.xml"/><Relationship Id="rId2" Type="http://schemas.openxmlformats.org/officeDocument/2006/relationships/slideLayout" Target="../slideLayouts/slideLayout434.xml"/><Relationship Id="rId16" Type="http://schemas.openxmlformats.org/officeDocument/2006/relationships/slideLayout" Target="../slideLayouts/slideLayout448.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slideLayout" Target="../slideLayouts/slideLayout44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18" Type="http://schemas.openxmlformats.org/officeDocument/2006/relationships/theme" Target="../theme/theme28.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17" Type="http://schemas.openxmlformats.org/officeDocument/2006/relationships/slideLayout" Target="../slideLayouts/slideLayout466.xml"/><Relationship Id="rId2" Type="http://schemas.openxmlformats.org/officeDocument/2006/relationships/slideLayout" Target="../slideLayouts/slideLayout451.xml"/><Relationship Id="rId16" Type="http://schemas.openxmlformats.org/officeDocument/2006/relationships/slideLayout" Target="../slideLayouts/slideLayout465.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5" Type="http://schemas.openxmlformats.org/officeDocument/2006/relationships/slideLayout" Target="../slideLayouts/slideLayout46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slideLayout" Target="../slideLayouts/slideLayout46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slideLayout" Target="../slideLayouts/slideLayout479.xml"/><Relationship Id="rId18" Type="http://schemas.openxmlformats.org/officeDocument/2006/relationships/theme" Target="../theme/theme29.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17" Type="http://schemas.openxmlformats.org/officeDocument/2006/relationships/slideLayout" Target="../slideLayouts/slideLayout483.xml"/><Relationship Id="rId2" Type="http://schemas.openxmlformats.org/officeDocument/2006/relationships/slideLayout" Target="../slideLayouts/slideLayout468.xml"/><Relationship Id="rId16" Type="http://schemas.openxmlformats.org/officeDocument/2006/relationships/slideLayout" Target="../slideLayouts/slideLayout482.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5" Type="http://schemas.openxmlformats.org/officeDocument/2006/relationships/slideLayout" Target="../slideLayouts/slideLayout48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 Id="rId14" Type="http://schemas.openxmlformats.org/officeDocument/2006/relationships/slideLayout" Target="../slideLayouts/slideLayout4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18" Type="http://schemas.openxmlformats.org/officeDocument/2006/relationships/theme" Target="../theme/theme30.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2" Type="http://schemas.openxmlformats.org/officeDocument/2006/relationships/slideLayout" Target="../slideLayouts/slideLayout485.xml"/><Relationship Id="rId16" Type="http://schemas.openxmlformats.org/officeDocument/2006/relationships/slideLayout" Target="../slideLayouts/slideLayout499.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18" Type="http://schemas.openxmlformats.org/officeDocument/2006/relationships/theme" Target="../theme/theme31.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slideLayout" Target="../slideLayouts/slideLayout517.xml"/><Relationship Id="rId2" Type="http://schemas.openxmlformats.org/officeDocument/2006/relationships/slideLayout" Target="../slideLayouts/slideLayout502.xml"/><Relationship Id="rId16" Type="http://schemas.openxmlformats.org/officeDocument/2006/relationships/slideLayout" Target="../slideLayouts/slideLayout51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slideLayout" Target="../slideLayouts/slideLayout51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slideLayout" Target="../slideLayouts/slideLayout51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slideLayout" Target="../slideLayouts/slideLayout530.xml"/><Relationship Id="rId18" Type="http://schemas.openxmlformats.org/officeDocument/2006/relationships/theme" Target="../theme/theme32.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17" Type="http://schemas.openxmlformats.org/officeDocument/2006/relationships/slideLayout" Target="../slideLayouts/slideLayout534.xml"/><Relationship Id="rId2" Type="http://schemas.openxmlformats.org/officeDocument/2006/relationships/slideLayout" Target="../slideLayouts/slideLayout519.xml"/><Relationship Id="rId16" Type="http://schemas.openxmlformats.org/officeDocument/2006/relationships/slideLayout" Target="../slideLayouts/slideLayout533.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5" Type="http://schemas.openxmlformats.org/officeDocument/2006/relationships/slideLayout" Target="../slideLayouts/slideLayout53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slideLayout" Target="../slideLayouts/slideLayout5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18" Type="http://schemas.openxmlformats.org/officeDocument/2006/relationships/theme" Target="../theme/theme33.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slideLayout" Target="../slideLayouts/slideLayout551.xml"/><Relationship Id="rId2" Type="http://schemas.openxmlformats.org/officeDocument/2006/relationships/slideLayout" Target="../slideLayouts/slideLayout536.xml"/><Relationship Id="rId16" Type="http://schemas.openxmlformats.org/officeDocument/2006/relationships/slideLayout" Target="../slideLayouts/slideLayout550.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5" Type="http://schemas.openxmlformats.org/officeDocument/2006/relationships/slideLayout" Target="../slideLayouts/slideLayout54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18" Type="http://schemas.openxmlformats.org/officeDocument/2006/relationships/theme" Target="../theme/theme34.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17" Type="http://schemas.openxmlformats.org/officeDocument/2006/relationships/slideLayout" Target="../slideLayouts/slideLayout568.xml"/><Relationship Id="rId2" Type="http://schemas.openxmlformats.org/officeDocument/2006/relationships/slideLayout" Target="../slideLayouts/slideLayout553.xml"/><Relationship Id="rId16" Type="http://schemas.openxmlformats.org/officeDocument/2006/relationships/slideLayout" Target="../slideLayouts/slideLayout567.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5" Type="http://schemas.openxmlformats.org/officeDocument/2006/relationships/slideLayout" Target="../slideLayouts/slideLayout56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slideLayout" Target="../slideLayouts/slideLayout5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slideLayout" Target="../slideLayouts/slideLayout581.xml"/><Relationship Id="rId18" Type="http://schemas.openxmlformats.org/officeDocument/2006/relationships/theme" Target="../theme/theme35.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17" Type="http://schemas.openxmlformats.org/officeDocument/2006/relationships/slideLayout" Target="../slideLayouts/slideLayout585.xml"/><Relationship Id="rId2" Type="http://schemas.openxmlformats.org/officeDocument/2006/relationships/slideLayout" Target="../slideLayouts/slideLayout570.xml"/><Relationship Id="rId16" Type="http://schemas.openxmlformats.org/officeDocument/2006/relationships/slideLayout" Target="../slideLayouts/slideLayout584.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5" Type="http://schemas.openxmlformats.org/officeDocument/2006/relationships/slideLayout" Target="../slideLayouts/slideLayout58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slideLayout" Target="../slideLayouts/slideLayout5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7.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42553-BA6E-4972-909E-0CFB5BFDBA9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74E57-5597-4644-BD8B-6DCDEECFD2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61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47262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50368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19059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18825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5717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0878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69945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62826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8951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00901"/>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457200">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457200">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pPr>
            <a:fld id="{852893E0-C514-43F6-8330-C99EF45268B0}" type="slidenum">
              <a:rPr lang="en-US" altLang="en-US"/>
              <a:pPr defTabSz="457200" fontAlgn="base">
                <a:spcBef>
                  <a:spcPct val="0"/>
                </a:spcBef>
                <a:spcAft>
                  <a:spcPct val="0"/>
                </a:spcAft>
              </a:pPr>
              <a:t>‹#›</a:t>
            </a:fld>
            <a:endParaRPr lang="en-US" altLang="en-US"/>
          </a:p>
        </p:txBody>
      </p:sp>
    </p:spTree>
    <p:extLst>
      <p:ext uri="{BB962C8B-B14F-4D97-AF65-F5344CB8AC3E}">
        <p14:creationId xmlns:p14="http://schemas.microsoft.com/office/powerpoint/2010/main" val="25821354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8327"/>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88604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854060"/>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 id="214748411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33060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762822"/>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407270"/>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3414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061786"/>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95996"/>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 id="214748422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47894"/>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2801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46729"/>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367435"/>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77" r:id="rId15"/>
    <p:sldLayoutId id="2147484278" r:id="rId16"/>
    <p:sldLayoutId id="214748427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931274"/>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 id="2147484294" r:id="rId14"/>
    <p:sldLayoutId id="2147484295" r:id="rId15"/>
    <p:sldLayoutId id="2147484296" r:id="rId16"/>
    <p:sldLayoutId id="214748429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74450"/>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431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430956"/>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 id="2147484330" r:id="rId14"/>
    <p:sldLayoutId id="2147484331" r:id="rId15"/>
    <p:sldLayoutId id="2147484332" r:id="rId16"/>
    <p:sldLayoutId id="214748433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882655"/>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 id="2147484349" r:id="rId15"/>
    <p:sldLayoutId id="2147484350" r:id="rId16"/>
    <p:sldLayoutId id="214748435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5089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93701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84017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21926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45070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EE700-C2D3-4362-A9D8-A4E02F0EAECC}"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8B221-5B94-4437-AD36-D6955B9D6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69783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9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09.xml"/><Relationship Id="rId1" Type="http://schemas.openxmlformats.org/officeDocument/2006/relationships/video" Target="NUL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13.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1.png"/><Relationship Id="rId1" Type="http://schemas.openxmlformats.org/officeDocument/2006/relationships/slideLayout" Target="../slideLayouts/slideLayout242.xml"/><Relationship Id="rId4" Type="http://schemas.openxmlformats.org/officeDocument/2006/relationships/image" Target="../media/image68.wmf"/></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5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60.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6.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95.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12.xml"/><Relationship Id="rId5" Type="http://schemas.openxmlformats.org/officeDocument/2006/relationships/image" Target="../media/image79.jpe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0.jpeg"/><Relationship Id="rId1" Type="http://schemas.openxmlformats.org/officeDocument/2006/relationships/slideLayout" Target="../slideLayouts/slideLayout315.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6.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315.xml"/><Relationship Id="rId1" Type="http://schemas.openxmlformats.org/officeDocument/2006/relationships/video" Target="https://www.youtube.com/embed/BlACgtjsPCQ?feature=oembed" TargetMode="Externa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32.xml"/></Relationships>
</file>

<file path=ppt/slides/_rels/slide2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png"/><Relationship Id="rId7" Type="http://schemas.openxmlformats.org/officeDocument/2006/relationships/image" Target="../media/image87.jpeg"/><Relationship Id="rId2" Type="http://schemas.openxmlformats.org/officeDocument/2006/relationships/image" Target="../media/image83.png"/><Relationship Id="rId1" Type="http://schemas.openxmlformats.org/officeDocument/2006/relationships/slideLayout" Target="../slideLayouts/slideLayout363.xml"/><Relationship Id="rId6" Type="http://schemas.openxmlformats.org/officeDocument/2006/relationships/image" Target="../media/image51.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jpe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7.png"/><Relationship Id="rId1" Type="http://schemas.openxmlformats.org/officeDocument/2006/relationships/slideLayout" Target="../slideLayouts/slideLayout38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97.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00.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7.xml"/></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diagramDrawing" Target="../diagrams/drawing3.xml"/><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585.xml"/><Relationship Id="rId6" Type="http://schemas.openxmlformats.org/officeDocument/2006/relationships/image" Target="../media/image102.png"/><Relationship Id="rId11" Type="http://schemas.openxmlformats.org/officeDocument/2006/relationships/diagramQuickStyle" Target="../diagrams/quickStyle3.xml"/><Relationship Id="rId5" Type="http://schemas.openxmlformats.org/officeDocument/2006/relationships/image" Target="../media/image101.png"/><Relationship Id="rId15" Type="http://schemas.openxmlformats.org/officeDocument/2006/relationships/image" Target="../media/image109.png"/><Relationship Id="rId10" Type="http://schemas.openxmlformats.org/officeDocument/2006/relationships/diagramLayout" Target="../diagrams/layout3.xml"/><Relationship Id="rId4" Type="http://schemas.openxmlformats.org/officeDocument/2006/relationships/image" Target="../media/image100.png"/><Relationship Id="rId9" Type="http://schemas.openxmlformats.org/officeDocument/2006/relationships/diagramData" Target="../diagrams/data3.xml"/><Relationship Id="rId14"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10.png"/><Relationship Id="rId16" Type="http://schemas.openxmlformats.org/officeDocument/2006/relationships/image" Target="../media/image124.png"/><Relationship Id="rId1" Type="http://schemas.openxmlformats.org/officeDocument/2006/relationships/slideLayout" Target="../slideLayouts/slideLayout20.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3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7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8.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3.svg"/><Relationship Id="rId7"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105.xml"/><Relationship Id="rId6" Type="http://schemas.openxmlformats.org/officeDocument/2006/relationships/image" Target="../media/image38.svg"/><Relationship Id="rId11" Type="http://schemas.openxmlformats.org/officeDocument/2006/relationships/image" Target="../media/image55.png"/><Relationship Id="rId5" Type="http://schemas.openxmlformats.org/officeDocument/2006/relationships/image" Target="../media/image37.png"/><Relationship Id="rId10" Type="http://schemas.openxmlformats.org/officeDocument/2006/relationships/image" Target="../media/image46.svg"/><Relationship Id="rId4" Type="http://schemas.openxmlformats.org/officeDocument/2006/relationships/image" Target="../media/image54.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3.svg"/><Relationship Id="rId7"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123.xml"/><Relationship Id="rId6" Type="http://schemas.openxmlformats.org/officeDocument/2006/relationships/image" Target="../media/image40.svg"/><Relationship Id="rId11" Type="http://schemas.openxmlformats.org/officeDocument/2006/relationships/image" Target="../media/image56.jpeg"/><Relationship Id="rId5" Type="http://schemas.openxmlformats.org/officeDocument/2006/relationships/image" Target="../media/image39.png"/><Relationship Id="rId10" Type="http://schemas.openxmlformats.org/officeDocument/2006/relationships/image" Target="../media/image38.svg"/><Relationship Id="rId4" Type="http://schemas.openxmlformats.org/officeDocument/2006/relationships/image" Target="../media/image54.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diagramColors" Target="../diagrams/colors1.xml"/><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diagramQuickStyle" Target="../diagrams/quickStyle1.xml"/><Relationship Id="rId2" Type="http://schemas.openxmlformats.org/officeDocument/2006/relationships/image" Target="../media/image29.png"/><Relationship Id="rId16" Type="http://schemas.openxmlformats.org/officeDocument/2006/relationships/image" Target="../media/image51.png"/><Relationship Id="rId1" Type="http://schemas.openxmlformats.org/officeDocument/2006/relationships/slideLayout" Target="../slideLayouts/slideLayout140.xml"/><Relationship Id="rId6" Type="http://schemas.openxmlformats.org/officeDocument/2006/relationships/image" Target="../media/image33.png"/><Relationship Id="rId11" Type="http://schemas.openxmlformats.org/officeDocument/2006/relationships/diagramLayout" Target="../diagrams/layout1.xml"/><Relationship Id="rId5" Type="http://schemas.openxmlformats.org/officeDocument/2006/relationships/image" Target="../media/image32.svg"/><Relationship Id="rId15" Type="http://schemas.openxmlformats.org/officeDocument/2006/relationships/image" Target="../media/image47.png"/><Relationship Id="rId10" Type="http://schemas.openxmlformats.org/officeDocument/2006/relationships/diagramData" Target="../diagrams/data1.xml"/><Relationship Id="rId4" Type="http://schemas.openxmlformats.org/officeDocument/2006/relationships/image" Target="../media/image31.png"/><Relationship Id="rId9" Type="http://schemas.openxmlformats.org/officeDocument/2006/relationships/image" Target="../media/image36.sv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2"/>
            <a:ext cx="9144000" cy="6879771"/>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45"/>
          <p:cNvSpPr>
            <a:spLocks noChangeArrowheads="1" noChangeShapeType="1" noTextEdit="1"/>
          </p:cNvSpPr>
          <p:nvPr/>
        </p:nvSpPr>
        <p:spPr bwMode="auto">
          <a:xfrm>
            <a:off x="871537" y="2286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00"/>
                </a:solidFill>
                <a:latin typeface="Times New Roman"/>
                <a:cs typeface="Times New Roman"/>
              </a:rPr>
              <a:t>NHIỆT LIỆT CHÀO MỪNG  </a:t>
            </a:r>
          </a:p>
        </p:txBody>
      </p:sp>
      <p:sp>
        <p:nvSpPr>
          <p:cNvPr id="6" name="WordArt 43"/>
          <p:cNvSpPr>
            <a:spLocks noChangeArrowheads="1" noChangeShapeType="1" noTextEdit="1"/>
          </p:cNvSpPr>
          <p:nvPr/>
        </p:nvSpPr>
        <p:spPr bwMode="auto">
          <a:xfrm>
            <a:off x="774210" y="1191533"/>
            <a:ext cx="7543800" cy="838200"/>
          </a:xfrm>
          <a:prstGeom prst="rect">
            <a:avLst/>
          </a:prstGeom>
        </p:spPr>
        <p:txBody>
          <a:bodyPr wrap="none" fromWordArt="1">
            <a:prstTxWarp prst="textPlain">
              <a:avLst>
                <a:gd name="adj" fmla="val 50000"/>
              </a:avLst>
            </a:prstTxWarp>
          </a:bodyPr>
          <a:lstStyle/>
          <a:p>
            <a:pPr algn="ctr"/>
            <a:r>
              <a:rPr lang="en-US" sz="3600" b="1" kern="10" dirty="0">
                <a:ln w="12700">
                  <a:solidFill>
                    <a:prstClr val="black"/>
                  </a:solidFill>
                  <a:round/>
                  <a:headEnd/>
                  <a:tailEnd/>
                </a:ln>
                <a:solidFill>
                  <a:srgbClr val="FFFF00"/>
                </a:solidFill>
                <a:effectLst>
                  <a:outerShdw dist="38100" dir="2700000" algn="tl" rotWithShape="0">
                    <a:srgbClr val="000000">
                      <a:alpha val="43137"/>
                    </a:srgbClr>
                  </a:outerShdw>
                </a:effectLst>
                <a:latin typeface="Times New Roman"/>
                <a:cs typeface="Times New Roman"/>
              </a:rPr>
              <a:t>QUÝ THẦY CÔ ĐẾN DỰ GIỜ</a:t>
            </a:r>
          </a:p>
        </p:txBody>
      </p:sp>
      <p:sp>
        <p:nvSpPr>
          <p:cNvPr id="7" name="Text Box 44"/>
          <p:cNvSpPr txBox="1">
            <a:spLocks noChangeArrowheads="1"/>
          </p:cNvSpPr>
          <p:nvPr/>
        </p:nvSpPr>
        <p:spPr bwMode="auto">
          <a:xfrm>
            <a:off x="774210" y="2029733"/>
            <a:ext cx="7315200" cy="1015663"/>
          </a:xfrm>
          <a:prstGeom prst="rect">
            <a:avLst/>
          </a:prstGeom>
          <a:noFill/>
          <a:ln w="9525">
            <a:noFill/>
            <a:miter lim="800000"/>
            <a:headEnd/>
            <a:tailEnd/>
          </a:ln>
        </p:spPr>
        <p:txBody>
          <a:bodyPr>
            <a:spAutoFit/>
          </a:bodyPr>
          <a:lstStyle/>
          <a:p>
            <a:pPr algn="ctr">
              <a:spcBef>
                <a:spcPct val="50000"/>
              </a:spcBef>
            </a:pPr>
            <a:r>
              <a:rPr lang="en-US" sz="6000" b="1" dirty="0">
                <a:solidFill>
                  <a:srgbClr val="FF0000"/>
                </a:solidFill>
                <a:latin typeface="Times New Roman" pitchFamily="18" charset="0"/>
                <a:cs typeface="Times New Roman" pitchFamily="18" charset="0"/>
              </a:rPr>
              <a:t>MÔN :</a:t>
            </a:r>
            <a:r>
              <a:rPr lang="vi-VN" sz="6000" b="1" dirty="0">
                <a:solidFill>
                  <a:srgbClr val="FF0000"/>
                </a:solidFill>
                <a:latin typeface="Times New Roman" pitchFamily="18" charset="0"/>
                <a:cs typeface="Times New Roman" pitchFamily="18" charset="0"/>
              </a:rPr>
              <a:t> KHTN </a:t>
            </a:r>
            <a:r>
              <a:rPr lang="en-US" sz="6000" b="1" dirty="0">
                <a:solidFill>
                  <a:srgbClr val="FF0000"/>
                </a:solidFill>
                <a:latin typeface="Times New Roman" pitchFamily="18" charset="0"/>
                <a:cs typeface="Times New Roman" pitchFamily="18" charset="0"/>
              </a:rPr>
              <a:t>7</a:t>
            </a:r>
          </a:p>
        </p:txBody>
      </p:sp>
    </p:spTree>
    <p:extLst>
      <p:ext uri="{BB962C8B-B14F-4D97-AF65-F5344CB8AC3E}">
        <p14:creationId xmlns:p14="http://schemas.microsoft.com/office/powerpoint/2010/main" val="35239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bai ca sinh vien.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bai ca sinh vien.wav"/>
                                        </p:tgtEl>
                                      </p:cMediaNode>
                                    </p:audio>
                                  </p:subTnLst>
                                </p:cTn>
                              </p:par>
                              <p:par>
                                <p:cTn id="11"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2" dur="500" autoRev="1" fill="hold"/>
                                        <p:tgtEl>
                                          <p:spTgt spid="7">
                                            <p:txEl>
                                              <p:pRg st="0" end="0"/>
                                            </p:txEl>
                                          </p:spTgt>
                                        </p:tgtEl>
                                        <p:attrNameLst>
                                          <p:attrName>style.color</p:attrName>
                                        </p:attrNameLst>
                                      </p:cBhvr>
                                      <p:to>
                                        <p:clrVal>
                                          <a:srgbClr val="3333FF"/>
                                        </p:clrVal>
                                      </p:to>
                                    </p:set>
                                    <p:set>
                                      <p:cBhvr>
                                        <p:cTn id="13" dur="500" autoRev="1" fill="hold"/>
                                        <p:tgtEl>
                                          <p:spTgt spid="7">
                                            <p:txEl>
                                              <p:pRg st="0" end="0"/>
                                            </p:txEl>
                                          </p:spTgt>
                                        </p:tgtEl>
                                        <p:attrNameLst>
                                          <p:attrName>fillcolor</p:attrName>
                                        </p:attrNameLst>
                                      </p:cBhvr>
                                      <p:to>
                                        <p:clrVal>
                                          <a:srgbClr val="3333FF"/>
                                        </p:clrVal>
                                      </p:to>
                                    </p:set>
                                    <p:set>
                                      <p:cBhvr>
                                        <p:cTn id="14" dur="500" autoRev="1" fill="hold"/>
                                        <p:tgtEl>
                                          <p:spTgt spid="7">
                                            <p:txEl>
                                              <p:pRg st="0" end="0"/>
                                            </p:txEl>
                                          </p:spTgt>
                                        </p:tgtEl>
                                        <p:attrNameLst>
                                          <p:attrName>fill.type</p:attrName>
                                        </p:attrNameLst>
                                      </p:cBhvr>
                                      <p:to>
                                        <p:strVal val="solid"/>
                                      </p:to>
                                    </p:set>
                                  </p:childTnLst>
                                </p:cTn>
                              </p:par>
                              <p:par>
                                <p:cTn id="15"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16" dur="500" fill="hold"/>
                                        <p:tgtEl>
                                          <p:spTgt spid="7">
                                            <p:txEl>
                                              <p:pRg st="0" end="0"/>
                                            </p:txEl>
                                          </p:spTgt>
                                        </p:tgtEl>
                                        <p:attrNameLst>
                                          <p:attrName>style.color</p:attrName>
                                        </p:attrNameLst>
                                      </p:cBhvr>
                                      <p:by>
                                        <p:hsl h="7200000" s="0" l="0"/>
                                      </p:by>
                                    </p:animClr>
                                    <p:animClr clrSpc="hsl" dir="cw">
                                      <p:cBhvr>
                                        <p:cTn id="17" dur="500" fill="hold"/>
                                        <p:tgtEl>
                                          <p:spTgt spid="7">
                                            <p:txEl>
                                              <p:pRg st="0" end="0"/>
                                            </p:txEl>
                                          </p:spTgt>
                                        </p:tgtEl>
                                        <p:attrNameLst>
                                          <p:attrName>fillcolor</p:attrName>
                                        </p:attrNameLst>
                                      </p:cBhvr>
                                      <p:by>
                                        <p:hsl h="7200000" s="0" l="0"/>
                                      </p:by>
                                    </p:animClr>
                                    <p:animClr clrSpc="hsl" dir="cw">
                                      <p:cBhvr>
                                        <p:cTn id="18" dur="500" fill="hold"/>
                                        <p:tgtEl>
                                          <p:spTgt spid="7">
                                            <p:txEl>
                                              <p:pRg st="0" end="0"/>
                                            </p:txEl>
                                          </p:spTgt>
                                        </p:tgtEl>
                                        <p:attrNameLst>
                                          <p:attrName>stroke.color</p:attrName>
                                        </p:attrNameLst>
                                      </p:cBhvr>
                                      <p:by>
                                        <p:hsl h="7200000" s="0" l="0"/>
                                      </p:by>
                                    </p:animClr>
                                    <p:set>
                                      <p:cBhvr>
                                        <p:cTn id="1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3">
            <a:extLst>
              <a:ext uri="{FF2B5EF4-FFF2-40B4-BE49-F238E27FC236}">
                <a16:creationId xmlns:a16="http://schemas.microsoft.com/office/drawing/2014/main" id="{D225CEAC-B5C2-4C8C-AD77-5409A5B2C733}"/>
              </a:ext>
            </a:extLst>
          </p:cNvPr>
          <p:cNvGrpSpPr/>
          <p:nvPr/>
        </p:nvGrpSpPr>
        <p:grpSpPr>
          <a:xfrm>
            <a:off x="3205414" y="3280834"/>
            <a:ext cx="1295189" cy="1704101"/>
            <a:chOff x="4273886" y="3280833"/>
            <a:chExt cx="1726918" cy="1704101"/>
          </a:xfrm>
        </p:grpSpPr>
        <p:grpSp>
          <p:nvGrpSpPr>
            <p:cNvPr id="9" name="그룹 9">
              <a:extLst>
                <a:ext uri="{FF2B5EF4-FFF2-40B4-BE49-F238E27FC236}">
                  <a16:creationId xmlns:a16="http://schemas.microsoft.com/office/drawing/2014/main"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a16="http://schemas.microsoft.com/office/drawing/2014/main"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19" name="Teardrop 3">
                <a:extLst>
                  <a:ext uri="{FF2B5EF4-FFF2-40B4-BE49-F238E27FC236}">
                    <a16:creationId xmlns:a16="http://schemas.microsoft.com/office/drawing/2014/main"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16" name="TextBox 46">
              <a:extLst>
                <a:ext uri="{FF2B5EF4-FFF2-40B4-BE49-F238E27FC236}">
                  <a16:creationId xmlns:a16="http://schemas.microsoft.com/office/drawing/2014/main" id="{B36D7716-9219-45EC-A21F-5D671E53D678}"/>
                </a:ext>
              </a:extLst>
            </p:cNvPr>
            <p:cNvSpPr txBox="1"/>
            <p:nvPr/>
          </p:nvSpPr>
          <p:spPr>
            <a:xfrm>
              <a:off x="4775200" y="4267199"/>
              <a:ext cx="941932" cy="584775"/>
            </a:xfrm>
            <a:prstGeom prst="rect">
              <a:avLst/>
            </a:prstGeom>
            <a:noFill/>
          </p:spPr>
          <p:txBody>
            <a:bodyPr wrap="square" rtlCol="0">
              <a:spAutoFit/>
            </a:bodyPr>
            <a:lstStyle/>
            <a:p>
              <a:pPr algn="ctr"/>
              <a:r>
                <a:rPr lang="en-US" altLang="ko-KR" sz="3200" b="1" dirty="0">
                  <a:solidFill>
                    <a:prstClr val="black">
                      <a:lumMod val="65000"/>
                      <a:lumOff val="35000"/>
                    </a:prstClr>
                  </a:solidFill>
                  <a:latin typeface="Times New Roman" pitchFamily="18" charset="0"/>
                  <a:cs typeface="Times New Roman" pitchFamily="18" charset="0"/>
                </a:rPr>
                <a:t>01</a:t>
              </a:r>
              <a:endParaRPr lang="ko-KR" altLang="en-US" sz="3200" b="1" dirty="0">
                <a:solidFill>
                  <a:prstClr val="black">
                    <a:lumMod val="65000"/>
                    <a:lumOff val="35000"/>
                  </a:prstClr>
                </a:solidFill>
                <a:latin typeface="Times New Roman" pitchFamily="18" charset="0"/>
                <a:cs typeface="Times New Roman" pitchFamily="18" charset="0"/>
              </a:endParaRPr>
            </a:p>
          </p:txBody>
        </p:sp>
        <p:sp>
          <p:nvSpPr>
            <p:cNvPr id="17" name="TextBox 53">
              <a:extLst>
                <a:ext uri="{FF2B5EF4-FFF2-40B4-BE49-F238E27FC236}">
                  <a16:creationId xmlns:a16="http://schemas.microsoft.com/office/drawing/2014/main" id="{FDEDEA0F-F029-4B0F-873E-EA206A39C70D}"/>
                </a:ext>
              </a:extLst>
            </p:cNvPr>
            <p:cNvSpPr txBox="1"/>
            <p:nvPr/>
          </p:nvSpPr>
          <p:spPr>
            <a:xfrm>
              <a:off x="4470401" y="3886199"/>
              <a:ext cx="1424911"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10" name="Nhóm 34">
            <a:extLst>
              <a:ext uri="{FF2B5EF4-FFF2-40B4-BE49-F238E27FC236}">
                <a16:creationId xmlns:a16="http://schemas.microsoft.com/office/drawing/2014/main" id="{52B2F390-91B5-4688-9CE8-989EC0525122}"/>
              </a:ext>
            </a:extLst>
          </p:cNvPr>
          <p:cNvGrpSpPr/>
          <p:nvPr/>
        </p:nvGrpSpPr>
        <p:grpSpPr>
          <a:xfrm>
            <a:off x="4572000" y="3292934"/>
            <a:ext cx="1269000" cy="1692000"/>
            <a:chOff x="6096000" y="3292934"/>
            <a:chExt cx="1692000" cy="1692000"/>
          </a:xfrm>
        </p:grpSpPr>
        <p:grpSp>
          <p:nvGrpSpPr>
            <p:cNvPr id="11" name="그룹 37">
              <a:extLst>
                <a:ext uri="{FF2B5EF4-FFF2-40B4-BE49-F238E27FC236}">
                  <a16:creationId xmlns:a16="http://schemas.microsoft.com/office/drawing/2014/main"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a16="http://schemas.microsoft.com/office/drawing/2014/main"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25" name="Teardrop 3">
                <a:extLst>
                  <a:ext uri="{FF2B5EF4-FFF2-40B4-BE49-F238E27FC236}">
                    <a16:creationId xmlns:a16="http://schemas.microsoft.com/office/drawing/2014/main"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22" name="TextBox 47">
              <a:extLst>
                <a:ext uri="{FF2B5EF4-FFF2-40B4-BE49-F238E27FC236}">
                  <a16:creationId xmlns:a16="http://schemas.microsoft.com/office/drawing/2014/main" id="{E72B8778-9D1F-465A-8AD1-10DE9FB71637}"/>
                </a:ext>
              </a:extLst>
            </p:cNvPr>
            <p:cNvSpPr txBox="1"/>
            <p:nvPr/>
          </p:nvSpPr>
          <p:spPr>
            <a:xfrm>
              <a:off x="6197600" y="4343400"/>
              <a:ext cx="1024325" cy="584775"/>
            </a:xfrm>
            <a:prstGeom prst="rect">
              <a:avLst/>
            </a:prstGeom>
            <a:noFill/>
          </p:spPr>
          <p:txBody>
            <a:bodyPr wrap="square" rtlCol="0">
              <a:spAutoFit/>
            </a:bodyPr>
            <a:lstStyle/>
            <a:p>
              <a:pPr algn="ctr"/>
              <a:r>
                <a:rPr lang="en-US" altLang="ko-KR" sz="3200" b="1" dirty="0">
                  <a:solidFill>
                    <a:prstClr val="black">
                      <a:lumMod val="65000"/>
                      <a:lumOff val="35000"/>
                    </a:prstClr>
                  </a:solidFill>
                  <a:latin typeface="Times New Roman" pitchFamily="18" charset="0"/>
                  <a:cs typeface="Times New Roman" pitchFamily="18" charset="0"/>
                </a:rPr>
                <a:t>02</a:t>
              </a:r>
              <a:endParaRPr lang="ko-KR" altLang="en-US" sz="3200" b="1" dirty="0">
                <a:solidFill>
                  <a:prstClr val="black">
                    <a:lumMod val="65000"/>
                    <a:lumOff val="35000"/>
                  </a:prstClr>
                </a:solidFill>
                <a:latin typeface="Times New Roman" pitchFamily="18" charset="0"/>
                <a:cs typeface="Times New Roman" pitchFamily="18" charset="0"/>
              </a:endParaRPr>
            </a:p>
          </p:txBody>
        </p:sp>
        <p:sp>
          <p:nvSpPr>
            <p:cNvPr id="23" name="TextBox 53">
              <a:extLst>
                <a:ext uri="{FF2B5EF4-FFF2-40B4-BE49-F238E27FC236}">
                  <a16:creationId xmlns:a16="http://schemas.microsoft.com/office/drawing/2014/main" id="{3E1C6C0A-4339-4B1B-8970-8A0115620F52}"/>
                </a:ext>
              </a:extLst>
            </p:cNvPr>
            <p:cNvSpPr txBox="1"/>
            <p:nvPr/>
          </p:nvSpPr>
          <p:spPr>
            <a:xfrm>
              <a:off x="6197600" y="3886200"/>
              <a:ext cx="1422400"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12" name="Nhóm 36">
            <a:extLst>
              <a:ext uri="{FF2B5EF4-FFF2-40B4-BE49-F238E27FC236}">
                <a16:creationId xmlns:a16="http://schemas.microsoft.com/office/drawing/2014/main" id="{DC32C0A8-E994-44E3-8E20-1AD6E5128448}"/>
              </a:ext>
            </a:extLst>
          </p:cNvPr>
          <p:cNvGrpSpPr/>
          <p:nvPr/>
        </p:nvGrpSpPr>
        <p:grpSpPr>
          <a:xfrm>
            <a:off x="4572000" y="5088943"/>
            <a:ext cx="1143000" cy="1222478"/>
            <a:chOff x="6096000" y="5088943"/>
            <a:chExt cx="1222478" cy="1222478"/>
          </a:xfrm>
        </p:grpSpPr>
        <p:grpSp>
          <p:nvGrpSpPr>
            <p:cNvPr id="13" name="그룹 43">
              <a:extLst>
                <a:ext uri="{FF2B5EF4-FFF2-40B4-BE49-F238E27FC236}">
                  <a16:creationId xmlns:a16="http://schemas.microsoft.com/office/drawing/2014/main"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a16="http://schemas.microsoft.com/office/drawing/2014/main"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31" name="Teardrop 3">
                <a:extLst>
                  <a:ext uri="{FF2B5EF4-FFF2-40B4-BE49-F238E27FC236}">
                    <a16:creationId xmlns:a16="http://schemas.microsoft.com/office/drawing/2014/main"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28" name="TextBox 49">
              <a:extLst>
                <a:ext uri="{FF2B5EF4-FFF2-40B4-BE49-F238E27FC236}">
                  <a16:creationId xmlns:a16="http://schemas.microsoft.com/office/drawing/2014/main" id="{52FC7D66-402D-4CEB-9A98-F9AE031BBACD}"/>
                </a:ext>
              </a:extLst>
            </p:cNvPr>
            <p:cNvSpPr txBox="1"/>
            <p:nvPr/>
          </p:nvSpPr>
          <p:spPr>
            <a:xfrm>
              <a:off x="6290873" y="5142193"/>
              <a:ext cx="864606"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03</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29" name="TextBox 53">
              <a:extLst>
                <a:ext uri="{FF2B5EF4-FFF2-40B4-BE49-F238E27FC236}">
                  <a16:creationId xmlns:a16="http://schemas.microsoft.com/office/drawing/2014/main" id="{E759E73B-911A-4723-B35B-68D68B640FA7}"/>
                </a:ext>
              </a:extLst>
            </p:cNvPr>
            <p:cNvSpPr txBox="1"/>
            <p:nvPr/>
          </p:nvSpPr>
          <p:spPr>
            <a:xfrm>
              <a:off x="6116610" y="5584756"/>
              <a:ext cx="1201868"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14" name="Nhóm 35">
            <a:extLst>
              <a:ext uri="{FF2B5EF4-FFF2-40B4-BE49-F238E27FC236}">
                <a16:creationId xmlns:a16="http://schemas.microsoft.com/office/drawing/2014/main" id="{2C16DDBA-4887-4392-96ED-5AC966F0AF73}"/>
              </a:ext>
            </a:extLst>
          </p:cNvPr>
          <p:cNvGrpSpPr/>
          <p:nvPr/>
        </p:nvGrpSpPr>
        <p:grpSpPr>
          <a:xfrm>
            <a:off x="3352799" y="5088943"/>
            <a:ext cx="1371601" cy="1222478"/>
            <a:chOff x="4741332" y="5088943"/>
            <a:chExt cx="1523999" cy="1222478"/>
          </a:xfrm>
        </p:grpSpPr>
        <p:grpSp>
          <p:nvGrpSpPr>
            <p:cNvPr id="15" name="그룹 40">
              <a:extLst>
                <a:ext uri="{FF2B5EF4-FFF2-40B4-BE49-F238E27FC236}">
                  <a16:creationId xmlns:a16="http://schemas.microsoft.com/office/drawing/2014/main"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a16="http://schemas.microsoft.com/office/drawing/2014/main"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37" name="Teardrop 3">
                <a:extLst>
                  <a:ext uri="{FF2B5EF4-FFF2-40B4-BE49-F238E27FC236}">
                    <a16:creationId xmlns:a16="http://schemas.microsoft.com/office/drawing/2014/main"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34" name="TextBox 48">
              <a:extLst>
                <a:ext uri="{FF2B5EF4-FFF2-40B4-BE49-F238E27FC236}">
                  <a16:creationId xmlns:a16="http://schemas.microsoft.com/office/drawing/2014/main" id="{A34E1CC7-5FBB-4BDD-9ECE-80C626554995}"/>
                </a:ext>
              </a:extLst>
            </p:cNvPr>
            <p:cNvSpPr txBox="1"/>
            <p:nvPr/>
          </p:nvSpPr>
          <p:spPr>
            <a:xfrm>
              <a:off x="5207531" y="5142193"/>
              <a:ext cx="888469" cy="523220"/>
            </a:xfrm>
            <a:prstGeom prst="rect">
              <a:avLst/>
            </a:prstGeom>
            <a:noFill/>
          </p:spPr>
          <p:txBody>
            <a:bodyPr wrap="square" rtlCol="0">
              <a:spAutoFit/>
            </a:bodyPr>
            <a:lstStyle/>
            <a:p>
              <a:pPr algn="ctr"/>
              <a:r>
                <a:rPr lang="en-US" altLang="ko-KR" sz="2800" b="1" dirty="0">
                  <a:solidFill>
                    <a:prstClr val="black">
                      <a:lumMod val="65000"/>
                      <a:lumOff val="35000"/>
                    </a:prstClr>
                  </a:solidFill>
                  <a:cs typeface="Calibri" pitchFamily="34" charset="0"/>
                </a:rPr>
                <a:t>04</a:t>
              </a:r>
              <a:endParaRPr lang="ko-KR" altLang="en-US" sz="2800" b="1" dirty="0">
                <a:solidFill>
                  <a:prstClr val="black">
                    <a:lumMod val="65000"/>
                    <a:lumOff val="35000"/>
                  </a:prstClr>
                </a:solidFill>
                <a:cs typeface="Calibri" pitchFamily="34" charset="0"/>
              </a:endParaRPr>
            </a:p>
          </p:txBody>
        </p:sp>
        <p:sp>
          <p:nvSpPr>
            <p:cNvPr id="35" name="TextBox 53">
              <a:extLst>
                <a:ext uri="{FF2B5EF4-FFF2-40B4-BE49-F238E27FC236}">
                  <a16:creationId xmlns:a16="http://schemas.microsoft.com/office/drawing/2014/main" id="{68E5D275-6F47-40D2-A008-B69F65E5308F}"/>
                </a:ext>
              </a:extLst>
            </p:cNvPr>
            <p:cNvSpPr txBox="1"/>
            <p:nvPr/>
          </p:nvSpPr>
          <p:spPr>
            <a:xfrm>
              <a:off x="4741332" y="5562600"/>
              <a:ext cx="1523999"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a16="http://schemas.microsoft.com/office/drawing/2014/main" id="{48D3109E-1241-4F56-A715-2C18B4046469}"/>
              </a:ext>
            </a:extLst>
          </p:cNvPr>
          <p:cNvSpPr txBox="1"/>
          <p:nvPr/>
        </p:nvSpPr>
        <p:spPr>
          <a:xfrm>
            <a:off x="762000" y="1828800"/>
            <a:ext cx="2362200" cy="2677656"/>
          </a:xfrm>
          <a:prstGeom prst="rect">
            <a:avLst/>
          </a:prstGeom>
          <a:noFill/>
        </p:spPr>
        <p:txBody>
          <a:bodyPr wrap="square">
            <a:spAutoFit/>
          </a:bodyPr>
          <a:lstStyle/>
          <a:p>
            <a:r>
              <a:rPr lang="en-US" sz="2800" dirty="0" err="1">
                <a:solidFill>
                  <a:prstClr val="black"/>
                </a:solidFill>
                <a:latin typeface="Times New Roman" panose="02020603050405020304" pitchFamily="18" charset="0"/>
                <a:cs typeface="Times New Roman" panose="02020603050405020304" pitchFamily="18" charset="0"/>
              </a:rPr>
              <a:t>Dùng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s. </a:t>
            </a:r>
            <a:r>
              <a:rPr lang="en-US" sz="2800" dirty="0" err="1">
                <a:solidFill>
                  <a:prstClr val="black"/>
                </a:solidFill>
                <a:latin typeface="Times New Roman" panose="02020603050405020304" pitchFamily="18" charset="0"/>
                <a:cs typeface="Times New Roman" panose="02020603050405020304" pitchFamily="18" charset="0"/>
              </a:rPr>
              <a:t>Xác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đích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0" name="Hộp Văn bản 40">
            <a:extLst>
              <a:ext uri="{FF2B5EF4-FFF2-40B4-BE49-F238E27FC236}">
                <a16:creationId xmlns:a16="http://schemas.microsoft.com/office/drawing/2014/main" id="{6036459D-DE21-4B63-89CF-63DD43658ED8}"/>
              </a:ext>
            </a:extLst>
          </p:cNvPr>
          <p:cNvSpPr txBox="1"/>
          <p:nvPr/>
        </p:nvSpPr>
        <p:spPr>
          <a:xfrm>
            <a:off x="5715000" y="1752600"/>
            <a:ext cx="3056427" cy="3108543"/>
          </a:xfrm>
          <a:prstGeom prst="rect">
            <a:avLst/>
          </a:prstGeom>
          <a:noFill/>
        </p:spPr>
        <p:txBody>
          <a:bodyPr wrap="square">
            <a:spAutoFit/>
          </a:bodyPr>
          <a:lstStyle/>
          <a:p>
            <a:r>
              <a:rPr lang="en-US" sz="2800" dirty="0" err="1">
                <a:solidFill>
                  <a:prstClr val="black"/>
                </a:solidFill>
                <a:latin typeface="Times New Roman" panose="02020603050405020304" pitchFamily="18" charset="0"/>
                <a:cs typeface="Times New Roman" panose="02020603050405020304" pitchFamily="18" charset="0"/>
              </a:rPr>
              <a:t>Dùng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vượt</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vạch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đích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1" name="Hộp Văn bản 42">
            <a:extLst>
              <a:ext uri="{FF2B5EF4-FFF2-40B4-BE49-F238E27FC236}">
                <a16:creationId xmlns:a16="http://schemas.microsoft.com/office/drawing/2014/main" id="{D408BEC3-7888-45AD-8C94-A63DBA4E69C8}"/>
              </a:ext>
            </a:extLst>
          </p:cNvPr>
          <p:cNvSpPr txBox="1"/>
          <p:nvPr/>
        </p:nvSpPr>
        <p:spPr>
          <a:xfrm>
            <a:off x="0" y="4419600"/>
            <a:ext cx="3554789" cy="2246769"/>
          </a:xfrm>
          <a:prstGeom prst="rect">
            <a:avLst/>
          </a:prstGeom>
          <a:noFill/>
        </p:spPr>
        <p:txBody>
          <a:bodyPr wrap="square">
            <a:spAutoFit/>
          </a:bodyPr>
          <a:lstStyle/>
          <a:p>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ghi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3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2" name="Hộp Văn bản 44">
            <a:extLst>
              <a:ext uri="{FF2B5EF4-FFF2-40B4-BE49-F238E27FC236}">
                <a16:creationId xmlns:a16="http://schemas.microsoft.com/office/drawing/2014/main" id="{4DB32F22-9C3E-4AE4-AC1A-BD0D578276AC}"/>
              </a:ext>
            </a:extLst>
          </p:cNvPr>
          <p:cNvSpPr txBox="1"/>
          <p:nvPr/>
        </p:nvSpPr>
        <p:spPr>
          <a:xfrm>
            <a:off x="5488858" y="5387754"/>
            <a:ext cx="3337076" cy="1384995"/>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20" name="Nhóm 36">
            <a:extLst>
              <a:ext uri="{FF2B5EF4-FFF2-40B4-BE49-F238E27FC236}">
                <a16:creationId xmlns:a16="http://schemas.microsoft.com/office/drawing/2014/main" id="{C059C0C1-D8C5-41EB-BC4F-9751FCDE531E}"/>
              </a:ext>
            </a:extLst>
          </p:cNvPr>
          <p:cNvGrpSpPr/>
          <p:nvPr/>
        </p:nvGrpSpPr>
        <p:grpSpPr>
          <a:xfrm rot="13567416">
            <a:off x="3935096" y="2223796"/>
            <a:ext cx="1222478" cy="1290393"/>
            <a:chOff x="6096000" y="5053566"/>
            <a:chExt cx="1222478" cy="1257855"/>
          </a:xfrm>
        </p:grpSpPr>
        <p:grpSp>
          <p:nvGrpSpPr>
            <p:cNvPr id="21" name="그룹 43">
              <a:extLst>
                <a:ext uri="{FF2B5EF4-FFF2-40B4-BE49-F238E27FC236}">
                  <a16:creationId xmlns:a16="http://schemas.microsoft.com/office/drawing/2014/main"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a16="http://schemas.microsoft.com/office/drawing/2014/main"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48" name="Teardrop 3">
                <a:extLst>
                  <a:ext uri="{FF2B5EF4-FFF2-40B4-BE49-F238E27FC236}">
                    <a16:creationId xmlns:a16="http://schemas.microsoft.com/office/drawing/2014/main"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45" name="TextBox 49">
              <a:extLst>
                <a:ext uri="{FF2B5EF4-FFF2-40B4-BE49-F238E27FC236}">
                  <a16:creationId xmlns:a16="http://schemas.microsoft.com/office/drawing/2014/main" id="{0A60A7DC-0708-42CA-8CD9-C32C41C245E1}"/>
                </a:ext>
              </a:extLst>
            </p:cNvPr>
            <p:cNvSpPr txBox="1"/>
            <p:nvPr/>
          </p:nvSpPr>
          <p:spPr>
            <a:xfrm rot="8032584">
              <a:off x="5956760" y="5249156"/>
              <a:ext cx="914399"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05</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46" name="TextBox 53">
              <a:extLst>
                <a:ext uri="{FF2B5EF4-FFF2-40B4-BE49-F238E27FC236}">
                  <a16:creationId xmlns:a16="http://schemas.microsoft.com/office/drawing/2014/main" id="{2FDEFFB8-72BB-4C72-AEAE-F5891F4D3283}"/>
                </a:ext>
              </a:extLst>
            </p:cNvPr>
            <p:cNvSpPr txBox="1"/>
            <p:nvPr/>
          </p:nvSpPr>
          <p:spPr>
            <a:xfrm rot="8032584">
              <a:off x="6064369" y="5193841"/>
              <a:ext cx="1054049" cy="954107"/>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a16="http://schemas.microsoft.com/office/drawing/2014/main" id="{9D0107FE-6D14-45AA-B7A0-3D9EA3B6BED3}"/>
              </a:ext>
            </a:extLst>
          </p:cNvPr>
          <p:cNvSpPr txBox="1"/>
          <p:nvPr/>
        </p:nvSpPr>
        <p:spPr>
          <a:xfrm>
            <a:off x="2819400" y="1295400"/>
            <a:ext cx="3361227" cy="523220"/>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Calibri" panose="020F0502020204030204" pitchFamily="34" charset="0"/>
              </a:rPr>
              <a:t>Nhận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xét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kết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quả</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đo</a:t>
            </a:r>
            <a:r>
              <a:rPr lang="en-US" sz="2800" dirty="0">
                <a:solidFill>
                  <a:prstClr val="black"/>
                </a:solidFill>
                <a:latin typeface="Times New Roman" panose="02020603050405020304" pitchFamily="18" charset="0"/>
                <a:ea typeface="Calibri" panose="020F0502020204030204" pitchFamily="34" charset="0"/>
              </a:rPr>
              <a:t>.</a:t>
            </a:r>
            <a:endParaRPr lang="en-US" sz="3600" dirty="0">
              <a:solidFill>
                <a:prstClr val="black"/>
              </a:solidFill>
            </a:endParaRPr>
          </a:p>
        </p:txBody>
      </p:sp>
      <p:sp>
        <p:nvSpPr>
          <p:cNvPr id="50" name="Hộp Văn bản 44">
            <a:extLst>
              <a:ext uri="{FF2B5EF4-FFF2-40B4-BE49-F238E27FC236}">
                <a16:creationId xmlns:a16="http://schemas.microsoft.com/office/drawing/2014/main" id="{06E60D65-10FC-4CC2-BB75-41C3AABEE64D}"/>
              </a:ext>
            </a:extLst>
          </p:cNvPr>
          <p:cNvSpPr txBox="1"/>
          <p:nvPr/>
        </p:nvSpPr>
        <p:spPr>
          <a:xfrm>
            <a:off x="5493584" y="5386440"/>
            <a:ext cx="3337076" cy="1384995"/>
          </a:xfrm>
          <a:prstGeom prst="rect">
            <a:avLst/>
          </a:prstGeom>
          <a:noFill/>
        </p:spPr>
        <p:txBody>
          <a:bodyPr wrap="square">
            <a:spAutoFit/>
          </a:bodyPr>
          <a:lstStyle/>
          <a:p>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lần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67" name="Rectangle: Rounded Corners 66">
            <a:extLst>
              <a:ext uri="{FF2B5EF4-FFF2-40B4-BE49-F238E27FC236}">
                <a16:creationId xmlns:a16="http://schemas.microsoft.com/office/drawing/2014/main" id="{C46D0FA8-E1DA-4E73-9FD1-BABE8F5E7A33}"/>
              </a:ext>
            </a:extLst>
          </p:cNvPr>
          <p:cNvSpPr/>
          <p:nvPr/>
        </p:nvSpPr>
        <p:spPr>
          <a:xfrm>
            <a:off x="2133600" y="381000"/>
            <a:ext cx="5562600"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hành</a:t>
            </a:r>
            <a:r>
              <a:rPr lang="en-US"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đo</a:t>
            </a:r>
            <a:r>
              <a:rPr lang="en-US" sz="3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7030A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30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0"/>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5841001" y="1921065"/>
            <a:ext cx="2945231"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705762" y="2002511"/>
            <a:ext cx="2857723" cy="1778490"/>
          </a:xfrm>
          <a:prstGeom prst="rect">
            <a:avLst/>
          </a:prstGeom>
        </p:spPr>
      </p:pic>
      <p:grpSp>
        <p:nvGrpSpPr>
          <p:cNvPr id="3" name="Nhóm 33">
            <a:extLst>
              <a:ext uri="{FF2B5EF4-FFF2-40B4-BE49-F238E27FC236}">
                <a16:creationId xmlns:a16="http://schemas.microsoft.com/office/drawing/2014/main" id="{ED35E8B7-02E9-4AA8-9EAA-FFC117F3DADE}"/>
              </a:ext>
            </a:extLst>
          </p:cNvPr>
          <p:cNvGrpSpPr/>
          <p:nvPr/>
        </p:nvGrpSpPr>
        <p:grpSpPr>
          <a:xfrm>
            <a:off x="3205414" y="3280834"/>
            <a:ext cx="1295189" cy="1704101"/>
            <a:chOff x="4273886" y="3280833"/>
            <a:chExt cx="1726918" cy="1704101"/>
          </a:xfrm>
        </p:grpSpPr>
        <p:grpSp>
          <p:nvGrpSpPr>
            <p:cNvPr id="4"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4775200" y="4267199"/>
              <a:ext cx="1043532"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01</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4368801" y="3886199"/>
              <a:ext cx="1628111"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8" name="Nhóm 34">
            <a:extLst>
              <a:ext uri="{FF2B5EF4-FFF2-40B4-BE49-F238E27FC236}">
                <a16:creationId xmlns:a16="http://schemas.microsoft.com/office/drawing/2014/main" id="{07C356B2-25D8-4656-A31B-4CF0FFF3559A}"/>
              </a:ext>
            </a:extLst>
          </p:cNvPr>
          <p:cNvGrpSpPr/>
          <p:nvPr/>
        </p:nvGrpSpPr>
        <p:grpSpPr>
          <a:xfrm>
            <a:off x="4572000" y="3292934"/>
            <a:ext cx="1269000" cy="1692000"/>
            <a:chOff x="6096000" y="3292934"/>
            <a:chExt cx="1692000" cy="1692000"/>
          </a:xfrm>
        </p:grpSpPr>
        <p:grpSp>
          <p:nvGrpSpPr>
            <p:cNvPr id="9"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31614" y="2719774"/>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5" y="4415096"/>
              <a:ext cx="922725"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02</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096000" y="3962400"/>
              <a:ext cx="1363655"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10" name="Nhóm 36">
            <a:extLst>
              <a:ext uri="{FF2B5EF4-FFF2-40B4-BE49-F238E27FC236}">
                <a16:creationId xmlns:a16="http://schemas.microsoft.com/office/drawing/2014/main" id="{C876A834-3298-4438-8FFE-5BDF8707F3D1}"/>
              </a:ext>
            </a:extLst>
          </p:cNvPr>
          <p:cNvGrpSpPr/>
          <p:nvPr/>
        </p:nvGrpSpPr>
        <p:grpSpPr>
          <a:xfrm>
            <a:off x="4495800" y="5088943"/>
            <a:ext cx="1295399" cy="1222478"/>
            <a:chOff x="6019596" y="5088943"/>
            <a:chExt cx="1298882" cy="1222478"/>
          </a:xfrm>
        </p:grpSpPr>
        <p:grpSp>
          <p:nvGrpSpPr>
            <p:cNvPr id="15"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5" y="5142193"/>
              <a:ext cx="594672"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03</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019596" y="5584756"/>
              <a:ext cx="1022795" cy="523220"/>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16" name="Nhóm 35">
            <a:extLst>
              <a:ext uri="{FF2B5EF4-FFF2-40B4-BE49-F238E27FC236}">
                <a16:creationId xmlns:a16="http://schemas.microsoft.com/office/drawing/2014/main" id="{EF5A8B24-CE59-47F6-8BE8-A23556346228}"/>
              </a:ext>
            </a:extLst>
          </p:cNvPr>
          <p:cNvGrpSpPr/>
          <p:nvPr/>
        </p:nvGrpSpPr>
        <p:grpSpPr>
          <a:xfrm>
            <a:off x="3048000" y="5088943"/>
            <a:ext cx="1452603" cy="1437365"/>
            <a:chOff x="4778326" y="5088943"/>
            <a:chExt cx="1222478" cy="1437365"/>
          </a:xfrm>
        </p:grpSpPr>
        <p:grpSp>
          <p:nvGrpSpPr>
            <p:cNvPr id="21"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04</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4930537" y="5572201"/>
              <a:ext cx="1002447" cy="954107"/>
            </a:xfrm>
            <a:prstGeom prst="rect">
              <a:avLst/>
            </a:prstGeom>
            <a:noFill/>
          </p:spPr>
          <p:txBody>
            <a:bodyPr wrap="square" lIns="108000" rIns="108000" rtlCol="0">
              <a:spAutoFit/>
            </a:bodyPr>
            <a:lstStyle/>
            <a:p>
              <a:pPr algn="ctr"/>
              <a:r>
                <a:rPr lang="en-US" altLang="ko-KR" sz="28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8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grpSp>
        <p:nvGrpSpPr>
          <p:cNvPr id="22" name="Nhóm 36">
            <a:extLst>
              <a:ext uri="{FF2B5EF4-FFF2-40B4-BE49-F238E27FC236}">
                <a16:creationId xmlns:a16="http://schemas.microsoft.com/office/drawing/2014/main" id="{563F0DB9-378D-43AF-A4C7-7C3A362BCDD0}"/>
              </a:ext>
            </a:extLst>
          </p:cNvPr>
          <p:cNvGrpSpPr/>
          <p:nvPr/>
        </p:nvGrpSpPr>
        <p:grpSpPr>
          <a:xfrm rot="13567416">
            <a:off x="4055277" y="2183414"/>
            <a:ext cx="1222478" cy="1267931"/>
            <a:chOff x="6096000" y="5088943"/>
            <a:chExt cx="1222478" cy="1222478"/>
          </a:xfrm>
        </p:grpSpPr>
        <p:grpSp>
          <p:nvGrpSpPr>
            <p:cNvPr id="27"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prstClr val="black"/>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prstClr val="black"/>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1" y="5184716"/>
              <a:ext cx="594672" cy="523220"/>
            </a:xfrm>
            <a:prstGeom prst="rect">
              <a:avLst/>
            </a:prstGeom>
            <a:noFill/>
          </p:spPr>
          <p:txBody>
            <a:bodyPr wrap="square" rtlCol="0">
              <a:spAutoFit/>
            </a:bodyPr>
            <a:lstStyle/>
            <a:p>
              <a:pPr algn="ctr"/>
              <a:r>
                <a:rPr lang="en-US" altLang="ko-KR" sz="2800" b="1" dirty="0">
                  <a:solidFill>
                    <a:prstClr val="black">
                      <a:lumMod val="65000"/>
                      <a:lumOff val="35000"/>
                    </a:prstClr>
                  </a:solidFill>
                  <a:latin typeface="Times New Roman" pitchFamily="18" charset="0"/>
                  <a:cs typeface="Times New Roman" pitchFamily="18" charset="0"/>
                </a:rPr>
                <a:t>05</a:t>
              </a:r>
              <a:endParaRPr lang="ko-KR" altLang="en-US" sz="2800" b="1" dirty="0">
                <a:solidFill>
                  <a:prstClr val="black">
                    <a:lumMod val="65000"/>
                    <a:lumOff val="35000"/>
                  </a:prstClr>
                </a:solidFill>
                <a:latin typeface="Times New Roman" pitchFamily="18" charset="0"/>
                <a:cs typeface="Times New Roman" pitchFamily="18"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93035" y="5520614"/>
              <a:ext cx="925778" cy="461665"/>
            </a:xfrm>
            <a:prstGeom prst="rect">
              <a:avLst/>
            </a:prstGeom>
            <a:noFill/>
          </p:spPr>
          <p:txBody>
            <a:bodyPr wrap="square" lIns="108000" rIns="108000" rtlCol="0">
              <a:spAutoFit/>
            </a:bodyPr>
            <a:lstStyle/>
            <a:p>
              <a:pPr algn="ctr"/>
              <a:r>
                <a:rPr lang="en-US" altLang="ko-KR" sz="2400" b="1" dirty="0" err="1">
                  <a:solidFill>
                    <a:prstClr val="black">
                      <a:lumMod val="75000"/>
                      <a:lumOff val="25000"/>
                    </a:prstClr>
                  </a:solidFill>
                  <a:latin typeface="Times New Roman" panose="02020603050405020304" pitchFamily="18" charset="0"/>
                  <a:cs typeface="Times New Roman" panose="02020603050405020304" pitchFamily="18" charset="0"/>
                </a:rPr>
                <a:t>Bước</a:t>
              </a:r>
              <a:endParaRPr lang="ko-KR" altLang="en-US" sz="24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3048000" y="1219200"/>
            <a:ext cx="3352800" cy="523220"/>
          </a:xfrm>
          <a:prstGeom prst="rect">
            <a:avLst/>
          </a:prstGeom>
          <a:noFill/>
        </p:spPr>
        <p:txBody>
          <a:bodyPr wrap="square">
            <a:spAutoFit/>
          </a:bodyPr>
          <a:lstStyle/>
          <a:p>
            <a:r>
              <a:rPr lang="en-US" sz="2800" dirty="0" err="1">
                <a:solidFill>
                  <a:prstClr val="black"/>
                </a:solidFill>
                <a:latin typeface="Times New Roman" panose="02020603050405020304" pitchFamily="18" charset="0"/>
                <a:ea typeface="Calibri" panose="020F0502020204030204" pitchFamily="34" charset="0"/>
              </a:rPr>
              <a:t>Nhận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xét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kết</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quả</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đo</a:t>
            </a:r>
            <a:r>
              <a:rPr lang="en-US" sz="2800" dirty="0">
                <a:solidFill>
                  <a:prstClr val="black"/>
                </a:solidFill>
                <a:latin typeface="Times New Roman" panose="02020603050405020304" pitchFamily="18" charset="0"/>
                <a:ea typeface="Calibri" panose="020F0502020204030204" pitchFamily="34" charset="0"/>
              </a:rPr>
              <a:t>.</a:t>
            </a:r>
            <a:endParaRPr lang="en-US" sz="3600" dirty="0">
              <a:solidFill>
                <a:prstClr val="black"/>
              </a:solidFill>
            </a:endParaRPr>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1535604" y="4956204"/>
            <a:ext cx="1395288"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5560255" y="5368378"/>
            <a:ext cx="1407044"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7174366" y="5368378"/>
            <a:ext cx="1611866"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6924277" y="5661384"/>
            <a:ext cx="31130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375" y="5423173"/>
            <a:ext cx="585597"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2286000" y="381000"/>
            <a:ext cx="5181600"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70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0" fill="hold"/>
                                        <p:tgtEl>
                                          <p:spTgt spid="10"/>
                                        </p:tgtEl>
                                        <p:attrNameLst>
                                          <p:attrName>ppt_x</p:attrName>
                                        </p:attrNameLst>
                                      </p:cBhvr>
                                      <p:tavLst>
                                        <p:tav tm="0">
                                          <p:val>
                                            <p:strVal val="#ppt_x"/>
                                          </p:val>
                                        </p:tav>
                                        <p:tav tm="100000">
                                          <p:val>
                                            <p:strVal val="#ppt_x"/>
                                          </p:val>
                                        </p:tav>
                                      </p:tavLst>
                                    </p:anim>
                                    <p:anim calcmode="lin" valueType="num">
                                      <p:cBhvr additive="base">
                                        <p:cTn id="24"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strips(down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Horizont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down)">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heel(4)">
                                      <p:cBhvr>
                                        <p:cTn id="49" dur="20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Horizontal)">
                                      <p:cBhvr>
                                        <p:cTn id="54" dur="5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6"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barn(inHorizontal)">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6"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arn(inHorizontal)">
                                      <p:cBhvr>
                                        <p:cTn id="6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8D6B4A90-CD08-439C-9EFB-22D693CCF359}"/>
              </a:ext>
            </a:extLst>
          </p:cNvPr>
          <p:cNvPicPr>
            <a:picLocks noChangeAspect="1"/>
          </p:cNvPicPr>
          <p:nvPr>
            <a:videoFile r:link="rId1"/>
            <p:extLst>
              <p:ext uri="{DAA4B4D4-6D71-4841-9C94-3DE7FCFB9230}">
                <p14:media xmlns:p14="http://schemas.microsoft.com/office/powerpoint/2010/main"/>
              </p:ext>
            </p:extLst>
          </p:nvPr>
        </p:nvPicPr>
        <p:blipFill>
          <a:blip r:embed="rId3" cstate="print"/>
          <a:stretch>
            <a:fillRect/>
          </a:stretch>
        </p:blipFill>
        <p:spPr>
          <a:xfrm>
            <a:off x="4800599" y="2286000"/>
            <a:ext cx="4343401" cy="4195783"/>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1" y="0"/>
            <a:ext cx="9144000" cy="1569660"/>
          </a:xfrm>
          <a:prstGeom prst="rect">
            <a:avLst/>
          </a:prstGeom>
          <a:solidFill>
            <a:schemeClr val="accent1">
              <a:lumMod val="60000"/>
              <a:lumOff val="40000"/>
            </a:schemeClr>
          </a:solidFill>
        </p:spPr>
        <p:txBody>
          <a:bodyPr wrap="square">
            <a:spAutoFit/>
          </a:bodyPr>
          <a:lstStyle/>
          <a:p>
            <a:pPr algn="just">
              <a:defRPr/>
            </a:pPr>
            <a:r>
              <a:rPr lang="en-US" sz="3200" dirty="0" err="1">
                <a:solidFill>
                  <a:prstClr val="black"/>
                </a:solidFill>
                <a:latin typeface="Times New Roman" panose="02020603050405020304" pitchFamily="18" charset="0"/>
                <a:ea typeface="Calibri" panose="020F0502020204030204" pitchFamily="34" charset="0"/>
              </a:rPr>
              <a:t>Mô</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tả</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cách</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tiến</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hành</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kiểm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chạy</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cự</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li</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ngắn</a:t>
            </a:r>
            <a:r>
              <a:rPr lang="en-US" sz="3200" dirty="0">
                <a:solidFill>
                  <a:prstClr val="black"/>
                </a:solidFill>
                <a:latin typeface="Times New Roman" panose="02020603050405020304" pitchFamily="18" charset="0"/>
                <a:ea typeface="Calibri" panose="020F0502020204030204" pitchFamily="34" charset="0"/>
              </a:rPr>
              <a:t> 60m </a:t>
            </a:r>
            <a:r>
              <a:rPr lang="en-US" sz="3200" dirty="0" err="1">
                <a:solidFill>
                  <a:prstClr val="black"/>
                </a:solidFill>
                <a:latin typeface="Times New Roman" panose="02020603050405020304" pitchFamily="18" charset="0"/>
                <a:ea typeface="Calibri" panose="020F0502020204030204" pitchFamily="34" charset="0"/>
              </a:rPr>
              <a:t>của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các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em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trong</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môn</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Giáo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dục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thể</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chất</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có</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gì</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giống</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và</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khác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với</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cách</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đo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tốc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độ</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trên</a:t>
            </a:r>
            <a:r>
              <a:rPr lang="en-US" sz="3200" dirty="0">
                <a:solidFill>
                  <a:prstClr val="black"/>
                </a:solidFill>
                <a:latin typeface="Times New Roman" panose="02020603050405020304" pitchFamily="18" charset="0"/>
                <a:ea typeface="Calibri" panose="020F0502020204030204" pitchFamily="34" charset="0"/>
              </a:rPr>
              <a:t>?</a:t>
            </a:r>
            <a:endParaRPr lang="en-US" sz="3200" dirty="0">
              <a:solidFill>
                <a:prstClr val="black"/>
              </a:solidFill>
              <a:latin typeface="Arial"/>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705" y="2135305"/>
            <a:ext cx="4876800" cy="4568590"/>
          </a:xfrm>
          <a:prstGeom prst="wedgeRoundRectCallout">
            <a:avLst>
              <a:gd name="adj1" fmla="val 59247"/>
              <a:gd name="adj2" fmla="val 5328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400" b="1" dirty="0" err="1">
                <a:solidFill>
                  <a:prstClr val="black"/>
                </a:solidFill>
                <a:latin typeface="Times New Roman" panose="02020603050405020304" pitchFamily="18" charset="0"/>
                <a:cs typeface="Times New Roman" panose="02020603050405020304" pitchFamily="18" charset="0"/>
              </a:rPr>
              <a:t>Mô</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tả</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2400" dirty="0" err="1">
                <a:solidFill>
                  <a:prstClr val="black"/>
                </a:solidFill>
                <a:latin typeface="Times New Roman" panose="02020603050405020304" pitchFamily="18" charset="0"/>
                <a:cs typeface="Times New Roman" panose="02020603050405020304" pitchFamily="18" charset="0"/>
              </a:rPr>
              <a:t>Đo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60m.</a:t>
            </a:r>
          </a:p>
          <a:p>
            <a:pPr marL="457200" indent="-457200">
              <a:buFontTx/>
              <a:buChar char="-"/>
            </a:pP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buFontTx/>
              <a:buChar char="-"/>
            </a:pP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0307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ircle(in)">
                                      <p:cBhvr>
                                        <p:cTn id="1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4"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rada.vn/data/image/2019/06/04/mini-hinh-nen-slide-dep-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graphicFrame>
        <p:nvGraphicFramePr>
          <p:cNvPr id="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838648558"/>
              </p:ext>
            </p:extLst>
          </p:nvPr>
        </p:nvGraphicFramePr>
        <p:xfrm>
          <a:off x="1" y="0"/>
          <a:ext cx="9144000" cy="1661192"/>
        </p:xfrm>
        <a:graphic>
          <a:graphicData uri="http://schemas.openxmlformats.org/drawingml/2006/table">
            <a:tbl>
              <a:tblPr/>
              <a:tblGrid>
                <a:gridCol w="1142999">
                  <a:extLst>
                    <a:ext uri="{9D8B030D-6E8A-4147-A177-3AD203B41FA5}">
                      <a16:colId xmlns:a16="http://schemas.microsoft.com/office/drawing/2014/main" val="2160186535"/>
                    </a:ext>
                  </a:extLst>
                </a:gridCol>
                <a:gridCol w="3817037">
                  <a:extLst>
                    <a:ext uri="{9D8B030D-6E8A-4147-A177-3AD203B41FA5}">
                      <a16:colId xmlns:a16="http://schemas.microsoft.com/office/drawing/2014/main" val="3432604584"/>
                    </a:ext>
                  </a:extLst>
                </a:gridCol>
                <a:gridCol w="4183964">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Bảng</a:t>
                      </a:r>
                      <a:r>
                        <a:rPr lang="en-US" sz="3600" b="1" i="0" kern="1200" dirty="0">
                          <a:solidFill>
                            <a:srgbClr val="FF0000"/>
                          </a:solidFill>
                          <a:effectLst/>
                          <a:latin typeface="Times New Roman" panose="02020603050405020304" pitchFamily="18" charset="0"/>
                          <a:ea typeface="+mn-ea"/>
                          <a:cs typeface="Times New Roman" panose="02020603050405020304" pitchFamily="18" charset="0"/>
                        </a:rPr>
                        <a:t> so </a:t>
                      </a: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sánh</a:t>
                      </a:r>
                      <a:r>
                        <a:rPr lang="en-US" sz="36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với</a:t>
                      </a:r>
                      <a:r>
                        <a:rPr lang="en-US" sz="36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cách</a:t>
                      </a:r>
                      <a:r>
                        <a:rPr lang="en-US" sz="36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đo</a:t>
                      </a:r>
                      <a:r>
                        <a:rPr lang="en-US" sz="36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tốc</a:t>
                      </a:r>
                      <a:r>
                        <a:rPr lang="en-US" sz="36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b="1" i="0" kern="1200" dirty="0" err="1">
                          <a:solidFill>
                            <a:srgbClr val="FF0000"/>
                          </a:solidFill>
                          <a:effectLst/>
                          <a:latin typeface="Times New Roman" panose="02020603050405020304" pitchFamily="18" charset="0"/>
                          <a:ea typeface="+mn-ea"/>
                          <a:cs typeface="Times New Roman" panose="02020603050405020304" pitchFamily="18" charset="0"/>
                        </a:rPr>
                        <a:t>độ</a:t>
                      </a:r>
                      <a:endParaRPr lang="en-US" sz="3600" b="1" i="0"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200" b="1" i="1" kern="1200" dirty="0">
                          <a:solidFill>
                            <a:schemeClr val="tx1"/>
                          </a:solidFill>
                          <a:effectLst/>
                          <a:latin typeface="Times New Roman" panose="02020603050405020304" pitchFamily="18" charset="0"/>
                          <a:ea typeface="+mn-ea"/>
                          <a:cs typeface="Times New Roman" panose="02020603050405020304" pitchFamily="18" charset="0"/>
                        </a:rPr>
                        <a:t>So </a:t>
                      </a:r>
                      <a:r>
                        <a:rPr lang="en-US" sz="3200" b="1" i="1" kern="1200" dirty="0" err="1">
                          <a:solidFill>
                            <a:schemeClr val="tx1"/>
                          </a:solidFill>
                          <a:effectLst/>
                          <a:latin typeface="Times New Roman" panose="02020603050405020304" pitchFamily="18" charset="0"/>
                          <a:ea typeface="+mn-ea"/>
                          <a:cs typeface="Times New Roman" panose="02020603050405020304" pitchFamily="18" charset="0"/>
                        </a:rPr>
                        <a:t>sánh</a:t>
                      </a:r>
                      <a:endParaRPr kumimoji="0" lang="en-US" altLang="en-US" sz="32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tốc</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dùng</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hồ</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bấm</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giây</a:t>
                      </a:r>
                      <a:endParaRPr kumimoji="0" lang="en-US" alt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tiến</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hành</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kiểm</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tra</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chạy</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cự</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li</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0" kern="1200" dirty="0" err="1">
                          <a:solidFill>
                            <a:schemeClr val="tx1"/>
                          </a:solidFill>
                          <a:effectLst/>
                          <a:latin typeface="Times New Roman" panose="02020603050405020304" pitchFamily="18" charset="0"/>
                          <a:ea typeface="+mn-ea"/>
                          <a:cs typeface="Times New Roman" panose="02020603050405020304" pitchFamily="18" charset="0"/>
                        </a:rPr>
                        <a:t>ngắn</a:t>
                      </a:r>
                      <a:r>
                        <a:rPr lang="en-US" sz="3200" b="0" i="0" kern="1200" dirty="0">
                          <a:solidFill>
                            <a:schemeClr val="tx1"/>
                          </a:solidFill>
                          <a:effectLst/>
                          <a:latin typeface="Times New Roman" panose="02020603050405020304" pitchFamily="18" charset="0"/>
                          <a:ea typeface="+mn-ea"/>
                          <a:cs typeface="Times New Roman" panose="02020603050405020304" pitchFamily="18" charset="0"/>
                        </a:rPr>
                        <a:t> 60m</a:t>
                      </a:r>
                      <a:endParaRPr kumimoji="0" lang="en-US" altLang="en-US" sz="3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4" name="Table 3">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3887133571"/>
              </p:ext>
            </p:extLst>
          </p:nvPr>
        </p:nvGraphicFramePr>
        <p:xfrm>
          <a:off x="1" y="1676400"/>
          <a:ext cx="9143999" cy="2116852"/>
        </p:xfrm>
        <a:graphic>
          <a:graphicData uri="http://schemas.openxmlformats.org/drawingml/2006/table">
            <a:tbl>
              <a:tblPr/>
              <a:tblGrid>
                <a:gridCol w="1219199">
                  <a:extLst>
                    <a:ext uri="{9D8B030D-6E8A-4147-A177-3AD203B41FA5}">
                      <a16:colId xmlns:a16="http://schemas.microsoft.com/office/drawing/2014/main" val="2681504708"/>
                    </a:ext>
                  </a:extLst>
                </a:gridCol>
                <a:gridCol w="7924800">
                  <a:extLst>
                    <a:ext uri="{9D8B030D-6E8A-4147-A177-3AD203B41FA5}">
                      <a16:colId xmlns:a16="http://schemas.microsoft.com/office/drawing/2014/main" val="2974525527"/>
                    </a:ext>
                  </a:extLst>
                </a:gridCol>
              </a:tblGrid>
              <a:tr h="131522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3200" b="1" i="1" kern="1200" dirty="0" err="1">
                          <a:solidFill>
                            <a:schemeClr val="tx1"/>
                          </a:solidFill>
                          <a:effectLst/>
                          <a:latin typeface="Times New Roman" panose="02020603050405020304" pitchFamily="18" charset="0"/>
                          <a:ea typeface="+mn-ea"/>
                          <a:cs typeface="Times New Roman" panose="02020603050405020304" pitchFamily="18" charset="0"/>
                        </a:rPr>
                        <a:t>Giống</a:t>
                      </a:r>
                      <a:r>
                        <a:rPr lang="en-US" sz="32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i="1" kern="1200" dirty="0" err="1">
                          <a:solidFill>
                            <a:schemeClr val="tx1"/>
                          </a:solidFill>
                          <a:effectLst/>
                          <a:latin typeface="Times New Roman" panose="02020603050405020304" pitchFamily="18" charset="0"/>
                          <a:ea typeface="+mn-ea"/>
                          <a:cs typeface="Times New Roman" panose="02020603050405020304" pitchFamily="18" charset="0"/>
                        </a:rPr>
                        <a:t>nhau</a:t>
                      </a:r>
                      <a:r>
                        <a:rPr kumimoji="0" lang="en-US" altLang="en-US" sz="32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Đều</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cần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dùng</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thước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dài</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quãng</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đường</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s.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Xác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vạch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vạch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đích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Đều</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dùng</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hồ</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bấm</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giây</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gian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chuyển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động</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graphicFrame>
        <p:nvGraphicFramePr>
          <p:cNvPr id="5" name="Table 4">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2774953395"/>
              </p:ext>
            </p:extLst>
          </p:nvPr>
        </p:nvGraphicFramePr>
        <p:xfrm>
          <a:off x="0" y="3810000"/>
          <a:ext cx="9144000" cy="2994676"/>
        </p:xfrm>
        <a:graphic>
          <a:graphicData uri="http://schemas.openxmlformats.org/drawingml/2006/table">
            <a:tbl>
              <a:tblPr/>
              <a:tblGrid>
                <a:gridCol w="1219200">
                  <a:extLst>
                    <a:ext uri="{9D8B030D-6E8A-4147-A177-3AD203B41FA5}">
                      <a16:colId xmlns:a16="http://schemas.microsoft.com/office/drawing/2014/main" val="3662088995"/>
                    </a:ext>
                  </a:extLst>
                </a:gridCol>
                <a:gridCol w="3740836">
                  <a:extLst>
                    <a:ext uri="{9D8B030D-6E8A-4147-A177-3AD203B41FA5}">
                      <a16:colId xmlns:a16="http://schemas.microsoft.com/office/drawing/2014/main" val="267005356"/>
                    </a:ext>
                  </a:extLst>
                </a:gridCol>
                <a:gridCol w="4183964">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1" kern="1200" dirty="0" err="1">
                          <a:solidFill>
                            <a:schemeClr val="tx1"/>
                          </a:solidFill>
                          <a:effectLst/>
                          <a:latin typeface="Times New Roman" panose="02020603050405020304" pitchFamily="18" charset="0"/>
                          <a:ea typeface="+mn-ea"/>
                          <a:cs typeface="Times New Roman" panose="02020603050405020304" pitchFamily="18" charset="0"/>
                        </a:rPr>
                        <a:t>nhau</a:t>
                      </a:r>
                      <a:endParaRPr kumimoji="0" lang="en-US" alt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Cần</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tốc</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dựa</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thức</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v=s/t</a:t>
                      </a:r>
                      <a:endParaRPr lang="en-US" sz="3200" i="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lần</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lấy</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trị</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trung</a:t>
                      </a:r>
                      <a:r>
                        <a:rPr lang="en-US" sz="3200" i="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0" dirty="0" err="1">
                          <a:effectLst/>
                          <a:latin typeface="Times New Roman" panose="02020603050405020304" pitchFamily="18" charset="0"/>
                          <a:ea typeface="Arial" panose="020B0604020202020204" pitchFamily="34" charset="0"/>
                          <a:cs typeface="Times New Roman" panose="02020603050405020304" pitchFamily="18" charset="0"/>
                        </a:rPr>
                        <a:t>bình</a:t>
                      </a:r>
                      <a:endParaRPr lang="en-US" sz="32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cần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tốc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mà</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xếp</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loại</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mức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gian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1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lần</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duy</a:t>
                      </a:r>
                      <a:r>
                        <a:rPr lang="en-US" sz="320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i="0" kern="1200" dirty="0" err="1">
                          <a:solidFill>
                            <a:schemeClr val="tx1"/>
                          </a:solidFill>
                          <a:effectLst/>
                          <a:latin typeface="Times New Roman" panose="02020603050405020304" pitchFamily="18" charset="0"/>
                          <a:ea typeface="+mn-ea"/>
                          <a:cs typeface="Times New Roman" panose="02020603050405020304" pitchFamily="18" charset="0"/>
                        </a:rPr>
                        <a:t>nhất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spTree>
    <p:extLst>
      <p:ext uri="{BB962C8B-B14F-4D97-AF65-F5344CB8AC3E}">
        <p14:creationId xmlns:p14="http://schemas.microsoft.com/office/powerpoint/2010/main" val="256152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E2198A7-AA30-4FFB-A916-1574E080E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13" y="4965450"/>
            <a:ext cx="1149539" cy="1532718"/>
          </a:xfrm>
          <a:prstGeom prst="rect">
            <a:avLst/>
          </a:prstGeom>
        </p:spPr>
      </p:pic>
      <p:sp>
        <p:nvSpPr>
          <p:cNvPr id="3" name="Rectangle: Rounded Corners 2">
            <a:extLst>
              <a:ext uri="{FF2B5EF4-FFF2-40B4-BE49-F238E27FC236}">
                <a16:creationId xmlns:a16="http://schemas.microsoft.com/office/drawing/2014/main" id="{AC7BAFCF-0A72-49F1-AB4F-A5B67D58A0EE}"/>
              </a:ext>
            </a:extLst>
          </p:cNvPr>
          <p:cNvSpPr/>
          <p:nvPr/>
        </p:nvSpPr>
        <p:spPr>
          <a:xfrm>
            <a:off x="1295400" y="533400"/>
            <a:ext cx="1842595"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Ví</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dụ</a:t>
            </a:r>
            <a:endParaRPr lang="en-US" sz="36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4DDF7690-33C5-4ABB-8D8D-E0D484C62895}"/>
              </a:ext>
            </a:extLst>
          </p:cNvPr>
          <p:cNvSpPr/>
          <p:nvPr/>
        </p:nvSpPr>
        <p:spPr>
          <a:xfrm>
            <a:off x="685800" y="457200"/>
            <a:ext cx="59216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Times New Roman" panose="02020603050405020304" pitchFamily="18" charset="0"/>
                <a:cs typeface="Times New Roman" panose="02020603050405020304" pitchFamily="18" charset="0"/>
              </a:rPr>
              <a:t>3</a:t>
            </a:r>
          </a:p>
        </p:txBody>
      </p:sp>
      <p:cxnSp>
        <p:nvCxnSpPr>
          <p:cNvPr id="35" name="Straight Connector 34">
            <a:extLst>
              <a:ext uri="{FF2B5EF4-FFF2-40B4-BE49-F238E27FC236}">
                <a16:creationId xmlns:a16="http://schemas.microsoft.com/office/drawing/2014/main" id="{2F25BC9B-20FB-4EFB-B812-205E8A3584FD}"/>
              </a:ext>
            </a:extLst>
          </p:cNvPr>
          <p:cNvCxnSpPr>
            <a:cxnSpLocks/>
          </p:cNvCxnSpPr>
          <p:nvPr/>
        </p:nvCxnSpPr>
        <p:spPr>
          <a:xfrm>
            <a:off x="7886698" y="2912538"/>
            <a:ext cx="596900"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DFB8972-291F-4BBC-82C5-4790598037B8}"/>
              </a:ext>
            </a:extLst>
          </p:cNvPr>
          <p:cNvPicPr>
            <a:picLocks noChangeAspect="1"/>
          </p:cNvPicPr>
          <p:nvPr/>
        </p:nvPicPr>
        <p:blipFill>
          <a:blip r:embed="rId3"/>
          <a:stretch>
            <a:fillRect/>
          </a:stretch>
        </p:blipFill>
        <p:spPr>
          <a:xfrm>
            <a:off x="2907202" y="2115324"/>
            <a:ext cx="5914463" cy="1999480"/>
          </a:xfrm>
          <a:prstGeom prst="rect">
            <a:avLst/>
          </a:prstGeom>
        </p:spPr>
      </p:pic>
      <p:grpSp>
        <p:nvGrpSpPr>
          <p:cNvPr id="4" name="Group 318">
            <a:extLst>
              <a:ext uri="{FF2B5EF4-FFF2-40B4-BE49-F238E27FC236}">
                <a16:creationId xmlns:a16="http://schemas.microsoft.com/office/drawing/2014/main" id="{DE99D0B5-3A59-4D78-B8CE-33095A9D1C06}"/>
              </a:ext>
            </a:extLst>
          </p:cNvPr>
          <p:cNvGrpSpPr>
            <a:grpSpLocks/>
          </p:cNvGrpSpPr>
          <p:nvPr/>
        </p:nvGrpSpPr>
        <p:grpSpPr bwMode="auto">
          <a:xfrm rot="1201329">
            <a:off x="3484119" y="2111789"/>
            <a:ext cx="888320" cy="935133"/>
            <a:chOff x="0" y="3504"/>
            <a:chExt cx="2592" cy="816"/>
          </a:xfrm>
        </p:grpSpPr>
        <p:grpSp>
          <p:nvGrpSpPr>
            <p:cNvPr id="9" name="Group 90">
              <a:extLst>
                <a:ext uri="{FF2B5EF4-FFF2-40B4-BE49-F238E27FC236}">
                  <a16:creationId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sp>
            <p:nvSpPr>
              <p:cNvPr id="14" name="AutoShape 87">
                <a:extLst>
                  <a:ext uri="{FF2B5EF4-FFF2-40B4-BE49-F238E27FC236}">
                    <a16:creationId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sp>
            <p:nvSpPr>
              <p:cNvPr id="15" name="Rectangle 88">
                <a:extLst>
                  <a:ext uri="{FF2B5EF4-FFF2-40B4-BE49-F238E27FC236}">
                    <a16:creationId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sp>
            <p:nvSpPr>
              <p:cNvPr id="16" name="Rectangle 89">
                <a:extLst>
                  <a:ext uri="{FF2B5EF4-FFF2-40B4-BE49-F238E27FC236}">
                    <a16:creationId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grpSp>
        <p:pic>
          <p:nvPicPr>
            <p:cNvPr id="12" name="Picture 85" descr="FIL4539">
              <a:extLst>
                <a:ext uri="{FF2B5EF4-FFF2-40B4-BE49-F238E27FC236}">
                  <a16:creationId xmlns:a16="http://schemas.microsoft.com/office/drawing/2014/main" id="{533B3D4D-E266-4955-8683-9491864B0B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318">
            <a:extLst>
              <a:ext uri="{FF2B5EF4-FFF2-40B4-BE49-F238E27FC236}">
                <a16:creationId xmlns:a16="http://schemas.microsoft.com/office/drawing/2014/main" id="{5D579867-EF41-4D4A-9C20-4A1CF65F7E21}"/>
              </a:ext>
            </a:extLst>
          </p:cNvPr>
          <p:cNvGrpSpPr>
            <a:grpSpLocks/>
          </p:cNvGrpSpPr>
          <p:nvPr/>
        </p:nvGrpSpPr>
        <p:grpSpPr bwMode="auto">
          <a:xfrm rot="1201329">
            <a:off x="3494630" y="2132526"/>
            <a:ext cx="888320" cy="935133"/>
            <a:chOff x="0" y="3504"/>
            <a:chExt cx="2592" cy="816"/>
          </a:xfrm>
        </p:grpSpPr>
        <p:grpSp>
          <p:nvGrpSpPr>
            <p:cNvPr id="11" name="Group 90">
              <a:extLst>
                <a:ext uri="{FF2B5EF4-FFF2-40B4-BE49-F238E27FC236}">
                  <a16:creationId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sp>
            <p:nvSpPr>
              <p:cNvPr id="42" name="AutoShape 87">
                <a:extLst>
                  <a:ext uri="{FF2B5EF4-FFF2-40B4-BE49-F238E27FC236}">
                    <a16:creationId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sp>
            <p:nvSpPr>
              <p:cNvPr id="43" name="Rectangle 88">
                <a:extLst>
                  <a:ext uri="{FF2B5EF4-FFF2-40B4-BE49-F238E27FC236}">
                    <a16:creationId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sp>
            <p:nvSpPr>
              <p:cNvPr id="44" name="Rectangle 89">
                <a:extLst>
                  <a:ext uri="{FF2B5EF4-FFF2-40B4-BE49-F238E27FC236}">
                    <a16:creationId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en-US" sz="1350" kern="0">
                  <a:solidFill>
                    <a:prstClr val="black"/>
                  </a:solidFill>
                  <a:effectLst>
                    <a:outerShdw blurRad="38100" dist="38100" dir="2700000" algn="tl">
                      <a:srgbClr val="000000">
                        <a:alpha val="43137"/>
                      </a:srgbClr>
                    </a:outerShdw>
                  </a:effectLst>
                  <a:cs typeface="Arial" charset="0"/>
                </a:endParaRPr>
              </a:p>
            </p:txBody>
          </p:sp>
        </p:grpSp>
        <p:pic>
          <p:nvPicPr>
            <p:cNvPr id="40" name="Picture 85" descr="FIL4539">
              <a:extLst>
                <a:ext uri="{FF2B5EF4-FFF2-40B4-BE49-F238E27FC236}">
                  <a16:creationId xmlns:a16="http://schemas.microsoft.com/office/drawing/2014/main" id="{560B47D3-5C18-4961-AF96-FBB8FE0210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id="{81548EFB-802C-4DE0-A718-B9E7BF399074}"/>
              </a:ext>
            </a:extLst>
          </p:cNvPr>
          <p:cNvCxnSpPr>
            <a:cxnSpLocks/>
          </p:cNvCxnSpPr>
          <p:nvPr/>
        </p:nvCxnSpPr>
        <p:spPr>
          <a:xfrm>
            <a:off x="4267198" y="3221426"/>
            <a:ext cx="3898901"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1021530-5EFC-47E6-88E8-DEB30D98B663}"/>
              </a:ext>
            </a:extLst>
          </p:cNvPr>
          <p:cNvSpPr txBox="1"/>
          <p:nvPr/>
        </p:nvSpPr>
        <p:spPr>
          <a:xfrm>
            <a:off x="5486400" y="1524000"/>
            <a:ext cx="1449436" cy="584775"/>
          </a:xfrm>
          <a:prstGeom prst="rect">
            <a:avLst/>
          </a:prstGeom>
          <a:noFill/>
        </p:spPr>
        <p:txBody>
          <a:bodyPr wrap="none" rtlCol="0">
            <a:spAutoFit/>
          </a:bodyPr>
          <a:lstStyle/>
          <a:p>
            <a:r>
              <a:rPr lang="en-US" sz="3200" dirty="0" err="1">
                <a:solidFill>
                  <a:prstClr val="black"/>
                </a:solidFill>
                <a:latin typeface="Times New Roman" pitchFamily="18" charset="0"/>
                <a:cs typeface="Times New Roman" pitchFamily="18" charset="0"/>
              </a:rPr>
              <a:t>Tấm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gỗ</a:t>
            </a:r>
            <a:endParaRPr lang="en-US" sz="3200" dirty="0">
              <a:solidFill>
                <a:prstClr val="black"/>
              </a:solidFill>
              <a:latin typeface="Times New Roman" pitchFamily="18" charset="0"/>
              <a:cs typeface="Times New Roman" pitchFamily="18" charset="0"/>
            </a:endParaRPr>
          </a:p>
        </p:txBody>
      </p:sp>
      <p:sp>
        <p:nvSpPr>
          <p:cNvPr id="57" name="TextBox 56">
            <a:extLst>
              <a:ext uri="{FF2B5EF4-FFF2-40B4-BE49-F238E27FC236}">
                <a16:creationId xmlns:a16="http://schemas.microsoft.com/office/drawing/2014/main" id="{2042DF10-F10E-4460-85CF-0AC6193320C6}"/>
              </a:ext>
            </a:extLst>
          </p:cNvPr>
          <p:cNvSpPr txBox="1"/>
          <p:nvPr/>
        </p:nvSpPr>
        <p:spPr>
          <a:xfrm>
            <a:off x="7162800" y="1600200"/>
            <a:ext cx="1648208" cy="523220"/>
          </a:xfrm>
          <a:prstGeom prst="rect">
            <a:avLst/>
          </a:prstGeom>
          <a:noFill/>
        </p:spPr>
        <p:txBody>
          <a:bodyPr wrap="none" rtlCol="0">
            <a:spAutoFit/>
          </a:bodyPr>
          <a:lstStyle/>
          <a:p>
            <a:r>
              <a:rPr lang="en-US" sz="2800" dirty="0" err="1">
                <a:solidFill>
                  <a:prstClr val="black"/>
                </a:solidFill>
                <a:latin typeface="Times New Roman" pitchFamily="18" charset="0"/>
                <a:cs typeface="Times New Roman" pitchFamily="18" charset="0"/>
              </a:rPr>
              <a:t>Vạch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đích</a:t>
            </a:r>
            <a:endParaRPr lang="en-US" sz="2800" dirty="0">
              <a:solidFill>
                <a:prstClr val="black"/>
              </a:solidFill>
              <a:latin typeface="Times New Roman" pitchFamily="18" charset="0"/>
              <a:cs typeface="Times New Roman" pitchFamily="18" charset="0"/>
            </a:endParaRPr>
          </a:p>
        </p:txBody>
      </p:sp>
      <p:sp>
        <p:nvSpPr>
          <p:cNvPr id="58" name="TextBox 57">
            <a:extLst>
              <a:ext uri="{FF2B5EF4-FFF2-40B4-BE49-F238E27FC236}">
                <a16:creationId xmlns:a16="http://schemas.microsoft.com/office/drawing/2014/main" id="{AA8E4275-40C1-469A-AAE5-0D07D1BFF102}"/>
              </a:ext>
            </a:extLst>
          </p:cNvPr>
          <p:cNvSpPr txBox="1"/>
          <p:nvPr/>
        </p:nvSpPr>
        <p:spPr>
          <a:xfrm>
            <a:off x="3048000" y="1600200"/>
            <a:ext cx="2355132" cy="523220"/>
          </a:xfrm>
          <a:prstGeom prst="rect">
            <a:avLst/>
          </a:prstGeom>
          <a:noFill/>
        </p:spPr>
        <p:txBody>
          <a:bodyPr wrap="none" rtlCol="0">
            <a:spAutoFit/>
          </a:bodyPr>
          <a:lstStyle/>
          <a:p>
            <a:r>
              <a:rPr lang="en-US" sz="2800" dirty="0" err="1">
                <a:solidFill>
                  <a:prstClr val="black"/>
                </a:solidFill>
                <a:latin typeface="Times New Roman" pitchFamily="18" charset="0"/>
                <a:cs typeface="Times New Roman" pitchFamily="18" charset="0"/>
              </a:rPr>
              <a:t>Vạch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endParaRPr lang="en-US" sz="2800" dirty="0">
              <a:solidFill>
                <a:prstClr val="black"/>
              </a:solidFill>
              <a:latin typeface="Times New Roman" pitchFamily="18" charset="0"/>
              <a:cs typeface="Times New Roman" pitchFamily="18" charset="0"/>
            </a:endParaRPr>
          </a:p>
        </p:txBody>
      </p:sp>
      <p:sp>
        <p:nvSpPr>
          <p:cNvPr id="66" name="Cloud Callout 7">
            <a:extLst>
              <a:ext uri="{FF2B5EF4-FFF2-40B4-BE49-F238E27FC236}">
                <a16:creationId xmlns:a16="http://schemas.microsoft.com/office/drawing/2014/main" id="{9A3250AA-EF26-44CE-8CD7-C36C4900456A}"/>
              </a:ext>
            </a:extLst>
          </p:cNvPr>
          <p:cNvSpPr/>
          <p:nvPr/>
        </p:nvSpPr>
        <p:spPr>
          <a:xfrm>
            <a:off x="2117452" y="3793071"/>
            <a:ext cx="6493148"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solidFill>
                <a:prstClr val="black"/>
              </a:solidFill>
              <a:latin typeface="Times New Roman" pitchFamily="18" charset="0"/>
              <a:cs typeface="Times New Roman" pitchFamily="18" charset="0"/>
            </a:endParaRPr>
          </a:p>
          <a:p>
            <a:pPr algn="ctr">
              <a:defRPr/>
            </a:pPr>
            <a:r>
              <a:rPr lang="en-US" sz="2400" b="1">
                <a:solidFill>
                  <a:prstClr val="black"/>
                </a:solidFill>
                <a:latin typeface="Times New Roman" pitchFamily="18" charset="0"/>
                <a:cs typeface="Times New Roman" pitchFamily="18" charset="0"/>
              </a:rPr>
              <a:t>Tính giá trị  trung bình của quãng đường và thời gian của 3 lần đo ? </a:t>
            </a:r>
          </a:p>
          <a:p>
            <a:pPr algn="ctr">
              <a:defRPr/>
            </a:pPr>
            <a:r>
              <a:rPr lang="en-US" sz="2400" b="1">
                <a:solidFill>
                  <a:prstClr val="black"/>
                </a:solidFill>
                <a:latin typeface="Times New Roman" pitchFamily="18" charset="0"/>
                <a:cs typeface="Times New Roman" pitchFamily="18" charset="0"/>
              </a:rPr>
              <a:t>Nhận xét kết quả đo?</a:t>
            </a:r>
          </a:p>
          <a:p>
            <a:pPr algn="just"/>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224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0" fill="hold"/>
                                        <p:tgtEl>
                                          <p:spTgt spid="37"/>
                                        </p:tgtEl>
                                        <p:attrNameLst>
                                          <p:attrName>ppt_x</p:attrName>
                                        </p:attrNameLst>
                                      </p:cBhvr>
                                      <p:tavLst>
                                        <p:tav tm="0">
                                          <p:val>
                                            <p:strVal val="#ppt_x"/>
                                          </p:val>
                                        </p:tav>
                                        <p:tav tm="100000">
                                          <p:val>
                                            <p:strVal val="#ppt_x"/>
                                          </p:val>
                                        </p:tav>
                                      </p:tavLst>
                                    </p:anim>
                                    <p:anim calcmode="lin" valueType="num">
                                      <p:cBhvr additive="base">
                                        <p:cTn id="19"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plus(in)">
                                      <p:cBhvr>
                                        <p:cTn id="24" dur="20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plus(in)">
                                      <p:cBhvr>
                                        <p:cTn id="29" dur="20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linds(horizontal)">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xit" presetSubtype="1" fill="hold" nodeType="clickEffect">
                                  <p:stCondLst>
                                    <p:cond delay="0"/>
                                  </p:stCondLst>
                                  <p:childTnLst>
                                    <p:animEffect transition="out" filter="wheel(1)">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par>
                                <p:cTn id="45" presetID="63" presetClass="path" presetSubtype="0" repeatCount="indefinite" accel="50000" decel="50000" fill="hold" nodeType="withEffect">
                                  <p:stCondLst>
                                    <p:cond delay="0"/>
                                  </p:stCondLst>
                                  <p:childTnLst>
                                    <p:animMotion origin="layout" path="M 0.00052 0.00463 L 0.41797 0.08912 " pathEditMode="fixed" rAng="0" ptsTypes="AA">
                                      <p:cBhvr>
                                        <p:cTn id="46" dur="10000" fill="hold"/>
                                        <p:tgtEl>
                                          <p:spTgt spid="4"/>
                                        </p:tgtEl>
                                        <p:attrNameLst>
                                          <p:attrName>ppt_x</p:attrName>
                                          <p:attrName>ppt_y</p:attrName>
                                        </p:attrNameLst>
                                      </p:cBhvr>
                                      <p:rCtr x="20872" y="4213"/>
                                    </p:animMotion>
                                  </p:childTnLst>
                                </p:cTn>
                              </p:par>
                            </p:childTnLst>
                          </p:cTn>
                        </p:par>
                      </p:childTnLst>
                    </p:cTn>
                  </p:par>
                  <p:par>
                    <p:cTn id="47" fill="hold">
                      <p:stCondLst>
                        <p:cond delay="indefinite"/>
                      </p:stCondLst>
                      <p:childTnLst>
                        <p:par>
                          <p:cTn id="48" fill="hold">
                            <p:stCondLst>
                              <p:cond delay="0"/>
                            </p:stCondLst>
                            <p:childTnLst>
                              <p:par>
                                <p:cTn id="49" presetID="7" presetClass="entr" presetSubtype="4"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0" fill="hold"/>
                                        <p:tgtEl>
                                          <p:spTgt spid="46"/>
                                        </p:tgtEl>
                                        <p:attrNameLst>
                                          <p:attrName>ppt_x</p:attrName>
                                        </p:attrNameLst>
                                      </p:cBhvr>
                                      <p:tavLst>
                                        <p:tav tm="0">
                                          <p:val>
                                            <p:strVal val="#ppt_x"/>
                                          </p:val>
                                        </p:tav>
                                        <p:tav tm="100000">
                                          <p:val>
                                            <p:strVal val="#ppt_x"/>
                                          </p:val>
                                        </p:tav>
                                      </p:tavLst>
                                    </p:anim>
                                    <p:anim calcmode="lin" valueType="num">
                                      <p:cBhvr additive="base">
                                        <p:cTn id="52" dur="5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1000"/>
                                        <p:tgtEl>
                                          <p:spTgt spid="65"/>
                                        </p:tgtEl>
                                      </p:cBhvr>
                                    </p:animEffect>
                                    <p:anim calcmode="lin" valueType="num">
                                      <p:cBhvr>
                                        <p:cTn id="58" dur="1000" fill="hold"/>
                                        <p:tgtEl>
                                          <p:spTgt spid="65"/>
                                        </p:tgtEl>
                                        <p:attrNameLst>
                                          <p:attrName>ppt_x</p:attrName>
                                        </p:attrNameLst>
                                      </p:cBhvr>
                                      <p:tavLst>
                                        <p:tav tm="0">
                                          <p:val>
                                            <p:strVal val="#ppt_x"/>
                                          </p:val>
                                        </p:tav>
                                        <p:tav tm="100000">
                                          <p:val>
                                            <p:strVal val="#ppt_x"/>
                                          </p:val>
                                        </p:tav>
                                      </p:tavLst>
                                    </p:anim>
                                    <p:anim calcmode="lin" valueType="num">
                                      <p:cBhvr>
                                        <p:cTn id="59" dur="1000" fill="hold"/>
                                        <p:tgtEl>
                                          <p:spTgt spid="6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0"/>
                                        <p:tgtEl>
                                          <p:spTgt spid="66"/>
                                        </p:tgtEl>
                                      </p:cBhvr>
                                    </p:animEffect>
                                    <p:anim calcmode="lin" valueType="num">
                                      <p:cBhvr>
                                        <p:cTn id="63" dur="1000" fill="hold"/>
                                        <p:tgtEl>
                                          <p:spTgt spid="66"/>
                                        </p:tgtEl>
                                        <p:attrNameLst>
                                          <p:attrName>ppt_x</p:attrName>
                                        </p:attrNameLst>
                                      </p:cBhvr>
                                      <p:tavLst>
                                        <p:tav tm="0">
                                          <p:val>
                                            <p:strVal val="#ppt_x"/>
                                          </p:val>
                                        </p:tav>
                                        <p:tav tm="100000">
                                          <p:val>
                                            <p:strVal val="#ppt_x"/>
                                          </p:val>
                                        </p:tav>
                                      </p:tavLst>
                                    </p:anim>
                                    <p:anim calcmode="lin" valueType="num">
                                      <p:cBhvr>
                                        <p:cTn id="6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65"/>
            </p:par>
          </p:childTnLst>
        </p:cTn>
      </p:par>
    </p:tnLst>
    <p:bldLst>
      <p:bldP spid="3" grpId="0" animBg="1"/>
      <p:bldP spid="8" grpId="0" animBg="1"/>
      <p:bldP spid="56" grpId="0"/>
      <p:bldP spid="57" grpId="0"/>
      <p:bldP spid="58" grpId="0"/>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1693250336"/>
              </p:ext>
            </p:extLst>
          </p:nvPr>
        </p:nvGraphicFramePr>
        <p:xfrm>
          <a:off x="0" y="228600"/>
          <a:ext cx="9144000" cy="4278587"/>
        </p:xfrm>
        <a:graphic>
          <a:graphicData uri="http://schemas.openxmlformats.org/drawingml/2006/table">
            <a:tbl>
              <a:tblPr firstRow="1" firstCol="1" bandRow="1">
                <a:tableStyleId>{5C22544A-7EE6-4342-B048-85BDC9FD1C3A}</a:tableStyleId>
              </a:tblPr>
              <a:tblGrid>
                <a:gridCol w="1143000">
                  <a:extLst>
                    <a:ext uri="{9D8B030D-6E8A-4147-A177-3AD203B41FA5}">
                      <a16:colId xmlns:a16="http://schemas.microsoft.com/office/drawing/2014/main" val="2709818176"/>
                    </a:ext>
                  </a:extLst>
                </a:gridCol>
                <a:gridCol w="4006742">
                  <a:extLst>
                    <a:ext uri="{9D8B030D-6E8A-4147-A177-3AD203B41FA5}">
                      <a16:colId xmlns:a16="http://schemas.microsoft.com/office/drawing/2014/main" val="2024797749"/>
                    </a:ext>
                  </a:extLst>
                </a:gridCol>
                <a:gridCol w="3994258">
                  <a:extLst>
                    <a:ext uri="{9D8B030D-6E8A-4147-A177-3AD203B41FA5}">
                      <a16:colId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dirty="0" err="1">
                          <a:solidFill>
                            <a:schemeClr val="tx1"/>
                          </a:solidFill>
                          <a:effectLst/>
                          <a:latin typeface="Times New Roman" pitchFamily="18" charset="0"/>
                          <a:cs typeface="Times New Roman" pitchFamily="18" charset="0"/>
                        </a:rPr>
                        <a:t>Bảng</a:t>
                      </a:r>
                      <a:r>
                        <a:rPr lang="en-US" sz="2800" dirty="0">
                          <a:solidFill>
                            <a:schemeClr val="tx1"/>
                          </a:solidFill>
                          <a:effectLst/>
                          <a:latin typeface="Times New Roman" pitchFamily="18" charset="0"/>
                          <a:cs typeface="Times New Roman" pitchFamily="18" charset="0"/>
                        </a:rPr>
                        <a:t> 9.1. </a:t>
                      </a:r>
                      <a:r>
                        <a:rPr lang="en-US" sz="2800" dirty="0" err="1">
                          <a:solidFill>
                            <a:schemeClr val="tx1"/>
                          </a:solidFill>
                          <a:effectLst/>
                          <a:latin typeface="Times New Roman" pitchFamily="18" charset="0"/>
                          <a:cs typeface="Times New Roman" pitchFamily="18" charset="0"/>
                        </a:rPr>
                        <a:t>Bảng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ghi</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kết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quả</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thí</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nghiệm</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đo</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tốc</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độ</a:t>
                      </a: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841433"/>
                  </a:ext>
                </a:extLst>
              </a:tr>
              <a:tr h="643467">
                <a:tc>
                  <a:txBody>
                    <a:bodyPr/>
                    <a:lstStyle/>
                    <a:p>
                      <a:pPr indent="67945" algn="ctr">
                        <a:lnSpc>
                          <a:spcPct val="107000"/>
                        </a:lnSpc>
                        <a:spcBef>
                          <a:spcPts val="600"/>
                        </a:spcBef>
                        <a:spcAft>
                          <a:spcPts val="600"/>
                        </a:spcAft>
                      </a:pPr>
                      <a:r>
                        <a:rPr lang="en-US" sz="2400" dirty="0" err="1">
                          <a:solidFill>
                            <a:schemeClr val="tx1"/>
                          </a:solidFill>
                          <a:effectLst/>
                          <a:latin typeface="Times New Roman" pitchFamily="18" charset="0"/>
                          <a:cs typeface="Times New Roman" pitchFamily="18" charset="0"/>
                        </a:rPr>
                        <a:t>Lần</a:t>
                      </a:r>
                      <a:r>
                        <a:rPr lang="en-US" sz="2400" dirty="0">
                          <a:solidFill>
                            <a:schemeClr val="tx1"/>
                          </a:solidFill>
                          <a:effectLst/>
                          <a:latin typeface="Times New Roman" pitchFamily="18" charset="0"/>
                          <a:cs typeface="Times New Roman" pitchFamily="18" charset="0"/>
                        </a:rPr>
                        <a:t> </a:t>
                      </a:r>
                      <a:r>
                        <a:rPr lang="en-US" sz="2400" dirty="0" err="1">
                          <a:solidFill>
                            <a:schemeClr val="tx1"/>
                          </a:solidFill>
                          <a:effectLst/>
                          <a:latin typeface="Times New Roman" pitchFamily="18" charset="0"/>
                          <a:cs typeface="Times New Roman" pitchFamily="18" charset="0"/>
                        </a:rPr>
                        <a:t>đo</a:t>
                      </a:r>
                      <a:endParaRPr lang="en-US" sz="2400" dirty="0">
                        <a:solidFill>
                          <a:schemeClr val="tx1"/>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b="1" i="1" dirty="0" err="1">
                          <a:solidFill>
                            <a:srgbClr val="FF0000"/>
                          </a:solidFill>
                          <a:effectLst/>
                          <a:latin typeface="Times New Roman" pitchFamily="18" charset="0"/>
                          <a:cs typeface="Times New Roman" pitchFamily="18" charset="0"/>
                        </a:rPr>
                        <a:t>Quãng</a:t>
                      </a:r>
                      <a:r>
                        <a:rPr lang="en-US" sz="2400" b="1" i="1" dirty="0">
                          <a:solidFill>
                            <a:srgbClr val="FF0000"/>
                          </a:solidFill>
                          <a:effectLst/>
                          <a:latin typeface="Times New Roman" pitchFamily="18" charset="0"/>
                          <a:cs typeface="Times New Roman" pitchFamily="18" charset="0"/>
                        </a:rPr>
                        <a:t> </a:t>
                      </a:r>
                      <a:r>
                        <a:rPr lang="en-US" sz="2400" b="1" i="1" dirty="0" err="1">
                          <a:solidFill>
                            <a:srgbClr val="FF0000"/>
                          </a:solidFill>
                          <a:effectLst/>
                          <a:latin typeface="Times New Roman" pitchFamily="18" charset="0"/>
                          <a:cs typeface="Times New Roman" pitchFamily="18" charset="0"/>
                        </a:rPr>
                        <a:t>đường</a:t>
                      </a:r>
                      <a:r>
                        <a:rPr lang="en-US" sz="2400" b="1" i="1" dirty="0">
                          <a:solidFill>
                            <a:srgbClr val="FF0000"/>
                          </a:solidFill>
                          <a:effectLst/>
                          <a:latin typeface="Times New Roman" pitchFamily="18" charset="0"/>
                          <a:cs typeface="Times New Roman" pitchFamily="18" charset="0"/>
                        </a:rPr>
                        <a:t> (cm)</a:t>
                      </a:r>
                      <a:endParaRPr lang="en-US" sz="2400" b="1" i="1" dirty="0">
                        <a:solidFill>
                          <a:srgbClr val="FF0000"/>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itchFamily="18" charset="0"/>
                          <a:cs typeface="Times New Roman" pitchFamily="18" charset="0"/>
                        </a:rPr>
                        <a:t>Thời gian (s)</a:t>
                      </a:r>
                      <a:endParaRPr lang="en-US" sz="2400" b="1" i="1">
                        <a:solidFill>
                          <a:srgbClr val="FF0000"/>
                        </a:solidFill>
                        <a:effectLst/>
                        <a:latin typeface="Times New Roman" pitchFamily="18" charset="0"/>
                        <a:ea typeface="Calibri" panose="020F0502020204030204" pitchFamily="34" charset="0"/>
                        <a:cs typeface="Times New Roman" pitchFamily="18" charset="0"/>
                      </a:endParaRPr>
                    </a:p>
                  </a:txBody>
                  <a:tcPr marL="51435" marR="51435" marT="0" marB="0" anchor="ctr"/>
                </a:tc>
                <a:extLst>
                  <a:ext uri="{0D108BD9-81ED-4DB2-BD59-A6C34878D82A}">
                    <a16:rowId xmlns:a16="http://schemas.microsoft.com/office/drawing/2014/main" val="2730173367"/>
                  </a:ext>
                </a:extLst>
              </a:tr>
              <a:tr h="715900">
                <a:tc>
                  <a:txBody>
                    <a:bodyPr/>
                    <a:lstStyle/>
                    <a:p>
                      <a:pPr indent="67945" algn="ctr">
                        <a:lnSpc>
                          <a:spcPct val="107000"/>
                        </a:lnSpc>
                        <a:spcBef>
                          <a:spcPts val="600"/>
                        </a:spcBef>
                        <a:spcAft>
                          <a:spcPts val="600"/>
                        </a:spcAft>
                      </a:pPr>
                      <a:r>
                        <a:rPr lang="en-US" sz="2400" dirty="0">
                          <a:solidFill>
                            <a:schemeClr val="tx1"/>
                          </a:solidFill>
                          <a:effectLst/>
                          <a:latin typeface="Times New Roman" pitchFamily="18" charset="0"/>
                          <a:cs typeface="Times New Roman" pitchFamily="18" charset="0"/>
                        </a:rPr>
                        <a:t>1</a:t>
                      </a:r>
                      <a:endParaRPr lang="en-US" sz="2400" dirty="0">
                        <a:solidFill>
                          <a:schemeClr val="tx1"/>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dirty="0">
                          <a:effectLst/>
                          <a:latin typeface="Times New Roman" pitchFamily="18" charset="0"/>
                          <a:cs typeface="Times New Roman" pitchFamily="18" charset="0"/>
                        </a:rPr>
                        <a:t>S</a:t>
                      </a:r>
                      <a:r>
                        <a:rPr lang="en-US" sz="2400" baseline="-25000" dirty="0">
                          <a:effectLst/>
                          <a:latin typeface="Times New Roman" pitchFamily="18" charset="0"/>
                          <a:cs typeface="Times New Roman" pitchFamily="18" charset="0"/>
                        </a:rPr>
                        <a:t>1</a:t>
                      </a:r>
                      <a:r>
                        <a:rPr lang="en-US" sz="2400" dirty="0">
                          <a:effectLst/>
                          <a:latin typeface="Times New Roman" pitchFamily="18" charset="0"/>
                          <a:cs typeface="Times New Roman" pitchFamily="18" charset="0"/>
                        </a:rPr>
                        <a:t> = 11</a:t>
                      </a:r>
                      <a:endParaRPr lang="en-US" sz="2400" dirty="0">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a:effectLst/>
                          <a:latin typeface="Times New Roman" pitchFamily="18" charset="0"/>
                          <a:cs typeface="Times New Roman" pitchFamily="18" charset="0"/>
                        </a:rPr>
                        <a:t>t</a:t>
                      </a:r>
                      <a:r>
                        <a:rPr lang="en-US" sz="2400" baseline="-25000">
                          <a:effectLst/>
                          <a:latin typeface="Times New Roman" pitchFamily="18" charset="0"/>
                          <a:cs typeface="Times New Roman" pitchFamily="18" charset="0"/>
                        </a:rPr>
                        <a:t>1</a:t>
                      </a:r>
                      <a:r>
                        <a:rPr lang="en-US" sz="2400">
                          <a:effectLst/>
                          <a:latin typeface="Times New Roman" pitchFamily="18" charset="0"/>
                          <a:cs typeface="Times New Roman" pitchFamily="18" charset="0"/>
                        </a:rPr>
                        <a:t> = ……</a:t>
                      </a:r>
                      <a:endParaRPr lang="en-US" sz="2400">
                        <a:effectLst/>
                        <a:latin typeface="Times New Roman" pitchFamily="18" charset="0"/>
                        <a:ea typeface="Calibri" panose="020F0502020204030204" pitchFamily="34" charset="0"/>
                        <a:cs typeface="Times New Roman" pitchFamily="18" charset="0"/>
                      </a:endParaRPr>
                    </a:p>
                  </a:txBody>
                  <a:tcPr marL="51435" marR="51435" marT="0" marB="0" anchor="ctr"/>
                </a:tc>
                <a:extLst>
                  <a:ext uri="{0D108BD9-81ED-4DB2-BD59-A6C34878D82A}">
                    <a16:rowId xmlns:a16="http://schemas.microsoft.com/office/drawing/2014/main" val="75265653"/>
                  </a:ext>
                </a:extLst>
              </a:tr>
              <a:tr h="609600">
                <a:tc>
                  <a:txBody>
                    <a:bodyPr/>
                    <a:lstStyle/>
                    <a:p>
                      <a:pPr indent="67945" algn="ctr">
                        <a:lnSpc>
                          <a:spcPct val="107000"/>
                        </a:lnSpc>
                        <a:spcBef>
                          <a:spcPts val="600"/>
                        </a:spcBef>
                        <a:spcAft>
                          <a:spcPts val="600"/>
                        </a:spcAft>
                      </a:pPr>
                      <a:r>
                        <a:rPr lang="en-US" sz="2400" dirty="0">
                          <a:solidFill>
                            <a:schemeClr val="tx1"/>
                          </a:solidFill>
                          <a:effectLst/>
                          <a:latin typeface="Times New Roman" pitchFamily="18" charset="0"/>
                          <a:cs typeface="Times New Roman" pitchFamily="18" charset="0"/>
                        </a:rPr>
                        <a:t>2</a:t>
                      </a:r>
                      <a:endParaRPr lang="en-US" sz="2400" dirty="0">
                        <a:solidFill>
                          <a:schemeClr val="tx1"/>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dirty="0">
                          <a:effectLst/>
                          <a:latin typeface="Times New Roman" pitchFamily="18" charset="0"/>
                          <a:cs typeface="Times New Roman" pitchFamily="18" charset="0"/>
                        </a:rPr>
                        <a:t>S</a:t>
                      </a:r>
                      <a:r>
                        <a:rPr lang="en-US" sz="2400" baseline="-25000" dirty="0">
                          <a:effectLst/>
                          <a:latin typeface="Times New Roman" pitchFamily="18" charset="0"/>
                          <a:cs typeface="Times New Roman" pitchFamily="18" charset="0"/>
                        </a:rPr>
                        <a:t>2</a:t>
                      </a:r>
                      <a:r>
                        <a:rPr lang="en-US" sz="2400" dirty="0">
                          <a:effectLst/>
                          <a:latin typeface="Times New Roman" pitchFamily="18" charset="0"/>
                          <a:cs typeface="Times New Roman" pitchFamily="18" charset="0"/>
                        </a:rPr>
                        <a:t> = 11</a:t>
                      </a:r>
                      <a:endParaRPr lang="en-US" sz="2400" dirty="0">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dirty="0">
                          <a:effectLst/>
                          <a:latin typeface="Times New Roman" pitchFamily="18" charset="0"/>
                          <a:cs typeface="Times New Roman" pitchFamily="18" charset="0"/>
                        </a:rPr>
                        <a:t>t</a:t>
                      </a:r>
                      <a:r>
                        <a:rPr lang="en-US" sz="2400" baseline="-25000" dirty="0">
                          <a:effectLst/>
                          <a:latin typeface="Times New Roman" pitchFamily="18" charset="0"/>
                          <a:cs typeface="Times New Roman" pitchFamily="18" charset="0"/>
                        </a:rPr>
                        <a:t>2</a:t>
                      </a:r>
                      <a:r>
                        <a:rPr lang="en-US" sz="2400" dirty="0">
                          <a:effectLst/>
                          <a:latin typeface="Times New Roman" pitchFamily="18" charset="0"/>
                          <a:cs typeface="Times New Roman" pitchFamily="18" charset="0"/>
                        </a:rPr>
                        <a:t> = ……</a:t>
                      </a:r>
                      <a:endParaRPr lang="en-US" sz="2400" dirty="0">
                        <a:effectLst/>
                        <a:latin typeface="Times New Roman" pitchFamily="18" charset="0"/>
                        <a:ea typeface="Calibri" panose="020F0502020204030204" pitchFamily="34" charset="0"/>
                        <a:cs typeface="Times New Roman" pitchFamily="18" charset="0"/>
                      </a:endParaRPr>
                    </a:p>
                  </a:txBody>
                  <a:tcPr marL="51435" marR="51435" marT="0" marB="0" anchor="ctr"/>
                </a:tc>
                <a:extLst>
                  <a:ext uri="{0D108BD9-81ED-4DB2-BD59-A6C34878D82A}">
                    <a16:rowId xmlns:a16="http://schemas.microsoft.com/office/drawing/2014/main" val="3922881687"/>
                  </a:ext>
                </a:extLst>
              </a:tr>
              <a:tr h="592667">
                <a:tc>
                  <a:txBody>
                    <a:bodyPr/>
                    <a:lstStyle/>
                    <a:p>
                      <a:pPr indent="67945" algn="ctr">
                        <a:lnSpc>
                          <a:spcPct val="107000"/>
                        </a:lnSpc>
                        <a:spcBef>
                          <a:spcPts val="600"/>
                        </a:spcBef>
                        <a:spcAft>
                          <a:spcPts val="600"/>
                        </a:spcAft>
                      </a:pPr>
                      <a:r>
                        <a:rPr lang="en-US" sz="2400" dirty="0">
                          <a:solidFill>
                            <a:schemeClr val="tx1"/>
                          </a:solidFill>
                          <a:effectLst/>
                          <a:latin typeface="Times New Roman" pitchFamily="18" charset="0"/>
                          <a:cs typeface="Times New Roman" pitchFamily="18" charset="0"/>
                        </a:rPr>
                        <a:t>3</a:t>
                      </a:r>
                      <a:endParaRPr lang="en-US" sz="2400" dirty="0">
                        <a:solidFill>
                          <a:schemeClr val="tx1"/>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a:effectLst/>
                          <a:latin typeface="Times New Roman" pitchFamily="18" charset="0"/>
                          <a:cs typeface="Times New Roman" pitchFamily="18" charset="0"/>
                        </a:rPr>
                        <a:t>S</a:t>
                      </a:r>
                      <a:r>
                        <a:rPr lang="en-US" sz="2400" baseline="-25000">
                          <a:effectLst/>
                          <a:latin typeface="Times New Roman" pitchFamily="18" charset="0"/>
                          <a:cs typeface="Times New Roman" pitchFamily="18" charset="0"/>
                        </a:rPr>
                        <a:t>3</a:t>
                      </a:r>
                      <a:r>
                        <a:rPr lang="en-US" sz="2400">
                          <a:effectLst/>
                          <a:latin typeface="Times New Roman" pitchFamily="18" charset="0"/>
                          <a:cs typeface="Times New Roman" pitchFamily="18" charset="0"/>
                        </a:rPr>
                        <a:t> = 11</a:t>
                      </a:r>
                      <a:endParaRPr lang="en-US" sz="2400">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r>
                        <a:rPr lang="en-US" sz="2400" dirty="0">
                          <a:effectLst/>
                          <a:latin typeface="Times New Roman" pitchFamily="18" charset="0"/>
                          <a:cs typeface="Times New Roman" pitchFamily="18" charset="0"/>
                        </a:rPr>
                        <a:t>t</a:t>
                      </a:r>
                      <a:r>
                        <a:rPr lang="en-US" sz="2400" baseline="-25000" dirty="0">
                          <a:effectLst/>
                          <a:latin typeface="Times New Roman" pitchFamily="18" charset="0"/>
                          <a:cs typeface="Times New Roman" pitchFamily="18" charset="0"/>
                        </a:rPr>
                        <a:t>3</a:t>
                      </a:r>
                      <a:r>
                        <a:rPr lang="en-US" sz="2400" dirty="0">
                          <a:effectLst/>
                          <a:latin typeface="Times New Roman" pitchFamily="18" charset="0"/>
                          <a:cs typeface="Times New Roman" pitchFamily="18" charset="0"/>
                        </a:rPr>
                        <a:t> = ……</a:t>
                      </a:r>
                      <a:endParaRPr lang="en-US" sz="2400" dirty="0">
                        <a:effectLst/>
                        <a:latin typeface="Times New Roman" pitchFamily="18" charset="0"/>
                        <a:ea typeface="Calibri" panose="020F0502020204030204" pitchFamily="34" charset="0"/>
                        <a:cs typeface="Times New Roman" pitchFamily="18" charset="0"/>
                      </a:endParaRPr>
                    </a:p>
                  </a:txBody>
                  <a:tcPr marL="51435" marR="51435" marT="0" marB="0" anchor="ctr"/>
                </a:tc>
                <a:extLst>
                  <a:ext uri="{0D108BD9-81ED-4DB2-BD59-A6C34878D82A}">
                    <a16:rowId xmlns:a16="http://schemas.microsoft.com/office/drawing/2014/main" val="1744458637"/>
                  </a:ext>
                </a:extLst>
              </a:tr>
              <a:tr h="1005754">
                <a:tc>
                  <a:txBody>
                    <a:bodyPr/>
                    <a:lstStyle/>
                    <a:p>
                      <a:pPr indent="67945" algn="ctr">
                        <a:lnSpc>
                          <a:spcPct val="107000"/>
                        </a:lnSpc>
                        <a:spcBef>
                          <a:spcPts val="600"/>
                        </a:spcBef>
                        <a:spcAft>
                          <a:spcPts val="600"/>
                        </a:spcAft>
                      </a:pPr>
                      <a:r>
                        <a:rPr lang="en-US" sz="2400" dirty="0">
                          <a:solidFill>
                            <a:schemeClr val="tx1"/>
                          </a:solidFill>
                          <a:effectLst/>
                          <a:latin typeface="Times New Roman" pitchFamily="18" charset="0"/>
                          <a:cs typeface="Times New Roman" pitchFamily="18" charset="0"/>
                        </a:rPr>
                        <a:t>GTTB</a:t>
                      </a:r>
                      <a:endParaRPr lang="en-US" sz="2400" dirty="0">
                        <a:solidFill>
                          <a:schemeClr val="tx1"/>
                        </a:solidFill>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itchFamily="18" charset="0"/>
                        <a:ea typeface="Calibri" panose="020F0502020204030204" pitchFamily="34" charset="0"/>
                        <a:cs typeface="Times New Roman" pitchFamily="18" charset="0"/>
                      </a:endParaRPr>
                    </a:p>
                  </a:txBody>
                  <a:tcPr marL="51435" marR="51435" marT="0" marB="0" anchor="ctr"/>
                </a:tc>
                <a:tc>
                  <a:txBody>
                    <a:bodyPr/>
                    <a:lstStyle/>
                    <a:p>
                      <a:pPr indent="67945" algn="ctr">
                        <a:lnSpc>
                          <a:spcPct val="107000"/>
                        </a:lnSpc>
                        <a:spcBef>
                          <a:spcPts val="600"/>
                        </a:spcBef>
                        <a:spcAft>
                          <a:spcPts val="600"/>
                        </a:spcAft>
                      </a:pPr>
                      <a:endParaRPr lang="en-US" sz="2400" dirty="0">
                        <a:effectLst/>
                        <a:latin typeface="Times New Roman" pitchFamily="18" charset="0"/>
                        <a:ea typeface="Calibri" panose="020F0502020204030204" pitchFamily="34" charset="0"/>
                        <a:cs typeface="Times New Roman" pitchFamily="18" charset="0"/>
                      </a:endParaRPr>
                    </a:p>
                  </a:txBody>
                  <a:tcPr marL="51435" marR="51435" marT="0" marB="0" anchor="ctr"/>
                </a:tc>
                <a:extLst>
                  <a:ext uri="{0D108BD9-81ED-4DB2-BD59-A6C34878D82A}">
                    <a16:rowId xmlns:a16="http://schemas.microsoft.com/office/drawing/2014/main" val="1661840822"/>
                  </a:ext>
                </a:extLst>
              </a:tr>
            </a:tbl>
          </a:graphicData>
        </a:graphic>
      </p:graphicFrame>
      <p:pic>
        <p:nvPicPr>
          <p:cNvPr id="4" name="Picture 3">
            <a:extLst>
              <a:ext uri="{FF2B5EF4-FFF2-40B4-BE49-F238E27FC236}">
                <a16:creationId xmlns:a16="http://schemas.microsoft.com/office/drawing/2014/main" id="{E43EA3F6-1F18-41ED-8084-52D54F717186}"/>
              </a:ext>
            </a:extLst>
          </p:cNvPr>
          <p:cNvPicPr>
            <a:picLocks noChangeAspect="1"/>
          </p:cNvPicPr>
          <p:nvPr/>
        </p:nvPicPr>
        <p:blipFill>
          <a:blip r:embed="rId2"/>
          <a:stretch>
            <a:fillRect/>
          </a:stretch>
        </p:blipFill>
        <p:spPr>
          <a:xfrm>
            <a:off x="1676398" y="3616420"/>
            <a:ext cx="1407044" cy="935802"/>
          </a:xfrm>
          <a:prstGeom prst="rect">
            <a:avLst/>
          </a:prstGeom>
        </p:spPr>
      </p:pic>
      <p:pic>
        <p:nvPicPr>
          <p:cNvPr id="5" name="Picture 4">
            <a:extLst>
              <a:ext uri="{FF2B5EF4-FFF2-40B4-BE49-F238E27FC236}">
                <a16:creationId xmlns:a16="http://schemas.microsoft.com/office/drawing/2014/main" id="{81B4972C-FAFE-4851-A8AE-464B30E11EF4}"/>
              </a:ext>
            </a:extLst>
          </p:cNvPr>
          <p:cNvPicPr>
            <a:picLocks noChangeAspect="1"/>
          </p:cNvPicPr>
          <p:nvPr/>
        </p:nvPicPr>
        <p:blipFill>
          <a:blip r:embed="rId3"/>
          <a:stretch>
            <a:fillRect/>
          </a:stretch>
        </p:blipFill>
        <p:spPr>
          <a:xfrm>
            <a:off x="5440604" y="3609108"/>
            <a:ext cx="1407042" cy="984295"/>
          </a:xfrm>
          <a:prstGeom prst="rect">
            <a:avLst/>
          </a:prstGeom>
        </p:spPr>
      </p:pic>
      <p:pic>
        <p:nvPicPr>
          <p:cNvPr id="7" name="Picture 6">
            <a:extLst>
              <a:ext uri="{FF2B5EF4-FFF2-40B4-BE49-F238E27FC236}">
                <a16:creationId xmlns:a16="http://schemas.microsoft.com/office/drawing/2014/main" id="{3E6C8E35-BF1D-4985-8A8F-232514F822C0}"/>
              </a:ext>
            </a:extLst>
          </p:cNvPr>
          <p:cNvPicPr>
            <a:picLocks noChangeAspect="1"/>
          </p:cNvPicPr>
          <p:nvPr/>
        </p:nvPicPr>
        <p:blipFill>
          <a:blip r:embed="rId4"/>
          <a:stretch>
            <a:fillRect/>
          </a:stretch>
        </p:blipFill>
        <p:spPr>
          <a:xfrm>
            <a:off x="3156015" y="4040703"/>
            <a:ext cx="262655" cy="180106"/>
          </a:xfrm>
          <a:prstGeom prst="rect">
            <a:avLst/>
          </a:prstGeom>
        </p:spPr>
      </p:pic>
      <p:pic>
        <p:nvPicPr>
          <p:cNvPr id="8" name="Picture 7">
            <a:extLst>
              <a:ext uri="{FF2B5EF4-FFF2-40B4-BE49-F238E27FC236}">
                <a16:creationId xmlns:a16="http://schemas.microsoft.com/office/drawing/2014/main" id="{CB333FE7-33FB-4973-85D4-BD558499296F}"/>
              </a:ext>
            </a:extLst>
          </p:cNvPr>
          <p:cNvPicPr>
            <a:picLocks noChangeAspect="1"/>
          </p:cNvPicPr>
          <p:nvPr/>
        </p:nvPicPr>
        <p:blipFill>
          <a:blip r:embed="rId4"/>
          <a:stretch>
            <a:fillRect/>
          </a:stretch>
        </p:blipFill>
        <p:spPr>
          <a:xfrm>
            <a:off x="6912739" y="4084321"/>
            <a:ext cx="250067" cy="171474"/>
          </a:xfrm>
          <a:prstGeom prst="rect">
            <a:avLst/>
          </a:prstGeom>
        </p:spPr>
      </p:pic>
      <p:sp>
        <p:nvSpPr>
          <p:cNvPr id="9" name="TextBox 8">
            <a:extLst>
              <a:ext uri="{FF2B5EF4-FFF2-40B4-BE49-F238E27FC236}">
                <a16:creationId xmlns:a16="http://schemas.microsoft.com/office/drawing/2014/main" id="{592B38E3-3B15-4DD6-9696-49689BAD3BDA}"/>
              </a:ext>
            </a:extLst>
          </p:cNvPr>
          <p:cNvSpPr txBox="1"/>
          <p:nvPr/>
        </p:nvSpPr>
        <p:spPr>
          <a:xfrm>
            <a:off x="7217536" y="1727208"/>
            <a:ext cx="367408" cy="523220"/>
          </a:xfrm>
          <a:prstGeom prst="rect">
            <a:avLst/>
          </a:prstGeom>
          <a:noFill/>
        </p:spPr>
        <p:txBody>
          <a:bodyPr wrap="none" rtlCol="0">
            <a:spAutoFit/>
          </a:bodyPr>
          <a:lstStyle/>
          <a:p>
            <a:r>
              <a:rPr lang="en-US" sz="2800" b="1">
                <a:solidFill>
                  <a:srgbClr val="FF0000"/>
                </a:solidFill>
              </a:rPr>
              <a:t>9</a:t>
            </a:r>
          </a:p>
        </p:txBody>
      </p:sp>
      <p:sp>
        <p:nvSpPr>
          <p:cNvPr id="10" name="TextBox 9">
            <a:extLst>
              <a:ext uri="{FF2B5EF4-FFF2-40B4-BE49-F238E27FC236}">
                <a16:creationId xmlns:a16="http://schemas.microsoft.com/office/drawing/2014/main" id="{48F83630-2241-419F-B9C2-68B3AE73A640}"/>
              </a:ext>
            </a:extLst>
          </p:cNvPr>
          <p:cNvSpPr txBox="1"/>
          <p:nvPr/>
        </p:nvSpPr>
        <p:spPr>
          <a:xfrm>
            <a:off x="7268337" y="2946405"/>
            <a:ext cx="367408" cy="523220"/>
          </a:xfrm>
          <a:prstGeom prst="rect">
            <a:avLst/>
          </a:prstGeom>
          <a:noFill/>
        </p:spPr>
        <p:txBody>
          <a:bodyPr wrap="none" rtlCol="0">
            <a:spAutoFit/>
          </a:bodyPr>
          <a:lstStyle/>
          <a:p>
            <a:r>
              <a:rPr lang="en-US" sz="2800" b="1">
                <a:solidFill>
                  <a:srgbClr val="FF0000"/>
                </a:solidFill>
              </a:rPr>
              <a:t>9</a:t>
            </a:r>
          </a:p>
        </p:txBody>
      </p:sp>
      <p:sp>
        <p:nvSpPr>
          <p:cNvPr id="11" name="TextBox 10">
            <a:extLst>
              <a:ext uri="{FF2B5EF4-FFF2-40B4-BE49-F238E27FC236}">
                <a16:creationId xmlns:a16="http://schemas.microsoft.com/office/drawing/2014/main" id="{1832FBF8-A814-48B4-AD2A-2D2FF4C62A73}"/>
              </a:ext>
            </a:extLst>
          </p:cNvPr>
          <p:cNvSpPr txBox="1"/>
          <p:nvPr/>
        </p:nvSpPr>
        <p:spPr>
          <a:xfrm>
            <a:off x="7155927" y="2382544"/>
            <a:ext cx="643125" cy="523220"/>
          </a:xfrm>
          <a:prstGeom prst="rect">
            <a:avLst/>
          </a:prstGeom>
          <a:noFill/>
        </p:spPr>
        <p:txBody>
          <a:bodyPr wrap="none" rtlCol="0">
            <a:spAutoFit/>
          </a:bodyPr>
          <a:lstStyle/>
          <a:p>
            <a:r>
              <a:rPr lang="en-US" sz="2800" b="1">
                <a:solidFill>
                  <a:srgbClr val="FF0000"/>
                </a:solidFill>
              </a:rPr>
              <a:t>8,9</a:t>
            </a:r>
          </a:p>
        </p:txBody>
      </p:sp>
      <p:sp>
        <p:nvSpPr>
          <p:cNvPr id="12" name="TextBox 11">
            <a:extLst>
              <a:ext uri="{FF2B5EF4-FFF2-40B4-BE49-F238E27FC236}">
                <a16:creationId xmlns:a16="http://schemas.microsoft.com/office/drawing/2014/main" id="{29B6F6A8-1D41-4170-BF6F-6DF7CEC12515}"/>
              </a:ext>
            </a:extLst>
          </p:cNvPr>
          <p:cNvSpPr txBox="1"/>
          <p:nvPr/>
        </p:nvSpPr>
        <p:spPr>
          <a:xfrm>
            <a:off x="3970898" y="5414035"/>
            <a:ext cx="1464815" cy="369332"/>
          </a:xfrm>
          <a:prstGeom prst="rect">
            <a:avLst/>
          </a:prstGeom>
          <a:noFill/>
        </p:spPr>
        <p:txBody>
          <a:bodyPr wrap="square" rtlCol="0">
            <a:spAutoFit/>
          </a:bodyPr>
          <a:lstStyle/>
          <a:p>
            <a:endParaRPr lang="en-US">
              <a:solidFill>
                <a:prstClr val="black"/>
              </a:solidFill>
            </a:endParaRPr>
          </a:p>
        </p:txBody>
      </p:sp>
      <p:pic>
        <p:nvPicPr>
          <p:cNvPr id="13" name="Picture 12">
            <a:extLst>
              <a:ext uri="{FF2B5EF4-FFF2-40B4-BE49-F238E27FC236}">
                <a16:creationId xmlns:a16="http://schemas.microsoft.com/office/drawing/2014/main" id="{650175DF-0B16-4D4A-82F6-B25FC5AE475D}"/>
              </a:ext>
            </a:extLst>
          </p:cNvPr>
          <p:cNvPicPr>
            <a:picLocks noChangeAspect="1"/>
          </p:cNvPicPr>
          <p:nvPr/>
        </p:nvPicPr>
        <p:blipFill>
          <a:blip r:embed="rId5"/>
          <a:stretch>
            <a:fillRect/>
          </a:stretch>
        </p:blipFill>
        <p:spPr>
          <a:xfrm>
            <a:off x="3491244" y="3668111"/>
            <a:ext cx="1632575" cy="866014"/>
          </a:xfrm>
          <a:prstGeom prst="rect">
            <a:avLst/>
          </a:prstGeom>
        </p:spPr>
      </p:pic>
      <p:pic>
        <p:nvPicPr>
          <p:cNvPr id="15" name="Picture 14">
            <a:extLst>
              <a:ext uri="{FF2B5EF4-FFF2-40B4-BE49-F238E27FC236}">
                <a16:creationId xmlns:a16="http://schemas.microsoft.com/office/drawing/2014/main" id="{EFF1A7CF-DA31-4855-9751-1EFF1BD9DDA8}"/>
              </a:ext>
            </a:extLst>
          </p:cNvPr>
          <p:cNvPicPr>
            <a:picLocks noChangeAspect="1"/>
          </p:cNvPicPr>
          <p:nvPr/>
        </p:nvPicPr>
        <p:blipFill>
          <a:blip r:embed="rId6"/>
          <a:stretch>
            <a:fillRect/>
          </a:stretch>
        </p:blipFill>
        <p:spPr>
          <a:xfrm>
            <a:off x="7231537" y="3668112"/>
            <a:ext cx="1541915" cy="925291"/>
          </a:xfrm>
          <a:prstGeom prst="rect">
            <a:avLst/>
          </a:prstGeom>
        </p:spPr>
      </p:pic>
      <p:pic>
        <p:nvPicPr>
          <p:cNvPr id="16" name="Picture 30">
            <a:extLst>
              <a:ext uri="{FF2B5EF4-FFF2-40B4-BE49-F238E27FC236}">
                <a16:creationId xmlns:a16="http://schemas.microsoft.com/office/drawing/2014/main" id="{23951213-9F23-4656-B076-8D7C8D04649A}"/>
              </a:ext>
            </a:extLst>
          </p:cNvPr>
          <p:cNvPicPr>
            <a:picLocks noChangeAspect="1"/>
          </p:cNvPicPr>
          <p:nvPr/>
        </p:nvPicPr>
        <p:blipFill>
          <a:blip r:embed="rId7" cstate="print"/>
          <a:srcRect/>
          <a:stretch>
            <a:fillRect/>
          </a:stretch>
        </p:blipFill>
        <p:spPr>
          <a:xfrm rot="-460864">
            <a:off x="1521636" y="4924557"/>
            <a:ext cx="661147" cy="595032"/>
          </a:xfrm>
          <a:prstGeom prst="rect">
            <a:avLst/>
          </a:prstGeom>
        </p:spPr>
      </p:pic>
      <p:pic>
        <p:nvPicPr>
          <p:cNvPr id="18" name="Picture 20">
            <a:extLst>
              <a:ext uri="{FF2B5EF4-FFF2-40B4-BE49-F238E27FC236}">
                <a16:creationId xmlns:a16="http://schemas.microsoft.com/office/drawing/2014/main" id="{92FB1839-FEC2-4868-8CA0-50E7540FAF69}"/>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322191">
            <a:off x="1022853" y="5817538"/>
            <a:ext cx="786175" cy="511014"/>
          </a:xfrm>
          <a:prstGeom prst="rect">
            <a:avLst/>
          </a:prstGeom>
        </p:spPr>
      </p:pic>
      <p:sp>
        <p:nvSpPr>
          <p:cNvPr id="19" name="TextBox 18">
            <a:extLst>
              <a:ext uri="{FF2B5EF4-FFF2-40B4-BE49-F238E27FC236}">
                <a16:creationId xmlns:a16="http://schemas.microsoft.com/office/drawing/2014/main" id="{9DFA5A1B-0ABB-4667-913A-E2FCECF24677}"/>
              </a:ext>
            </a:extLst>
          </p:cNvPr>
          <p:cNvSpPr txBox="1"/>
          <p:nvPr/>
        </p:nvSpPr>
        <p:spPr>
          <a:xfrm>
            <a:off x="2972718" y="4846750"/>
            <a:ext cx="5253361" cy="584775"/>
          </a:xfrm>
          <a:prstGeom prst="rect">
            <a:avLst/>
          </a:prstGeom>
          <a:noFill/>
        </p:spPr>
        <p:txBody>
          <a:bodyPr wrap="none" rtlCol="0">
            <a:spAutoFit/>
          </a:bodyPr>
          <a:lstStyle/>
          <a:p>
            <a:pPr algn="ctr"/>
            <a:r>
              <a:rPr lang="en-US" sz="3200" b="1" dirty="0" err="1">
                <a:solidFill>
                  <a:prstClr val="black"/>
                </a:solidFill>
                <a:latin typeface="Times New Roman" panose="02020603050405020304" pitchFamily="18" charset="0"/>
                <a:cs typeface="Times New Roman" panose="02020603050405020304" pitchFamily="18" charset="0"/>
              </a:rPr>
              <a:t>Tốc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xe</a:t>
            </a:r>
            <a:r>
              <a:rPr lang="en-US" sz="3200" b="1" dirty="0">
                <a:solidFill>
                  <a:prstClr val="black"/>
                </a:solidFill>
                <a:latin typeface="Times New Roman" panose="02020603050405020304" pitchFamily="18" charset="0"/>
                <a:cs typeface="Times New Roman" panose="02020603050405020304" pitchFamily="18" charset="0"/>
              </a:rPr>
              <a:t> ô </a:t>
            </a:r>
            <a:r>
              <a:rPr lang="en-US" sz="3200" b="1" dirty="0" err="1">
                <a:solidFill>
                  <a:prstClr val="black"/>
                </a:solidFill>
                <a:latin typeface="Times New Roman" panose="02020603050405020304" pitchFamily="18" charset="0"/>
                <a:cs typeface="Times New Roman" panose="02020603050405020304" pitchFamily="18" charset="0"/>
              </a:rPr>
              <a:t>tô</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a:t>
            </a:r>
            <a:r>
              <a:rPr lang="vi-VN" sz="3200" b="1" dirty="0">
                <a:solidFill>
                  <a:prstClr val="black"/>
                </a:solidFill>
                <a:latin typeface="Times New Roman" panose="02020603050405020304" pitchFamily="18" charset="0"/>
                <a:cs typeface="Times New Roman" panose="02020603050405020304" pitchFamily="18" charset="0"/>
              </a:rPr>
              <a:t>ơ</a:t>
            </a:r>
            <a:r>
              <a:rPr lang="en-US" sz="3200" b="1" dirty="0" err="1">
                <a:solidFill>
                  <a:prstClr val="black"/>
                </a:solidFill>
                <a:latin typeface="Times New Roman" panose="02020603050405020304" pitchFamily="18" charset="0"/>
                <a:cs typeface="Times New Roman" panose="02020603050405020304" pitchFamily="18" charset="0"/>
              </a:rPr>
              <a:t>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dirty="0" smtClean="0">
                            <a:solidFill>
                              <a:srgbClr val="FF0000"/>
                            </a:solidFill>
                            <a:latin typeface="Cambria Math" panose="02040503050406030204" pitchFamily="18" charset="0"/>
                          </a:rPr>
                          <m:t>𝐬</m:t>
                        </m:r>
                      </m:num>
                      <m:den>
                        <m:r>
                          <a:rPr lang="en-US" altLang="en-US" sz="3200" b="1"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dirty="0" smtClean="0">
                            <a:solidFill>
                              <a:srgbClr val="FF0000"/>
                            </a:solidFill>
                            <a:latin typeface="Cambria Math" panose="02040503050406030204" pitchFamily="18" charset="0"/>
                          </a:rPr>
                          <m:t>𝟏𝟏</m:t>
                        </m:r>
                      </m:num>
                      <m:den>
                        <m:r>
                          <a:rPr lang="en-US" altLang="en-US" sz="3200" b="1" dirty="0" smtClean="0">
                            <a:solidFill>
                              <a:srgbClr val="FF0000"/>
                            </a:solidFill>
                            <a:latin typeface="Cambria Math" panose="02040503050406030204" pitchFamily="18" charset="0"/>
                          </a:rPr>
                          <m:t>𝟗</m:t>
                        </m:r>
                      </m:den>
                    </m:f>
                  </m:oMath>
                </a14:m>
                <a:r>
                  <a:rPr lang="en-US" altLang="en-US" sz="3200" b="1">
                    <a:solidFill>
                      <a:srgbClr val="FF0000"/>
                    </a:solidFill>
                    <a:latin typeface="Times New Roman" panose="02020603050405020304" pitchFamily="18" charset="0"/>
                    <a:cs typeface="Times New Roman" panose="02020603050405020304" pitchFamily="18" charset="0"/>
                  </a:rPr>
                  <a:t>= 1,22 cm</a:t>
                </a:r>
                <a:r>
                  <a:rPr lang="en-US" altLang="en-US" sz="32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4="http://schemas.microsoft.com/office/drawing/2010/main" xmlns=""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3444069" y="5414035"/>
                <a:ext cx="4225459" cy="803682"/>
              </a:xfrm>
              <a:prstGeom prst="rect">
                <a:avLst/>
              </a:prstGeom>
              <a:blipFill>
                <a:blip r:embed="rId9"/>
                <a:stretch>
                  <a:fillRect b="-9848"/>
                </a:stretch>
              </a:blipFill>
            </p:spPr>
            <p:txBody>
              <a:bodyPr/>
              <a:lstStyle/>
              <a:p>
                <a:r>
                  <a:rPr lang="en-US">
                    <a:noFill/>
                  </a:rPr>
                  <a:t> </a:t>
                </a:r>
              </a:p>
            </p:txBody>
          </p:sp>
        </mc:Fallback>
      </mc:AlternateContent>
    </p:spTree>
    <p:extLst>
      <p:ext uri="{BB962C8B-B14F-4D97-AF65-F5344CB8AC3E}">
        <p14:creationId xmlns:p14="http://schemas.microsoft.com/office/powerpoint/2010/main" val="233820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5">
            <a:extLst>
              <a:ext uri="{FF2B5EF4-FFF2-40B4-BE49-F238E27FC236}">
                <a16:creationId xmlns:a16="http://schemas.microsoft.com/office/drawing/2014/main" id="{AE5C098F-37EA-424D-95D8-3941EE184B60}"/>
              </a:ext>
            </a:extLst>
          </p:cNvPr>
          <p:cNvGrpSpPr/>
          <p:nvPr/>
        </p:nvGrpSpPr>
        <p:grpSpPr>
          <a:xfrm>
            <a:off x="8346438" y="0"/>
            <a:ext cx="797562"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grpSp>
        <p:nvGrpSpPr>
          <p:cNvPr id="3" name="Group 3">
            <a:extLst>
              <a:ext uri="{FF2B5EF4-FFF2-40B4-BE49-F238E27FC236}">
                <a16:creationId xmlns:a16="http://schemas.microsoft.com/office/drawing/2014/main" id="{11E95D1D-8685-445A-8C34-82322E1AEFBB}"/>
              </a:ext>
            </a:extLst>
          </p:cNvPr>
          <p:cNvGrpSpPr/>
          <p:nvPr/>
        </p:nvGrpSpPr>
        <p:grpSpPr>
          <a:xfrm>
            <a:off x="1064543" y="2726611"/>
            <a:ext cx="2560602"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7" name="Group 5">
            <a:extLst>
              <a:ext uri="{FF2B5EF4-FFF2-40B4-BE49-F238E27FC236}">
                <a16:creationId xmlns:a16="http://schemas.microsoft.com/office/drawing/2014/main" id="{ABB0EFF0-8371-4A35-B3B5-9D2210FF2931}"/>
              </a:ext>
            </a:extLst>
          </p:cNvPr>
          <p:cNvGrpSpPr/>
          <p:nvPr/>
        </p:nvGrpSpPr>
        <p:grpSpPr>
          <a:xfrm>
            <a:off x="5872064" y="1987104"/>
            <a:ext cx="2738536"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9" name="Group 8">
            <a:extLst>
              <a:ext uri="{FF2B5EF4-FFF2-40B4-BE49-F238E27FC236}">
                <a16:creationId xmlns:a16="http://schemas.microsoft.com/office/drawing/2014/main" id="{ECEFA19A-7776-4B19-A9E2-69D93AAD141A}"/>
              </a:ext>
            </a:extLst>
          </p:cNvPr>
          <p:cNvGrpSpPr/>
          <p:nvPr/>
        </p:nvGrpSpPr>
        <p:grpSpPr>
          <a:xfrm>
            <a:off x="5797650" y="4240270"/>
            <a:ext cx="2431950"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3182958" y="1956298"/>
            <a:ext cx="2670485"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4862314" y="2751139"/>
            <a:ext cx="3572" cy="807913"/>
          </a:xfrm>
          <a:prstGeom prst="rect">
            <a:avLst/>
          </a:prstGeom>
        </p:spPr>
        <p:txBody>
          <a:bodyPr lIns="0" tIns="0" rIns="0" bIns="0" rtlCol="0" anchor="t">
            <a:spAutoFit/>
          </a:bodyPr>
          <a:lstStyle/>
          <a:p>
            <a:pPr algn="ctr">
              <a:lnSpc>
                <a:spcPts val="6300"/>
              </a:lnSpc>
            </a:pPr>
            <a:endParaRPr sz="900">
              <a:solidFill>
                <a:prstClr val="black"/>
              </a:solidFill>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143000" y="2971800"/>
            <a:ext cx="2480753" cy="1477328"/>
          </a:xfrm>
          <a:prstGeom prst="rect">
            <a:avLst/>
          </a:prstGeom>
        </p:spPr>
        <p:txBody>
          <a:bodyPr wrap="square" lIns="0" tIns="0" rIns="0" bIns="0" rtlCol="0" anchor="t">
            <a:spAutoFit/>
          </a:bodyPr>
          <a:lstStyle/>
          <a:p>
            <a:pPr algn="ct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bấm</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giây</a:t>
            </a:r>
            <a:endParaRPr lang="en-US" sz="3200" dirty="0">
              <a:solidFill>
                <a:srgbClr val="FFFFFF"/>
              </a:solidFill>
              <a:latin typeface="Noto Serif Display Black"/>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5971499" y="2010302"/>
            <a:ext cx="3216425" cy="923330"/>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dirty="0" err="1">
                <a:solidFill>
                  <a:prstClr val="black"/>
                </a:solidFill>
                <a:latin typeface="Times New Roman" panose="02020603050405020304" pitchFamily="18" charset="0"/>
                <a:ea typeface="Arial" panose="020B0604020202020204" pitchFamily="34" charset="0"/>
              </a:rPr>
              <a:t>Dễ</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sử</a:t>
            </a:r>
            <a:r>
              <a:rPr lang="en-US" sz="2800" dirty="0">
                <a:solidFill>
                  <a:prstClr val="black"/>
                </a:solidFill>
                <a:latin typeface="Times New Roman" panose="02020603050405020304" pitchFamily="18" charset="0"/>
                <a:ea typeface="Arial" panose="020B0604020202020204" pitchFamily="34" charset="0"/>
              </a:rPr>
              <a:t> </a:t>
            </a:r>
            <a:r>
              <a:rPr lang="en-US" sz="2800" dirty="0" err="1">
                <a:solidFill>
                  <a:prstClr val="black"/>
                </a:solidFill>
                <a:latin typeface="Times New Roman" panose="02020603050405020304" pitchFamily="18" charset="0"/>
                <a:ea typeface="Arial" panose="020B0604020202020204" pitchFamily="34" charset="0"/>
              </a:rPr>
              <a:t>dụng</a:t>
            </a:r>
            <a:endParaRPr lang="en-US" sz="2800" dirty="0">
              <a:solidFill>
                <a:prstClr val="black"/>
              </a:solidFill>
              <a:latin typeface="Times New Roman" panose="02020603050405020304" pitchFamily="18" charset="0"/>
              <a:ea typeface="Arial" panose="020B0604020202020204" pitchFamily="34" charset="0"/>
            </a:endParaRPr>
          </a:p>
          <a:p>
            <a:pPr marL="457200" indent="-457200">
              <a:lnSpc>
                <a:spcPts val="3640"/>
              </a:lnSpc>
              <a:buFont typeface="Wingdings" panose="05000000000000000000" pitchFamily="2" charset="2"/>
              <a:buChar char="ü"/>
            </a:pPr>
            <a:r>
              <a:rPr lang="en-US" sz="2800" dirty="0" err="1">
                <a:solidFill>
                  <a:srgbClr val="000000"/>
                </a:solidFill>
                <a:latin typeface="Times New Roman" panose="02020603050405020304" pitchFamily="18" charset="0"/>
              </a:rPr>
              <a:t>Tiện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lợi</a:t>
            </a:r>
            <a:endParaRPr lang="en-US" sz="2600" dirty="0">
              <a:solidFill>
                <a:srgbClr val="000000"/>
              </a:solidFill>
              <a:latin typeface="DejaVu Serif"/>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4934224" y="4329132"/>
            <a:ext cx="3381473" cy="923330"/>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solidFill>
                  <a:prstClr val="black"/>
                </a:solidFill>
                <a:latin typeface="Times New Roman" panose="02020603050405020304" pitchFamily="18" charset="0"/>
                <a:ea typeface="Arial" panose="020B0604020202020204" pitchFamily="34" charset="0"/>
              </a:rPr>
              <a:t>Cảm tính</a:t>
            </a:r>
          </a:p>
          <a:p>
            <a:pPr marL="457200" indent="-457200" algn="ctr">
              <a:lnSpc>
                <a:spcPts val="3640"/>
              </a:lnSpc>
              <a:buFont typeface="Wingdings" panose="05000000000000000000" pitchFamily="2" charset="2"/>
              <a:buChar char="ü"/>
            </a:pPr>
            <a:r>
              <a:rPr lang="en-US" sz="2800">
                <a:solidFill>
                  <a:prstClr val="black"/>
                </a:solidFill>
                <a:latin typeface="Times New Roman" panose="02020603050405020304" pitchFamily="18" charset="0"/>
                <a:ea typeface="Arial" panose="020B0604020202020204" pitchFamily="34" charset="0"/>
              </a:rPr>
              <a:t>Có độ trễ</a:t>
            </a:r>
            <a:endParaRPr lang="en-US" sz="2600">
              <a:solidFill>
                <a:srgbClr val="000000"/>
              </a:solidFill>
              <a:latin typeface="DejaVu Serif"/>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flipV="1">
            <a:off x="3249274" y="4414163"/>
            <a:ext cx="2548376" cy="978464"/>
          </a:xfrm>
          <a:prstGeom prst="rect">
            <a:avLst/>
          </a:prstGeom>
        </p:spPr>
      </p:pic>
      <p:sp>
        <p:nvSpPr>
          <p:cNvPr id="28" name="Rectangle 27">
            <a:extLst>
              <a:ext uri="{FF2B5EF4-FFF2-40B4-BE49-F238E27FC236}">
                <a16:creationId xmlns:a16="http://schemas.microsoft.com/office/drawing/2014/main" id="{2E1C27C6-5560-4ADE-B6AB-0829CBFFF415}"/>
              </a:ext>
            </a:extLst>
          </p:cNvPr>
          <p:cNvSpPr/>
          <p:nvPr/>
        </p:nvSpPr>
        <p:spPr>
          <a:xfrm rot="20744758">
            <a:off x="2812573" y="2266801"/>
            <a:ext cx="2577997" cy="2482905"/>
          </a:xfrm>
          <a:prstGeom prst="rect">
            <a:avLst/>
          </a:prstGeom>
          <a:noFill/>
        </p:spPr>
        <p:txBody>
          <a:bodyPr wrap="none" lIns="91440" tIns="45720" rIns="91440" bIns="45720">
            <a:prstTxWarp prst="textArchUp">
              <a:avLst/>
            </a:prstTxWarp>
            <a:spAutoFit/>
          </a:bodyPr>
          <a:lstStyle/>
          <a:p>
            <a:pPr algn="ctr"/>
            <a:r>
              <a:rPr lang="en-US" sz="3600" b="1" dirty="0" err="1">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Ưu</a:t>
            </a:r>
            <a:r>
              <a:rPr lang="en-US" sz="3600" b="1" dirty="0">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 </a:t>
            </a:r>
            <a:r>
              <a:rPr lang="en-US" sz="3600" b="1" dirty="0" err="1">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điểm</a:t>
            </a:r>
            <a:endParaRPr lang="en-US" sz="3600" b="1" dirty="0">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3075467" y="4118605"/>
            <a:ext cx="1886615" cy="1252310"/>
          </a:xfrm>
          <a:prstGeom prst="rect">
            <a:avLst/>
          </a:prstGeom>
          <a:noFill/>
        </p:spPr>
        <p:txBody>
          <a:bodyPr wrap="none" lIns="91440" tIns="45720" rIns="91440" bIns="45720">
            <a:prstTxWarp prst="textArchDown">
              <a:avLst/>
            </a:prstTxWarp>
            <a:spAutoFit/>
          </a:bodyPr>
          <a:lstStyle/>
          <a:p>
            <a:pPr algn="ctr"/>
            <a:r>
              <a:rPr lang="en-US" sz="3600" b="1" dirty="0" err="1">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Nh</a:t>
            </a:r>
            <a:r>
              <a:rPr lang="vi-VN" sz="3600" b="1" dirty="0">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ư</a:t>
            </a:r>
            <a:r>
              <a:rPr lang="en-US" sz="3600" b="1" dirty="0" err="1">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ợc</a:t>
            </a:r>
            <a:r>
              <a:rPr lang="en-US" sz="3600" b="1" dirty="0">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 </a:t>
            </a:r>
            <a:r>
              <a:rPr lang="en-US" sz="3600" b="1" dirty="0" err="1">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rPr>
              <a:t>điểm</a:t>
            </a:r>
            <a:endParaRPr lang="en-US" sz="3600" b="1" dirty="0">
              <a:ln w="12700">
                <a:solidFill>
                  <a:srgbClr val="9BBB59">
                    <a:lumMod val="50000"/>
                  </a:srgbClr>
                </a:solidFill>
                <a:prstDash val="solid"/>
              </a:ln>
              <a:solidFill>
                <a:srgbClr val="0070C0"/>
              </a:solidFill>
              <a:effectLst>
                <a:innerShdw blurRad="177800">
                  <a:srgbClr val="9BBB59">
                    <a:lumMod val="50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0580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540375" y="1829507"/>
            <a:ext cx="673724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914400" y="304800"/>
            <a:ext cx="8229600" cy="1077218"/>
          </a:xfrm>
          <a:prstGeom prst="rect">
            <a:avLst/>
          </a:prstGeom>
          <a:solidFill>
            <a:srgbClr val="FFD302"/>
          </a:solidFill>
        </p:spPr>
        <p:txBody>
          <a:bodyPr wrap="square">
            <a:spAutoFit/>
          </a:bodyPr>
          <a:lstStyle/>
          <a:p>
            <a:pPr defTabSz="457200"/>
            <a:r>
              <a:rPr lang="en-US" altLang="zh-CN" sz="28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gian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hiện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cổng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quang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điện</a:t>
            </a:r>
            <a:endParaRPr lang="zh-CN" altLang="en-US"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2" name="그룹 3">
            <a:extLst>
              <a:ext uri="{FF2B5EF4-FFF2-40B4-BE49-F238E27FC236}">
                <a16:creationId xmlns:a16="http://schemas.microsoft.com/office/drawing/2014/main" id="{4CAB454E-B24D-4F3A-879B-B6D4739DD4F8}"/>
              </a:ext>
            </a:extLst>
          </p:cNvPr>
          <p:cNvGrpSpPr/>
          <p:nvPr/>
        </p:nvGrpSpPr>
        <p:grpSpPr>
          <a:xfrm rot="238398">
            <a:off x="355600" y="5215467"/>
            <a:ext cx="6858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 name="Nhóm 9">
            <a:extLst>
              <a:ext uri="{FF2B5EF4-FFF2-40B4-BE49-F238E27FC236}">
                <a16:creationId xmlns:a16="http://schemas.microsoft.com/office/drawing/2014/main" id="{093B541E-817E-48F9-AADE-8C5B974BDE0A}"/>
              </a:ext>
            </a:extLst>
          </p:cNvPr>
          <p:cNvGrpSpPr/>
          <p:nvPr/>
        </p:nvGrpSpPr>
        <p:grpSpPr>
          <a:xfrm>
            <a:off x="0" y="304800"/>
            <a:ext cx="964580" cy="1541319"/>
            <a:chOff x="1415144" y="1215782"/>
            <a:chExt cx="785358" cy="1541319"/>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black"/>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19707" y="1215782"/>
              <a:ext cx="780795" cy="1541319"/>
            </a:xfrm>
            <a:prstGeom prst="rect">
              <a:avLst/>
            </a:prstGeom>
            <a:noFill/>
          </p:spPr>
          <p:txBody>
            <a:bodyPr wrap="square">
              <a:spAutoFit/>
            </a:bodyPr>
            <a:lstStyle/>
            <a:p>
              <a:pPr algn="ctr">
                <a:lnSpc>
                  <a:spcPct val="107000"/>
                </a:lnSpc>
                <a:spcAft>
                  <a:spcPts val="800"/>
                </a:spcAft>
              </a:pPr>
              <a:r>
                <a:rPr lang="en-US" sz="4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609600" y="1306286"/>
            <a:ext cx="287926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cụ</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đo</a:t>
            </a:r>
            <a:endParaRPr lang="en-US" sz="32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0" y="1143000"/>
            <a:ext cx="59216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black"/>
                </a:solidFill>
                <a:latin typeface="Times New Roman" panose="02020603050405020304" pitchFamily="18" charset="0"/>
                <a:cs typeface="Times New Roman" panose="02020603050405020304" pitchFamily="18" charset="0"/>
              </a:rPr>
              <a:t>1</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7239000" y="3392390"/>
            <a:ext cx="190499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Times New Roman" pitchFamily="18" charset="0"/>
                <a:cs typeface="Times New Roman" pitchFamily="18" charset="0"/>
              </a:rPr>
              <a:t>(5) – </a:t>
            </a:r>
            <a:r>
              <a:rPr lang="en-US" sz="2400" dirty="0" err="1">
                <a:solidFill>
                  <a:srgbClr val="FF0000"/>
                </a:solidFill>
                <a:latin typeface="Times New Roman" pitchFamily="18" charset="0"/>
                <a:cs typeface="Times New Roman" pitchFamily="18" charset="0"/>
              </a:rPr>
              <a:t>Công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tắcđóng</a:t>
            </a:r>
            <a:r>
              <a:rPr lang="en-US" sz="2400" dirty="0">
                <a:solidFill>
                  <a:srgbClr val="FF0000"/>
                </a:solidFill>
                <a:latin typeface="Times New Roman" pitchFamily="18" charset="0"/>
                <a:cs typeface="Times New Roman" pitchFamily="18" charset="0"/>
              </a:rPr>
              <a:t>/</a:t>
            </a:r>
            <a:r>
              <a:rPr lang="en-US" sz="2400" dirty="0" err="1">
                <a:solidFill>
                  <a:srgbClr val="FF0000"/>
                </a:solidFill>
                <a:latin typeface="Times New Roman" pitchFamily="18" charset="0"/>
                <a:cs typeface="Times New Roman" pitchFamily="18" charset="0"/>
              </a:rPr>
              <a:t>ngắt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nam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châm</a:t>
            </a:r>
            <a:endParaRPr lang="en-US" sz="2400" dirty="0">
              <a:solidFill>
                <a:prstClr val="white"/>
              </a:solidFill>
              <a:latin typeface="Times New Roman" pitchFamily="18" charset="0"/>
              <a:cs typeface="Times New Roman"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7162800" y="4802313"/>
            <a:ext cx="198119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(6) – </a:t>
            </a:r>
            <a:r>
              <a:rPr lang="en-US" sz="2800" dirty="0" err="1">
                <a:solidFill>
                  <a:srgbClr val="FF0000"/>
                </a:solidFill>
                <a:latin typeface="Times New Roman" pitchFamily="18" charset="0"/>
                <a:cs typeface="Times New Roman" pitchFamily="18" charset="0"/>
              </a:rPr>
              <a:t>Đồng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endParaRPr lang="en-US" sz="2800" dirty="0">
              <a:solidFill>
                <a:prstClr val="white"/>
              </a:solidFill>
              <a:latin typeface="Times New Roman" pitchFamily="18" charset="0"/>
              <a:cs typeface="Times New Roman"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7162800" y="1962272"/>
            <a:ext cx="198119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(4) – </a:t>
            </a:r>
            <a:r>
              <a:rPr lang="en-US" sz="2800" dirty="0" err="1">
                <a:solidFill>
                  <a:srgbClr val="FF0000"/>
                </a:solidFill>
                <a:latin typeface="Times New Roman" pitchFamily="18" charset="0"/>
                <a:cs typeface="Times New Roman" pitchFamily="18" charset="0"/>
              </a:rPr>
              <a:t>Cổng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2</a:t>
            </a:r>
            <a:endParaRPr lang="en-US" sz="2800" dirty="0">
              <a:solidFill>
                <a:prstClr val="white"/>
              </a:solidFill>
              <a:latin typeface="Times New Roman" pitchFamily="18" charset="0"/>
              <a:cs typeface="Times New Roman"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228600" y="3429001"/>
            <a:ext cx="19602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(2) – Bi </a:t>
            </a:r>
            <a:r>
              <a:rPr lang="en-US" sz="2800" dirty="0" err="1">
                <a:solidFill>
                  <a:srgbClr val="FF0000"/>
                </a:solidFill>
                <a:latin typeface="Times New Roman" pitchFamily="18" charset="0"/>
                <a:cs typeface="Times New Roman" pitchFamily="18" charset="0"/>
              </a:rPr>
              <a:t>sắt</a:t>
            </a:r>
            <a:endParaRPr lang="en-US" sz="2800" dirty="0">
              <a:solidFill>
                <a:prstClr val="white"/>
              </a:solidFill>
              <a:latin typeface="Times New Roman" pitchFamily="18" charset="0"/>
              <a:cs typeface="Times New Roman"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0" y="4838923"/>
            <a:ext cx="218923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(3) – </a:t>
            </a:r>
            <a:r>
              <a:rPr lang="en-US" sz="2800" dirty="0" err="1">
                <a:solidFill>
                  <a:srgbClr val="FF0000"/>
                </a:solidFill>
                <a:latin typeface="Times New Roman" pitchFamily="18" charset="0"/>
                <a:cs typeface="Times New Roman" pitchFamily="18" charset="0"/>
              </a:rPr>
              <a:t>Cổng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1</a:t>
            </a:r>
            <a:endParaRPr lang="en-US" sz="2800" dirty="0">
              <a:solidFill>
                <a:prstClr val="white"/>
              </a:solidFill>
              <a:latin typeface="Times New Roman" pitchFamily="18" charset="0"/>
              <a:cs typeface="Times New Roman"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152400" y="1998882"/>
            <a:ext cx="2036840"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(1) – Nam </a:t>
            </a:r>
            <a:r>
              <a:rPr lang="en-US" sz="2400" dirty="0" err="1">
                <a:solidFill>
                  <a:srgbClr val="FF0000"/>
                </a:solidFill>
                <a:latin typeface="Times New Roman" pitchFamily="18" charset="0"/>
                <a:cs typeface="Times New Roman" pitchFamily="18" charset="0"/>
              </a:rPr>
              <a:t>châm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điện</a:t>
            </a:r>
            <a:endParaRPr lang="en-US" sz="2400" dirty="0">
              <a:solidFill>
                <a:srgbClr val="FF0000"/>
              </a:solidFill>
              <a:latin typeface="Times New Roman" pitchFamily="18" charset="0"/>
              <a:cs typeface="Times New Roman" pitchFamily="18" charset="0"/>
            </a:endParaRPr>
          </a:p>
        </p:txBody>
      </p:sp>
      <p:cxnSp>
        <p:nvCxnSpPr>
          <p:cNvPr id="26" name="Straight Arrow Connector 25">
            <a:extLst>
              <a:ext uri="{FF2B5EF4-FFF2-40B4-BE49-F238E27FC236}">
                <a16:creationId xmlns:a16="http://schemas.microsoft.com/office/drawing/2014/main" id="{201C63FF-D0AF-444A-86EE-394200B8A79C}"/>
              </a:ext>
            </a:extLst>
          </p:cNvPr>
          <p:cNvCxnSpPr/>
          <p:nvPr/>
        </p:nvCxnSpPr>
        <p:spPr>
          <a:xfrm flipH="1" flipV="1">
            <a:off x="2188833" y="2892947"/>
            <a:ext cx="859167" cy="74772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226884" y="3591098"/>
            <a:ext cx="3081716" cy="4729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226885" y="4195584"/>
            <a:ext cx="2002216" cy="120667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6574217" y="2464219"/>
            <a:ext cx="796120" cy="152465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4064000" y="3827549"/>
            <a:ext cx="3306336" cy="117604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5717169" y="5070378"/>
            <a:ext cx="1445631" cy="19727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56614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ircle(in)">
                                      <p:cBhvr>
                                        <p:cTn id="7" dur="2000"/>
                                        <p:tgtEl>
                                          <p:spTgt spid="5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circle(in)">
                                      <p:cBhvr>
                                        <p:cTn id="10" dur="20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2000"/>
                                        <p:tgtEl>
                                          <p:spTgt spid="2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heel(1)">
                                      <p:cBhvr>
                                        <p:cTn id="23" dur="20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21" presetClass="entr" presetSubtype="1"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heel(1)">
                                      <p:cBhvr>
                                        <p:cTn id="31" dur="2000"/>
                                        <p:tgtEl>
                                          <p:spTgt spid="64"/>
                                        </p:tgtEl>
                                      </p:cBhvr>
                                    </p:animEffect>
                                  </p:childTnLst>
                                </p:cTn>
                              </p:par>
                              <p:par>
                                <p:cTn id="32" presetID="21" presetClass="entr" presetSubtype="1"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heel(1)">
                                      <p:cBhvr>
                                        <p:cTn id="34" dur="20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0"/>
                                        </p:tgtEl>
                                      </p:cBhvr>
                                    </p:animEffect>
                                    <p:set>
                                      <p:cBhvr>
                                        <p:cTn id="39" dur="1" fill="hold">
                                          <p:stCondLst>
                                            <p:cond delay="499"/>
                                          </p:stCondLst>
                                        </p:cTn>
                                        <p:tgtEl>
                                          <p:spTgt spid="70"/>
                                        </p:tgtEl>
                                        <p:attrNameLst>
                                          <p:attrName>style.visibility</p:attrName>
                                        </p:attrNameLst>
                                      </p:cBhvr>
                                      <p:to>
                                        <p:strVal val="hidden"/>
                                      </p:to>
                                    </p:set>
                                  </p:childTnLst>
                                </p:cTn>
                              </p:par>
                              <p:par>
                                <p:cTn id="40" presetID="21" presetClass="entr" presetSubtype="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heel(1)">
                                      <p:cBhvr>
                                        <p:cTn id="42" dur="2000"/>
                                        <p:tgtEl>
                                          <p:spTgt spid="71"/>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71"/>
                                        </p:tgtEl>
                                      </p:cBhvr>
                                    </p:animEffect>
                                    <p:set>
                                      <p:cBhvr>
                                        <p:cTn id="50" dur="1" fill="hold">
                                          <p:stCondLst>
                                            <p:cond delay="499"/>
                                          </p:stCondLst>
                                        </p:cTn>
                                        <p:tgtEl>
                                          <p:spTgt spid="71"/>
                                        </p:tgtEl>
                                        <p:attrNameLst>
                                          <p:attrName>style.visibility</p:attrName>
                                        </p:attrNameLst>
                                      </p:cBhvr>
                                      <p:to>
                                        <p:strVal val="hidden"/>
                                      </p:to>
                                    </p:set>
                                  </p:childTnLst>
                                </p:cTn>
                              </p:par>
                              <p:par>
                                <p:cTn id="51" presetID="21" presetClass="entr" presetSubtype="1"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heel(1)">
                                      <p:cBhvr>
                                        <p:cTn id="53" dur="2000"/>
                                        <p:tgtEl>
                                          <p:spTgt spid="63"/>
                                        </p:tgtEl>
                                      </p:cBhvr>
                                    </p:animEffect>
                                  </p:childTnLst>
                                </p:cTn>
                              </p:par>
                              <p:par>
                                <p:cTn id="54" presetID="21" presetClass="entr" presetSubtype="1"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wheel(1)">
                                      <p:cBhvr>
                                        <p:cTn id="56" dur="20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xit" presetSubtype="10" fill="hold" nodeType="clickEffect">
                                  <p:stCondLst>
                                    <p:cond delay="0"/>
                                  </p:stCondLst>
                                  <p:childTnLst>
                                    <p:animEffect transition="out" filter="checkerboard(across)">
                                      <p:cBhvr>
                                        <p:cTn id="60" dur="500"/>
                                        <p:tgtEl>
                                          <p:spTgt spid="72"/>
                                        </p:tgtEl>
                                      </p:cBhvr>
                                    </p:animEffect>
                                    <p:set>
                                      <p:cBhvr>
                                        <p:cTn id="61" dur="1" fill="hold">
                                          <p:stCondLst>
                                            <p:cond delay="499"/>
                                          </p:stCondLst>
                                        </p:cTn>
                                        <p:tgtEl>
                                          <p:spTgt spid="72"/>
                                        </p:tgtEl>
                                        <p:attrNameLst>
                                          <p:attrName>style.visibility</p:attrName>
                                        </p:attrNameLst>
                                      </p:cBhvr>
                                      <p:to>
                                        <p:strVal val="hidden"/>
                                      </p:to>
                                    </p:set>
                                  </p:childTnLst>
                                </p:cTn>
                              </p:par>
                              <p:par>
                                <p:cTn id="62" presetID="21" presetClass="entr" presetSubtype="1" fill="hold"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heel(1)">
                                      <p:cBhvr>
                                        <p:cTn id="64" dur="2000"/>
                                        <p:tgtEl>
                                          <p:spTgt spid="74"/>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heel(1)">
                                      <p:cBhvr>
                                        <p:cTn id="67" dur="20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xit" presetSubtype="10" fill="hold" nodeType="clickEffect">
                                  <p:stCondLst>
                                    <p:cond delay="0"/>
                                  </p:stCondLst>
                                  <p:childTnLst>
                                    <p:animEffect transition="out" filter="checkerboard(across)">
                                      <p:cBhvr>
                                        <p:cTn id="71" dur="500"/>
                                        <p:tgtEl>
                                          <p:spTgt spid="74"/>
                                        </p:tgtEl>
                                      </p:cBhvr>
                                    </p:animEffect>
                                    <p:set>
                                      <p:cBhvr>
                                        <p:cTn id="72" dur="1" fill="hold">
                                          <p:stCondLst>
                                            <p:cond delay="499"/>
                                          </p:stCondLst>
                                        </p:cTn>
                                        <p:tgtEl>
                                          <p:spTgt spid="74"/>
                                        </p:tgtEl>
                                        <p:attrNameLst>
                                          <p:attrName>style.visibility</p:attrName>
                                        </p:attrNameLst>
                                      </p:cBhvr>
                                      <p:to>
                                        <p:strVal val="hidden"/>
                                      </p:to>
                                    </p:set>
                                  </p:childTnLst>
                                </p:cTn>
                              </p:par>
                              <p:par>
                                <p:cTn id="73" presetID="21" presetClass="entr" presetSubtype="1"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wheel(1)">
                                      <p:cBhvr>
                                        <p:cTn id="75" dur="2000"/>
                                        <p:tgtEl>
                                          <p:spTgt spid="83"/>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wheel(1)">
                                      <p:cBhvr>
                                        <p:cTn id="78" dur="20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xit" presetSubtype="10" fill="hold" nodeType="clickEffect">
                                  <p:stCondLst>
                                    <p:cond delay="0"/>
                                  </p:stCondLst>
                                  <p:childTnLst>
                                    <p:animEffect transition="out" filter="checkerboard(across)">
                                      <p:cBhvr>
                                        <p:cTn id="82" dur="500"/>
                                        <p:tgtEl>
                                          <p:spTgt spid="83"/>
                                        </p:tgtEl>
                                      </p:cBhvr>
                                    </p:animEffect>
                                    <p:set>
                                      <p:cBhvr>
                                        <p:cTn id="83"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8C79B-B8AD-4397-B428-FB520C2ACCCB}"/>
              </a:ext>
            </a:extLst>
          </p:cNvPr>
          <p:cNvPicPr>
            <a:picLocks noChangeAspect="1"/>
          </p:cNvPicPr>
          <p:nvPr/>
        </p:nvPicPr>
        <p:blipFill>
          <a:blip r:embed="rId2"/>
          <a:stretch>
            <a:fillRect/>
          </a:stretch>
        </p:blipFill>
        <p:spPr>
          <a:xfrm>
            <a:off x="0" y="347662"/>
            <a:ext cx="4953183" cy="3248025"/>
          </a:xfrm>
          <a:prstGeom prst="rect">
            <a:avLst/>
          </a:prstGeom>
        </p:spPr>
      </p:pic>
      <p:pic>
        <p:nvPicPr>
          <p:cNvPr id="5" name="Picture 4">
            <a:extLst>
              <a:ext uri="{FF2B5EF4-FFF2-40B4-BE49-F238E27FC236}">
                <a16:creationId xmlns:a16="http://schemas.microsoft.com/office/drawing/2014/main" id="{BE370BD9-420B-41DA-B0EA-D3A92A00BF08}"/>
              </a:ext>
            </a:extLst>
          </p:cNvPr>
          <p:cNvPicPr>
            <a:picLocks noChangeAspect="1"/>
          </p:cNvPicPr>
          <p:nvPr/>
        </p:nvPicPr>
        <p:blipFill>
          <a:blip r:embed="rId3"/>
          <a:stretch>
            <a:fillRect/>
          </a:stretch>
        </p:blipFill>
        <p:spPr>
          <a:xfrm>
            <a:off x="5257800" y="3516037"/>
            <a:ext cx="3581400" cy="2959435"/>
          </a:xfrm>
          <a:prstGeom prst="rect">
            <a:avLst/>
          </a:prstGeom>
        </p:spPr>
      </p:pic>
      <p:pic>
        <p:nvPicPr>
          <p:cNvPr id="6" name="Picture 5">
            <a:extLst>
              <a:ext uri="{FF2B5EF4-FFF2-40B4-BE49-F238E27FC236}">
                <a16:creationId xmlns:a16="http://schemas.microsoft.com/office/drawing/2014/main" id="{035EF115-6E8D-4462-A177-F01ADCE3A7D4}"/>
              </a:ext>
            </a:extLst>
          </p:cNvPr>
          <p:cNvPicPr>
            <a:picLocks noChangeAspect="1"/>
          </p:cNvPicPr>
          <p:nvPr/>
        </p:nvPicPr>
        <p:blipFill rotWithShape="1">
          <a:blip r:embed="rId4"/>
          <a:srcRect r="142" b="8555"/>
          <a:stretch/>
        </p:blipFill>
        <p:spPr>
          <a:xfrm>
            <a:off x="0" y="3595686"/>
            <a:ext cx="4953183" cy="3033713"/>
          </a:xfrm>
          <a:prstGeom prst="rect">
            <a:avLst/>
          </a:prstGeom>
        </p:spPr>
      </p:pic>
      <p:pic>
        <p:nvPicPr>
          <p:cNvPr id="12290" name="Picture 2" descr="https://hoc24.vn/source/KHTN%207-%20Quy%C3%AAn/C%C3%A1nh%20di%E1%BB%81u/Ch%E1%BB%A7%20%C4%91%E1%BB%81%204/D_NQ_NP_901078-MCO44023564074_112020-V.jpg">
            <a:extLst>
              <a:ext uri="{FF2B5EF4-FFF2-40B4-BE49-F238E27FC236}">
                <a16:creationId xmlns:a16="http://schemas.microsoft.com/office/drawing/2014/main" id="{880E9A08-F12E-4F8A-A713-16BF5F0CF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183" y="347662"/>
            <a:ext cx="386220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12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rada.vn/data/image/2019/06/04/mini-hinh-nen-slide-dep-15.jpg"/>
          <p:cNvPicPr>
            <a:picLocks noChangeAspect="1" noChangeArrowheads="1"/>
          </p:cNvPicPr>
          <p:nvPr/>
        </p:nvPicPr>
        <p:blipFill>
          <a:blip r:embed="rId2"/>
          <a:srcRect/>
          <a:stretch>
            <a:fillRect/>
          </a:stretch>
        </p:blipFill>
        <p:spPr bwMode="auto">
          <a:xfrm>
            <a:off x="0" y="0"/>
            <a:ext cx="9144000" cy="6902531"/>
          </a:xfrm>
          <a:prstGeom prst="rect">
            <a:avLst/>
          </a:prstGeom>
          <a:noFill/>
        </p:spPr>
      </p:pic>
      <p:sp>
        <p:nvSpPr>
          <p:cNvPr id="3" name="Oval 64">
            <a:extLst>
              <a:ext uri="{FF2B5EF4-FFF2-40B4-BE49-F238E27FC236}">
                <a16:creationId xmlns:a16="http://schemas.microsoft.com/office/drawing/2014/main" id="{66AA182B-DAF9-405B-9965-6B4231959B6D}"/>
              </a:ext>
            </a:extLst>
          </p:cNvPr>
          <p:cNvSpPr/>
          <p:nvPr/>
        </p:nvSpPr>
        <p:spPr>
          <a:xfrm>
            <a:off x="0" y="22860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black"/>
                </a:solidFill>
                <a:latin typeface="Times New Roman" panose="02020603050405020304" pitchFamily="18" charset="0"/>
                <a:cs typeface="Times New Roman" panose="02020603050405020304" pitchFamily="18" charset="0"/>
              </a:rPr>
              <a:t>2</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19">
            <a:extLst>
              <a:ext uri="{FF2B5EF4-FFF2-40B4-BE49-F238E27FC236}">
                <a16:creationId xmlns:a16="http://schemas.microsoft.com/office/drawing/2014/main" id="{1C65FF9A-139A-4502-979C-139208876024}"/>
              </a:ext>
            </a:extLst>
          </p:cNvPr>
          <p:cNvSpPr/>
          <p:nvPr/>
        </p:nvSpPr>
        <p:spPr>
          <a:xfrm>
            <a:off x="762000" y="304800"/>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a:t>
            </a:r>
            <a:endParaRPr lang="en-US" sz="28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pic>
        <p:nvPicPr>
          <p:cNvPr id="5"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70" b="36251"/>
          <a:stretch/>
        </p:blipFill>
        <p:spPr bwMode="auto">
          <a:xfrm>
            <a:off x="0" y="1371600"/>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AFB12B63-803B-436D-A2E7-95E6ADFB2358}"/>
              </a:ext>
            </a:extLst>
          </p:cNvPr>
          <p:cNvSpPr/>
          <p:nvPr/>
        </p:nvSpPr>
        <p:spPr>
          <a:xfrm>
            <a:off x="2362200" y="3429000"/>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Arrow Connector 6">
            <a:extLst>
              <a:ext uri="{FF2B5EF4-FFF2-40B4-BE49-F238E27FC236}">
                <a16:creationId xmlns:a16="http://schemas.microsoft.com/office/drawing/2014/main" id="{C1E755E9-1CD1-4B6A-B043-FF8E794649C2}"/>
              </a:ext>
            </a:extLst>
          </p:cNvPr>
          <p:cNvCxnSpPr/>
          <p:nvPr/>
        </p:nvCxnSpPr>
        <p:spPr>
          <a:xfrm>
            <a:off x="3657600" y="2438400"/>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EDBBECF-E53B-43BA-A9DE-255185CF5E98}"/>
              </a:ext>
            </a:extLst>
          </p:cNvPr>
          <p:cNvCxnSpPr/>
          <p:nvPr/>
        </p:nvCxnSpPr>
        <p:spPr>
          <a:xfrm>
            <a:off x="6781800" y="2438400"/>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A43C8BC-290B-4338-89F9-9794F8F122D3}"/>
              </a:ext>
            </a:extLst>
          </p:cNvPr>
          <p:cNvCxnSpPr>
            <a:cxnSpLocks/>
          </p:cNvCxnSpPr>
          <p:nvPr/>
        </p:nvCxnSpPr>
        <p:spPr>
          <a:xfrm flipV="1">
            <a:off x="5181600" y="5486400"/>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9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path" presetSubtype="0" accel="50095" decel="49905" fill="hold" grpId="0" nodeType="clickEffect">
                                  <p:stCondLst>
                                    <p:cond delay="0"/>
                                  </p:stCondLst>
                                  <p:childTnLst>
                                    <p:animMotion origin="layout" path="M 0.10156 0.00324 L 0.10156 0.01018 C 0.10156 0.01341 0.22604 0.01758 0.32708 0.01758 L 0.55312 0.01758 " pathEditMode="relative" rAng="0" ptsTypes="AAAA">
                                      <p:cBhvr>
                                        <p:cTn id="6" dur="5250" fill="hold"/>
                                        <p:tgtEl>
                                          <p:spTgt spid="6"/>
                                        </p:tgtEl>
                                        <p:attrNameLst>
                                          <p:attrName>ppt_x</p:attrName>
                                          <p:attrName>ppt_y</p:attrName>
                                        </p:attrNameLst>
                                      </p:cBhvr>
                                      <p:rCtr x="22600" y="700"/>
                                    </p:animMotion>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par>
                                <p:cTn id="7" presetID="1" presetClass="entr" presetSubtype="0" fill="hold" nodeType="withEffect">
                                  <p:stCondLst>
                                    <p:cond delay="19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36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44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9834398-5BCA-4428-AC22-F0E0F4858F07}"/>
              </a:ext>
            </a:extLst>
          </p:cNvPr>
          <p:cNvSpPr txBox="1"/>
          <p:nvPr/>
        </p:nvSpPr>
        <p:spPr>
          <a:xfrm>
            <a:off x="533400" y="4572000"/>
            <a:ext cx="8229600" cy="584775"/>
          </a:xfrm>
          <a:prstGeom prst="rect">
            <a:avLst/>
          </a:prstGeom>
          <a:solidFill>
            <a:srgbClr val="FFFF00"/>
          </a:solidFill>
        </p:spPr>
        <p:txBody>
          <a:bodyPr wrap="square">
            <a:spAutoFit/>
          </a:bodyPr>
          <a:lstStyle/>
          <a:p>
            <a:pPr algn="ctr">
              <a:defRPr/>
            </a:pP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tốc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này</a:t>
            </a:r>
            <a:r>
              <a:rPr lang="en-US" sz="3200" b="1" dirty="0">
                <a:solidFill>
                  <a:prstClr val="black"/>
                </a:solidFill>
                <a:latin typeface="Times New Roman" panose="02020603050405020304" pitchFamily="18" charset="0"/>
                <a:cs typeface="Times New Roman" panose="02020603050405020304" pitchFamily="18" charset="0"/>
              </a:rPr>
              <a:t>?</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2" name="그룹 15">
            <a:extLst>
              <a:ext uri="{FF2B5EF4-FFF2-40B4-BE49-F238E27FC236}">
                <a16:creationId xmlns:a16="http://schemas.microsoft.com/office/drawing/2014/main" id="{3666765F-2DE1-4F1D-8561-5D5DDA32D012}"/>
              </a:ext>
            </a:extLst>
          </p:cNvPr>
          <p:cNvGrpSpPr/>
          <p:nvPr/>
        </p:nvGrpSpPr>
        <p:grpSpPr>
          <a:xfrm>
            <a:off x="1844357" y="177955"/>
            <a:ext cx="664212" cy="994842"/>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pic>
        <p:nvPicPr>
          <p:cNvPr id="33794" name="Picture 2" descr="Usain Bolt Running Fast Running 照片从Yale | 照片图像图像"/>
          <p:cNvPicPr>
            <a:picLocks noChangeAspect="1" noChangeArrowheads="1"/>
          </p:cNvPicPr>
          <p:nvPr/>
        </p:nvPicPr>
        <p:blipFill>
          <a:blip r:embed="rId3"/>
          <a:srcRect/>
          <a:stretch>
            <a:fillRect/>
          </a:stretch>
        </p:blipFill>
        <p:spPr bwMode="auto">
          <a:xfrm>
            <a:off x="0" y="0"/>
            <a:ext cx="4267200" cy="3276600"/>
          </a:xfrm>
          <a:prstGeom prst="rect">
            <a:avLst/>
          </a:prstGeom>
          <a:noFill/>
        </p:spPr>
      </p:pic>
      <p:sp>
        <p:nvSpPr>
          <p:cNvPr id="9" name="Hộp Văn bản 16">
            <a:extLst>
              <a:ext uri="{FF2B5EF4-FFF2-40B4-BE49-F238E27FC236}">
                <a16:creationId xmlns:a16="http://schemas.microsoft.com/office/drawing/2014/main" id="{2E9ECC63-CBBF-4BB7-9BD1-50B547F9438D}"/>
              </a:ext>
            </a:extLst>
          </p:cNvPr>
          <p:cNvSpPr txBox="1"/>
          <p:nvPr/>
        </p:nvSpPr>
        <p:spPr>
          <a:xfrm>
            <a:off x="228600" y="3352800"/>
            <a:ext cx="3429000" cy="1009471"/>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ctr">
              <a:defRPr/>
            </a:pPr>
            <a:r>
              <a:rPr lang="vi-VN" sz="2800" b="1" kern="0" dirty="0">
                <a:solidFill>
                  <a:srgbClr val="7030A0"/>
                </a:solidFill>
                <a:latin typeface="Times New Roman" panose="02020603050405020304" pitchFamily="18" charset="0"/>
                <a:cs typeface="Times New Roman" panose="02020603050405020304" pitchFamily="18" charset="0"/>
              </a:rPr>
              <a:t>Usain Bolt</a:t>
            </a:r>
          </a:p>
          <a:p>
            <a:pPr algn="ctr">
              <a:defRPr/>
            </a:pPr>
            <a:r>
              <a:rPr lang="vi-VN" sz="2800" b="1" kern="0" dirty="0">
                <a:solidFill>
                  <a:srgbClr val="7030A0"/>
                </a:solidFill>
                <a:latin typeface="Times New Roman" panose="02020603050405020304" pitchFamily="18" charset="0"/>
                <a:cs typeface="Times New Roman" panose="02020603050405020304" pitchFamily="18" charset="0"/>
              </a:rPr>
              <a:t>37,</a:t>
            </a:r>
            <a:r>
              <a:rPr lang="en-US" sz="2800" dirty="0">
                <a:solidFill>
                  <a:srgbClr val="002060"/>
                </a:solidFill>
                <a:latin typeface="Times New Roman" pitchFamily="18" charset="0"/>
                <a:cs typeface="Times New Roman" pitchFamily="18" charset="0"/>
              </a:rPr>
              <a:t> </a:t>
            </a:r>
            <a:r>
              <a:rPr lang="en-US" sz="2800" dirty="0">
                <a:solidFill>
                  <a:srgbClr val="7030A0"/>
                </a:solidFill>
                <a:latin typeface="Times New Roman" pitchFamily="18" charset="0"/>
                <a:cs typeface="Times New Roman" pitchFamily="18" charset="0"/>
              </a:rPr>
              <a:t>5</a:t>
            </a:r>
            <a:r>
              <a:rPr lang="vi-VN" sz="2800" dirty="0">
                <a:solidFill>
                  <a:srgbClr val="7030A0"/>
                </a:solidFill>
                <a:latin typeface="Times New Roman" pitchFamily="18" charset="0"/>
                <a:cs typeface="Times New Roman" pitchFamily="18" charset="0"/>
              </a:rPr>
              <a:t>7km/h</a:t>
            </a:r>
            <a:endParaRPr lang="en-US" sz="2800" b="1" kern="0" dirty="0">
              <a:solidFill>
                <a:srgbClr val="7030A0"/>
              </a:solidFill>
              <a:latin typeface="Times New Roman" panose="02020603050405020304" pitchFamily="18" charset="0"/>
              <a:cs typeface="Times New Roman" panose="02020603050405020304" pitchFamily="18" charset="0"/>
            </a:endParaRPr>
          </a:p>
        </p:txBody>
      </p:sp>
      <p:pic>
        <p:nvPicPr>
          <p:cNvPr id="33796" name="Picture 4" descr="Báo Cheetah (Gêpa) có tốc độ chạy nhanh nhất thế giới - IAS Links"/>
          <p:cNvPicPr>
            <a:picLocks noChangeAspect="1" noChangeArrowheads="1"/>
          </p:cNvPicPr>
          <p:nvPr/>
        </p:nvPicPr>
        <p:blipFill>
          <a:blip r:embed="rId4"/>
          <a:srcRect/>
          <a:stretch>
            <a:fillRect/>
          </a:stretch>
        </p:blipFill>
        <p:spPr bwMode="auto">
          <a:xfrm>
            <a:off x="4572000" y="0"/>
            <a:ext cx="4572000" cy="3276600"/>
          </a:xfrm>
          <a:prstGeom prst="rect">
            <a:avLst/>
          </a:prstGeom>
          <a:noFill/>
        </p:spPr>
      </p:pic>
      <p:sp>
        <p:nvSpPr>
          <p:cNvPr id="10" name="Hộp Văn bản 16">
            <a:extLst>
              <a:ext uri="{FF2B5EF4-FFF2-40B4-BE49-F238E27FC236}">
                <a16:creationId xmlns:a16="http://schemas.microsoft.com/office/drawing/2014/main" id="{2E9ECC63-CBBF-4BB7-9BD1-50B547F9438D}"/>
              </a:ext>
            </a:extLst>
          </p:cNvPr>
          <p:cNvSpPr txBox="1"/>
          <p:nvPr/>
        </p:nvSpPr>
        <p:spPr>
          <a:xfrm>
            <a:off x="5257800" y="3276600"/>
            <a:ext cx="3429000" cy="1009471"/>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ctr">
              <a:defRPr/>
            </a:pPr>
            <a:r>
              <a:rPr lang="vi-VN" sz="2800" b="1" kern="0" dirty="0">
                <a:solidFill>
                  <a:srgbClr val="7030A0"/>
                </a:solidFill>
                <a:latin typeface="Times New Roman" panose="02020603050405020304" pitchFamily="18" charset="0"/>
                <a:cs typeface="Times New Roman" panose="02020603050405020304" pitchFamily="18" charset="0"/>
              </a:rPr>
              <a:t>Báo Gê Pa</a:t>
            </a:r>
          </a:p>
          <a:p>
            <a:pPr algn="ctr">
              <a:defRPr/>
            </a:pPr>
            <a:r>
              <a:rPr lang="vi-VN" sz="2800" b="1" kern="0" dirty="0">
                <a:solidFill>
                  <a:srgbClr val="7030A0"/>
                </a:solidFill>
                <a:latin typeface="Times New Roman" panose="02020603050405020304" pitchFamily="18" charset="0"/>
                <a:cs typeface="Times New Roman" panose="02020603050405020304" pitchFamily="18" charset="0"/>
              </a:rPr>
              <a:t>120 </a:t>
            </a:r>
            <a:r>
              <a:rPr lang="vi-VN" sz="2800" dirty="0">
                <a:solidFill>
                  <a:srgbClr val="7030A0"/>
                </a:solidFill>
                <a:latin typeface="Times New Roman" pitchFamily="18" charset="0"/>
                <a:cs typeface="Times New Roman" pitchFamily="18" charset="0"/>
              </a:rPr>
              <a:t>km/h</a:t>
            </a:r>
            <a:endParaRPr lang="en-US" sz="2800" b="1" kern="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14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blinds(horizontal)">
                                      <p:cBhvr>
                                        <p:cTn id="13" dur="500"/>
                                        <p:tgtEl>
                                          <p:spTgt spid="3379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3796"/>
                                        </p:tgtEl>
                                        <p:attrNameLst>
                                          <p:attrName>style.visibility</p:attrName>
                                        </p:attrNameLst>
                                      </p:cBhvr>
                                      <p:to>
                                        <p:strVal val="visible"/>
                                      </p:to>
                                    </p:set>
                                    <p:animEffect transition="in" filter="strips(downLeft)">
                                      <p:cBhvr>
                                        <p:cTn id="22" dur="500"/>
                                        <p:tgtEl>
                                          <p:spTgt spid="33796"/>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1+#ppt_w/2"/>
                                          </p:val>
                                        </p:tav>
                                        <p:tav tm="100000">
                                          <p:val>
                                            <p:strVal val="#ppt_x"/>
                                          </p:val>
                                        </p:tav>
                                      </p:tavLst>
                                    </p:anim>
                                    <p:anim calcmode="lin" valueType="num">
                                      <p:cBhvr additive="base">
                                        <p:cTn id="30" dur="10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8" presetClass="emph" presetSubtype="0" repeatCount="indefinite" fill="hold" nodeType="afterEffect">
                                  <p:stCondLst>
                                    <p:cond delay="0"/>
                                  </p:stCondLst>
                                  <p:childTnLst>
                                    <p:animRot by="21600000">
                                      <p:cBhvr>
                                        <p:cTn id="33"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rada.vn/data/image/2019/06/04/mini-hinh-nen-slide-dep-15.jpg"/>
          <p:cNvPicPr>
            <a:picLocks noChangeAspect="1" noChangeArrowheads="1"/>
          </p:cNvPicPr>
          <p:nvPr/>
        </p:nvPicPr>
        <p:blipFill>
          <a:blip r:embed="rId3"/>
          <a:srcRect/>
          <a:stretch>
            <a:fillRect/>
          </a:stretch>
        </p:blipFill>
        <p:spPr bwMode="auto">
          <a:xfrm>
            <a:off x="0" y="0"/>
            <a:ext cx="9144000" cy="6902531"/>
          </a:xfrm>
          <a:prstGeom prst="rect">
            <a:avLst/>
          </a:prstGeom>
          <a:noFill/>
        </p:spPr>
      </p:pic>
      <p:sp>
        <p:nvSpPr>
          <p:cNvPr id="3" name="Oval 64">
            <a:extLst>
              <a:ext uri="{FF2B5EF4-FFF2-40B4-BE49-F238E27FC236}">
                <a16:creationId xmlns:a16="http://schemas.microsoft.com/office/drawing/2014/main" id="{66AA182B-DAF9-405B-9965-6B4231959B6D}"/>
              </a:ext>
            </a:extLst>
          </p:cNvPr>
          <p:cNvSpPr/>
          <p:nvPr/>
        </p:nvSpPr>
        <p:spPr>
          <a:xfrm>
            <a:off x="0" y="22860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black"/>
                </a:solidFill>
                <a:latin typeface="Times New Roman" panose="02020603050405020304" pitchFamily="18" charset="0"/>
                <a:cs typeface="Times New Roman" panose="02020603050405020304" pitchFamily="18" charset="0"/>
              </a:rPr>
              <a:t>2</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19">
            <a:extLst>
              <a:ext uri="{FF2B5EF4-FFF2-40B4-BE49-F238E27FC236}">
                <a16:creationId xmlns:a16="http://schemas.microsoft.com/office/drawing/2014/main" id="{1C65FF9A-139A-4502-979C-139208876024}"/>
              </a:ext>
            </a:extLst>
          </p:cNvPr>
          <p:cNvSpPr/>
          <p:nvPr/>
        </p:nvSpPr>
        <p:spPr>
          <a:xfrm>
            <a:off x="762000" y="304800"/>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a:t>
            </a:r>
            <a:endParaRPr lang="en-US" sz="28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pic>
        <p:nvPicPr>
          <p:cNvPr id="2" name="Online Media 1" title="3 Hướng dẫn thực hành Đo tốc độ của vật chuyển động bằng thí nghiệm và PM Coach 7 | Sách KNTT | CTST">
            <a:hlinkClick r:id="" action="ppaction://media"/>
            <a:extLst>
              <a:ext uri="{FF2B5EF4-FFF2-40B4-BE49-F238E27FC236}">
                <a16:creationId xmlns:a16="http://schemas.microsoft.com/office/drawing/2014/main" id="{2D3259C6-E11B-431B-AD55-DA0CD3083A15}"/>
              </a:ext>
            </a:extLst>
          </p:cNvPr>
          <p:cNvPicPr>
            <a:picLocks noRot="1" noChangeAspect="1"/>
          </p:cNvPicPr>
          <p:nvPr>
            <a:videoFile r:link="rId1"/>
          </p:nvPr>
        </p:nvPicPr>
        <p:blipFill>
          <a:blip r:embed="rId4"/>
          <a:stretch>
            <a:fillRect/>
          </a:stretch>
        </p:blipFill>
        <p:spPr>
          <a:xfrm>
            <a:off x="525320" y="1142626"/>
            <a:ext cx="8093360" cy="4572748"/>
          </a:xfrm>
          <a:prstGeom prst="rect">
            <a:avLst/>
          </a:prstGeom>
        </p:spPr>
      </p:pic>
      <p:sp>
        <p:nvSpPr>
          <p:cNvPr id="12" name="TextBox 11">
            <a:extLst>
              <a:ext uri="{FF2B5EF4-FFF2-40B4-BE49-F238E27FC236}">
                <a16:creationId xmlns:a16="http://schemas.microsoft.com/office/drawing/2014/main" id="{0A607469-DF34-4311-8437-D8F3D1CCBEE8}"/>
              </a:ext>
            </a:extLst>
          </p:cNvPr>
          <p:cNvSpPr txBox="1"/>
          <p:nvPr/>
        </p:nvSpPr>
        <p:spPr>
          <a:xfrm>
            <a:off x="990600" y="5845314"/>
            <a:ext cx="7315200" cy="400110"/>
          </a:xfrm>
          <a:prstGeom prst="rect">
            <a:avLst/>
          </a:prstGeom>
          <a:noFill/>
        </p:spPr>
        <p:txBody>
          <a:bodyPr wrap="square">
            <a:spAutoFit/>
          </a:bodyPr>
          <a:lstStyle/>
          <a:p>
            <a:r>
              <a:rPr lang="en-US" altLang="zh-CN" sz="2000" b="1" dirty="0" err="1">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2000" b="1" dirty="0">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b="1" dirty="0" err="1">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2000" b="1" dirty="0">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b="1" dirty="0" err="1">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2000" b="1" dirty="0">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b="1" dirty="0" err="1">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2000" b="1" dirty="0">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b="1" dirty="0" err="1">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2000" b="1" dirty="0">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000" b="1" dirty="0" err="1">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2000" b="1" dirty="0">
                <a:solidFill>
                  <a:srgbClr val="002060"/>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gian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hiện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số</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cổng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quang</a:t>
            </a:r>
            <a:r>
              <a:rPr lang="en-US" sz="2000" b="1" dirty="0">
                <a:solidFill>
                  <a:srgbClr val="002060"/>
                </a:solidFill>
                <a:latin typeface="Times New Roman" panose="02020603050405020304" pitchFamily="18" charset="0"/>
                <a:cs typeface="Times New Roman" panose="02020603050405020304" pitchFamily="18" charset="0"/>
              </a:rPr>
              <a:t> điện</a:t>
            </a:r>
            <a:endParaRPr lang="en-US" sz="2000" dirty="0">
              <a:solidFill>
                <a:srgbClr val="002060"/>
              </a:solidFill>
            </a:endParaRPr>
          </a:p>
        </p:txBody>
      </p:sp>
    </p:spTree>
    <p:extLst>
      <p:ext uri="{BB962C8B-B14F-4D97-AF65-F5344CB8AC3E}">
        <p14:creationId xmlns:p14="http://schemas.microsoft.com/office/powerpoint/2010/main" val="26747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rada.vn/data/image/2019/06/04/mini-hinh-nen-slide-dep-25.jpg"/>
          <p:cNvPicPr>
            <a:picLocks noChangeAspect="1" noChangeArrowheads="1"/>
          </p:cNvPicPr>
          <p:nvPr/>
        </p:nvPicPr>
        <p:blipFill>
          <a:blip r:embed="rId2"/>
          <a:srcRect/>
          <a:stretch>
            <a:fillRect/>
          </a:stretch>
        </p:blipFill>
        <p:spPr bwMode="auto">
          <a:xfrm>
            <a:off x="-1" y="0"/>
            <a:ext cx="9144001" cy="6858000"/>
          </a:xfrm>
          <a:prstGeom prst="rect">
            <a:avLst/>
          </a:prstGeom>
          <a:noFill/>
        </p:spPr>
      </p:pic>
      <p:sp>
        <p:nvSpPr>
          <p:cNvPr id="3" name="Rectangle 2">
            <a:extLst>
              <a:ext uri="{FF2B5EF4-FFF2-40B4-BE49-F238E27FC236}">
                <a16:creationId xmlns:a16="http://schemas.microsoft.com/office/drawing/2014/main" id="{B894ED36-5C49-4B1D-A03C-C67A0C5DBB81}"/>
              </a:ext>
            </a:extLst>
          </p:cNvPr>
          <p:cNvSpPr/>
          <p:nvPr/>
        </p:nvSpPr>
        <p:spPr>
          <a:xfrm>
            <a:off x="0" y="533400"/>
            <a:ext cx="765866" cy="1485622"/>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3600" b="1" dirty="0">
                <a:solidFill>
                  <a:srgbClr val="FF0000"/>
                </a:solidFill>
                <a:latin typeface="Times New Roman" pitchFamily="18" charset="0"/>
                <a:cs typeface="Times New Roman" pitchFamily="18" charset="0"/>
              </a:rPr>
              <a:t>1</a:t>
            </a:r>
          </a:p>
        </p:txBody>
      </p:sp>
      <p:sp>
        <p:nvSpPr>
          <p:cNvPr id="4" name="Freeform: Shape 19">
            <a:extLst>
              <a:ext uri="{FF2B5EF4-FFF2-40B4-BE49-F238E27FC236}">
                <a16:creationId xmlns:a16="http://schemas.microsoft.com/office/drawing/2014/main" id="{E803F7F7-99A4-4BA9-AE21-4304FDFE80E1}"/>
              </a:ext>
            </a:extLst>
          </p:cNvPr>
          <p:cNvSpPr/>
          <p:nvPr/>
        </p:nvSpPr>
        <p:spPr>
          <a:xfrm>
            <a:off x="228600" y="152400"/>
            <a:ext cx="4795742" cy="2381250"/>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defTabSz="622300">
              <a:lnSpc>
                <a:spcPct val="90000"/>
              </a:lnSpc>
              <a:spcBef>
                <a:spcPct val="0"/>
              </a:spcBef>
              <a:spcAft>
                <a:spcPct val="35000"/>
              </a:spcAft>
            </a:pPr>
            <a:r>
              <a:rPr lang="en-US" sz="2800" dirty="0" err="1">
                <a:solidFill>
                  <a:prstClr val="black">
                    <a:hueOff val="0"/>
                    <a:satOff val="0"/>
                    <a:lumOff val="0"/>
                    <a:alphaOff val="0"/>
                  </a:prstClr>
                </a:solidFill>
                <a:latin typeface="Times New Roman" pitchFamily="18" charset="0"/>
                <a:cs typeface="Times New Roman" pitchFamily="18" charset="0"/>
              </a:rPr>
              <a:t>Đo</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khoảng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cách</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giữa</a:t>
            </a:r>
            <a:r>
              <a:rPr lang="en-US" sz="2800" dirty="0">
                <a:solidFill>
                  <a:prstClr val="black">
                    <a:hueOff val="0"/>
                    <a:satOff val="0"/>
                    <a:lumOff val="0"/>
                    <a:alphaOff val="0"/>
                  </a:prstClr>
                </a:solidFill>
                <a:latin typeface="Times New Roman" pitchFamily="18" charset="0"/>
                <a:cs typeface="Times New Roman" pitchFamily="18" charset="0"/>
              </a:rPr>
              <a:t> 2 </a:t>
            </a:r>
            <a:r>
              <a:rPr lang="en-US" sz="2800" dirty="0" err="1">
                <a:solidFill>
                  <a:prstClr val="black">
                    <a:hueOff val="0"/>
                    <a:satOff val="0"/>
                    <a:lumOff val="0"/>
                    <a:alphaOff val="0"/>
                  </a:prstClr>
                </a:solidFill>
                <a:latin typeface="Times New Roman" pitchFamily="18" charset="0"/>
                <a:cs typeface="Times New Roman" pitchFamily="18" charset="0"/>
              </a:rPr>
              <a:t>cổng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quang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điện</a:t>
            </a:r>
            <a:r>
              <a:rPr lang="en-US" sz="2800" dirty="0">
                <a:solidFill>
                  <a:prstClr val="black">
                    <a:hueOff val="0"/>
                    <a:satOff val="0"/>
                    <a:lumOff val="0"/>
                    <a:alphaOff val="0"/>
                  </a:prstClr>
                </a:solidFill>
                <a:latin typeface="Times New Roman" pitchFamily="18" charset="0"/>
                <a:cs typeface="Times New Roman" pitchFamily="18" charset="0"/>
              </a:rPr>
              <a:t> (3) </a:t>
            </a:r>
            <a:r>
              <a:rPr lang="en-US" sz="2800" dirty="0" err="1">
                <a:solidFill>
                  <a:prstClr val="black">
                    <a:hueOff val="0"/>
                    <a:satOff val="0"/>
                    <a:lumOff val="0"/>
                    <a:alphaOff val="0"/>
                  </a:prstClr>
                </a:solidFill>
                <a:latin typeface="Times New Roman" pitchFamily="18" charset="0"/>
                <a:cs typeface="Times New Roman" pitchFamily="18" charset="0"/>
              </a:rPr>
              <a:t>và</a:t>
            </a:r>
            <a:r>
              <a:rPr lang="en-US" sz="2800" dirty="0">
                <a:solidFill>
                  <a:prstClr val="black">
                    <a:hueOff val="0"/>
                    <a:satOff val="0"/>
                    <a:lumOff val="0"/>
                    <a:alphaOff val="0"/>
                  </a:prstClr>
                </a:solidFill>
                <a:latin typeface="Times New Roman" pitchFamily="18" charset="0"/>
                <a:cs typeface="Times New Roman" pitchFamily="18" charset="0"/>
              </a:rPr>
              <a:t> (4) (</a:t>
            </a:r>
            <a:r>
              <a:rPr lang="en-US" sz="2800" dirty="0" err="1">
                <a:solidFill>
                  <a:prstClr val="black">
                    <a:hueOff val="0"/>
                    <a:satOff val="0"/>
                    <a:lumOff val="0"/>
                    <a:alphaOff val="0"/>
                  </a:prstClr>
                </a:solidFill>
                <a:latin typeface="Times New Roman" pitchFamily="18" charset="0"/>
                <a:cs typeface="Times New Roman" pitchFamily="18" charset="0"/>
              </a:rPr>
              <a:t>đọc</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trên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thước</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đo</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gắn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với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giá</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đỡ</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Khoảng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cách</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này</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chính</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quãng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đường</a:t>
            </a:r>
            <a:r>
              <a:rPr lang="en-US" sz="2800" dirty="0">
                <a:solidFill>
                  <a:prstClr val="black">
                    <a:hueOff val="0"/>
                    <a:satOff val="0"/>
                    <a:lumOff val="0"/>
                    <a:alphaOff val="0"/>
                  </a:prstClr>
                </a:solidFill>
                <a:latin typeface="Times New Roman" pitchFamily="18" charset="0"/>
                <a:cs typeface="Times New Roman" pitchFamily="18" charset="0"/>
              </a:rPr>
              <a:t> s </a:t>
            </a:r>
            <a:r>
              <a:rPr lang="en-US" sz="2800" dirty="0" err="1">
                <a:solidFill>
                  <a:prstClr val="black">
                    <a:hueOff val="0"/>
                    <a:satOff val="0"/>
                    <a:lumOff val="0"/>
                    <a:alphaOff val="0"/>
                  </a:prstClr>
                </a:solidFill>
                <a:latin typeface="Times New Roman" pitchFamily="18" charset="0"/>
                <a:cs typeface="Times New Roman" pitchFamily="18" charset="0"/>
              </a:rPr>
              <a:t>mà</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viên</a:t>
            </a:r>
            <a:r>
              <a:rPr lang="en-US" sz="2800" dirty="0">
                <a:solidFill>
                  <a:prstClr val="black">
                    <a:hueOff val="0"/>
                    <a:satOff val="0"/>
                    <a:lumOff val="0"/>
                    <a:alphaOff val="0"/>
                  </a:prstClr>
                </a:solidFill>
                <a:latin typeface="Times New Roman" pitchFamily="18" charset="0"/>
                <a:cs typeface="Times New Roman" pitchFamily="18" charset="0"/>
              </a:rPr>
              <a:t> bi </a:t>
            </a:r>
            <a:r>
              <a:rPr lang="en-US" sz="2800" dirty="0" err="1">
                <a:solidFill>
                  <a:prstClr val="black">
                    <a:hueOff val="0"/>
                    <a:satOff val="0"/>
                    <a:lumOff val="0"/>
                    <a:alphaOff val="0"/>
                  </a:prstClr>
                </a:solidFill>
                <a:latin typeface="Times New Roman" pitchFamily="18" charset="0"/>
                <a:cs typeface="Times New Roman" pitchFamily="18" charset="0"/>
              </a:rPr>
              <a:t>sắt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chuyển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động</a:t>
            </a:r>
            <a:r>
              <a:rPr lang="en-US" sz="2800" dirty="0">
                <a:solidFill>
                  <a:prstClr val="black">
                    <a:hueOff val="0"/>
                    <a:satOff val="0"/>
                    <a:lumOff val="0"/>
                    <a:alphaOff val="0"/>
                  </a:prstClr>
                </a:solidFill>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677DDFF7-84CE-4771-958E-F7AE404E258B}"/>
              </a:ext>
            </a:extLst>
          </p:cNvPr>
          <p:cNvSpPr/>
          <p:nvPr/>
        </p:nvSpPr>
        <p:spPr>
          <a:xfrm>
            <a:off x="5105400" y="990600"/>
            <a:ext cx="765866" cy="1485622"/>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3600" b="1" dirty="0">
                <a:solidFill>
                  <a:srgbClr val="FF0000"/>
                </a:solidFill>
                <a:latin typeface="Times New Roman" pitchFamily="18" charset="0"/>
                <a:cs typeface="Times New Roman" pitchFamily="18" charset="0"/>
              </a:rPr>
              <a:t>2</a:t>
            </a:r>
          </a:p>
        </p:txBody>
      </p:sp>
      <p:sp>
        <p:nvSpPr>
          <p:cNvPr id="6" name="Freeform: Shape 21">
            <a:extLst>
              <a:ext uri="{FF2B5EF4-FFF2-40B4-BE49-F238E27FC236}">
                <a16:creationId xmlns:a16="http://schemas.microsoft.com/office/drawing/2014/main" id="{5FE2EB16-CD84-4C93-91EF-282A3274F5AA}"/>
              </a:ext>
            </a:extLst>
          </p:cNvPr>
          <p:cNvSpPr/>
          <p:nvPr/>
        </p:nvSpPr>
        <p:spPr>
          <a:xfrm>
            <a:off x="5334001" y="990600"/>
            <a:ext cx="3657600" cy="1619250"/>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defTabSz="666750">
              <a:lnSpc>
                <a:spcPct val="90000"/>
              </a:lnSpc>
              <a:spcBef>
                <a:spcPct val="0"/>
              </a:spcBef>
              <a:spcAft>
                <a:spcPct val="35000"/>
              </a:spcAft>
            </a:pPr>
            <a:r>
              <a:rPr lang="en-US" sz="2800" dirty="0" err="1">
                <a:solidFill>
                  <a:prstClr val="black">
                    <a:hueOff val="0"/>
                    <a:satOff val="0"/>
                    <a:lumOff val="0"/>
                    <a:alphaOff val="0"/>
                  </a:prstClr>
                </a:solidFill>
                <a:latin typeface="Times New Roman" pitchFamily="18" charset="0"/>
                <a:cs typeface="Times New Roman" pitchFamily="18" charset="0"/>
              </a:rPr>
              <a:t>Ngắt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nam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châm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điện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viên</a:t>
            </a:r>
            <a:r>
              <a:rPr lang="en-US" sz="2800" dirty="0">
                <a:solidFill>
                  <a:prstClr val="black">
                    <a:hueOff val="0"/>
                    <a:satOff val="0"/>
                    <a:lumOff val="0"/>
                    <a:alphaOff val="0"/>
                  </a:prstClr>
                </a:solidFill>
                <a:latin typeface="Times New Roman" pitchFamily="18" charset="0"/>
                <a:cs typeface="Times New Roman" pitchFamily="18" charset="0"/>
              </a:rPr>
              <a:t> bi </a:t>
            </a:r>
            <a:r>
              <a:rPr lang="en-US" sz="2800" dirty="0" err="1">
                <a:solidFill>
                  <a:prstClr val="black">
                    <a:hueOff val="0"/>
                    <a:satOff val="0"/>
                    <a:lumOff val="0"/>
                    <a:alphaOff val="0"/>
                  </a:prstClr>
                </a:solidFill>
                <a:latin typeface="Times New Roman" pitchFamily="18" charset="0"/>
                <a:cs typeface="Times New Roman" pitchFamily="18" charset="0"/>
              </a:rPr>
              <a:t>bắt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đầu</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chuyển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động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từ</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trên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dốc</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xuống</a:t>
            </a:r>
            <a:r>
              <a:rPr lang="en-US" sz="2000" dirty="0">
                <a:solidFill>
                  <a:prstClr val="black">
                    <a:hueOff val="0"/>
                    <a:satOff val="0"/>
                    <a:lumOff val="0"/>
                    <a:alphaOff val="0"/>
                  </a:prstClr>
                </a:solidFill>
                <a:latin typeface="Arial" panose="020B0604020202020204" pitchFamily="34" charset="0"/>
                <a:cs typeface="Arial" panose="020B0604020202020204" pitchFamily="34" charset="0"/>
              </a:rPr>
              <a:t>.</a:t>
            </a:r>
            <a:endParaRPr lang="en-US" sz="2000" dirty="0">
              <a:solidFill>
                <a:prstClr val="black">
                  <a:hueOff val="0"/>
                  <a:satOff val="0"/>
                  <a:lumOff val="0"/>
                  <a:alphaOff val="0"/>
                </a:prstClr>
              </a:solidFill>
            </a:endParaRPr>
          </a:p>
        </p:txBody>
      </p:sp>
      <p:sp>
        <p:nvSpPr>
          <p:cNvPr id="7" name="Rectangle 6">
            <a:extLst>
              <a:ext uri="{FF2B5EF4-FFF2-40B4-BE49-F238E27FC236}">
                <a16:creationId xmlns:a16="http://schemas.microsoft.com/office/drawing/2014/main" id="{D43D5EA5-BD54-4A62-AC7B-0DA18BA0C084}"/>
              </a:ext>
            </a:extLst>
          </p:cNvPr>
          <p:cNvSpPr/>
          <p:nvPr/>
        </p:nvSpPr>
        <p:spPr>
          <a:xfrm>
            <a:off x="0" y="2771776"/>
            <a:ext cx="765866" cy="1485622"/>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3600" b="1" dirty="0">
                <a:solidFill>
                  <a:srgbClr val="FF0000"/>
                </a:solidFill>
                <a:latin typeface="Times New Roman" pitchFamily="18" charset="0"/>
                <a:cs typeface="Times New Roman" pitchFamily="18" charset="0"/>
              </a:rPr>
              <a:t>3</a:t>
            </a:r>
          </a:p>
        </p:txBody>
      </p:sp>
      <p:sp>
        <p:nvSpPr>
          <p:cNvPr id="8" name="Freeform: Shape 23">
            <a:extLst>
              <a:ext uri="{FF2B5EF4-FFF2-40B4-BE49-F238E27FC236}">
                <a16:creationId xmlns:a16="http://schemas.microsoft.com/office/drawing/2014/main" id="{01C26DD9-9D3D-42E7-B1BD-B0BEB00523B4}"/>
              </a:ext>
            </a:extLst>
          </p:cNvPr>
          <p:cNvSpPr/>
          <p:nvPr/>
        </p:nvSpPr>
        <p:spPr>
          <a:xfrm>
            <a:off x="304800" y="2743200"/>
            <a:ext cx="4512504" cy="1595853"/>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defTabSz="666750">
              <a:lnSpc>
                <a:spcPct val="90000"/>
              </a:lnSpc>
              <a:spcBef>
                <a:spcPct val="0"/>
              </a:spcBef>
              <a:spcAft>
                <a:spcPct val="35000"/>
              </a:spcAft>
            </a:pPr>
            <a:r>
              <a:rPr lang="en-US" sz="2800" dirty="0" err="1">
                <a:solidFill>
                  <a:prstClr val="black">
                    <a:hueOff val="0"/>
                    <a:satOff val="0"/>
                    <a:lumOff val="0"/>
                    <a:alphaOff val="0"/>
                  </a:prstClr>
                </a:solidFill>
                <a:latin typeface="Times New Roman" pitchFamily="18" charset="0"/>
                <a:cs typeface="Times New Roman" pitchFamily="18" charset="0"/>
              </a:rPr>
              <a:t>Khi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viên</a:t>
            </a:r>
            <a:r>
              <a:rPr lang="en-US" sz="2800" dirty="0">
                <a:solidFill>
                  <a:prstClr val="black">
                    <a:hueOff val="0"/>
                    <a:satOff val="0"/>
                    <a:lumOff val="0"/>
                    <a:alphaOff val="0"/>
                  </a:prstClr>
                </a:solidFill>
                <a:latin typeface="Times New Roman" pitchFamily="18" charset="0"/>
                <a:cs typeface="Times New Roman" pitchFamily="18" charset="0"/>
              </a:rPr>
              <a:t> bi </a:t>
            </a:r>
            <a:r>
              <a:rPr lang="en-US" sz="2800" dirty="0" err="1">
                <a:solidFill>
                  <a:prstClr val="black">
                    <a:hueOff val="0"/>
                    <a:satOff val="0"/>
                    <a:lumOff val="0"/>
                    <a:alphaOff val="0"/>
                  </a:prstClr>
                </a:solidFill>
                <a:latin typeface="Times New Roman" pitchFamily="18" charset="0"/>
                <a:cs typeface="Times New Roman" pitchFamily="18" charset="0"/>
              </a:rPr>
              <a:t>đi</a:t>
            </a:r>
            <a:r>
              <a:rPr lang="en-US" sz="2800" dirty="0">
                <a:solidFill>
                  <a:prstClr val="black">
                    <a:hueOff val="0"/>
                    <a:satOff val="0"/>
                    <a:lumOff val="0"/>
                    <a:alphaOff val="0"/>
                  </a:prstClr>
                </a:solidFill>
                <a:latin typeface="Times New Roman" pitchFamily="18" charset="0"/>
                <a:cs typeface="Times New Roman" pitchFamily="18" charset="0"/>
              </a:rPr>
              <a:t> qua </a:t>
            </a:r>
            <a:r>
              <a:rPr lang="en-US" sz="2800" dirty="0" err="1">
                <a:solidFill>
                  <a:prstClr val="black">
                    <a:hueOff val="0"/>
                    <a:satOff val="0"/>
                    <a:lumOff val="0"/>
                    <a:alphaOff val="0"/>
                  </a:prstClr>
                </a:solidFill>
                <a:latin typeface="Times New Roman" pitchFamily="18" charset="0"/>
                <a:cs typeface="Times New Roman" pitchFamily="18" charset="0"/>
              </a:rPr>
              <a:t>cổng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quang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điện</a:t>
            </a:r>
            <a:r>
              <a:rPr lang="en-US" sz="2800" dirty="0">
                <a:solidFill>
                  <a:prstClr val="black">
                    <a:hueOff val="0"/>
                    <a:satOff val="0"/>
                    <a:lumOff val="0"/>
                    <a:alphaOff val="0"/>
                  </a:prstClr>
                </a:solidFill>
                <a:latin typeface="Times New Roman" pitchFamily="18" charset="0"/>
                <a:cs typeface="Times New Roman" pitchFamily="18" charset="0"/>
              </a:rPr>
              <a:t> (3) </a:t>
            </a:r>
            <a:r>
              <a:rPr lang="en-US" sz="2800" dirty="0" err="1">
                <a:solidFill>
                  <a:prstClr val="black">
                    <a:hueOff val="0"/>
                    <a:satOff val="0"/>
                    <a:lumOff val="0"/>
                    <a:alphaOff val="0"/>
                  </a:prstClr>
                </a:solidFill>
                <a:latin typeface="Times New Roman" pitchFamily="18" charset="0"/>
                <a:cs typeface="Times New Roman" pitchFamily="18" charset="0"/>
              </a:rPr>
              <a:t>thì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đồng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hồ</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bắt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đầu</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đo</a:t>
            </a:r>
            <a:r>
              <a:rPr lang="en-US" sz="2800" dirty="0">
                <a:solidFill>
                  <a:prstClr val="black">
                    <a:hueOff val="0"/>
                    <a:satOff val="0"/>
                    <a:lumOff val="0"/>
                    <a:alphaOff val="0"/>
                  </a:prstClr>
                </a:solidFill>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6D8F24E3-3EB3-4FA8-9F6C-2022BF313457}"/>
              </a:ext>
            </a:extLst>
          </p:cNvPr>
          <p:cNvSpPr/>
          <p:nvPr/>
        </p:nvSpPr>
        <p:spPr>
          <a:xfrm>
            <a:off x="5105400" y="2743200"/>
            <a:ext cx="765866" cy="1485622"/>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3600" b="1" dirty="0">
                <a:solidFill>
                  <a:srgbClr val="FF0000"/>
                </a:solidFill>
                <a:latin typeface="Times New Roman" pitchFamily="18" charset="0"/>
                <a:cs typeface="Times New Roman" pitchFamily="18" charset="0"/>
              </a:rPr>
              <a:t>4</a:t>
            </a:r>
          </a:p>
        </p:txBody>
      </p:sp>
      <p:sp>
        <p:nvSpPr>
          <p:cNvPr id="10" name="Freeform: Shape 25">
            <a:extLst>
              <a:ext uri="{FF2B5EF4-FFF2-40B4-BE49-F238E27FC236}">
                <a16:creationId xmlns:a16="http://schemas.microsoft.com/office/drawing/2014/main" id="{286977B0-EF4A-4A0A-A8C6-C057C2D76B64}"/>
              </a:ext>
            </a:extLst>
          </p:cNvPr>
          <p:cNvSpPr/>
          <p:nvPr/>
        </p:nvSpPr>
        <p:spPr>
          <a:xfrm>
            <a:off x="5257800" y="2743200"/>
            <a:ext cx="3640270" cy="1595853"/>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defTabSz="666750">
              <a:lnSpc>
                <a:spcPct val="90000"/>
              </a:lnSpc>
              <a:spcBef>
                <a:spcPct val="0"/>
              </a:spcBef>
              <a:spcAft>
                <a:spcPct val="35000"/>
              </a:spcAft>
            </a:pPr>
            <a:r>
              <a:rPr lang="en-US" sz="2800" dirty="0" err="1">
                <a:solidFill>
                  <a:prstClr val="black">
                    <a:hueOff val="0"/>
                    <a:satOff val="0"/>
                    <a:lumOff val="0"/>
                    <a:alphaOff val="0"/>
                  </a:prstClr>
                </a:solidFill>
                <a:latin typeface="Times New Roman" pitchFamily="18" charset="0"/>
                <a:cs typeface="Times New Roman" pitchFamily="18" charset="0"/>
              </a:rPr>
              <a:t>Khi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viên</a:t>
            </a:r>
            <a:r>
              <a:rPr lang="en-US" sz="2800" dirty="0">
                <a:solidFill>
                  <a:prstClr val="black">
                    <a:hueOff val="0"/>
                    <a:satOff val="0"/>
                    <a:lumOff val="0"/>
                    <a:alphaOff val="0"/>
                  </a:prstClr>
                </a:solidFill>
                <a:latin typeface="Times New Roman" pitchFamily="18" charset="0"/>
                <a:cs typeface="Times New Roman" pitchFamily="18" charset="0"/>
              </a:rPr>
              <a:t> bi </a:t>
            </a:r>
            <a:r>
              <a:rPr lang="en-US" sz="2800" dirty="0" err="1">
                <a:solidFill>
                  <a:prstClr val="black">
                    <a:hueOff val="0"/>
                    <a:satOff val="0"/>
                    <a:lumOff val="0"/>
                    <a:alphaOff val="0"/>
                  </a:prstClr>
                </a:solidFill>
                <a:latin typeface="Times New Roman" pitchFamily="18" charset="0"/>
                <a:cs typeface="Times New Roman" pitchFamily="18" charset="0"/>
              </a:rPr>
              <a:t>đi</a:t>
            </a:r>
            <a:r>
              <a:rPr lang="en-US" sz="2800" dirty="0">
                <a:solidFill>
                  <a:prstClr val="black">
                    <a:hueOff val="0"/>
                    <a:satOff val="0"/>
                    <a:lumOff val="0"/>
                    <a:alphaOff val="0"/>
                  </a:prstClr>
                </a:solidFill>
                <a:latin typeface="Times New Roman" pitchFamily="18" charset="0"/>
                <a:cs typeface="Times New Roman" pitchFamily="18" charset="0"/>
              </a:rPr>
              <a:t> qua </a:t>
            </a:r>
            <a:r>
              <a:rPr lang="en-US" sz="2800" dirty="0" err="1">
                <a:solidFill>
                  <a:prstClr val="black">
                    <a:hueOff val="0"/>
                    <a:satOff val="0"/>
                    <a:lumOff val="0"/>
                    <a:alphaOff val="0"/>
                  </a:prstClr>
                </a:solidFill>
                <a:latin typeface="Times New Roman" pitchFamily="18" charset="0"/>
                <a:cs typeface="Times New Roman" pitchFamily="18" charset="0"/>
              </a:rPr>
              <a:t>cổng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quang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điện</a:t>
            </a:r>
            <a:r>
              <a:rPr lang="en-US" sz="2800" dirty="0">
                <a:solidFill>
                  <a:prstClr val="black">
                    <a:hueOff val="0"/>
                    <a:satOff val="0"/>
                    <a:lumOff val="0"/>
                    <a:alphaOff val="0"/>
                  </a:prstClr>
                </a:solidFill>
                <a:latin typeface="Times New Roman" pitchFamily="18" charset="0"/>
                <a:cs typeface="Times New Roman" pitchFamily="18" charset="0"/>
              </a:rPr>
              <a:t> (4) </a:t>
            </a:r>
            <a:r>
              <a:rPr lang="en-US" sz="2800" dirty="0" err="1">
                <a:solidFill>
                  <a:prstClr val="black">
                    <a:hueOff val="0"/>
                    <a:satOff val="0"/>
                    <a:lumOff val="0"/>
                    <a:alphaOff val="0"/>
                  </a:prstClr>
                </a:solidFill>
                <a:latin typeface="Times New Roman" pitchFamily="18" charset="0"/>
                <a:cs typeface="Times New Roman" pitchFamily="18" charset="0"/>
              </a:rPr>
              <a:t>thì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đồng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hồ</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ngừng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đo</a:t>
            </a:r>
            <a:r>
              <a:rPr lang="en-US" sz="2800" dirty="0">
                <a:solidFill>
                  <a:prstClr val="black">
                    <a:hueOff val="0"/>
                    <a:satOff val="0"/>
                    <a:lumOff val="0"/>
                    <a:alphaOff val="0"/>
                  </a:prstClr>
                </a:solidFill>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FAC82A27-C7AC-4AA4-AAAC-8A6CC9A83652}"/>
              </a:ext>
            </a:extLst>
          </p:cNvPr>
          <p:cNvSpPr/>
          <p:nvPr/>
        </p:nvSpPr>
        <p:spPr>
          <a:xfrm>
            <a:off x="2031042" y="4552951"/>
            <a:ext cx="765866" cy="1485622"/>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3600" b="1" dirty="0">
                <a:solidFill>
                  <a:srgbClr val="FF0000"/>
                </a:solidFill>
                <a:latin typeface="Times New Roman" pitchFamily="18" charset="0"/>
                <a:cs typeface="Times New Roman" pitchFamily="18" charset="0"/>
              </a:rPr>
              <a:t>5</a:t>
            </a:r>
          </a:p>
        </p:txBody>
      </p:sp>
      <p:sp>
        <p:nvSpPr>
          <p:cNvPr id="12" name="Freeform: Shape 27">
            <a:extLst>
              <a:ext uri="{FF2B5EF4-FFF2-40B4-BE49-F238E27FC236}">
                <a16:creationId xmlns:a16="http://schemas.microsoft.com/office/drawing/2014/main" id="{A99C88F7-53AD-4E28-9357-9F2520B19FE2}"/>
              </a:ext>
            </a:extLst>
          </p:cNvPr>
          <p:cNvSpPr/>
          <p:nvPr/>
        </p:nvSpPr>
        <p:spPr>
          <a:xfrm>
            <a:off x="2286000" y="4572000"/>
            <a:ext cx="6553200" cy="1752600"/>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defTabSz="666750">
              <a:lnSpc>
                <a:spcPct val="90000"/>
              </a:lnSpc>
              <a:spcBef>
                <a:spcPct val="0"/>
              </a:spcBef>
              <a:spcAft>
                <a:spcPct val="35000"/>
              </a:spcAft>
            </a:pPr>
            <a:r>
              <a:rPr lang="en-US" sz="2800" dirty="0" err="1">
                <a:solidFill>
                  <a:prstClr val="black">
                    <a:hueOff val="0"/>
                    <a:satOff val="0"/>
                    <a:lumOff val="0"/>
                    <a:alphaOff val="0"/>
                  </a:prstClr>
                </a:solidFill>
                <a:latin typeface="Times New Roman" pitchFamily="18" charset="0"/>
                <a:cs typeface="Times New Roman" pitchFamily="18" charset="0"/>
              </a:rPr>
              <a:t>Đọc</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số</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chỉ</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thời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gian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viên</a:t>
            </a:r>
            <a:r>
              <a:rPr lang="en-US" sz="2800" dirty="0">
                <a:solidFill>
                  <a:prstClr val="black">
                    <a:hueOff val="0"/>
                    <a:satOff val="0"/>
                    <a:lumOff val="0"/>
                    <a:alphaOff val="0"/>
                  </a:prstClr>
                </a:solidFill>
                <a:latin typeface="Times New Roman" pitchFamily="18" charset="0"/>
                <a:cs typeface="Times New Roman" pitchFamily="18" charset="0"/>
              </a:rPr>
              <a:t> bi </a:t>
            </a:r>
            <a:r>
              <a:rPr lang="en-US" sz="2800" dirty="0" err="1">
                <a:solidFill>
                  <a:prstClr val="black">
                    <a:hueOff val="0"/>
                    <a:satOff val="0"/>
                    <a:lumOff val="0"/>
                    <a:alphaOff val="0"/>
                  </a:prstClr>
                </a:solidFill>
                <a:latin typeface="Times New Roman" pitchFamily="18" charset="0"/>
                <a:cs typeface="Times New Roman" pitchFamily="18" charset="0"/>
              </a:rPr>
              <a:t>đi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từ</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cổng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quang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điện</a:t>
            </a:r>
            <a:r>
              <a:rPr lang="en-US" sz="2800" dirty="0">
                <a:solidFill>
                  <a:prstClr val="black">
                    <a:hueOff val="0"/>
                    <a:satOff val="0"/>
                    <a:lumOff val="0"/>
                    <a:alphaOff val="0"/>
                  </a:prstClr>
                </a:solidFill>
                <a:latin typeface="Times New Roman" pitchFamily="18" charset="0"/>
                <a:cs typeface="Times New Roman" pitchFamily="18" charset="0"/>
              </a:rPr>
              <a:t> (3) </a:t>
            </a:r>
            <a:r>
              <a:rPr lang="en-US" sz="2800" dirty="0" err="1">
                <a:solidFill>
                  <a:prstClr val="black">
                    <a:hueOff val="0"/>
                    <a:satOff val="0"/>
                    <a:lumOff val="0"/>
                    <a:alphaOff val="0"/>
                  </a:prstClr>
                </a:solidFill>
                <a:latin typeface="Times New Roman" pitchFamily="18" charset="0"/>
                <a:cs typeface="Times New Roman" pitchFamily="18" charset="0"/>
              </a:rPr>
              <a:t>đến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cổng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quang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điện</a:t>
            </a:r>
            <a:r>
              <a:rPr lang="en-US" sz="2800" dirty="0">
                <a:solidFill>
                  <a:prstClr val="black">
                    <a:hueOff val="0"/>
                    <a:satOff val="0"/>
                    <a:lumOff val="0"/>
                    <a:alphaOff val="0"/>
                  </a:prstClr>
                </a:solidFill>
                <a:latin typeface="Times New Roman" pitchFamily="18" charset="0"/>
                <a:cs typeface="Times New Roman" pitchFamily="18" charset="0"/>
              </a:rPr>
              <a:t> (4) ở ô </a:t>
            </a:r>
            <a:r>
              <a:rPr lang="en-US" sz="2800" dirty="0" err="1">
                <a:solidFill>
                  <a:prstClr val="black">
                    <a:hueOff val="0"/>
                    <a:satOff val="0"/>
                    <a:lumOff val="0"/>
                    <a:alphaOff val="0"/>
                  </a:prstClr>
                </a:solidFill>
                <a:latin typeface="Times New Roman" pitchFamily="18" charset="0"/>
                <a:cs typeface="Times New Roman" pitchFamily="18" charset="0"/>
              </a:rPr>
              <a:t>hiển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thị</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thời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gian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của</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đồng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hồ</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đo</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thời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gian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hiện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số</a:t>
            </a:r>
            <a:r>
              <a:rPr lang="en-US" sz="2800" dirty="0">
                <a:solidFill>
                  <a:prstClr val="black">
                    <a:hueOff val="0"/>
                    <a:satOff val="0"/>
                    <a:lumOff val="0"/>
                    <a:alphaOff val="0"/>
                  </a:prstClr>
                </a:solidFill>
                <a:latin typeface="Times New Roman" pitchFamily="18" charset="0"/>
                <a:cs typeface="Times New Roman" pitchFamily="18" charset="0"/>
              </a:rPr>
              <a:t>.</a:t>
            </a:r>
          </a:p>
        </p:txBody>
      </p:sp>
    </p:spTree>
    <p:extLst>
      <p:ext uri="{BB962C8B-B14F-4D97-AF65-F5344CB8AC3E}">
        <p14:creationId xmlns:p14="http://schemas.microsoft.com/office/powerpoint/2010/main" val="139121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4)">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slide(fromBottom)">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down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A1164-D5F7-49E9-8691-5EAA41FDDEC4}"/>
              </a:ext>
            </a:extLst>
          </p:cNvPr>
          <p:cNvPicPr>
            <a:picLocks noChangeAspect="1"/>
          </p:cNvPicPr>
          <p:nvPr/>
        </p:nvPicPr>
        <p:blipFill>
          <a:blip r:embed="rId2"/>
          <a:stretch>
            <a:fillRect/>
          </a:stretch>
        </p:blipFill>
        <p:spPr>
          <a:xfrm>
            <a:off x="5080143" y="3428161"/>
            <a:ext cx="3618053" cy="2905019"/>
          </a:xfrm>
          <a:prstGeom prst="rect">
            <a:avLst/>
          </a:prstGeom>
        </p:spPr>
      </p:pic>
      <p:pic>
        <p:nvPicPr>
          <p:cNvPr id="3" name="Picture 2">
            <a:extLst>
              <a:ext uri="{FF2B5EF4-FFF2-40B4-BE49-F238E27FC236}">
                <a16:creationId xmlns:a16="http://schemas.microsoft.com/office/drawing/2014/main" id="{F4A0B302-8140-45AE-9BCE-0E61E08D85F9}"/>
              </a:ext>
            </a:extLst>
          </p:cNvPr>
          <p:cNvPicPr>
            <a:picLocks noChangeAspect="1"/>
          </p:cNvPicPr>
          <p:nvPr/>
        </p:nvPicPr>
        <p:blipFill>
          <a:blip r:embed="rId3"/>
          <a:stretch>
            <a:fillRect/>
          </a:stretch>
        </p:blipFill>
        <p:spPr>
          <a:xfrm>
            <a:off x="609601" y="392789"/>
            <a:ext cx="4260192" cy="2904298"/>
          </a:xfrm>
          <a:prstGeom prst="rect">
            <a:avLst/>
          </a:prstGeom>
        </p:spPr>
      </p:pic>
      <p:pic>
        <p:nvPicPr>
          <p:cNvPr id="11" name="Picture 10">
            <a:extLst>
              <a:ext uri="{FF2B5EF4-FFF2-40B4-BE49-F238E27FC236}">
                <a16:creationId xmlns:a16="http://schemas.microsoft.com/office/drawing/2014/main" id="{FA100CDF-9B8A-4527-AFF6-2737CFEAEEB1}"/>
              </a:ext>
            </a:extLst>
          </p:cNvPr>
          <p:cNvPicPr>
            <a:picLocks noChangeAspect="1"/>
          </p:cNvPicPr>
          <p:nvPr/>
        </p:nvPicPr>
        <p:blipFill>
          <a:blip r:embed="rId4"/>
          <a:stretch>
            <a:fillRect/>
          </a:stretch>
        </p:blipFill>
        <p:spPr>
          <a:xfrm>
            <a:off x="1265913" y="3428161"/>
            <a:ext cx="3500123" cy="2904299"/>
          </a:xfrm>
          <a:prstGeom prst="rect">
            <a:avLst/>
          </a:prstGeom>
        </p:spPr>
      </p:pic>
      <p:pic>
        <p:nvPicPr>
          <p:cNvPr id="12" name="Picture 11">
            <a:extLst>
              <a:ext uri="{FF2B5EF4-FFF2-40B4-BE49-F238E27FC236}">
                <a16:creationId xmlns:a16="http://schemas.microsoft.com/office/drawing/2014/main" id="{ED7C5A25-B52B-41BE-8098-C4EE30DD5E55}"/>
              </a:ext>
            </a:extLst>
          </p:cNvPr>
          <p:cNvPicPr>
            <a:picLocks noChangeAspect="1"/>
          </p:cNvPicPr>
          <p:nvPr/>
        </p:nvPicPr>
        <p:blipFill>
          <a:blip r:embed="rId5"/>
          <a:stretch>
            <a:fillRect/>
          </a:stretch>
        </p:blipFill>
        <p:spPr>
          <a:xfrm>
            <a:off x="5067824" y="392789"/>
            <a:ext cx="3630373" cy="2904298"/>
          </a:xfrm>
          <a:prstGeom prst="rect">
            <a:avLst/>
          </a:prstGeom>
        </p:spPr>
      </p:pic>
      <p:pic>
        <p:nvPicPr>
          <p:cNvPr id="7" name="Picture 6">
            <a:extLst>
              <a:ext uri="{FF2B5EF4-FFF2-40B4-BE49-F238E27FC236}">
                <a16:creationId xmlns:a16="http://schemas.microsoft.com/office/drawing/2014/main"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480" y="2924980"/>
            <a:ext cx="2672081" cy="3562774"/>
          </a:xfrm>
          <a:prstGeom prst="rect">
            <a:avLst/>
          </a:prstGeom>
        </p:spPr>
      </p:pic>
      <p:sp>
        <p:nvSpPr>
          <p:cNvPr id="8" name="Cloud Callout 7">
            <a:extLst>
              <a:ext uri="{FF2B5EF4-FFF2-40B4-BE49-F238E27FC236}">
                <a16:creationId xmlns:a16="http://schemas.microsoft.com/office/drawing/2014/main" id="{D6E07754-6B35-4C92-A79C-834969509EF2}"/>
              </a:ext>
            </a:extLst>
          </p:cNvPr>
          <p:cNvSpPr/>
          <p:nvPr/>
        </p:nvSpPr>
        <p:spPr>
          <a:xfrm>
            <a:off x="3727261" y="883111"/>
            <a:ext cx="4761563"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solidFill>
                <a:prstClr val="black"/>
              </a:solidFill>
              <a:latin typeface="Times New Roman" pitchFamily="18" charset="0"/>
              <a:cs typeface="Times New Roman" pitchFamily="18" charset="0"/>
            </a:endParaRPr>
          </a:p>
          <a:p>
            <a:pPr algn="ctr">
              <a:defRPr/>
            </a:pPr>
            <a:r>
              <a:rPr lang="en-US" sz="3200" b="1">
                <a:solidFill>
                  <a:prstClr val="black"/>
                </a:solidFill>
                <a:latin typeface="Times New Roman" pitchFamily="18" charset="0"/>
                <a:cs typeface="Times New Roman" pitchFamily="18" charset="0"/>
              </a:rPr>
              <a:t>Các phương tiện tham giao giao thông đo tốc độ bằng cách nào?</a:t>
            </a:r>
          </a:p>
          <a:p>
            <a:pPr algn="just"/>
            <a:endParaRPr lang="en-US" sz="3200" dirty="0">
              <a:solidFill>
                <a:prstClr val="black"/>
              </a:solidFill>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a16="http://schemas.microsoft.com/office/drawing/2014/main"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9" y="3352800"/>
            <a:ext cx="453564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a16="http://schemas.microsoft.com/office/drawing/2014/main"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1000"/>
            <a:ext cx="4419600" cy="282439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a16="http://schemas.microsoft.com/office/drawing/2014/main"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381000"/>
            <a:ext cx="3810000" cy="61167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3"/>
          <p:cNvSpPr txBox="1"/>
          <p:nvPr/>
        </p:nvSpPr>
        <p:spPr>
          <a:xfrm>
            <a:off x="5193134" y="3352800"/>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Times New Roman" pitchFamily="18" charset="0"/>
                <a:cs typeface="Times New Roman" pitchFamily="18" charset="0"/>
              </a:rPr>
              <a:t>TỐC KẾ</a:t>
            </a:r>
          </a:p>
        </p:txBody>
      </p:sp>
    </p:spTree>
    <p:extLst>
      <p:ext uri="{BB962C8B-B14F-4D97-AF65-F5344CB8AC3E}">
        <p14:creationId xmlns:p14="http://schemas.microsoft.com/office/powerpoint/2010/main" val="199601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linds(horizont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990600" y="304800"/>
            <a:ext cx="4800600" cy="646331"/>
          </a:xfrm>
          <a:prstGeom prst="rect">
            <a:avLst/>
          </a:prstGeom>
          <a:solidFill>
            <a:srgbClr val="FFD302"/>
          </a:solidFill>
        </p:spPr>
        <p:txBody>
          <a:bodyPr wrap="square">
            <a:spAutoFit/>
          </a:bodyPr>
          <a:lstStyle/>
          <a:p>
            <a:pPr defTabSz="457200"/>
            <a:r>
              <a:rPr lang="en-US" altLang="zh-CN" sz="28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nl-NL" sz="3600" b="1" dirty="0">
                <a:solidFill>
                  <a:prstClr val="black"/>
                </a:solidFill>
                <a:latin typeface="Times New Roman" panose="02020603050405020304" pitchFamily="18" charset="0"/>
                <a:cs typeface="Times New Roman" panose="02020603050405020304" pitchFamily="18" charset="0"/>
              </a:rPr>
              <a:t>Thiết bị bắn tốc độ</a:t>
            </a:r>
            <a:endParaRPr lang="zh-CN" altLang="en-US"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2" name="Nhóm 9">
            <a:extLst>
              <a:ext uri="{FF2B5EF4-FFF2-40B4-BE49-F238E27FC236}">
                <a16:creationId xmlns:a16="http://schemas.microsoft.com/office/drawing/2014/main" id="{F0100E67-5CEE-4751-B574-7357F518ACE2}"/>
              </a:ext>
            </a:extLst>
          </p:cNvPr>
          <p:cNvGrpSpPr/>
          <p:nvPr/>
        </p:nvGrpSpPr>
        <p:grpSpPr>
          <a:xfrm>
            <a:off x="0" y="228600"/>
            <a:ext cx="1072551" cy="981839"/>
            <a:chOff x="1292004" y="1224747"/>
            <a:chExt cx="981512"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black"/>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292004" y="1325004"/>
              <a:ext cx="981512" cy="649572"/>
            </a:xfrm>
            <a:prstGeom prst="rect">
              <a:avLst/>
            </a:prstGeom>
            <a:noFill/>
          </p:spPr>
          <p:txBody>
            <a:bodyPr wrap="square">
              <a:spAutoFit/>
            </a:bodyPr>
            <a:lstStyle/>
            <a:p>
              <a:pPr algn="ctr">
                <a:lnSpc>
                  <a:spcPct val="107000"/>
                </a:lnSpc>
                <a:spcAft>
                  <a:spcPts val="800"/>
                </a:spcAft>
              </a:pP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4" name="그룹 15">
            <a:extLst>
              <a:ext uri="{FF2B5EF4-FFF2-40B4-BE49-F238E27FC236}">
                <a16:creationId xmlns:a16="http://schemas.microsoft.com/office/drawing/2014/main" id="{B5E027C4-4B47-45D2-8EAD-05F9A009EEBD}"/>
              </a:ext>
            </a:extLst>
          </p:cNvPr>
          <p:cNvGrpSpPr/>
          <p:nvPr/>
        </p:nvGrpSpPr>
        <p:grpSpPr>
          <a:xfrm>
            <a:off x="8293101" y="117803"/>
            <a:ext cx="683608"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609600" y="1143000"/>
            <a:ext cx="8229600"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rPr>
              <a:t>Thiết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bắn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tốc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độ</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được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kiểm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tốc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độ</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phương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tham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thông</a:t>
            </a:r>
            <a:r>
              <a:rPr lang="en-US" dirty="0">
                <a:solidFill>
                  <a:srgbClr val="FF0000"/>
                </a:solidFill>
                <a:latin typeface="Times New Roman" panose="02020603050405020304" pitchFamily="18" charset="0"/>
                <a:cs typeface="Times New Roman" panose="02020603050405020304" pitchFamily="18" charset="0"/>
              </a:rPr>
              <a:t>.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1063860067"/>
              </p:ext>
            </p:extLst>
          </p:nvPr>
        </p:nvGraphicFramePr>
        <p:xfrm>
          <a:off x="1057542" y="2357550"/>
          <a:ext cx="8086458" cy="4233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87898"/>
            <a:ext cx="2452577"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2438400" y="838200"/>
            <a:ext cx="6476999"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solidFill>
                <a:prstClr val="black"/>
              </a:solidFill>
              <a:latin typeface="Times New Roman" pitchFamily="18" charset="0"/>
              <a:cs typeface="Times New Roman" pitchFamily="18" charset="0"/>
            </a:endParaRPr>
          </a:p>
          <a:p>
            <a:pPr algn="ctr">
              <a:defRPr/>
            </a:pPr>
            <a:r>
              <a:rPr lang="en-US" sz="3600" dirty="0" err="1">
                <a:solidFill>
                  <a:prstClr val="black"/>
                </a:solidFill>
                <a:latin typeface="Times New Roman" pitchFamily="18" charset="0"/>
                <a:cs typeface="Times New Roman" pitchFamily="18" charset="0"/>
              </a:rPr>
              <a:t>Thiết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bị</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nào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được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cảnh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sát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giao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sử</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dụng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để</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theo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dõi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tốc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độ</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phương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tiện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khi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tham</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gia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giao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thông</a:t>
            </a:r>
            <a:r>
              <a:rPr lang="en-US" sz="3600" dirty="0">
                <a:solidFill>
                  <a:prstClr val="black"/>
                </a:solidFill>
                <a:latin typeface="Times New Roman" pitchFamily="18" charset="0"/>
                <a:cs typeface="Times New Roman" pitchFamily="18" charset="0"/>
              </a:rPr>
              <a:t>?</a:t>
            </a:r>
            <a:endParaRPr lang="en-US" sz="3600" b="1" dirty="0">
              <a:solidFill>
                <a:prstClr val="black"/>
              </a:solidFill>
              <a:latin typeface="Times New Roman" pitchFamily="18" charset="0"/>
              <a:cs typeface="Times New Roman" pitchFamily="18" charset="0"/>
            </a:endParaRPr>
          </a:p>
          <a:p>
            <a:pPr algn="just"/>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4433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4495800" y="838200"/>
            <a:ext cx="4194731"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533400" y="1066800"/>
            <a:ext cx="3581400" cy="1917382"/>
          </a:xfrm>
          <a:prstGeom prst="rect">
            <a:avLst/>
          </a:prstGeom>
        </p:spPr>
      </p:pic>
      <p:sp>
        <p:nvSpPr>
          <p:cNvPr id="11" name="Rectangle: Rounded Corners 10">
            <a:extLst>
              <a:ext uri="{FF2B5EF4-FFF2-40B4-BE49-F238E27FC236}">
                <a16:creationId xmlns:a16="http://schemas.microsoft.com/office/drawing/2014/main" id="{0B19E1CE-98E3-44BD-8C42-94FFECFBF55C}"/>
              </a:ext>
            </a:extLst>
          </p:cNvPr>
          <p:cNvSpPr/>
          <p:nvPr/>
        </p:nvSpPr>
        <p:spPr>
          <a:xfrm>
            <a:off x="914400" y="381000"/>
            <a:ext cx="2590800"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Loại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cầm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tay</a:t>
            </a:r>
            <a:endParaRPr lang="en-US" sz="28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4648200" y="304800"/>
            <a:ext cx="4114800"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Loại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gắn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máy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định</a:t>
            </a:r>
            <a:endParaRPr lang="en-US" sz="28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304800" y="3048000"/>
            <a:ext cx="7629425" cy="522259"/>
          </a:xfrm>
          <a:prstGeom prst="rect">
            <a:avLst/>
          </a:prstGeom>
        </p:spPr>
        <p:txBody>
          <a:bodyPr wrap="square">
            <a:spAutoFit/>
          </a:bodyPr>
          <a:lstStyle/>
          <a:p>
            <a:pPr>
              <a:lnSpc>
                <a:spcPct val="107000"/>
              </a:lnSpc>
              <a:spcBef>
                <a:spcPts val="600"/>
              </a:spcBef>
              <a:spcAft>
                <a:spcPts val="600"/>
              </a:spcAft>
            </a:pPr>
            <a:r>
              <a:rPr lang="en-US" sz="2800" b="1" dirty="0">
                <a:solidFill>
                  <a:srgbClr val="000000"/>
                </a:solidFill>
                <a:latin typeface="Times New Roman" pitchFamily="18" charset="0"/>
                <a:ea typeface="Calibri" panose="020F0502020204030204" pitchFamily="34" charset="0"/>
                <a:cs typeface="Times New Roman" pitchFamily="18" charset="0"/>
              </a:rPr>
              <a:t>- </a:t>
            </a:r>
            <a:r>
              <a:rPr lang="en-US" sz="2800" b="1" dirty="0" err="1">
                <a:solidFill>
                  <a:srgbClr val="000000"/>
                </a:solidFill>
                <a:latin typeface="Times New Roman" pitchFamily="18" charset="0"/>
                <a:ea typeface="Calibri" panose="020F0502020204030204" pitchFamily="34" charset="0"/>
                <a:cs typeface="Times New Roman" pitchFamily="18" charset="0"/>
              </a:rPr>
              <a:t>Nguyên</a:t>
            </a:r>
            <a:r>
              <a:rPr lang="en-US" sz="2800" b="1" dirty="0">
                <a:solidFill>
                  <a:srgbClr val="000000"/>
                </a:solidFill>
                <a:latin typeface="Times New Roman" pitchFamily="18" charset="0"/>
                <a:ea typeface="Calibri" panose="020F0502020204030204" pitchFamily="34" charset="0"/>
                <a:cs typeface="Times New Roman" pitchFamily="18" charset="0"/>
              </a:rPr>
              <a:t> </a:t>
            </a:r>
            <a:r>
              <a:rPr lang="en-US" sz="2800" b="1" dirty="0" err="1">
                <a:solidFill>
                  <a:srgbClr val="000000"/>
                </a:solidFill>
                <a:latin typeface="Times New Roman" pitchFamily="18" charset="0"/>
                <a:ea typeface="Calibri" panose="020F0502020204030204" pitchFamily="34" charset="0"/>
                <a:cs typeface="Times New Roman" pitchFamily="18" charset="0"/>
              </a:rPr>
              <a:t>lí</a:t>
            </a:r>
            <a:r>
              <a:rPr lang="en-US" sz="2800" b="1" dirty="0">
                <a:solidFill>
                  <a:srgbClr val="000000"/>
                </a:solidFill>
                <a:latin typeface="Times New Roman" pitchFamily="18" charset="0"/>
                <a:ea typeface="Calibri" panose="020F0502020204030204" pitchFamily="34" charset="0"/>
                <a:cs typeface="Times New Roman" pitchFamily="18" charset="0"/>
              </a:rPr>
              <a:t> </a:t>
            </a:r>
            <a:r>
              <a:rPr lang="en-US" sz="2800" b="1" dirty="0" err="1">
                <a:solidFill>
                  <a:srgbClr val="000000"/>
                </a:solidFill>
                <a:latin typeface="Times New Roman" pitchFamily="18" charset="0"/>
                <a:ea typeface="Calibri" panose="020F0502020204030204" pitchFamily="34" charset="0"/>
                <a:cs typeface="Times New Roman" pitchFamily="18" charset="0"/>
              </a:rPr>
              <a:t>hoạt</a:t>
            </a:r>
            <a:r>
              <a:rPr lang="en-US" sz="2800" b="1" dirty="0">
                <a:solidFill>
                  <a:srgbClr val="000000"/>
                </a:solidFill>
                <a:latin typeface="Times New Roman" pitchFamily="18" charset="0"/>
                <a:ea typeface="Calibri" panose="020F0502020204030204" pitchFamily="34" charset="0"/>
                <a:cs typeface="Times New Roman" pitchFamily="18" charset="0"/>
              </a:rPr>
              <a:t> </a:t>
            </a:r>
            <a:r>
              <a:rPr lang="en-US" sz="2800" b="1" dirty="0" err="1">
                <a:solidFill>
                  <a:srgbClr val="000000"/>
                </a:solidFill>
                <a:latin typeface="Times New Roman" pitchFamily="18" charset="0"/>
                <a:ea typeface="Calibri" panose="020F0502020204030204" pitchFamily="34" charset="0"/>
                <a:cs typeface="Times New Roman" pitchFamily="18" charset="0"/>
              </a:rPr>
              <a:t>động</a:t>
            </a:r>
            <a:r>
              <a:rPr lang="en-US" sz="2800" b="1" dirty="0">
                <a:solidFill>
                  <a:srgbClr val="000000"/>
                </a:solidFill>
                <a:latin typeface="Times New Roman" pitchFamily="18" charset="0"/>
                <a:ea typeface="Calibri" panose="020F0502020204030204" pitchFamily="34" charset="0"/>
                <a:cs typeface="Times New Roman" pitchFamily="18" charset="0"/>
              </a:rPr>
              <a:t>: </a:t>
            </a:r>
            <a:endParaRPr lang="en-US" sz="2800" b="1" dirty="0">
              <a:solidFill>
                <a:prstClr val="black"/>
              </a:solidFill>
              <a:latin typeface="Times New Roman" pitchFamily="18" charset="0"/>
              <a:ea typeface="Calibri" panose="020F0502020204030204" pitchFamily="34" charset="0"/>
              <a:cs typeface="Times New Roman"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0" y="3581400"/>
            <a:ext cx="9144000" cy="1014380"/>
          </a:xfrm>
          <a:prstGeom prst="rect">
            <a:avLst/>
          </a:prstGeom>
        </p:spPr>
        <p:txBody>
          <a:bodyPr wrap="square">
            <a:spAutoFit/>
          </a:bodyPr>
          <a:lstStyle/>
          <a:p>
            <a:pPr>
              <a:lnSpc>
                <a:spcPct val="107000"/>
              </a:lnSpc>
              <a:spcBef>
                <a:spcPts val="600"/>
              </a:spcBef>
              <a:spcAft>
                <a:spcPts val="600"/>
              </a:spcAft>
            </a:pPr>
            <a:r>
              <a:rPr lang="en-US" sz="2800" b="1" dirty="0">
                <a:solidFill>
                  <a:srgbClr val="002060"/>
                </a:solidFill>
                <a:latin typeface="Times New Roman" pitchFamily="18" charset="0"/>
                <a:ea typeface="Calibri" panose="020F0502020204030204" pitchFamily="34" charset="0"/>
                <a:cs typeface="Times New Roman" pitchFamily="18" charset="0"/>
              </a:rPr>
              <a:t>+ Camera </a:t>
            </a:r>
            <a:r>
              <a:rPr lang="en-US" sz="2800" b="1" dirty="0" err="1">
                <a:solidFill>
                  <a:srgbClr val="002060"/>
                </a:solidFill>
                <a:latin typeface="Times New Roman" pitchFamily="18" charset="0"/>
                <a:ea typeface="Calibri" panose="020F0502020204030204" pitchFamily="34" charset="0"/>
                <a:cs typeface="Times New Roman" pitchFamily="18" charset="0"/>
              </a:rPr>
              <a:t>ghi</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biển</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số</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của</a:t>
            </a:r>
            <a:r>
              <a:rPr lang="en-US" sz="2800" b="1" dirty="0">
                <a:solidFill>
                  <a:srgbClr val="002060"/>
                </a:solidFill>
                <a:latin typeface="Times New Roman" pitchFamily="18" charset="0"/>
                <a:ea typeface="Calibri" panose="020F0502020204030204" pitchFamily="34" charset="0"/>
                <a:cs typeface="Times New Roman" pitchFamily="18" charset="0"/>
              </a:rPr>
              <a:t> ô </a:t>
            </a:r>
            <a:r>
              <a:rPr lang="en-US" sz="2800" b="1" dirty="0" err="1">
                <a:solidFill>
                  <a:srgbClr val="002060"/>
                </a:solidFill>
                <a:latin typeface="Times New Roman" pitchFamily="18" charset="0"/>
                <a:ea typeface="Calibri" panose="020F0502020204030204" pitchFamily="34" charset="0"/>
                <a:cs typeface="Times New Roman" pitchFamily="18" charset="0"/>
              </a:rPr>
              <a:t>tô</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và</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thời</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gian</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chạy</a:t>
            </a:r>
            <a:r>
              <a:rPr lang="en-US" sz="2800" b="1" dirty="0">
                <a:solidFill>
                  <a:srgbClr val="002060"/>
                </a:solidFill>
                <a:latin typeface="Times New Roman" pitchFamily="18" charset="0"/>
                <a:ea typeface="Calibri" panose="020F0502020204030204" pitchFamily="34" charset="0"/>
                <a:cs typeface="Times New Roman" pitchFamily="18" charset="0"/>
              </a:rPr>
              <a:t> qua </a:t>
            </a:r>
            <a:r>
              <a:rPr lang="en-US" sz="2800" b="1" dirty="0" err="1">
                <a:solidFill>
                  <a:srgbClr val="002060"/>
                </a:solidFill>
                <a:latin typeface="Times New Roman" pitchFamily="18" charset="0"/>
                <a:ea typeface="Calibri" panose="020F0502020204030204" pitchFamily="34" charset="0"/>
                <a:cs typeface="Times New Roman" pitchFamily="18" charset="0"/>
              </a:rPr>
              <a:t>mốc</a:t>
            </a:r>
            <a:r>
              <a:rPr lang="en-US" sz="2800" b="1" dirty="0">
                <a:solidFill>
                  <a:srgbClr val="002060"/>
                </a:solidFill>
                <a:latin typeface="Times New Roman" pitchFamily="18" charset="0"/>
                <a:ea typeface="Calibri" panose="020F0502020204030204" pitchFamily="34" charset="0"/>
                <a:cs typeface="Times New Roman" pitchFamily="18" charset="0"/>
              </a:rPr>
              <a:t> 1 </a:t>
            </a:r>
            <a:r>
              <a:rPr lang="en-US" sz="2800" b="1" dirty="0" err="1">
                <a:solidFill>
                  <a:srgbClr val="002060"/>
                </a:solidFill>
                <a:latin typeface="Times New Roman" pitchFamily="18" charset="0"/>
                <a:ea typeface="Calibri" panose="020F0502020204030204" pitchFamily="34" charset="0"/>
                <a:cs typeface="Times New Roman" pitchFamily="18" charset="0"/>
              </a:rPr>
              <a:t>và</a:t>
            </a:r>
            <a:r>
              <a:rPr lang="en-US" sz="2800" b="1" dirty="0">
                <a:solidFill>
                  <a:srgbClr val="002060"/>
                </a:solidFill>
                <a:latin typeface="Times New Roman" pitchFamily="18" charset="0"/>
                <a:ea typeface="Calibri" panose="020F0502020204030204" pitchFamily="34" charset="0"/>
                <a:cs typeface="Times New Roman" pitchFamily="18" charset="0"/>
              </a:rPr>
              <a:t> 2.</a:t>
            </a:r>
          </a:p>
        </p:txBody>
      </p:sp>
      <p:sp>
        <p:nvSpPr>
          <p:cNvPr id="17" name="Rectangle 16">
            <a:extLst>
              <a:ext uri="{FF2B5EF4-FFF2-40B4-BE49-F238E27FC236}">
                <a16:creationId xmlns:a16="http://schemas.microsoft.com/office/drawing/2014/main" id="{0E76DB2D-247B-4B25-ADD1-D81AC9EB3388}"/>
              </a:ext>
            </a:extLst>
          </p:cNvPr>
          <p:cNvSpPr/>
          <p:nvPr/>
        </p:nvSpPr>
        <p:spPr>
          <a:xfrm>
            <a:off x="0" y="4495800"/>
            <a:ext cx="9144000" cy="1922962"/>
          </a:xfrm>
          <a:prstGeom prst="rect">
            <a:avLst/>
          </a:prstGeom>
        </p:spPr>
        <p:txBody>
          <a:bodyPr wrap="square">
            <a:spAutoFit/>
          </a:bodyPr>
          <a:lstStyle/>
          <a:p>
            <a:pPr>
              <a:lnSpc>
                <a:spcPct val="107000"/>
              </a:lnSpc>
              <a:spcBef>
                <a:spcPts val="600"/>
              </a:spcBef>
              <a:spcAft>
                <a:spcPts val="600"/>
              </a:spcAft>
            </a:pP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Máy</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tính</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tính</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tốc</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độ</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của</a:t>
            </a:r>
            <a:r>
              <a:rPr lang="en-US" sz="2800" b="1" dirty="0">
                <a:solidFill>
                  <a:srgbClr val="002060"/>
                </a:solidFill>
                <a:latin typeface="Times New Roman" pitchFamily="18" charset="0"/>
                <a:ea typeface="Calibri" panose="020F0502020204030204" pitchFamily="34" charset="0"/>
                <a:cs typeface="Times New Roman" pitchFamily="18" charset="0"/>
              </a:rPr>
              <a:t> ô </a:t>
            </a:r>
            <a:r>
              <a:rPr lang="en-US" sz="2800" b="1" dirty="0" err="1">
                <a:solidFill>
                  <a:srgbClr val="002060"/>
                </a:solidFill>
                <a:latin typeface="Times New Roman" pitchFamily="18" charset="0"/>
                <a:ea typeface="Calibri" panose="020F0502020204030204" pitchFamily="34" charset="0"/>
                <a:cs typeface="Times New Roman" pitchFamily="18" charset="0"/>
              </a:rPr>
              <a:t>tô</a:t>
            </a:r>
            <a:r>
              <a:rPr lang="en-US" sz="2800" b="1" dirty="0">
                <a:solidFill>
                  <a:srgbClr val="002060"/>
                </a:solidFill>
                <a:latin typeface="Times New Roman" pitchFamily="18" charset="0"/>
                <a:ea typeface="Calibri" panose="020F0502020204030204" pitchFamily="34" charset="0"/>
                <a:cs typeface="Times New Roman" pitchFamily="18" charset="0"/>
              </a:rPr>
              <a:t>, so </a:t>
            </a:r>
            <a:r>
              <a:rPr lang="en-US" sz="2800" b="1" dirty="0" err="1">
                <a:solidFill>
                  <a:srgbClr val="002060"/>
                </a:solidFill>
                <a:latin typeface="Times New Roman" pitchFamily="18" charset="0"/>
                <a:ea typeface="Calibri" panose="020F0502020204030204" pitchFamily="34" charset="0"/>
                <a:cs typeface="Times New Roman" pitchFamily="18" charset="0"/>
              </a:rPr>
              <a:t>sánh</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với</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tốc</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độ</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giới</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hạn</a:t>
            </a:r>
            <a:r>
              <a:rPr lang="en-US" sz="2800" b="1" dirty="0">
                <a:solidFill>
                  <a:srgbClr val="002060"/>
                </a:solidFill>
                <a:latin typeface="Times New Roman" pitchFamily="18" charset="0"/>
                <a:ea typeface="Calibri" panose="020F0502020204030204" pitchFamily="34" charset="0"/>
                <a:cs typeface="Times New Roman" pitchFamily="18" charset="0"/>
              </a:rPr>
              <a:t>.</a:t>
            </a:r>
          </a:p>
          <a:p>
            <a:r>
              <a:rPr lang="en-US" sz="2800" b="1" dirty="0" err="1">
                <a:solidFill>
                  <a:srgbClr val="002060"/>
                </a:solidFill>
                <a:latin typeface="Times New Roman" pitchFamily="18" charset="0"/>
                <a:ea typeface="Calibri" panose="020F0502020204030204" pitchFamily="34" charset="0"/>
                <a:cs typeface="Times New Roman" pitchFamily="18" charset="0"/>
              </a:rPr>
              <a:t>Nếu</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phát</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hiện</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xe</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vượt</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quá</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tốc</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độ</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giới</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hạn</a:t>
            </a:r>
            <a:r>
              <a:rPr lang="en-US" sz="2800" b="1" dirty="0">
                <a:solidFill>
                  <a:srgbClr val="002060"/>
                </a:solidFill>
                <a:latin typeface="Times New Roman" pitchFamily="18" charset="0"/>
                <a:ea typeface="Calibri" panose="020F0502020204030204" pitchFamily="34" charset="0"/>
                <a:cs typeface="Times New Roman" pitchFamily="18" charset="0"/>
              </a:rPr>
              <a:t>, camera </a:t>
            </a:r>
            <a:r>
              <a:rPr lang="en-US" sz="2800" b="1" dirty="0" err="1">
                <a:solidFill>
                  <a:srgbClr val="002060"/>
                </a:solidFill>
                <a:latin typeface="Times New Roman" pitchFamily="18" charset="0"/>
                <a:ea typeface="Calibri" panose="020F0502020204030204" pitchFamily="34" charset="0"/>
                <a:cs typeface="Times New Roman" pitchFamily="18" charset="0"/>
              </a:rPr>
              <a:t>tự</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động</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chụp</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số</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liệu</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về</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tốc</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độ</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theo</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biển</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số</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và</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gửi</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về</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các</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trạm</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kiểm</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soát</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giao</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thông</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để</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xử</a:t>
            </a:r>
            <a:r>
              <a:rPr lang="en-US" sz="2800" b="1" dirty="0">
                <a:solidFill>
                  <a:srgbClr val="002060"/>
                </a:solidFill>
                <a:latin typeface="Times New Roman" pitchFamily="18" charset="0"/>
                <a:ea typeface="Calibri" panose="020F0502020204030204" pitchFamily="34" charset="0"/>
                <a:cs typeface="Times New Roman" pitchFamily="18" charset="0"/>
              </a:rPr>
              <a:t> </a:t>
            </a:r>
            <a:r>
              <a:rPr lang="en-US" sz="2800" b="1" dirty="0" err="1">
                <a:solidFill>
                  <a:srgbClr val="002060"/>
                </a:solidFill>
                <a:latin typeface="Times New Roman" pitchFamily="18" charset="0"/>
                <a:ea typeface="Calibri" panose="020F0502020204030204" pitchFamily="34" charset="0"/>
                <a:cs typeface="Times New Roman" pitchFamily="18" charset="0"/>
              </a:rPr>
              <a:t>lí</a:t>
            </a:r>
            <a:r>
              <a:rPr lang="en-US" sz="2800" b="1" dirty="0">
                <a:solidFill>
                  <a:srgbClr val="002060"/>
                </a:solidFill>
                <a:latin typeface="Times New Roman" pitchFamily="18" charset="0"/>
                <a:ea typeface="Calibri" panose="020F0502020204030204" pitchFamily="34"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411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ình nền powerpoint đơn giản [TẢI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60" name="AutoShape 4" descr="Hình nền powerpoint đơn giản [TẢI MIỄN PHÍ]"/>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462" name="Picture 6" descr="Hình nền powerpoint đơn giản [TẢI MIỄN PHÍ]"/>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12"/>
          <p:cNvSpPr txBox="1"/>
          <p:nvPr/>
        </p:nvSpPr>
        <p:spPr>
          <a:xfrm>
            <a:off x="0" y="0"/>
            <a:ext cx="2355327" cy="538609"/>
          </a:xfrm>
          <a:prstGeom prst="rect">
            <a:avLst/>
          </a:prstGeom>
        </p:spPr>
        <p:txBody>
          <a:bodyPr lIns="0" tIns="0" rIns="0" bIns="0" rtlCol="0" anchor="t">
            <a:spAutoFit/>
          </a:bodyPr>
          <a:lstStyle/>
          <a:p>
            <a:pPr algn="ctr" defTabSz="457200">
              <a:lnSpc>
                <a:spcPts val="4200"/>
              </a:lnSpc>
            </a:pPr>
            <a:r>
              <a:rPr lang="en-US" sz="3600" b="1" dirty="0" err="1">
                <a:solidFill>
                  <a:srgbClr val="000000"/>
                </a:solidFill>
                <a:latin typeface="Times New Roman" pitchFamily="18" charset="0"/>
                <a:cs typeface="Times New Roman" pitchFamily="18" charset="0"/>
              </a:rPr>
              <a:t>Bài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1</a:t>
            </a:r>
          </a:p>
        </p:txBody>
      </p:sp>
      <p:sp>
        <p:nvSpPr>
          <p:cNvPr id="6" name="TextBox 13"/>
          <p:cNvSpPr txBox="1"/>
          <p:nvPr/>
        </p:nvSpPr>
        <p:spPr>
          <a:xfrm>
            <a:off x="0" y="457200"/>
            <a:ext cx="9144000" cy="3323987"/>
          </a:xfrm>
          <a:prstGeom prst="rect">
            <a:avLst/>
          </a:prstGeom>
        </p:spPr>
        <p:txBody>
          <a:bodyPr wrap="square" lIns="0" tIns="0" rIns="0" bIns="0" rtlCol="0" anchor="t">
            <a:spAutoFit/>
          </a:bodyPr>
          <a:lstStyle/>
          <a:p>
            <a:r>
              <a:rPr lang="en-US" sz="3600" dirty="0">
                <a:solidFill>
                  <a:srgbClr val="002060"/>
                </a:solidFill>
                <a:latin typeface="Times New Roman" pitchFamily="18" charset="0"/>
                <a:cs typeface="Times New Roman" pitchFamily="18" charset="0"/>
              </a:rPr>
              <a:t>Camera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thiết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bị</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bắn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tốc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a:t>
            </a:r>
            <a:r>
              <a:rPr lang="en-US" sz="3600" dirty="0">
                <a:solidFill>
                  <a:srgbClr val="002060"/>
                </a:solidFill>
                <a:latin typeface="Times New Roman" pitchFamily="18" charset="0"/>
                <a:cs typeface="Times New Roman" pitchFamily="18" charset="0"/>
              </a:rPr>
              <a:t> ở </a:t>
            </a:r>
            <a:r>
              <a:rPr lang="en-US" sz="3600" dirty="0" err="1">
                <a:solidFill>
                  <a:srgbClr val="002060"/>
                </a:solidFill>
                <a:latin typeface="Times New Roman" pitchFamily="18" charset="0"/>
                <a:cs typeface="Times New Roman" pitchFamily="18" charset="0"/>
              </a:rPr>
              <a:t>hình</a:t>
            </a:r>
            <a:r>
              <a:rPr lang="en-US" sz="3600" dirty="0">
                <a:solidFill>
                  <a:srgbClr val="002060"/>
                </a:solidFill>
                <a:latin typeface="Times New Roman" pitchFamily="18" charset="0"/>
                <a:cs typeface="Times New Roman" pitchFamily="18" charset="0"/>
              </a:rPr>
              <a:t> 9.4 </a:t>
            </a:r>
            <a:r>
              <a:rPr lang="en-US" sz="3600" dirty="0" err="1">
                <a:solidFill>
                  <a:srgbClr val="002060"/>
                </a:solidFill>
                <a:latin typeface="Times New Roman" pitchFamily="18" charset="0"/>
                <a:cs typeface="Times New Roman" pitchFamily="18" charset="0"/>
              </a:rPr>
              <a:t>ghi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tính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được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gian</a:t>
            </a:r>
            <a:r>
              <a:rPr lang="en-US" sz="3600" dirty="0">
                <a:solidFill>
                  <a:srgbClr val="002060"/>
                </a:solidFill>
                <a:latin typeface="Times New Roman" pitchFamily="18" charset="0"/>
                <a:cs typeface="Times New Roman" pitchFamily="18" charset="0"/>
              </a:rPr>
              <a:t> ô </a:t>
            </a:r>
            <a:r>
              <a:rPr lang="en-US" sz="3600" dirty="0" err="1">
                <a:solidFill>
                  <a:srgbClr val="002060"/>
                </a:solidFill>
                <a:latin typeface="Times New Roman" pitchFamily="18" charset="0"/>
                <a:cs typeface="Times New Roman" pitchFamily="18" charset="0"/>
              </a:rPr>
              <a:t>tô</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chạy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từ</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vạch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mốc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số</a:t>
            </a:r>
            <a:r>
              <a:rPr lang="en-US" sz="3600" dirty="0">
                <a:solidFill>
                  <a:srgbClr val="002060"/>
                </a:solidFill>
                <a:latin typeface="Times New Roman" pitchFamily="18" charset="0"/>
                <a:cs typeface="Times New Roman" pitchFamily="18" charset="0"/>
              </a:rPr>
              <a:t> 1 sang </a:t>
            </a:r>
            <a:r>
              <a:rPr lang="en-US" sz="3600" dirty="0" err="1">
                <a:solidFill>
                  <a:srgbClr val="002060"/>
                </a:solidFill>
                <a:latin typeface="Times New Roman" pitchFamily="18" charset="0"/>
                <a:cs typeface="Times New Roman" pitchFamily="18" charset="0"/>
              </a:rPr>
              <a:t>vạch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mốc</a:t>
            </a:r>
            <a:r>
              <a:rPr lang="en-US" sz="3600" dirty="0">
                <a:solidFill>
                  <a:srgbClr val="002060"/>
                </a:solidFill>
                <a:latin typeface="Times New Roman" pitchFamily="18" charset="0"/>
                <a:cs typeface="Times New Roman" pitchFamily="18" charset="0"/>
              </a:rPr>
              <a:t> 2 </a:t>
            </a:r>
            <a:r>
              <a:rPr lang="en-US" sz="3600" dirty="0" err="1">
                <a:solidFill>
                  <a:srgbClr val="002060"/>
                </a:solidFill>
                <a:latin typeface="Times New Roman" pitchFamily="18" charset="0"/>
                <a:cs typeface="Times New Roman" pitchFamily="18" charset="0"/>
              </a:rPr>
              <a:t>cách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nhau</a:t>
            </a:r>
            <a:r>
              <a:rPr lang="en-US" sz="3600" dirty="0">
                <a:solidFill>
                  <a:srgbClr val="002060"/>
                </a:solidFill>
                <a:latin typeface="Times New Roman" pitchFamily="18" charset="0"/>
                <a:cs typeface="Times New Roman" pitchFamily="18" charset="0"/>
              </a:rPr>
              <a:t> 5m </a:t>
            </a:r>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0,35s.</a:t>
            </a:r>
          </a:p>
          <a:p>
            <a:r>
              <a:rPr lang="en-US" sz="3600" dirty="0">
                <a:solidFill>
                  <a:srgbClr val="002060"/>
                </a:solidFill>
                <a:latin typeface="Times New Roman" pitchFamily="18" charset="0"/>
                <a:cs typeface="Times New Roman" pitchFamily="18" charset="0"/>
              </a:rPr>
              <a:t>a. </a:t>
            </a:r>
            <a:r>
              <a:rPr lang="en-US" sz="3600" dirty="0" err="1">
                <a:solidFill>
                  <a:srgbClr val="002060"/>
                </a:solidFill>
                <a:latin typeface="Times New Roman" pitchFamily="18" charset="0"/>
                <a:cs typeface="Times New Roman" pitchFamily="18" charset="0"/>
              </a:rPr>
              <a:t>Hỏi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tốc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ô </a:t>
            </a:r>
            <a:r>
              <a:rPr lang="en-US" sz="3600" dirty="0" err="1">
                <a:solidFill>
                  <a:srgbClr val="002060"/>
                </a:solidFill>
                <a:latin typeface="Times New Roman" pitchFamily="18" charset="0"/>
                <a:cs typeface="Times New Roman" pitchFamily="18" charset="0"/>
              </a:rPr>
              <a:t>tô</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bằng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bao</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nhiêu</a:t>
            </a:r>
            <a:r>
              <a:rPr lang="en-US" sz="3600" dirty="0">
                <a:solidFill>
                  <a:srgbClr val="002060"/>
                </a:solidFill>
                <a:latin typeface="Times New Roman" pitchFamily="18" charset="0"/>
                <a:cs typeface="Times New Roman" pitchFamily="18" charset="0"/>
              </a:rPr>
              <a:t>?</a:t>
            </a:r>
          </a:p>
          <a:p>
            <a:r>
              <a:rPr lang="en-US" sz="3600" dirty="0">
                <a:solidFill>
                  <a:srgbClr val="002060"/>
                </a:solidFill>
                <a:latin typeface="Times New Roman" pitchFamily="18" charset="0"/>
                <a:cs typeface="Times New Roman" pitchFamily="18" charset="0"/>
              </a:rPr>
              <a:t>b. </a:t>
            </a:r>
            <a:r>
              <a:rPr lang="en-US" sz="3600" dirty="0" err="1">
                <a:solidFill>
                  <a:srgbClr val="002060"/>
                </a:solidFill>
                <a:latin typeface="Times New Roman" pitchFamily="18" charset="0"/>
                <a:cs typeface="Times New Roman" pitchFamily="18" charset="0"/>
              </a:rPr>
              <a:t>Nếu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tốc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giới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hạn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cung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đường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60km/h </a:t>
            </a:r>
            <a:r>
              <a:rPr lang="en-US" sz="3600" dirty="0" err="1">
                <a:solidFill>
                  <a:srgbClr val="002060"/>
                </a:solidFill>
                <a:latin typeface="Times New Roman" pitchFamily="18" charset="0"/>
                <a:cs typeface="Times New Roman" pitchFamily="18" charset="0"/>
              </a:rPr>
              <a:t>thì</a:t>
            </a:r>
            <a:r>
              <a:rPr lang="en-US" sz="3600" dirty="0">
                <a:solidFill>
                  <a:srgbClr val="002060"/>
                </a:solidFill>
                <a:latin typeface="Times New Roman" pitchFamily="18" charset="0"/>
                <a:cs typeface="Times New Roman" pitchFamily="18" charset="0"/>
              </a:rPr>
              <a:t> ô </a:t>
            </a:r>
            <a:r>
              <a:rPr lang="en-US" sz="3600" dirty="0" err="1">
                <a:solidFill>
                  <a:srgbClr val="002060"/>
                </a:solidFill>
                <a:latin typeface="Times New Roman" pitchFamily="18" charset="0"/>
                <a:cs typeface="Times New Roman" pitchFamily="18" charset="0"/>
              </a:rPr>
              <a:t>tô</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này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vượt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quá</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tốc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giới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hạn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không</a:t>
            </a:r>
            <a:r>
              <a:rPr lang="en-US" sz="3600" dirty="0">
                <a:solidFill>
                  <a:srgbClr val="002060"/>
                </a:solidFill>
                <a:latin typeface="Times New Roman" pitchFamily="18" charset="0"/>
                <a:cs typeface="Times New Roman" pitchFamily="18" charset="0"/>
              </a:rPr>
              <a:t>?</a:t>
            </a:r>
          </a:p>
        </p:txBody>
      </p:sp>
      <p:sp>
        <p:nvSpPr>
          <p:cNvPr id="7" name="Minus Sign 18">
            <a:extLst>
              <a:ext uri="{FF2B5EF4-FFF2-40B4-BE49-F238E27FC236}">
                <a16:creationId xmlns:a16="http://schemas.microsoft.com/office/drawing/2014/main" id="{87F6F8C1-DEBF-4AE3-B79F-A01CD180E0BC}"/>
              </a:ext>
            </a:extLst>
          </p:cNvPr>
          <p:cNvSpPr/>
          <p:nvPr/>
        </p:nvSpPr>
        <p:spPr>
          <a:xfrm>
            <a:off x="-1219200" y="5943600"/>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Minus Sign 19">
            <a:extLst>
              <a:ext uri="{FF2B5EF4-FFF2-40B4-BE49-F238E27FC236}">
                <a16:creationId xmlns:a16="http://schemas.microsoft.com/office/drawing/2014/main" id="{6D8ED64C-9DF8-4864-8F59-FD789D53482E}"/>
              </a:ext>
            </a:extLst>
          </p:cNvPr>
          <p:cNvSpPr/>
          <p:nvPr/>
        </p:nvSpPr>
        <p:spPr>
          <a:xfrm flipH="1">
            <a:off x="914400" y="1600200"/>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id="{03B7DB96-F8EB-447F-BE2B-CC39BA281AEF}"/>
              </a:ext>
            </a:extLst>
          </p:cNvPr>
          <p:cNvPicPr>
            <a:picLocks noChangeAspect="1"/>
          </p:cNvPicPr>
          <p:nvPr/>
        </p:nvPicPr>
        <p:blipFill>
          <a:blip r:embed="rId3" cstate="print"/>
          <a:stretch>
            <a:fillRect/>
          </a:stretch>
        </p:blipFill>
        <p:spPr>
          <a:xfrm rot="2298993">
            <a:off x="749396" y="3798688"/>
            <a:ext cx="695770" cy="692678"/>
          </a:xfrm>
          <a:prstGeom prst="rect">
            <a:avLst/>
          </a:prstGeom>
        </p:spPr>
      </p:pic>
      <p:pic>
        <p:nvPicPr>
          <p:cNvPr id="10" name="Picture 9">
            <a:extLst>
              <a:ext uri="{FF2B5EF4-FFF2-40B4-BE49-F238E27FC236}">
                <a16:creationId xmlns:a16="http://schemas.microsoft.com/office/drawing/2014/main" id="{E699A84B-3F30-42D7-8A67-283A46C5DD8D}"/>
              </a:ext>
            </a:extLst>
          </p:cNvPr>
          <p:cNvPicPr>
            <a:picLocks noChangeAspect="1"/>
          </p:cNvPicPr>
          <p:nvPr/>
        </p:nvPicPr>
        <p:blipFill>
          <a:blip r:embed="rId4"/>
          <a:stretch>
            <a:fillRect/>
          </a:stretch>
        </p:blipFill>
        <p:spPr>
          <a:xfrm>
            <a:off x="1905000" y="5257800"/>
            <a:ext cx="1454151" cy="727076"/>
          </a:xfrm>
          <a:prstGeom prst="rect">
            <a:avLst/>
          </a:prstGeom>
        </p:spPr>
      </p:pic>
      <p:pic>
        <p:nvPicPr>
          <p:cNvPr id="11" name="Picture 10">
            <a:extLst>
              <a:ext uri="{FF2B5EF4-FFF2-40B4-BE49-F238E27FC236}">
                <a16:creationId xmlns:a16="http://schemas.microsoft.com/office/drawing/2014/main" id="{7E604E7C-D1FD-4089-ABCD-7CA13508F685}"/>
              </a:ext>
            </a:extLst>
          </p:cNvPr>
          <p:cNvPicPr>
            <a:picLocks noChangeAspect="1"/>
          </p:cNvPicPr>
          <p:nvPr/>
        </p:nvPicPr>
        <p:blipFill>
          <a:blip r:embed="rId4"/>
          <a:stretch>
            <a:fillRect/>
          </a:stretch>
        </p:blipFill>
        <p:spPr>
          <a:xfrm>
            <a:off x="6019800" y="5334000"/>
            <a:ext cx="1454151" cy="727076"/>
          </a:xfrm>
          <a:prstGeom prst="rect">
            <a:avLst/>
          </a:prstGeom>
        </p:spPr>
      </p:pic>
      <p:cxnSp>
        <p:nvCxnSpPr>
          <p:cNvPr id="12" name="Straight Connector 11">
            <a:extLst>
              <a:ext uri="{FF2B5EF4-FFF2-40B4-BE49-F238E27FC236}">
                <a16:creationId xmlns:a16="http://schemas.microsoft.com/office/drawing/2014/main" id="{9A02A474-BF14-4F17-8303-7CFDA1A7A125}"/>
              </a:ext>
            </a:extLst>
          </p:cNvPr>
          <p:cNvCxnSpPr/>
          <p:nvPr/>
        </p:nvCxnSpPr>
        <p:spPr>
          <a:xfrm>
            <a:off x="3276600" y="603832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13" name="Straight Arrow Connector 12">
            <a:extLst>
              <a:ext uri="{FF2B5EF4-FFF2-40B4-BE49-F238E27FC236}">
                <a16:creationId xmlns:a16="http://schemas.microsoft.com/office/drawing/2014/main" id="{5B1FD0FB-079D-4BF0-AB4F-71145164A1ED}"/>
              </a:ext>
            </a:extLst>
          </p:cNvPr>
          <p:cNvCxnSpPr/>
          <p:nvPr/>
        </p:nvCxnSpPr>
        <p:spPr>
          <a:xfrm flipH="1">
            <a:off x="1981200" y="6096000"/>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1E9687A-CA49-4824-8522-71A1D1DFE639}"/>
              </a:ext>
            </a:extLst>
          </p:cNvPr>
          <p:cNvSpPr txBox="1"/>
          <p:nvPr/>
        </p:nvSpPr>
        <p:spPr>
          <a:xfrm>
            <a:off x="609600" y="6396335"/>
            <a:ext cx="1723549" cy="461665"/>
          </a:xfrm>
          <a:prstGeom prst="rect">
            <a:avLst/>
          </a:prstGeom>
          <a:noFill/>
        </p:spPr>
        <p:txBody>
          <a:bodyPr wrap="non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Vạch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mốc</a:t>
            </a:r>
            <a:r>
              <a:rPr lang="en-US" sz="2400" b="1" dirty="0">
                <a:solidFill>
                  <a:prstClr val="black"/>
                </a:solidFill>
                <a:latin typeface="Times New Roman" panose="02020603050405020304" pitchFamily="18" charset="0"/>
                <a:cs typeface="Times New Roman" panose="02020603050405020304" pitchFamily="18" charset="0"/>
              </a:rPr>
              <a:t> 1</a:t>
            </a:r>
          </a:p>
        </p:txBody>
      </p:sp>
      <p:cxnSp>
        <p:nvCxnSpPr>
          <p:cNvPr id="16" name="Straight Connector 15">
            <a:extLst>
              <a:ext uri="{FF2B5EF4-FFF2-40B4-BE49-F238E27FC236}">
                <a16:creationId xmlns:a16="http://schemas.microsoft.com/office/drawing/2014/main" id="{F542B7F2-B3E6-4A91-A031-7EA94D1DF82F}"/>
              </a:ext>
            </a:extLst>
          </p:cNvPr>
          <p:cNvCxnSpPr/>
          <p:nvPr/>
        </p:nvCxnSpPr>
        <p:spPr>
          <a:xfrm>
            <a:off x="7467600" y="603832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6C34D8B2-0016-41A5-934E-C4E1729F4346}"/>
              </a:ext>
            </a:extLst>
          </p:cNvPr>
          <p:cNvCxnSpPr>
            <a:cxnSpLocks/>
          </p:cNvCxnSpPr>
          <p:nvPr/>
        </p:nvCxnSpPr>
        <p:spPr>
          <a:xfrm>
            <a:off x="7467600" y="6096000"/>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AB42393-6BF1-4C5B-830E-5A989E493CC6}"/>
              </a:ext>
            </a:extLst>
          </p:cNvPr>
          <p:cNvSpPr txBox="1"/>
          <p:nvPr/>
        </p:nvSpPr>
        <p:spPr>
          <a:xfrm>
            <a:off x="7420451" y="6396335"/>
            <a:ext cx="1723549" cy="461665"/>
          </a:xfrm>
          <a:prstGeom prst="rect">
            <a:avLst/>
          </a:prstGeom>
          <a:noFill/>
        </p:spPr>
        <p:txBody>
          <a:bodyPr wrap="none" rtlCol="0">
            <a:spAutoFit/>
          </a:bodyPr>
          <a:lstStyle/>
          <a:p>
            <a:r>
              <a:rPr lang="en-US" sz="2400" b="1" dirty="0" err="1">
                <a:solidFill>
                  <a:prstClr val="black"/>
                </a:solidFill>
                <a:latin typeface="Times New Roman" panose="02020603050405020304" pitchFamily="18" charset="0"/>
                <a:cs typeface="Times New Roman" panose="02020603050405020304" pitchFamily="18" charset="0"/>
              </a:rPr>
              <a:t>Vạch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mốc</a:t>
            </a:r>
            <a:r>
              <a:rPr lang="en-US" sz="2400" b="1" dirty="0">
                <a:solidFill>
                  <a:prstClr val="black"/>
                </a:solidFill>
                <a:latin typeface="Times New Roman" panose="02020603050405020304" pitchFamily="18" charset="0"/>
                <a:cs typeface="Times New Roman" panose="02020603050405020304" pitchFamily="18" charset="0"/>
              </a:rPr>
              <a:t> 2</a:t>
            </a:r>
          </a:p>
        </p:txBody>
      </p:sp>
      <p:cxnSp>
        <p:nvCxnSpPr>
          <p:cNvPr id="19" name="Straight Arrow Connector 18">
            <a:extLst>
              <a:ext uri="{FF2B5EF4-FFF2-40B4-BE49-F238E27FC236}">
                <a16:creationId xmlns:a16="http://schemas.microsoft.com/office/drawing/2014/main" id="{EC5AD21A-FFE9-453D-AF5E-652F5FF1E98D}"/>
              </a:ext>
            </a:extLst>
          </p:cNvPr>
          <p:cNvCxnSpPr/>
          <p:nvPr/>
        </p:nvCxnSpPr>
        <p:spPr>
          <a:xfrm>
            <a:off x="3276600" y="647700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35AFF89-42A8-455B-9FB4-0FC00C2B9F9A}"/>
              </a:ext>
            </a:extLst>
          </p:cNvPr>
          <p:cNvSpPr txBox="1"/>
          <p:nvPr/>
        </p:nvSpPr>
        <p:spPr>
          <a:xfrm>
            <a:off x="4953000" y="6172200"/>
            <a:ext cx="385042" cy="523220"/>
          </a:xfrm>
          <a:prstGeom prst="rect">
            <a:avLst/>
          </a:prstGeom>
          <a:solidFill>
            <a:schemeClr val="bg1"/>
          </a:solidFill>
        </p:spPr>
        <p:txBody>
          <a:bodyPr wrap="non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238747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ppt_x"/>
                                          </p:val>
                                        </p:tav>
                                        <p:tav tm="100000">
                                          <p:val>
                                            <p:strVal val="#ppt_x"/>
                                          </p:val>
                                        </p:tav>
                                      </p:tavLst>
                                    </p:anim>
                                    <p:anim calcmode="lin" valueType="num">
                                      <p:cBhvr additive="base">
                                        <p:cTn id="13"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plus(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7" presetClass="entr" presetSubtype="4"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0" fill="hold"/>
                                        <p:tgtEl>
                                          <p:spTgt spid="16"/>
                                        </p:tgtEl>
                                        <p:attrNameLst>
                                          <p:attrName>ppt_x</p:attrName>
                                        </p:attrNameLst>
                                      </p:cBhvr>
                                      <p:tavLst>
                                        <p:tav tm="0">
                                          <p:val>
                                            <p:strVal val="#ppt_x"/>
                                          </p:val>
                                        </p:tav>
                                        <p:tav tm="100000">
                                          <p:val>
                                            <p:strVal val="#ppt_x"/>
                                          </p:val>
                                        </p:tav>
                                      </p:tavLst>
                                    </p:anim>
                                    <p:anim calcmode="lin" valueType="num">
                                      <p:cBhvr additive="base">
                                        <p:cTn id="61"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Horizontal)">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1000" fill="hold"/>
                                        <p:tgtEl>
                                          <p:spTgt spid="19"/>
                                        </p:tgtEl>
                                        <p:attrNameLst>
                                          <p:attrName>ppt_w</p:attrName>
                                        </p:attrNameLst>
                                      </p:cBhvr>
                                      <p:tavLst>
                                        <p:tav tm="0">
                                          <p:val>
                                            <p:strVal val="#ppt_w*0.70"/>
                                          </p:val>
                                        </p:tav>
                                        <p:tav tm="100000">
                                          <p:val>
                                            <p:strVal val="#ppt_w"/>
                                          </p:val>
                                        </p:tav>
                                      </p:tavLst>
                                    </p:anim>
                                    <p:anim calcmode="lin" valueType="num">
                                      <p:cBhvr>
                                        <p:cTn id="77" dur="1000" fill="hold"/>
                                        <p:tgtEl>
                                          <p:spTgt spid="19"/>
                                        </p:tgtEl>
                                        <p:attrNameLst>
                                          <p:attrName>ppt_h</p:attrName>
                                        </p:attrNameLst>
                                      </p:cBhvr>
                                      <p:tavLst>
                                        <p:tav tm="0">
                                          <p:val>
                                            <p:strVal val="#ppt_h"/>
                                          </p:val>
                                        </p:tav>
                                        <p:tav tm="100000">
                                          <p:val>
                                            <p:strVal val="#ppt_h"/>
                                          </p:val>
                                        </p:tav>
                                      </p:tavLst>
                                    </p:anim>
                                    <p:animEffect transition="in" filter="fade">
                                      <p:cBhvr>
                                        <p:cTn id="78" dur="1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strips(downLeft)">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14" grpId="0"/>
      <p:bldP spid="18"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81000"/>
            <a:ext cx="1633782" cy="579646"/>
          </a:xfrm>
          <a:prstGeom prst="rect">
            <a:avLst/>
          </a:prstGeom>
        </p:spPr>
        <p:txBody>
          <a:bodyPr wrap="none">
            <a:spAutoFit/>
          </a:bodyPr>
          <a:lstStyle/>
          <a:p>
            <a:pPr algn="ctr">
              <a:lnSpc>
                <a:spcPts val="3797"/>
              </a:lnSpc>
              <a:spcBef>
                <a:spcPct val="0"/>
              </a:spcBef>
            </a:pPr>
            <a:r>
              <a:rPr lang="en-US" sz="3600" dirty="0" err="1">
                <a:solidFill>
                  <a:srgbClr val="000000"/>
                </a:solidFill>
                <a:latin typeface="Times New Roman" pitchFamily="18" charset="0"/>
                <a:cs typeface="Times New Roman" pitchFamily="18" charset="0"/>
              </a:rPr>
              <a:t>Tóm</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tắt</a:t>
            </a:r>
            <a:endParaRPr lang="en-US" sz="3600" dirty="0">
              <a:solidFill>
                <a:srgbClr val="00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E6EB95C6-B5D9-42B9-A6AB-12F11FAFF7AB}"/>
              </a:ext>
            </a:extLst>
          </p:cNvPr>
          <p:cNvSpPr/>
          <p:nvPr/>
        </p:nvSpPr>
        <p:spPr>
          <a:xfrm>
            <a:off x="2286000" y="379318"/>
            <a:ext cx="6553200" cy="1415131"/>
          </a:xfrm>
          <a:prstGeom prst="rect">
            <a:avLst/>
          </a:prstGeom>
        </p:spPr>
        <p:txBody>
          <a:bodyPr wrap="square" anchor="ctr">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r>
              <a:rPr lang="vi-VN" sz="2800" dirty="0">
                <a:solidFill>
                  <a:srgbClr val="000000"/>
                </a:solidFill>
                <a:latin typeface="Times New Roman" pitchFamily="18" charset="0"/>
                <a:ea typeface="Calibri" panose="020F0502020204030204" pitchFamily="34" charset="0"/>
                <a:cs typeface="Times New Roman" pitchFamily="18" charset="0"/>
              </a:rPr>
              <a:t> ; </a:t>
            </a:r>
            <a:r>
              <a:rPr lang="en-US" sz="2800" dirty="0">
                <a:solidFill>
                  <a:srgbClr val="000000"/>
                </a:solidFill>
                <a:latin typeface="Times New Roman" pitchFamily="18" charset="0"/>
                <a:ea typeface="Calibri" panose="020F0502020204030204" pitchFamily="34" charset="0"/>
                <a:cs typeface="Times New Roman" pitchFamily="18" charset="0"/>
              </a:rPr>
              <a:t>t = 0,35s</a:t>
            </a:r>
            <a:endParaRPr lang="en-US" sz="2000" dirty="0">
              <a:solidFill>
                <a:prstClr val="black"/>
              </a:solidFill>
              <a:latin typeface="Times New Roman" pitchFamily="18" charset="0"/>
              <a:ea typeface="Calibri" panose="020F0502020204030204" pitchFamily="34" charset="0"/>
              <a:cs typeface="Times New Roman" pitchFamily="18" charset="0"/>
            </a:endParaRPr>
          </a:p>
          <a:p>
            <a:pPr>
              <a:lnSpc>
                <a:spcPct val="107000"/>
              </a:lnSpc>
            </a:pPr>
            <a:r>
              <a:rPr lang="en-US" sz="2800" dirty="0">
                <a:solidFill>
                  <a:srgbClr val="000000"/>
                </a:solidFill>
                <a:latin typeface="Times New Roman" pitchFamily="18" charset="0"/>
                <a:ea typeface="Calibri" panose="020F0502020204030204" pitchFamily="34" charset="0"/>
                <a:cs typeface="Times New Roman" pitchFamily="18" charset="0"/>
              </a:rPr>
              <a:t>a. v = ?</a:t>
            </a:r>
            <a:endParaRPr lang="en-US" sz="2000" dirty="0">
              <a:solidFill>
                <a:prstClr val="black"/>
              </a:solidFill>
              <a:latin typeface="Times New Roman" pitchFamily="18" charset="0"/>
              <a:ea typeface="Calibri" panose="020F0502020204030204" pitchFamily="34" charset="0"/>
              <a:cs typeface="Times New Roman" pitchFamily="18" charset="0"/>
            </a:endParaRPr>
          </a:p>
          <a:p>
            <a:r>
              <a:rPr lang="en-US" sz="2800" dirty="0">
                <a:solidFill>
                  <a:srgbClr val="000000"/>
                </a:solidFill>
                <a:latin typeface="Times New Roman" pitchFamily="18" charset="0"/>
                <a:ea typeface="Calibri" panose="020F0502020204030204" pitchFamily="34" charset="0"/>
                <a:cs typeface="Times New Roman" pitchFamily="18" charset="0"/>
              </a:rPr>
              <a:t>b. </a:t>
            </a:r>
            <a:r>
              <a:rPr lang="en-US" sz="2800" dirty="0" err="1">
                <a:solidFill>
                  <a:srgbClr val="000000"/>
                </a:solidFill>
                <a:latin typeface="Times New Roman" pitchFamily="18" charset="0"/>
                <a:ea typeface="Calibri" panose="020F0502020204030204" pitchFamily="34" charset="0"/>
                <a:cs typeface="Times New Roman" pitchFamily="18" charset="0"/>
              </a:rPr>
              <a:t>Có</a:t>
            </a:r>
            <a:r>
              <a:rPr lang="en-US" sz="2800" dirty="0">
                <a:solidFill>
                  <a:srgbClr val="000000"/>
                </a:solidFill>
                <a:latin typeface="Times New Roman" pitchFamily="18" charset="0"/>
                <a:ea typeface="Calibri" panose="020F0502020204030204" pitchFamily="34" charset="0"/>
                <a:cs typeface="Times New Roman" pitchFamily="18" charset="0"/>
              </a:rPr>
              <a:t> </a:t>
            </a:r>
            <a:r>
              <a:rPr lang="en-US" sz="2800" dirty="0" err="1">
                <a:solidFill>
                  <a:srgbClr val="000000"/>
                </a:solidFill>
                <a:latin typeface="Times New Roman" pitchFamily="18" charset="0"/>
                <a:ea typeface="Calibri" panose="020F0502020204030204" pitchFamily="34" charset="0"/>
                <a:cs typeface="Times New Roman" pitchFamily="18" charset="0"/>
              </a:rPr>
              <a:t>vượt</a:t>
            </a:r>
            <a:r>
              <a:rPr lang="en-US" sz="2800" dirty="0">
                <a:solidFill>
                  <a:srgbClr val="000000"/>
                </a:solidFill>
                <a:latin typeface="Times New Roman" pitchFamily="18" charset="0"/>
                <a:ea typeface="Calibri" panose="020F0502020204030204" pitchFamily="34" charset="0"/>
                <a:cs typeface="Times New Roman" pitchFamily="18" charset="0"/>
              </a:rPr>
              <a:t> </a:t>
            </a:r>
            <a:r>
              <a:rPr lang="en-US" sz="2800" dirty="0" err="1">
                <a:solidFill>
                  <a:srgbClr val="000000"/>
                </a:solidFill>
                <a:latin typeface="Times New Roman" pitchFamily="18" charset="0"/>
                <a:ea typeface="Calibri" panose="020F0502020204030204" pitchFamily="34" charset="0"/>
                <a:cs typeface="Times New Roman" pitchFamily="18" charset="0"/>
              </a:rPr>
              <a:t>quá</a:t>
            </a:r>
            <a:r>
              <a:rPr lang="en-US" sz="2800" dirty="0">
                <a:solidFill>
                  <a:srgbClr val="000000"/>
                </a:solidFill>
                <a:latin typeface="Times New Roman" pitchFamily="18" charset="0"/>
                <a:ea typeface="Calibri" panose="020F0502020204030204" pitchFamily="34" charset="0"/>
                <a:cs typeface="Times New Roman" pitchFamily="18" charset="0"/>
              </a:rPr>
              <a:t> </a:t>
            </a:r>
            <a:r>
              <a:rPr lang="en-US" sz="2800" dirty="0" err="1">
                <a:solidFill>
                  <a:srgbClr val="000000"/>
                </a:solidFill>
                <a:latin typeface="Times New Roman" pitchFamily="18" charset="0"/>
                <a:ea typeface="Calibri" panose="020F0502020204030204" pitchFamily="34" charset="0"/>
                <a:cs typeface="Times New Roman" pitchFamily="18" charset="0"/>
              </a:rPr>
              <a:t>tốc</a:t>
            </a:r>
            <a:r>
              <a:rPr lang="en-US" sz="2800" dirty="0">
                <a:solidFill>
                  <a:srgbClr val="000000"/>
                </a:solidFill>
                <a:latin typeface="Times New Roman" pitchFamily="18" charset="0"/>
                <a:ea typeface="Calibri" panose="020F0502020204030204" pitchFamily="34" charset="0"/>
                <a:cs typeface="Times New Roman" pitchFamily="18" charset="0"/>
              </a:rPr>
              <a:t>   </a:t>
            </a:r>
            <a:r>
              <a:rPr lang="en-US" sz="2800" dirty="0" err="1">
                <a:solidFill>
                  <a:srgbClr val="000000"/>
                </a:solidFill>
                <a:latin typeface="Times New Roman" pitchFamily="18" charset="0"/>
                <a:ea typeface="Calibri" panose="020F0502020204030204" pitchFamily="34" charset="0"/>
                <a:cs typeface="Times New Roman" pitchFamily="18" charset="0"/>
              </a:rPr>
              <a:t>độ</a:t>
            </a:r>
            <a:r>
              <a:rPr lang="en-US" sz="2800" dirty="0">
                <a:solidFill>
                  <a:srgbClr val="000000"/>
                </a:solidFill>
                <a:latin typeface="Times New Roman" pitchFamily="18" charset="0"/>
                <a:ea typeface="Calibri" panose="020F0502020204030204" pitchFamily="34" charset="0"/>
                <a:cs typeface="Times New Roman" pitchFamily="18" charset="0"/>
              </a:rPr>
              <a:t> 60 km/h </a:t>
            </a:r>
            <a:r>
              <a:rPr lang="en-US" sz="2800" dirty="0" err="1">
                <a:solidFill>
                  <a:srgbClr val="000000"/>
                </a:solidFill>
                <a:latin typeface="Times New Roman" pitchFamily="18" charset="0"/>
                <a:ea typeface="Calibri" panose="020F0502020204030204" pitchFamily="34" charset="0"/>
                <a:cs typeface="Times New Roman" pitchFamily="18" charset="0"/>
              </a:rPr>
              <a:t>không</a:t>
            </a:r>
            <a:r>
              <a:rPr lang="en-US" sz="2800" dirty="0">
                <a:solidFill>
                  <a:srgbClr val="000000"/>
                </a:solidFill>
                <a:latin typeface="Times New Roman" pitchFamily="18" charset="0"/>
                <a:ea typeface="Calibri" panose="020F0502020204030204" pitchFamily="34"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
        <p:nvSpPr>
          <p:cNvPr id="5" name="TextBox 15"/>
          <p:cNvSpPr txBox="1"/>
          <p:nvPr/>
        </p:nvSpPr>
        <p:spPr>
          <a:xfrm>
            <a:off x="685800" y="1600200"/>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Times New Roman" pitchFamily="18" charset="0"/>
                <a:cs typeface="Times New Roman" pitchFamily="18" charset="0"/>
              </a:rPr>
              <a:t>Giải</a:t>
            </a:r>
            <a:endParaRPr lang="en-US" sz="3200" dirty="0">
              <a:solidFill>
                <a:srgbClr val="000000"/>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24EC3693-8A2C-48B8-8256-6CF9F1154564}"/>
              </a:ext>
            </a:extLst>
          </p:cNvPr>
          <p:cNvSpPr/>
          <p:nvPr/>
        </p:nvSpPr>
        <p:spPr>
          <a:xfrm>
            <a:off x="2057400" y="1676400"/>
            <a:ext cx="2863284" cy="530594"/>
          </a:xfrm>
          <a:prstGeom prst="rect">
            <a:avLst/>
          </a:prstGeom>
        </p:spPr>
        <p:txBody>
          <a:bodyPr wrap="none">
            <a:spAutoFit/>
          </a:bodyPr>
          <a:lstStyle/>
          <a:p>
            <a:pPr>
              <a:lnSpc>
                <a:spcPct val="107000"/>
              </a:lnSpc>
              <a:spcBef>
                <a:spcPts val="600"/>
              </a:spcBef>
              <a:spcAft>
                <a:spcPts val="6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85A19C4-D97B-406C-B1D1-3C5B6201591A}"/>
              </a:ext>
            </a:extLst>
          </p:cNvPr>
          <p:cNvPicPr>
            <a:picLocks noChangeAspect="1"/>
          </p:cNvPicPr>
          <p:nvPr/>
        </p:nvPicPr>
        <p:blipFill>
          <a:blip r:embed="rId2" cstate="print"/>
          <a:stretch>
            <a:fillRect/>
          </a:stretch>
        </p:blipFill>
        <p:spPr>
          <a:xfrm>
            <a:off x="838200" y="2286000"/>
            <a:ext cx="1088412" cy="824338"/>
          </a:xfrm>
          <a:prstGeom prst="rect">
            <a:avLst/>
          </a:prstGeom>
        </p:spPr>
      </p:pic>
      <p:sp>
        <p:nvSpPr>
          <p:cNvPr id="8" name="TextBox 7">
            <a:extLst>
              <a:ext uri="{FF2B5EF4-FFF2-40B4-BE49-F238E27FC236}">
                <a16:creationId xmlns:a16="http://schemas.microsoft.com/office/drawing/2014/main" id="{2D66B12F-65DE-4F33-A589-1401282C337E}"/>
              </a:ext>
            </a:extLst>
          </p:cNvPr>
          <p:cNvSpPr txBox="1"/>
          <p:nvPr/>
        </p:nvSpPr>
        <p:spPr>
          <a:xfrm>
            <a:off x="2438400" y="2209800"/>
            <a:ext cx="949032" cy="954107"/>
          </a:xfrm>
          <a:prstGeom prst="rect">
            <a:avLst/>
          </a:prstGeom>
          <a:noFill/>
        </p:spPr>
        <p:txBody>
          <a:bodyPr wrap="square" rtlCol="0">
            <a:spAutoFit/>
          </a:bodyPr>
          <a:lstStyle/>
          <a:p>
            <a:pPr algn="ctr"/>
            <a:r>
              <a:rPr lang="en-US" sz="2800" dirty="0">
                <a:solidFill>
                  <a:prstClr val="black"/>
                </a:solidFill>
                <a:latin typeface="Times New Roman" pitchFamily="18" charset="0"/>
                <a:cs typeface="Times New Roman" pitchFamily="18" charset="0"/>
              </a:rPr>
              <a:t>5</a:t>
            </a:r>
          </a:p>
          <a:p>
            <a:pPr algn="ctr"/>
            <a:r>
              <a:rPr lang="en-US" sz="2800" dirty="0">
                <a:solidFill>
                  <a:prstClr val="black"/>
                </a:solidFill>
                <a:latin typeface="Times New Roman" pitchFamily="18" charset="0"/>
                <a:cs typeface="Times New Roman" pitchFamily="18" charset="0"/>
              </a:rPr>
              <a:t>0,35</a:t>
            </a:r>
          </a:p>
        </p:txBody>
      </p:sp>
      <p:sp>
        <p:nvSpPr>
          <p:cNvPr id="9" name="TextBox 8">
            <a:extLst>
              <a:ext uri="{FF2B5EF4-FFF2-40B4-BE49-F238E27FC236}">
                <a16:creationId xmlns:a16="http://schemas.microsoft.com/office/drawing/2014/main" id="{435AD6DD-3F00-435F-828D-C36BAA3AD6CD}"/>
              </a:ext>
            </a:extLst>
          </p:cNvPr>
          <p:cNvSpPr txBox="1"/>
          <p:nvPr/>
        </p:nvSpPr>
        <p:spPr>
          <a:xfrm>
            <a:off x="2057400" y="2438400"/>
            <a:ext cx="508101" cy="523220"/>
          </a:xfrm>
          <a:prstGeom prst="rect">
            <a:avLst/>
          </a:prstGeom>
          <a:noFill/>
        </p:spPr>
        <p:txBody>
          <a:bodyPr wrap="square" rtlCol="0">
            <a:spAutoFit/>
          </a:bodyPr>
          <a:lstStyle/>
          <a:p>
            <a:r>
              <a:rPr lang="en-US" sz="2800" b="1" dirty="0">
                <a:solidFill>
                  <a:prstClr val="black"/>
                </a:solidFill>
              </a:rPr>
              <a:t>=</a:t>
            </a:r>
          </a:p>
        </p:txBody>
      </p:sp>
      <p:cxnSp>
        <p:nvCxnSpPr>
          <p:cNvPr id="10" name="Straight Connector 9">
            <a:extLst>
              <a:ext uri="{FF2B5EF4-FFF2-40B4-BE49-F238E27FC236}">
                <a16:creationId xmlns:a16="http://schemas.microsoft.com/office/drawing/2014/main" id="{1EB94F76-BDE2-462F-B504-A388E80F66F5}"/>
              </a:ext>
            </a:extLst>
          </p:cNvPr>
          <p:cNvCxnSpPr>
            <a:cxnSpLocks/>
          </p:cNvCxnSpPr>
          <p:nvPr/>
        </p:nvCxnSpPr>
        <p:spPr>
          <a:xfrm>
            <a:off x="2514600" y="266700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204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352800" y="2362200"/>
            <a:ext cx="1450848" cy="533400"/>
          </a:xfrm>
          <a:prstGeom prst="rect">
            <a:avLst/>
          </a:prstGeom>
          <a:noFill/>
        </p:spPr>
      </p:pic>
      <p:sp>
        <p:nvSpPr>
          <p:cNvPr id="2051" name="Rectangle 3"/>
          <p:cNvSpPr>
            <a:spLocks noChangeArrowheads="1"/>
          </p:cNvSpPr>
          <p:nvPr/>
        </p:nvSpPr>
        <p:spPr bwMode="auto">
          <a:xfrm>
            <a:off x="4800600" y="2286000"/>
            <a:ext cx="105028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pt-BR" sz="3200" dirty="0">
                <a:solidFill>
                  <a:prstClr val="black"/>
                </a:solidFill>
                <a:latin typeface="Times New Roman" pitchFamily="18" charset="0"/>
                <a:ea typeface="Calibri" pitchFamily="34" charset="0"/>
                <a:cs typeface="Times New Roman" pitchFamily="18" charset="0"/>
              </a:rPr>
              <a:t>(m/s)</a:t>
            </a:r>
            <a:endParaRPr lang="pt-BR" sz="3200" dirty="0">
              <a:solidFill>
                <a:prstClr val="black"/>
              </a:solidFill>
              <a:latin typeface="Arial" pitchFamily="34" charset="0"/>
              <a:cs typeface="Arial" pitchFamily="34" charset="0"/>
            </a:endParaRPr>
          </a:p>
        </p:txBody>
      </p:sp>
      <p:sp>
        <p:nvSpPr>
          <p:cNvPr id="16" name="Rectangle 15">
            <a:extLst>
              <a:ext uri="{FF2B5EF4-FFF2-40B4-BE49-F238E27FC236}">
                <a16:creationId xmlns:a16="http://schemas.microsoft.com/office/drawing/2014/main" id="{94ED5476-7815-415E-9AD8-5E404776D043}"/>
              </a:ext>
            </a:extLst>
          </p:cNvPr>
          <p:cNvSpPr/>
          <p:nvPr/>
        </p:nvSpPr>
        <p:spPr>
          <a:xfrm>
            <a:off x="685800" y="3276600"/>
            <a:ext cx="564578"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dirty="0">
              <a:solidFill>
                <a:prstClr val="black"/>
              </a:solidFill>
            </a:endParaRPr>
          </a:p>
        </p:txBody>
      </p:sp>
      <p:sp>
        <p:nvSpPr>
          <p:cNvPr id="17" name="Rectangle 16">
            <a:extLst>
              <a:ext uri="{FF2B5EF4-FFF2-40B4-BE49-F238E27FC236}">
                <a16:creationId xmlns:a16="http://schemas.microsoft.com/office/drawing/2014/main" id="{D362EBA9-633E-46A5-916C-DA5E00FE3B33}"/>
              </a:ext>
            </a:extLst>
          </p:cNvPr>
          <p:cNvSpPr/>
          <p:nvPr/>
        </p:nvSpPr>
        <p:spPr>
          <a:xfrm>
            <a:off x="1676400" y="1676400"/>
            <a:ext cx="587702" cy="553357"/>
          </a:xfrm>
          <a:prstGeom prst="rect">
            <a:avLst/>
          </a:prstGeom>
        </p:spPr>
        <p:txBody>
          <a:bodyPr wrap="square">
            <a:spAutoFit/>
          </a:bodyPr>
          <a:lstStyle/>
          <a:p>
            <a:pPr>
              <a:lnSpc>
                <a:spcPct val="107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sp>
        <p:nvSpPr>
          <p:cNvPr id="18" name="Rectangle 17">
            <a:extLst>
              <a:ext uri="{FF2B5EF4-FFF2-40B4-BE49-F238E27FC236}">
                <a16:creationId xmlns:a16="http://schemas.microsoft.com/office/drawing/2014/main" id="{97028B00-54F3-4A4B-BE60-A2B597B54335}"/>
              </a:ext>
            </a:extLst>
          </p:cNvPr>
          <p:cNvSpPr/>
          <p:nvPr/>
        </p:nvSpPr>
        <p:spPr>
          <a:xfrm>
            <a:off x="1143000" y="3276600"/>
            <a:ext cx="5766322" cy="655885"/>
          </a:xfrm>
          <a:prstGeom prst="rect">
            <a:avLst/>
          </a:prstGeom>
        </p:spPr>
        <p:txBody>
          <a:bodyPr wrap="none">
            <a:spAutoFit/>
          </a:bodyPr>
          <a:lstStyle/>
          <a:p>
            <a:pPr>
              <a:lnSpc>
                <a:spcPct val="107000"/>
              </a:lnSpc>
              <a:spcBef>
                <a:spcPts val="600"/>
              </a:spcBef>
              <a:spcAft>
                <a:spcPts val="600"/>
              </a:spcAft>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14,29 m/s = 51,444 km/h</a:t>
            </a:r>
            <a:endParaRPr lang="en-US" sz="3600" dirty="0">
              <a:solidFill>
                <a:prstClr val="black"/>
              </a:solidFill>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630F3D1C-CAEC-4841-8D4C-FFB06CB6D3E7}"/>
              </a:ext>
            </a:extLst>
          </p:cNvPr>
          <p:cNvSpPr/>
          <p:nvPr/>
        </p:nvSpPr>
        <p:spPr>
          <a:xfrm>
            <a:off x="685800" y="3886200"/>
            <a:ext cx="8229600" cy="1841466"/>
          </a:xfrm>
          <a:prstGeom prst="rect">
            <a:avLst/>
          </a:prstGeom>
        </p:spPr>
        <p:txBody>
          <a:bodyPr wrap="square">
            <a:spAutoFit/>
          </a:bodyPr>
          <a:lstStyle/>
          <a:p>
            <a:pPr>
              <a:lnSpc>
                <a:spcPct val="107000"/>
              </a:lnSpc>
              <a:spcBef>
                <a:spcPts val="600"/>
              </a:spcBef>
              <a:spcAft>
                <a:spcPts val="6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 = 51,444 km/h &lt; 60 km/h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45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nodeType="clickEffect">
                                  <p:stCondLst>
                                    <p:cond delay="0"/>
                                  </p:stCondLst>
                                  <p:childTnLst>
                                    <p:set>
                                      <p:cBhvr>
                                        <p:cTn id="41" dur="1" fill="hold">
                                          <p:stCondLst>
                                            <p:cond delay="0"/>
                                          </p:stCondLst>
                                        </p:cTn>
                                        <p:tgtEl>
                                          <p:spTgt spid="2049"/>
                                        </p:tgtEl>
                                        <p:attrNameLst>
                                          <p:attrName>style.visibility</p:attrName>
                                        </p:attrNameLst>
                                      </p:cBhvr>
                                      <p:to>
                                        <p:strVal val="visible"/>
                                      </p:to>
                                    </p:set>
                                    <p:anim calcmode="lin" valueType="num">
                                      <p:cBhvr additive="base">
                                        <p:cTn id="42" dur="5000" fill="hold"/>
                                        <p:tgtEl>
                                          <p:spTgt spid="2049"/>
                                        </p:tgtEl>
                                        <p:attrNameLst>
                                          <p:attrName>ppt_x</p:attrName>
                                        </p:attrNameLst>
                                      </p:cBhvr>
                                      <p:tavLst>
                                        <p:tav tm="0">
                                          <p:val>
                                            <p:strVal val="#ppt_x"/>
                                          </p:val>
                                        </p:tav>
                                        <p:tav tm="100000">
                                          <p:val>
                                            <p:strVal val="#ppt_x"/>
                                          </p:val>
                                        </p:tav>
                                      </p:tavLst>
                                    </p:anim>
                                    <p:anim calcmode="lin" valueType="num">
                                      <p:cBhvr additive="base">
                                        <p:cTn id="43" dur="5000" fill="hold"/>
                                        <p:tgtEl>
                                          <p:spTgt spid="204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051"/>
                                        </p:tgtEl>
                                        <p:attrNameLst>
                                          <p:attrName>style.visibility</p:attrName>
                                        </p:attrNameLst>
                                      </p:cBhvr>
                                      <p:to>
                                        <p:strVal val="visible"/>
                                      </p:to>
                                    </p:set>
                                    <p:animEffect transition="in" filter="barn(inHorizontal)">
                                      <p:cBhvr>
                                        <p:cTn id="48" dur="500"/>
                                        <p:tgtEl>
                                          <p:spTgt spid="205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2051"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304800"/>
            <a:ext cx="2286000" cy="691023"/>
          </a:xfrm>
          <a:prstGeom prst="rect">
            <a:avLst/>
          </a:prstGeom>
        </p:spPr>
        <p:txBody>
          <a:bodyPr wrap="square">
            <a:spAutoFit/>
          </a:bodyPr>
          <a:lstStyle/>
          <a:p>
            <a:pPr algn="ctr" defTabSz="457200">
              <a:lnSpc>
                <a:spcPts val="5110"/>
              </a:lnSpc>
            </a:pPr>
            <a:r>
              <a:rPr lang="en-US" sz="3600" b="1" dirty="0" err="1">
                <a:solidFill>
                  <a:srgbClr val="000000"/>
                </a:solidFill>
                <a:latin typeface="Times New Roman" pitchFamily="18" charset="0"/>
                <a:cs typeface="Times New Roman" pitchFamily="18" charset="0"/>
              </a:rPr>
              <a:t>Bài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2</a:t>
            </a:r>
          </a:p>
        </p:txBody>
      </p:sp>
      <p:sp>
        <p:nvSpPr>
          <p:cNvPr id="4" name="Rectangle 3">
            <a:extLst>
              <a:ext uri="{FF2B5EF4-FFF2-40B4-BE49-F238E27FC236}">
                <a16:creationId xmlns:a16="http://schemas.microsoft.com/office/drawing/2014/main" id="{00C28FE1-5E19-4BE4-8C70-2578E0B42C6E}"/>
              </a:ext>
            </a:extLst>
          </p:cNvPr>
          <p:cNvSpPr/>
          <p:nvPr/>
        </p:nvSpPr>
        <p:spPr>
          <a:xfrm>
            <a:off x="381000" y="914400"/>
            <a:ext cx="8458200" cy="1277914"/>
          </a:xfrm>
          <a:prstGeom prst="rect">
            <a:avLst/>
          </a:prstGeom>
        </p:spPr>
        <p:txBody>
          <a:bodyPr wrap="square">
            <a:spAutoFit/>
          </a:bodyPr>
          <a:lstStyle/>
          <a:p>
            <a:pPr algn="ctr">
              <a:lnSpc>
                <a:spcPct val="107000"/>
              </a:lnSpc>
              <a:spcAft>
                <a:spcPts val="800"/>
              </a:spcAft>
            </a:pPr>
            <a:r>
              <a:rPr lang="vi-VN" sz="3600" dirty="0">
                <a:solidFill>
                  <a:prstClr val="black"/>
                </a:solidFill>
                <a:latin typeface="Times New Roman" pitchFamily="18" charset="0"/>
                <a:ea typeface="Arial" panose="020B0604020202020204" pitchFamily="34" charset="0"/>
                <a:cs typeface="Times New Roman" pitchFamily="18" charset="0"/>
              </a:rPr>
              <a:t>M</a:t>
            </a:r>
            <a:r>
              <a:rPr lang="en-US" sz="3600" dirty="0" err="1">
                <a:solidFill>
                  <a:prstClr val="black"/>
                </a:solidFill>
                <a:latin typeface="Times New Roman" pitchFamily="18" charset="0"/>
                <a:ea typeface="Arial" panose="020B0604020202020204" pitchFamily="34" charset="0"/>
                <a:cs typeface="Times New Roman" pitchFamily="18" charset="0"/>
              </a:rPr>
              <a:t>ỗi</a:t>
            </a:r>
            <a:r>
              <a:rPr lang="en-US" sz="3600" dirty="0">
                <a:solidFill>
                  <a:prstClr val="black"/>
                </a:solidFill>
                <a:latin typeface="Times New Roman" pitchFamily="18" charset="0"/>
                <a:ea typeface="Arial" panose="020B0604020202020204" pitchFamily="34" charset="0"/>
                <a:cs typeface="Times New Roman" pitchFamily="18" charset="0"/>
              </a:rPr>
              <a:t> HS </a:t>
            </a:r>
            <a:r>
              <a:rPr lang="en-US" sz="3600" dirty="0" err="1">
                <a:solidFill>
                  <a:prstClr val="black"/>
                </a:solidFill>
                <a:latin typeface="Times New Roman" pitchFamily="18" charset="0"/>
                <a:ea typeface="Arial" panose="020B0604020202020204" pitchFamily="34" charset="0"/>
                <a:cs typeface="Times New Roman" pitchFamily="18" charset="0"/>
              </a:rPr>
              <a:t>tìm</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hiểu</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thông</a:t>
            </a:r>
            <a:r>
              <a:rPr lang="en-US" sz="3600" dirty="0">
                <a:solidFill>
                  <a:prstClr val="black"/>
                </a:solidFill>
                <a:latin typeface="Times New Roman" pitchFamily="18" charset="0"/>
                <a:ea typeface="Arial" panose="020B0604020202020204" pitchFamily="34" charset="0"/>
                <a:cs typeface="Times New Roman" pitchFamily="18" charset="0"/>
              </a:rPr>
              <a:t> tin </a:t>
            </a:r>
            <a:r>
              <a:rPr lang="en-US" sz="3600" dirty="0" err="1">
                <a:solidFill>
                  <a:prstClr val="black"/>
                </a:solidFill>
                <a:latin typeface="Times New Roman" pitchFamily="18" charset="0"/>
                <a:ea typeface="Arial" panose="020B0604020202020204" pitchFamily="34" charset="0"/>
                <a:cs typeface="Times New Roman" pitchFamily="18" charset="0"/>
              </a:rPr>
              <a:t>và</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vận</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dụng</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kiến</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thức</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đã</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học</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để</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hoàn</a:t>
            </a:r>
            <a:r>
              <a:rPr lang="en-US" sz="3600" dirty="0">
                <a:solidFill>
                  <a:prstClr val="black"/>
                </a:solidFill>
                <a:latin typeface="Times New Roman" pitchFamily="18" charset="0"/>
                <a:ea typeface="Arial" panose="020B0604020202020204" pitchFamily="34" charset="0"/>
                <a:cs typeface="Times New Roman" pitchFamily="18" charset="0"/>
              </a:rPr>
              <a:t> </a:t>
            </a:r>
            <a:r>
              <a:rPr lang="en-US" sz="3600" dirty="0" err="1">
                <a:solidFill>
                  <a:prstClr val="black"/>
                </a:solidFill>
                <a:latin typeface="Times New Roman" pitchFamily="18" charset="0"/>
                <a:ea typeface="Arial" panose="020B0604020202020204" pitchFamily="34" charset="0"/>
                <a:cs typeface="Times New Roman" pitchFamily="18" charset="0"/>
              </a:rPr>
              <a:t>thành</a:t>
            </a:r>
            <a:r>
              <a:rPr lang="en-US" sz="3600" dirty="0">
                <a:solidFill>
                  <a:prstClr val="black"/>
                </a:solidFill>
                <a:latin typeface="Times New Roman" pitchFamily="18" charset="0"/>
                <a:ea typeface="Arial" panose="020B0604020202020204" pitchFamily="34" charset="0"/>
                <a:cs typeface="Times New Roman" pitchFamily="18" charset="0"/>
              </a:rPr>
              <a:t> PHT </a:t>
            </a:r>
            <a:r>
              <a:rPr lang="en-US" sz="3600" dirty="0" err="1">
                <a:solidFill>
                  <a:prstClr val="black"/>
                </a:solidFill>
                <a:latin typeface="Times New Roman" pitchFamily="18" charset="0"/>
                <a:ea typeface="Arial" panose="020B0604020202020204" pitchFamily="34" charset="0"/>
                <a:cs typeface="Times New Roman" pitchFamily="18" charset="0"/>
              </a:rPr>
              <a:t>số</a:t>
            </a:r>
            <a:r>
              <a:rPr lang="en-US" sz="3600" dirty="0">
                <a:solidFill>
                  <a:prstClr val="black"/>
                </a:solidFill>
                <a:latin typeface="Times New Roman" pitchFamily="18" charset="0"/>
                <a:ea typeface="Arial" panose="020B0604020202020204" pitchFamily="34" charset="0"/>
                <a:cs typeface="Times New Roman" pitchFamily="18" charset="0"/>
              </a:rPr>
              <a:t> 2.</a:t>
            </a:r>
            <a:endParaRPr lang="en-US" sz="3600" dirty="0">
              <a:solidFill>
                <a:prstClr val="black"/>
              </a:solidFill>
              <a:latin typeface="Times New Roman" pitchFamily="18" charset="0"/>
              <a:ea typeface="Calibri" panose="020F0502020204030204" pitchFamily="34" charset="0"/>
              <a:cs typeface="Times New Roman" pitchFamily="18" charset="0"/>
            </a:endParaRPr>
          </a:p>
        </p:txBody>
      </p:sp>
      <p:sp>
        <p:nvSpPr>
          <p:cNvPr id="5" name="Rectangle 4">
            <a:extLst>
              <a:ext uri="{FF2B5EF4-FFF2-40B4-BE49-F238E27FC236}">
                <a16:creationId xmlns:a16="http://schemas.microsoft.com/office/drawing/2014/main" id="{88C30536-CB75-42A9-90C7-3FA32BF52617}"/>
              </a:ext>
            </a:extLst>
          </p:cNvPr>
          <p:cNvSpPr/>
          <p:nvPr/>
        </p:nvSpPr>
        <p:spPr>
          <a:xfrm>
            <a:off x="0" y="2209800"/>
            <a:ext cx="9144000" cy="3780907"/>
          </a:xfrm>
          <a:prstGeom prst="rect">
            <a:avLst/>
          </a:prstGeom>
        </p:spPr>
        <p:txBody>
          <a:bodyPr wrap="square">
            <a:spAutoFit/>
          </a:bodyPr>
          <a:lstStyle/>
          <a:p>
            <a:pPr algn="ctr">
              <a:lnSpc>
                <a:spcPct val="107000"/>
              </a:lnSpc>
            </a:pPr>
            <a:r>
              <a:rPr lang="en-US" sz="3200" b="1" dirty="0">
                <a:solidFill>
                  <a:prstClr val="black"/>
                </a:solidFill>
                <a:latin typeface="Times New Roman" pitchFamily="18" charset="0"/>
                <a:ea typeface="Calibri" panose="020F0502020204030204" pitchFamily="34" charset="0"/>
                <a:cs typeface="Times New Roman" pitchFamily="18" charset="0"/>
              </a:rPr>
              <a:t>PHIẾU HỌC TẬP</a:t>
            </a:r>
            <a:endParaRPr lang="en-US" sz="3200" dirty="0">
              <a:solidFill>
                <a:prstClr val="black"/>
              </a:solidFill>
              <a:latin typeface="Times New Roman" pitchFamily="18" charset="0"/>
              <a:ea typeface="Calibri" panose="020F0502020204030204" pitchFamily="34" charset="0"/>
              <a:cs typeface="Times New Roman" pitchFamily="18" charset="0"/>
            </a:endParaRPr>
          </a:p>
          <a:p>
            <a:pPr>
              <a:lnSpc>
                <a:spcPct val="107000"/>
              </a:lnSpc>
            </a:pPr>
            <a:r>
              <a:rPr lang="vi-VN" sz="3200" dirty="0">
                <a:solidFill>
                  <a:prstClr val="black"/>
                </a:solidFill>
                <a:latin typeface="Times New Roman" pitchFamily="18" charset="0"/>
                <a:ea typeface="Calibri" panose="020F0502020204030204" pitchFamily="34" charset="0"/>
                <a:cs typeface="Times New Roman" pitchFamily="18" charset="0"/>
              </a:rPr>
              <a:t>      </a:t>
            </a:r>
            <a:r>
              <a:rPr lang="en-US" sz="3200" dirty="0" err="1">
                <a:solidFill>
                  <a:prstClr val="black"/>
                </a:solidFill>
                <a:latin typeface="Times New Roman" pitchFamily="18" charset="0"/>
                <a:ea typeface="Calibri" panose="020F0502020204030204" pitchFamily="34" charset="0"/>
                <a:cs typeface="Times New Roman" pitchFamily="18" charset="0"/>
              </a:rPr>
              <a:t>Họ</a:t>
            </a:r>
            <a:r>
              <a:rPr lang="en-US" sz="3200" dirty="0">
                <a:solidFill>
                  <a:prstClr val="black"/>
                </a:solidFill>
                <a:latin typeface="Times New Roman" pitchFamily="18" charset="0"/>
                <a:ea typeface="Calibri" panose="020F0502020204030204" pitchFamily="34" charset="0"/>
                <a:cs typeface="Times New Roman" pitchFamily="18" charset="0"/>
              </a:rPr>
              <a:t> </a:t>
            </a:r>
            <a:r>
              <a:rPr lang="en-US" sz="3200" dirty="0" err="1">
                <a:solidFill>
                  <a:prstClr val="black"/>
                </a:solidFill>
                <a:latin typeface="Times New Roman" pitchFamily="18" charset="0"/>
                <a:ea typeface="Calibri" panose="020F0502020204030204" pitchFamily="34" charset="0"/>
                <a:cs typeface="Times New Roman" pitchFamily="18" charset="0"/>
              </a:rPr>
              <a:t>và</a:t>
            </a:r>
            <a:r>
              <a:rPr lang="en-US" sz="3200" dirty="0">
                <a:solidFill>
                  <a:prstClr val="black"/>
                </a:solidFill>
                <a:latin typeface="Times New Roman" pitchFamily="18" charset="0"/>
                <a:ea typeface="Calibri" panose="020F0502020204030204" pitchFamily="34" charset="0"/>
                <a:cs typeface="Times New Roman" pitchFamily="18" charset="0"/>
              </a:rPr>
              <a:t> </a:t>
            </a:r>
            <a:r>
              <a:rPr lang="en-US" sz="3200" dirty="0" err="1">
                <a:solidFill>
                  <a:prstClr val="black"/>
                </a:solidFill>
                <a:latin typeface="Times New Roman" pitchFamily="18" charset="0"/>
                <a:ea typeface="Calibri" panose="020F0502020204030204" pitchFamily="34" charset="0"/>
                <a:cs typeface="Times New Roman" pitchFamily="18" charset="0"/>
              </a:rPr>
              <a:t>tên</a:t>
            </a:r>
            <a:r>
              <a:rPr lang="en-US" sz="3200" dirty="0">
                <a:solidFill>
                  <a:prstClr val="black"/>
                </a:solidFill>
                <a:latin typeface="Times New Roman" pitchFamily="18" charset="0"/>
                <a:ea typeface="Calibri" panose="020F0502020204030204" pitchFamily="34" charset="0"/>
                <a:cs typeface="Times New Roman" pitchFamily="18" charset="0"/>
              </a:rPr>
              <a:t>: …………………… </a:t>
            </a:r>
          </a:p>
          <a:p>
            <a:pPr>
              <a:lnSpc>
                <a:spcPct val="107000"/>
              </a:lnSpc>
              <a:spcAft>
                <a:spcPts val="800"/>
              </a:spcAft>
            </a:pPr>
            <a:r>
              <a:rPr lang="vi-VN" sz="3200" dirty="0">
                <a:solidFill>
                  <a:prstClr val="black"/>
                </a:solidFill>
                <a:latin typeface="Times New Roman" pitchFamily="18" charset="0"/>
                <a:ea typeface="Calibri" panose="020F0502020204030204" pitchFamily="34" charset="0"/>
                <a:cs typeface="Times New Roman" pitchFamily="18" charset="0"/>
              </a:rPr>
              <a:t>      </a:t>
            </a:r>
            <a:r>
              <a:rPr lang="en-US" sz="3200" dirty="0" err="1">
                <a:solidFill>
                  <a:prstClr val="black"/>
                </a:solidFill>
                <a:latin typeface="Times New Roman" pitchFamily="18" charset="0"/>
                <a:ea typeface="Calibri" panose="020F0502020204030204" pitchFamily="34" charset="0"/>
                <a:cs typeface="Times New Roman" pitchFamily="18" charset="0"/>
              </a:rPr>
              <a:t>Lớp</a:t>
            </a:r>
            <a:r>
              <a:rPr lang="en-US" sz="3200" dirty="0">
                <a:solidFill>
                  <a:prstClr val="black"/>
                </a:solidFill>
                <a:latin typeface="Times New Roman" pitchFamily="18" charset="0"/>
                <a:ea typeface="Calibri" panose="020F0502020204030204" pitchFamily="34" charset="0"/>
                <a:cs typeface="Times New Roman" pitchFamily="18" charset="0"/>
              </a:rPr>
              <a:t>: ……………………………. </a:t>
            </a:r>
            <a:r>
              <a:rPr lang="vi-VN" sz="3200" dirty="0">
                <a:solidFill>
                  <a:prstClr val="black"/>
                </a:solidFill>
                <a:latin typeface="Times New Roman" pitchFamily="18" charset="0"/>
                <a:ea typeface="Calibri" panose="020F0502020204030204" pitchFamily="34" charset="0"/>
                <a:cs typeface="Times New Roman" pitchFamily="18" charset="0"/>
              </a:rPr>
              <a:t>                                              </a:t>
            </a:r>
            <a:r>
              <a:rPr lang="en-US" sz="3200" dirty="0">
                <a:solidFill>
                  <a:prstClr val="black"/>
                </a:solidFill>
                <a:latin typeface="Times New Roman" pitchFamily="18" charset="0"/>
                <a:ea typeface="Arial" panose="020B0604020202020204" pitchFamily="34" charset="0"/>
                <a:cs typeface="Times New Roman" pitchFamily="18" charset="0"/>
              </a:rPr>
              <a:t>?1 </a:t>
            </a:r>
            <a:r>
              <a:rPr lang="en-US" sz="3200" dirty="0" err="1">
                <a:solidFill>
                  <a:prstClr val="black"/>
                </a:solidFill>
                <a:latin typeface="Times New Roman" pitchFamily="18" charset="0"/>
                <a:ea typeface="Arial" panose="020B0604020202020204" pitchFamily="34" charset="0"/>
                <a:cs typeface="Times New Roman" pitchFamily="18" charset="0"/>
              </a:rPr>
              <a:t>Đo</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tốc</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độ</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chạy</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của</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mình</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bằng</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đồng</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hồ</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bấm</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giây</a:t>
            </a:r>
            <a:r>
              <a:rPr lang="en-US" sz="3200" dirty="0">
                <a:solidFill>
                  <a:prstClr val="black"/>
                </a:solidFill>
                <a:latin typeface="Times New Roman" pitchFamily="18" charset="0"/>
                <a:ea typeface="Arial" panose="020B0604020202020204" pitchFamily="34" charset="0"/>
                <a:cs typeface="Times New Roman" pitchFamily="18" charset="0"/>
              </a:rPr>
              <a:t>?</a:t>
            </a:r>
            <a:r>
              <a:rPr lang="vi-VN" sz="3200" dirty="0">
                <a:solidFill>
                  <a:prstClr val="black"/>
                </a:solidFill>
                <a:latin typeface="Times New Roman" pitchFamily="18" charset="0"/>
                <a:ea typeface="Arial" panose="020B0604020202020204" pitchFamily="34" charset="0"/>
                <a:cs typeface="Times New Roman" pitchFamily="18" charset="0"/>
              </a:rPr>
              <a:t> </a:t>
            </a:r>
            <a:r>
              <a:rPr lang="en-US" sz="3200" dirty="0">
                <a:solidFill>
                  <a:prstClr val="black"/>
                </a:solidFill>
                <a:latin typeface="Times New Roman" pitchFamily="18" charset="0"/>
                <a:ea typeface="Arial" panose="020B0604020202020204" pitchFamily="34" charset="0"/>
                <a:cs typeface="Times New Roman" pitchFamily="18" charset="0"/>
              </a:rPr>
              <a:t>?2 </a:t>
            </a:r>
            <a:r>
              <a:rPr lang="en-US" sz="3200" dirty="0" err="1">
                <a:solidFill>
                  <a:prstClr val="black"/>
                </a:solidFill>
                <a:latin typeface="Times New Roman" pitchFamily="18" charset="0"/>
                <a:ea typeface="Arial" panose="020B0604020202020204" pitchFamily="34" charset="0"/>
                <a:cs typeface="Times New Roman" pitchFamily="18" charset="0"/>
              </a:rPr>
              <a:t>Tìm</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hiểu</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cách</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đo</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tốc</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độ</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bằng</a:t>
            </a:r>
            <a:r>
              <a:rPr lang="en-US" sz="3200" dirty="0">
                <a:solidFill>
                  <a:prstClr val="black"/>
                </a:solidFill>
                <a:latin typeface="Times New Roman" pitchFamily="18" charset="0"/>
                <a:ea typeface="Arial" panose="020B0604020202020204" pitchFamily="34" charset="0"/>
                <a:cs typeface="Times New Roman" pitchFamily="18" charset="0"/>
              </a:rPr>
              <a:t> GPS?</a:t>
            </a:r>
            <a:r>
              <a:rPr lang="vi-VN" sz="3200" dirty="0">
                <a:solidFill>
                  <a:prstClr val="black"/>
                </a:solidFill>
                <a:latin typeface="Times New Roman" pitchFamily="18" charset="0"/>
                <a:ea typeface="Arial" panose="020B0604020202020204" pitchFamily="34" charset="0"/>
                <a:cs typeface="Times New Roman" pitchFamily="18" charset="0"/>
              </a:rPr>
              <a:t>                                          </a:t>
            </a:r>
            <a:r>
              <a:rPr lang="en-US" sz="3200" dirty="0">
                <a:solidFill>
                  <a:prstClr val="black"/>
                </a:solidFill>
                <a:latin typeface="Times New Roman" pitchFamily="18" charset="0"/>
                <a:ea typeface="Arial" panose="020B0604020202020204" pitchFamily="34" charset="0"/>
                <a:cs typeface="Times New Roman" pitchFamily="18" charset="0"/>
              </a:rPr>
              <a:t>?3 </a:t>
            </a:r>
            <a:r>
              <a:rPr lang="en-US" sz="3200" dirty="0" err="1">
                <a:solidFill>
                  <a:prstClr val="black"/>
                </a:solidFill>
                <a:latin typeface="Times New Roman" pitchFamily="18" charset="0"/>
                <a:ea typeface="Arial" panose="020B0604020202020204" pitchFamily="34" charset="0"/>
                <a:cs typeface="Times New Roman" pitchFamily="18" charset="0"/>
              </a:rPr>
              <a:t>Tìm</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hiểu</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cách</a:t>
            </a:r>
            <a:r>
              <a:rPr lang="en-US" sz="3200" dirty="0">
                <a:solidFill>
                  <a:prstClr val="black"/>
                </a:solidFill>
                <a:latin typeface="Times New Roman" pitchFamily="18" charset="0"/>
                <a:ea typeface="Arial" panose="020B0604020202020204" pitchFamily="34" charset="0"/>
                <a:cs typeface="Times New Roman" pitchFamily="18" charset="0"/>
              </a:rPr>
              <a:t> con </a:t>
            </a:r>
            <a:r>
              <a:rPr lang="en-US" sz="3200" dirty="0" err="1">
                <a:solidFill>
                  <a:prstClr val="black"/>
                </a:solidFill>
                <a:latin typeface="Times New Roman" pitchFamily="18" charset="0"/>
                <a:ea typeface="Arial" panose="020B0604020202020204" pitchFamily="34" charset="0"/>
                <a:cs typeface="Times New Roman" pitchFamily="18" charset="0"/>
              </a:rPr>
              <a:t>người</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đo</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tốc</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độ</a:t>
            </a:r>
            <a:r>
              <a:rPr lang="en-US" sz="3200" dirty="0">
                <a:solidFill>
                  <a:prstClr val="black"/>
                </a:solidFill>
                <a:latin typeface="Times New Roman" pitchFamily="18" charset="0"/>
                <a:ea typeface="Arial" panose="020B0604020202020204" pitchFamily="34" charset="0"/>
                <a:cs typeface="Times New Roman" pitchFamily="18" charset="0"/>
              </a:rPr>
              <a:t> bay </a:t>
            </a:r>
            <a:r>
              <a:rPr lang="en-US" sz="3200" dirty="0" err="1">
                <a:solidFill>
                  <a:prstClr val="black"/>
                </a:solidFill>
                <a:latin typeface="Times New Roman" pitchFamily="18" charset="0"/>
                <a:ea typeface="Arial" panose="020B0604020202020204" pitchFamily="34" charset="0"/>
                <a:cs typeface="Times New Roman" pitchFamily="18" charset="0"/>
              </a:rPr>
              <a:t>của</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một</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thiên</a:t>
            </a:r>
            <a:r>
              <a:rPr lang="en-US" sz="3200" dirty="0">
                <a:solidFill>
                  <a:prstClr val="black"/>
                </a:solidFill>
                <a:latin typeface="Times New Roman" pitchFamily="18" charset="0"/>
                <a:ea typeface="Arial" panose="020B0604020202020204" pitchFamily="34" charset="0"/>
                <a:cs typeface="Times New Roman" pitchFamily="18" charset="0"/>
              </a:rPr>
              <a:t> </a:t>
            </a:r>
            <a:r>
              <a:rPr lang="en-US" sz="3200" dirty="0" err="1">
                <a:solidFill>
                  <a:prstClr val="black"/>
                </a:solidFill>
                <a:latin typeface="Times New Roman" pitchFamily="18" charset="0"/>
                <a:ea typeface="Arial" panose="020B0604020202020204" pitchFamily="34" charset="0"/>
                <a:cs typeface="Times New Roman" pitchFamily="18" charset="0"/>
              </a:rPr>
              <a:t>thạch</a:t>
            </a:r>
            <a:r>
              <a:rPr lang="en-US" sz="3200" dirty="0">
                <a:solidFill>
                  <a:prstClr val="black"/>
                </a:solidFill>
                <a:latin typeface="Times New Roman" pitchFamily="18" charset="0"/>
                <a:ea typeface="Arial" panose="020B0604020202020204" pitchFamily="34" charset="0"/>
                <a:cs typeface="Times New Roman" pitchFamily="18" charset="0"/>
              </a:rPr>
              <a:t>?</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61391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81000"/>
            <a:ext cx="8229600" cy="2062103"/>
          </a:xfrm>
          <a:prstGeom prst="rect">
            <a:avLst/>
          </a:prstGeom>
        </p:spPr>
        <p:txBody>
          <a:bodyPr wrap="square">
            <a:spAutoFit/>
          </a:bodyPr>
          <a:lstStyle/>
          <a:p>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1.</a:t>
            </a:r>
            <a:r>
              <a:rPr lang="vi-VN" sz="3200" dirty="0">
                <a:solidFill>
                  <a:prstClr val="black"/>
                </a:solidFill>
                <a:latin typeface="Times New Roman" pitchFamily="18" charset="0"/>
                <a:cs typeface="Times New Roman" pitchFamily="18" charset="0"/>
              </a:rPr>
              <a:t> Trong phòng thí nghiệm, người ta thường sử dụng những dụng cụ đo nào để đo tốc độ của các vật chuyển động nhanh và có kích thước nhỏ?</a:t>
            </a:r>
            <a:endParaRPr lang="en-US" sz="3200" dirty="0">
              <a:solidFill>
                <a:prstClr val="black"/>
              </a:solidFill>
              <a:latin typeface="Times New Roman" pitchFamily="18" charset="0"/>
              <a:cs typeface="Times New Roman" pitchFamily="18" charset="0"/>
            </a:endParaRPr>
          </a:p>
        </p:txBody>
      </p:sp>
      <p:sp>
        <p:nvSpPr>
          <p:cNvPr id="4" name="Rectangle 3"/>
          <p:cNvSpPr/>
          <p:nvPr/>
        </p:nvSpPr>
        <p:spPr>
          <a:xfrm>
            <a:off x="609600" y="2514600"/>
            <a:ext cx="8382000" cy="584775"/>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A. Thước, cổng quang điện và đồng hồ bấm giây</a:t>
            </a:r>
            <a:endParaRPr lang="en-US" sz="3200" dirty="0">
              <a:solidFill>
                <a:prstClr val="black"/>
              </a:solidFill>
              <a:latin typeface="Times New Roman" pitchFamily="18" charset="0"/>
              <a:cs typeface="Times New Roman" pitchFamily="18" charset="0"/>
            </a:endParaRPr>
          </a:p>
        </p:txBody>
      </p:sp>
      <p:sp>
        <p:nvSpPr>
          <p:cNvPr id="5" name="Rectangle 4"/>
          <p:cNvSpPr/>
          <p:nvPr/>
        </p:nvSpPr>
        <p:spPr>
          <a:xfrm>
            <a:off x="685800" y="3124200"/>
            <a:ext cx="8153400" cy="1077218"/>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B. Thước, đồng hồ đo thời gian hiện số kết nối với cổng quang điện</a:t>
            </a:r>
            <a:endParaRPr lang="en-US" sz="3200" dirty="0">
              <a:solidFill>
                <a:prstClr val="black"/>
              </a:solidFill>
              <a:latin typeface="Times New Roman" pitchFamily="18" charset="0"/>
              <a:cs typeface="Times New Roman" pitchFamily="18" charset="0"/>
            </a:endParaRPr>
          </a:p>
        </p:txBody>
      </p:sp>
      <p:sp>
        <p:nvSpPr>
          <p:cNvPr id="6" name="Rectangle 5"/>
          <p:cNvSpPr/>
          <p:nvPr/>
        </p:nvSpPr>
        <p:spPr>
          <a:xfrm>
            <a:off x="685800" y="4191000"/>
            <a:ext cx="7012432"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C. Thước và đồng hồ đo thời gian hiện số</a:t>
            </a:r>
            <a:endParaRPr lang="en-US" sz="3200" dirty="0">
              <a:solidFill>
                <a:prstClr val="black"/>
              </a:solidFill>
              <a:latin typeface="Times New Roman" pitchFamily="18" charset="0"/>
              <a:cs typeface="Times New Roman" pitchFamily="18" charset="0"/>
            </a:endParaRPr>
          </a:p>
        </p:txBody>
      </p:sp>
      <p:sp>
        <p:nvSpPr>
          <p:cNvPr id="7" name="Rectangle 6"/>
          <p:cNvSpPr/>
          <p:nvPr/>
        </p:nvSpPr>
        <p:spPr>
          <a:xfrm>
            <a:off x="838200" y="4876800"/>
            <a:ext cx="7037504"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D. Cổng quang điện và đồng hồ bấm giây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182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4)">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1" nodeType="clickEffect">
                                  <p:stCondLst>
                                    <p:cond delay="0"/>
                                  </p:stCondLst>
                                  <p:childTnLst>
                                    <p:animScale>
                                      <p:cBhvr>
                                        <p:cTn id="32"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1" y="381000"/>
            <a:ext cx="8077200" cy="1077218"/>
          </a:xfrm>
          <a:prstGeom prst="rect">
            <a:avLst/>
          </a:prstGeom>
        </p:spPr>
        <p:txBody>
          <a:bodyPr wrap="square">
            <a:spAutoFit/>
          </a:bodyPr>
          <a:lstStyle/>
          <a:p>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2.</a:t>
            </a:r>
            <a:r>
              <a:rPr lang="vi-VN" sz="3200" dirty="0">
                <a:solidFill>
                  <a:prstClr val="black"/>
                </a:solidFill>
                <a:latin typeface="Times New Roman" pitchFamily="18" charset="0"/>
                <a:cs typeface="Times New Roman" pitchFamily="18" charset="0"/>
              </a:rPr>
              <a:t>Để giúp kiểm tra tốc độ các phương tiện giao thông ta sử dụng</a:t>
            </a:r>
            <a:endParaRPr lang="en-US" sz="3200" dirty="0">
              <a:solidFill>
                <a:prstClr val="black"/>
              </a:solidFill>
              <a:latin typeface="Times New Roman" pitchFamily="18" charset="0"/>
              <a:cs typeface="Times New Roman" pitchFamily="18" charset="0"/>
            </a:endParaRPr>
          </a:p>
        </p:txBody>
      </p:sp>
      <p:sp>
        <p:nvSpPr>
          <p:cNvPr id="4" name="Rectangle 3"/>
          <p:cNvSpPr/>
          <p:nvPr/>
        </p:nvSpPr>
        <p:spPr>
          <a:xfrm>
            <a:off x="762000" y="1447800"/>
            <a:ext cx="3525324" cy="584775"/>
          </a:xfrm>
          <a:prstGeom prst="rect">
            <a:avLst/>
          </a:prstGeom>
        </p:spPr>
        <p:txBody>
          <a:bodyPr wrap="none">
            <a:spAutoFit/>
          </a:bodyPr>
          <a:lstStyle/>
          <a:p>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hồ</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bấm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tay</a:t>
            </a:r>
            <a:endParaRPr lang="en-US" sz="3200" dirty="0">
              <a:solidFill>
                <a:prstClr val="black"/>
              </a:solidFill>
              <a:latin typeface="Times New Roman" pitchFamily="18" charset="0"/>
              <a:cs typeface="Times New Roman" pitchFamily="18" charset="0"/>
            </a:endParaRPr>
          </a:p>
        </p:txBody>
      </p:sp>
      <p:sp>
        <p:nvSpPr>
          <p:cNvPr id="5" name="Rectangle 4"/>
          <p:cNvSpPr/>
          <p:nvPr/>
        </p:nvSpPr>
        <p:spPr>
          <a:xfrm>
            <a:off x="1143000" y="1981200"/>
            <a:ext cx="3422732" cy="584775"/>
          </a:xfrm>
          <a:prstGeom prst="rect">
            <a:avLst/>
          </a:prstGeom>
        </p:spPr>
        <p:txBody>
          <a:bodyPr wrap="none">
            <a:spAutoFit/>
          </a:bodyPr>
          <a:lstStyle/>
          <a:p>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hồ</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hẹn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giờ</a:t>
            </a:r>
            <a:endParaRPr lang="en-US" sz="3200" dirty="0">
              <a:solidFill>
                <a:prstClr val="black"/>
              </a:solidFill>
              <a:latin typeface="Times New Roman" pitchFamily="18" charset="0"/>
              <a:cs typeface="Times New Roman" pitchFamily="18" charset="0"/>
            </a:endParaRPr>
          </a:p>
        </p:txBody>
      </p:sp>
      <p:sp>
        <p:nvSpPr>
          <p:cNvPr id="6" name="Rectangle 5"/>
          <p:cNvSpPr/>
          <p:nvPr/>
        </p:nvSpPr>
        <p:spPr>
          <a:xfrm>
            <a:off x="1600200" y="2514600"/>
            <a:ext cx="4163319"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C. Đồng hồ đo thời gian</a:t>
            </a:r>
            <a:endParaRPr lang="en-US" sz="3200" dirty="0">
              <a:solidFill>
                <a:prstClr val="black"/>
              </a:solidFill>
              <a:latin typeface="Times New Roman" pitchFamily="18" charset="0"/>
              <a:cs typeface="Times New Roman" pitchFamily="18" charset="0"/>
            </a:endParaRPr>
          </a:p>
        </p:txBody>
      </p:sp>
      <p:sp>
        <p:nvSpPr>
          <p:cNvPr id="7" name="Rectangle 6"/>
          <p:cNvSpPr/>
          <p:nvPr/>
        </p:nvSpPr>
        <p:spPr>
          <a:xfrm>
            <a:off x="2209800" y="2971800"/>
            <a:ext cx="4247253"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D. Thiết bị “ bắn tốc độ”</a:t>
            </a:r>
            <a:endParaRPr lang="en-US" sz="3200" dirty="0">
              <a:solidFill>
                <a:prstClr val="black"/>
              </a:solidFill>
              <a:latin typeface="Times New Roman" pitchFamily="18" charset="0"/>
              <a:cs typeface="Times New Roman" pitchFamily="18" charset="0"/>
            </a:endParaRPr>
          </a:p>
        </p:txBody>
      </p:sp>
      <p:sp>
        <p:nvSpPr>
          <p:cNvPr id="8" name="Rectangle 7"/>
          <p:cNvSpPr/>
          <p:nvPr/>
        </p:nvSpPr>
        <p:spPr>
          <a:xfrm>
            <a:off x="685800" y="3581400"/>
            <a:ext cx="8153400" cy="1077218"/>
          </a:xfrm>
          <a:prstGeom prst="rect">
            <a:avLst/>
          </a:prstGeom>
        </p:spPr>
        <p:txBody>
          <a:bodyPr wrap="square">
            <a:spAutoFit/>
          </a:bodyPr>
          <a:lstStyle/>
          <a:p>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3.</a:t>
            </a:r>
            <a:r>
              <a:rPr lang="vi-VN" sz="3200" dirty="0">
                <a:solidFill>
                  <a:prstClr val="black"/>
                </a:solidFill>
                <a:latin typeface="Times New Roman" pitchFamily="18" charset="0"/>
                <a:cs typeface="Times New Roman" pitchFamily="18" charset="0"/>
              </a:rPr>
              <a:t> Để đo thời gian của một vận động viên chạy 400m, loại đồng hồ thích hợp nhất là:</a:t>
            </a:r>
            <a:endParaRPr lang="en-US" sz="3200" dirty="0">
              <a:solidFill>
                <a:prstClr val="black"/>
              </a:solidFill>
              <a:latin typeface="Times New Roman" pitchFamily="18" charset="0"/>
              <a:cs typeface="Times New Roman" pitchFamily="18" charset="0"/>
            </a:endParaRPr>
          </a:p>
        </p:txBody>
      </p:sp>
      <p:sp>
        <p:nvSpPr>
          <p:cNvPr id="9" name="Rectangle 8"/>
          <p:cNvSpPr/>
          <p:nvPr/>
        </p:nvSpPr>
        <p:spPr>
          <a:xfrm>
            <a:off x="990600" y="4648200"/>
            <a:ext cx="3918060"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A. Đồng hồ treo tường</a:t>
            </a:r>
            <a:endParaRPr lang="en-US" sz="3200" dirty="0">
              <a:solidFill>
                <a:prstClr val="black"/>
              </a:solidFill>
              <a:latin typeface="Times New Roman" pitchFamily="18" charset="0"/>
              <a:cs typeface="Times New Roman" pitchFamily="18" charset="0"/>
            </a:endParaRPr>
          </a:p>
        </p:txBody>
      </p:sp>
      <p:sp>
        <p:nvSpPr>
          <p:cNvPr id="10" name="Rectangle 9"/>
          <p:cNvSpPr/>
          <p:nvPr/>
        </p:nvSpPr>
        <p:spPr>
          <a:xfrm>
            <a:off x="5410200" y="4724400"/>
            <a:ext cx="2670924" cy="584775"/>
          </a:xfrm>
          <a:prstGeom prst="rect">
            <a:avLst/>
          </a:prstGeom>
        </p:spPr>
        <p:txBody>
          <a:bodyPr wrap="none">
            <a:spAutoFit/>
          </a:bodyPr>
          <a:lstStyle/>
          <a:p>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hồ</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cát</a:t>
            </a:r>
            <a:endParaRPr lang="en-US" sz="3200" dirty="0">
              <a:solidFill>
                <a:prstClr val="black"/>
              </a:solidFill>
              <a:latin typeface="Times New Roman" pitchFamily="18" charset="0"/>
              <a:cs typeface="Times New Roman" pitchFamily="18" charset="0"/>
            </a:endParaRPr>
          </a:p>
        </p:txBody>
      </p:sp>
      <p:sp>
        <p:nvSpPr>
          <p:cNvPr id="11" name="Rectangle 10"/>
          <p:cNvSpPr/>
          <p:nvPr/>
        </p:nvSpPr>
        <p:spPr>
          <a:xfrm>
            <a:off x="1066800" y="5334000"/>
            <a:ext cx="3389069"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C. Đồng hồ đeo tay</a:t>
            </a:r>
            <a:endParaRPr lang="en-US" sz="3200" dirty="0">
              <a:solidFill>
                <a:prstClr val="black"/>
              </a:solidFill>
              <a:latin typeface="Times New Roman" pitchFamily="18" charset="0"/>
              <a:cs typeface="Times New Roman" pitchFamily="18" charset="0"/>
            </a:endParaRPr>
          </a:p>
        </p:txBody>
      </p:sp>
      <p:sp>
        <p:nvSpPr>
          <p:cNvPr id="12" name="Rectangle 11"/>
          <p:cNvSpPr/>
          <p:nvPr/>
        </p:nvSpPr>
        <p:spPr>
          <a:xfrm>
            <a:off x="5181600" y="5334000"/>
            <a:ext cx="3730508" cy="584775"/>
          </a:xfrm>
          <a:prstGeom prst="rect">
            <a:avLst/>
          </a:prstGeom>
        </p:spPr>
        <p:txBody>
          <a:bodyPr wrap="none">
            <a:spAutoFit/>
          </a:bodyPr>
          <a:lstStyle/>
          <a:p>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hồ</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bấm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giây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994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plus(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down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4)">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1" nodeType="clickEffect">
                                  <p:stCondLst>
                                    <p:cond delay="0"/>
                                  </p:stCondLst>
                                  <p:childTnLst>
                                    <p:animRot by="21600000">
                                      <p:cBhvr>
                                        <p:cTn id="32" dur="2000" fill="hold"/>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plus(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4)">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mph" presetSubtype="0" fill="hold" grpId="1" nodeType="clickEffect">
                                  <p:stCondLst>
                                    <p:cond delay="0"/>
                                  </p:stCondLst>
                                  <p:childTnLst>
                                    <p:animScale>
                                      <p:cBhvr>
                                        <p:cTn id="61"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7" grpId="1"/>
      <p:bldP spid="8" grpId="0"/>
      <p:bldP spid="9" grpId="0"/>
      <p:bldP spid="10" grpId="0"/>
      <p:bldP spid="11" grpId="0"/>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44">
            <a:extLst>
              <a:ext uri="{FF2B5EF4-FFF2-40B4-BE49-F238E27FC236}">
                <a16:creationId xmlns:a16="http://schemas.microsoft.com/office/drawing/2014/main" id="{6D25FEAF-CBF1-482E-B4FD-372BFD35762D}"/>
              </a:ext>
            </a:extLst>
          </p:cNvPr>
          <p:cNvGrpSpPr/>
          <p:nvPr/>
        </p:nvGrpSpPr>
        <p:grpSpPr>
          <a:xfrm>
            <a:off x="2476440" y="109100"/>
            <a:ext cx="1781092" cy="1620000"/>
            <a:chOff x="1659393" y="109100"/>
            <a:chExt cx="2376000" cy="1620000"/>
          </a:xfrm>
          <a:solidFill>
            <a:srgbClr val="FFFF00"/>
          </a:solidFill>
        </p:grpSpPr>
        <p:grpSp>
          <p:nvGrpSpPr>
            <p:cNvPr id="3" name="Group 7">
              <a:extLst>
                <a:ext uri="{FF2B5EF4-FFF2-40B4-BE49-F238E27FC236}">
                  <a16:creationId xmlns:a16="http://schemas.microsoft.com/office/drawing/2014/main"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a16="http://schemas.microsoft.com/office/drawing/2014/main"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7" name="Rounded Rectangle 9">
                <a:extLst>
                  <a:ext uri="{FF2B5EF4-FFF2-40B4-BE49-F238E27FC236}">
                    <a16:creationId xmlns:a16="http://schemas.microsoft.com/office/drawing/2014/main"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grpSp>
        <p:sp>
          <p:nvSpPr>
            <p:cNvPr id="19" name="Hộp Văn bản 18">
              <a:extLst>
                <a:ext uri="{FF2B5EF4-FFF2-40B4-BE49-F238E27FC236}">
                  <a16:creationId xmlns:a16="http://schemas.microsoft.com/office/drawing/2014/main" id="{1B518A2B-F937-44C8-9992-D3593BE5EA1A}"/>
                </a:ext>
              </a:extLst>
            </p:cNvPr>
            <p:cNvSpPr txBox="1"/>
            <p:nvPr/>
          </p:nvSpPr>
          <p:spPr>
            <a:xfrm>
              <a:off x="1796474" y="264991"/>
              <a:ext cx="621397" cy="1277914"/>
            </a:xfrm>
            <a:prstGeom prst="rect">
              <a:avLst/>
            </a:prstGeom>
            <a:grpFill/>
          </p:spPr>
          <p:txBody>
            <a:bodyPr wrap="square">
              <a:spAutoFit/>
            </a:bodyPr>
            <a:lstStyle/>
            <a:p>
              <a:pPr>
                <a:lnSpc>
                  <a:spcPct val="107000"/>
                </a:lnSpc>
                <a:spcAft>
                  <a:spcPts val="800"/>
                </a:spcAft>
                <a:defRPr/>
              </a:pPr>
              <a:r>
                <a:rPr lang="en-US"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lang="en-US" sz="6000" b="1" dirty="0">
                <a:solidFill>
                  <a:prstClr val="black"/>
                </a:solidFill>
                <a:ea typeface="Calibri" panose="020F0502020204030204" pitchFamily="34" charset="0"/>
                <a:cs typeface="Times New Roman" panose="02020603050405020304" pitchFamily="18" charset="0"/>
              </a:endParaRPr>
            </a:p>
          </p:txBody>
        </p:sp>
      </p:grpSp>
      <p:grpSp>
        <p:nvGrpSpPr>
          <p:cNvPr id="4" name="Nhóm 45">
            <a:extLst>
              <a:ext uri="{FF2B5EF4-FFF2-40B4-BE49-F238E27FC236}">
                <a16:creationId xmlns:a16="http://schemas.microsoft.com/office/drawing/2014/main" id="{CFE9366C-CA70-4B38-B4A9-9B9C7A17E8E5}"/>
              </a:ext>
            </a:extLst>
          </p:cNvPr>
          <p:cNvGrpSpPr/>
          <p:nvPr/>
        </p:nvGrpSpPr>
        <p:grpSpPr>
          <a:xfrm>
            <a:off x="2433187" y="2043781"/>
            <a:ext cx="2590800" cy="2618037"/>
            <a:chOff x="1659392" y="2237742"/>
            <a:chExt cx="2374790" cy="2618037"/>
          </a:xfrm>
          <a:solidFill>
            <a:schemeClr val="accent1"/>
          </a:solidFill>
        </p:grpSpPr>
        <p:grpSp>
          <p:nvGrpSpPr>
            <p:cNvPr id="5" name="Group 52">
              <a:extLst>
                <a:ext uri="{FF2B5EF4-FFF2-40B4-BE49-F238E27FC236}">
                  <a16:creationId xmlns:a16="http://schemas.microsoft.com/office/drawing/2014/main"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a16="http://schemas.microsoft.com/office/drawing/2014/main"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12" name="Rounded Rectangle 9">
                <a:extLst>
                  <a:ext uri="{FF2B5EF4-FFF2-40B4-BE49-F238E27FC236}">
                    <a16:creationId xmlns:a16="http://schemas.microsoft.com/office/drawing/2014/main"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grpSp>
        <p:sp>
          <p:nvSpPr>
            <p:cNvPr id="28" name="Hộp Văn bản 27">
              <a:extLst>
                <a:ext uri="{FF2B5EF4-FFF2-40B4-BE49-F238E27FC236}">
                  <a16:creationId xmlns:a16="http://schemas.microsoft.com/office/drawing/2014/main" id="{FDC4F92B-BB4C-44D3-9966-1E8E05514E99}"/>
                </a:ext>
              </a:extLst>
            </p:cNvPr>
            <p:cNvSpPr txBox="1"/>
            <p:nvPr/>
          </p:nvSpPr>
          <p:spPr>
            <a:xfrm>
              <a:off x="1794308" y="2392284"/>
              <a:ext cx="931417" cy="2463495"/>
            </a:xfrm>
            <a:prstGeom prst="rect">
              <a:avLst/>
            </a:prstGeom>
            <a:grpFill/>
          </p:spPr>
          <p:txBody>
            <a:bodyPr wrap="square">
              <a:spAutoFit/>
            </a:bodyPr>
            <a:lstStyle/>
            <a:p>
              <a:pPr>
                <a:lnSpc>
                  <a:spcPct val="107000"/>
                </a:lnSpc>
                <a:spcAft>
                  <a:spcPts val="800"/>
                </a:spcAft>
                <a:defRPr/>
              </a:pPr>
              <a:r>
                <a:rPr lang="en-US"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lang="en-US" sz="6000" b="1" dirty="0">
                <a:solidFill>
                  <a:prstClr val="black"/>
                </a:solidFill>
                <a:ea typeface="Calibri" panose="020F0502020204030204" pitchFamily="34" charset="0"/>
                <a:cs typeface="Times New Roman" panose="02020603050405020304" pitchFamily="18" charset="0"/>
              </a:endParaRPr>
            </a:p>
          </p:txBody>
        </p:sp>
      </p:grpSp>
      <p:grpSp>
        <p:nvGrpSpPr>
          <p:cNvPr id="8" name="Nhóm 46">
            <a:extLst>
              <a:ext uri="{FF2B5EF4-FFF2-40B4-BE49-F238E27FC236}">
                <a16:creationId xmlns:a16="http://schemas.microsoft.com/office/drawing/2014/main" id="{E887F487-4C4E-483F-8786-91FD87455D9D}"/>
              </a:ext>
            </a:extLst>
          </p:cNvPr>
          <p:cNvGrpSpPr/>
          <p:nvPr/>
        </p:nvGrpSpPr>
        <p:grpSpPr>
          <a:xfrm>
            <a:off x="2233250" y="4238614"/>
            <a:ext cx="3047999" cy="2619386"/>
            <a:chOff x="1659393" y="4368721"/>
            <a:chExt cx="2376000" cy="2619386"/>
          </a:xfrm>
          <a:solidFill>
            <a:srgbClr val="FFC000"/>
          </a:solidFill>
        </p:grpSpPr>
        <p:grpSp>
          <p:nvGrpSpPr>
            <p:cNvPr id="9" name="Group 7">
              <a:extLst>
                <a:ext uri="{FF2B5EF4-FFF2-40B4-BE49-F238E27FC236}">
                  <a16:creationId xmlns:a16="http://schemas.microsoft.com/office/drawing/2014/main"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a16="http://schemas.microsoft.com/office/drawing/2014/main"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a:endParaRPr>
              </a:p>
            </p:txBody>
          </p:sp>
          <p:sp>
            <p:nvSpPr>
              <p:cNvPr id="31" name="Rounded Rectangle 9">
                <a:extLst>
                  <a:ext uri="{FF2B5EF4-FFF2-40B4-BE49-F238E27FC236}">
                    <a16:creationId xmlns:a16="http://schemas.microsoft.com/office/drawing/2014/main"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grpSp>
        <p:sp>
          <p:nvSpPr>
            <p:cNvPr id="38" name="Hộp Văn bản 37">
              <a:extLst>
                <a:ext uri="{FF2B5EF4-FFF2-40B4-BE49-F238E27FC236}">
                  <a16:creationId xmlns:a16="http://schemas.microsoft.com/office/drawing/2014/main" id="{4DC09F8E-BB53-4E3C-B0BE-9DB31EA98CEE}"/>
                </a:ext>
              </a:extLst>
            </p:cNvPr>
            <p:cNvSpPr txBox="1"/>
            <p:nvPr/>
          </p:nvSpPr>
          <p:spPr>
            <a:xfrm>
              <a:off x="1796473" y="4524612"/>
              <a:ext cx="1375543" cy="2463495"/>
            </a:xfrm>
            <a:prstGeom prst="rect">
              <a:avLst/>
            </a:prstGeom>
            <a:grpFill/>
          </p:spPr>
          <p:txBody>
            <a:bodyPr wrap="square">
              <a:spAutoFit/>
            </a:bodyPr>
            <a:lstStyle/>
            <a:p>
              <a:pPr>
                <a:lnSpc>
                  <a:spcPct val="107000"/>
                </a:lnSpc>
                <a:spcAft>
                  <a:spcPts val="800"/>
                </a:spcAft>
                <a:defRPr/>
              </a:pPr>
              <a:r>
                <a:rPr lang="en-US"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lang="en-US" sz="6000" b="1" dirty="0">
                <a:solidFill>
                  <a:prstClr val="black"/>
                </a:solidFill>
                <a:ea typeface="Calibri" panose="020F0502020204030204" pitchFamily="34" charset="0"/>
                <a:cs typeface="Times New Roman" panose="02020603050405020304" pitchFamily="18" charset="0"/>
              </a:endParaRPr>
            </a:p>
          </p:txBody>
        </p:sp>
      </p:grpSp>
      <p:grpSp>
        <p:nvGrpSpPr>
          <p:cNvPr id="10" name="组合 2">
            <a:extLst>
              <a:ext uri="{FF2B5EF4-FFF2-40B4-BE49-F238E27FC236}">
                <a16:creationId xmlns:a16="http://schemas.microsoft.com/office/drawing/2014/main" id="{1584E3DB-3087-470D-BDD3-409E67FFC6BF}"/>
              </a:ext>
            </a:extLst>
          </p:cNvPr>
          <p:cNvGrpSpPr/>
          <p:nvPr/>
        </p:nvGrpSpPr>
        <p:grpSpPr>
          <a:xfrm>
            <a:off x="3019463" y="317610"/>
            <a:ext cx="6213436" cy="1371507"/>
            <a:chOff x="5664200" y="1963294"/>
            <a:chExt cx="4968753" cy="754506"/>
          </a:xfrm>
        </p:grpSpPr>
        <p:pic>
          <p:nvPicPr>
            <p:cNvPr id="50" name="图片 7">
              <a:extLst>
                <a:ext uri="{FF2B5EF4-FFF2-40B4-BE49-F238E27FC236}">
                  <a16:creationId xmlns:a16="http://schemas.microsoft.com/office/drawing/2014/main" id="{998FCDF2-0315-4E74-835C-027098F5CE45}"/>
                </a:ext>
              </a:extLst>
            </p:cNvPr>
            <p:cNvPicPr>
              <a:picLocks noChangeAspect="1"/>
            </p:cNvPicPr>
            <p:nvPr/>
          </p:nvPicPr>
          <p:blipFill>
            <a:blip r:embed="rId2"/>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a16="http://schemas.microsoft.com/office/drawing/2014/main" id="{BE8D8342-70DB-4809-A989-13C13880F68A}"/>
                </a:ext>
              </a:extLst>
            </p:cNvPr>
            <p:cNvSpPr txBox="1"/>
            <p:nvPr/>
          </p:nvSpPr>
          <p:spPr>
            <a:xfrm>
              <a:off x="6125655" y="2010378"/>
              <a:ext cx="4070595" cy="660336"/>
            </a:xfrm>
            <a:prstGeom prst="rect">
              <a:avLst/>
            </a:prstGeom>
            <a:noFill/>
          </p:spPr>
          <p:txBody>
            <a:bodyPr wrap="square" rtlCol="0">
              <a:spAutoFit/>
              <a:scene3d>
                <a:camera prst="orthographicFront"/>
                <a:lightRig rig="threePt" dir="t"/>
              </a:scene3d>
              <a:sp3d contourW="12700"/>
            </a:bodyPr>
            <a:lstStyle/>
            <a:p>
              <a:pPr algn="ctr" defTabSz="457200"/>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bấm</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giây</a:t>
              </a:r>
              <a:endParaRPr lang="zh-CN" altLang="en-US"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13" name="组合 3">
            <a:extLst>
              <a:ext uri="{FF2B5EF4-FFF2-40B4-BE49-F238E27FC236}">
                <a16:creationId xmlns:a16="http://schemas.microsoft.com/office/drawing/2014/main" id="{ADC3D228-15FC-449F-8434-102667E24D8E}"/>
              </a:ext>
            </a:extLst>
          </p:cNvPr>
          <p:cNvGrpSpPr/>
          <p:nvPr/>
        </p:nvGrpSpPr>
        <p:grpSpPr>
          <a:xfrm>
            <a:off x="3063298" y="2198324"/>
            <a:ext cx="6207700" cy="1846234"/>
            <a:chOff x="5664200" y="2943416"/>
            <a:chExt cx="7187497" cy="883413"/>
          </a:xfrm>
        </p:grpSpPr>
        <p:pic>
          <p:nvPicPr>
            <p:cNvPr id="53" name="图片 8">
              <a:extLst>
                <a:ext uri="{FF2B5EF4-FFF2-40B4-BE49-F238E27FC236}">
                  <a16:creationId xmlns:a16="http://schemas.microsoft.com/office/drawing/2014/main" id="{F2C18432-6654-4510-97BA-3150081330CF}"/>
                </a:ext>
              </a:extLst>
            </p:cNvPr>
            <p:cNvPicPr>
              <a:picLocks noChangeAspect="1"/>
            </p:cNvPicPr>
            <p:nvPr/>
          </p:nvPicPr>
          <p:blipFill>
            <a:blip r:embed="rId2"/>
            <a:srcRect b="22559"/>
            <a:stretch>
              <a:fillRect/>
            </a:stretch>
          </p:blipFill>
          <p:spPr>
            <a:xfrm>
              <a:off x="5664200" y="2943416"/>
              <a:ext cx="7187497" cy="883413"/>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a16="http://schemas.microsoft.com/office/drawing/2014/main" id="{22D2545B-D6B1-4C46-AF55-0DFB3A37605B}"/>
                </a:ext>
              </a:extLst>
            </p:cNvPr>
            <p:cNvSpPr txBox="1"/>
            <p:nvPr/>
          </p:nvSpPr>
          <p:spPr>
            <a:xfrm>
              <a:off x="6636104" y="2963313"/>
              <a:ext cx="5803869" cy="863516"/>
            </a:xfrm>
            <a:prstGeom prst="rect">
              <a:avLst/>
            </a:prstGeom>
            <a:noFill/>
          </p:spPr>
          <p:txBody>
            <a:bodyPr wrap="square" rtlCol="0">
              <a:spAutoFit/>
              <a:scene3d>
                <a:camera prst="orthographicFront"/>
                <a:lightRig rig="threePt" dir="t"/>
              </a:scene3d>
              <a:sp3d contourW="12700"/>
            </a:bodyPr>
            <a:lstStyle/>
            <a:p>
              <a:pPr defTabSz="457200"/>
              <a:r>
                <a:rPr lang="nl-NL" sz="3200" b="1" dirty="0">
                  <a:solidFill>
                    <a:prstClr val="black"/>
                  </a:solidFill>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2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14" name="组合 4">
            <a:extLst>
              <a:ext uri="{FF2B5EF4-FFF2-40B4-BE49-F238E27FC236}">
                <a16:creationId xmlns:a16="http://schemas.microsoft.com/office/drawing/2014/main" id="{D11180D3-F186-4814-B342-75280ECB5E4D}"/>
              </a:ext>
            </a:extLst>
          </p:cNvPr>
          <p:cNvGrpSpPr/>
          <p:nvPr/>
        </p:nvGrpSpPr>
        <p:grpSpPr>
          <a:xfrm>
            <a:off x="3157972" y="4541544"/>
            <a:ext cx="6100325" cy="1363034"/>
            <a:chOff x="5095310" y="4072086"/>
            <a:chExt cx="4968753" cy="1775316"/>
          </a:xfrm>
        </p:grpSpPr>
        <p:pic>
          <p:nvPicPr>
            <p:cNvPr id="56" name="图片 9">
              <a:extLst>
                <a:ext uri="{FF2B5EF4-FFF2-40B4-BE49-F238E27FC236}">
                  <a16:creationId xmlns:a16="http://schemas.microsoft.com/office/drawing/2014/main" id="{C185C65B-EAA8-432B-8D4A-C6F491984B2A}"/>
                </a:ext>
              </a:extLst>
            </p:cNvPr>
            <p:cNvPicPr>
              <a:picLocks noChangeAspect="1"/>
            </p:cNvPicPr>
            <p:nvPr/>
          </p:nvPicPr>
          <p:blipFill>
            <a:blip r:embed="rId2"/>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a16="http://schemas.microsoft.com/office/drawing/2014/main" id="{1B473307-64FD-42AE-9CC4-4471A4A378F2}"/>
                </a:ext>
              </a:extLst>
            </p:cNvPr>
            <p:cNvSpPr txBox="1"/>
            <p:nvPr/>
          </p:nvSpPr>
          <p:spPr>
            <a:xfrm>
              <a:off x="5834514" y="4319622"/>
              <a:ext cx="3239102" cy="841829"/>
            </a:xfrm>
            <a:prstGeom prst="rect">
              <a:avLst/>
            </a:prstGeom>
            <a:noFill/>
          </p:spPr>
          <p:txBody>
            <a:bodyPr wrap="square" rtlCol="0">
              <a:spAutoFit/>
              <a:scene3d>
                <a:camera prst="orthographicFront"/>
                <a:lightRig rig="threePt" dir="t"/>
              </a:scene3d>
              <a:sp3d contourW="12700"/>
            </a:bodyPr>
            <a:lstStyle/>
            <a:p>
              <a:pPr algn="ctr" defTabSz="457200"/>
              <a:r>
                <a:rPr lang="nl-NL" sz="3600" b="1" dirty="0">
                  <a:solidFill>
                    <a:prstClr val="black"/>
                  </a:solidFill>
                  <a:latin typeface="Times New Roman" panose="02020603050405020304" pitchFamily="18" charset="0"/>
                  <a:cs typeface="Times New Roman" panose="02020603050405020304" pitchFamily="18" charset="0"/>
                </a:rPr>
                <a:t>Thiết bị bắn tốc độ</a:t>
              </a:r>
              <a:endParaRPr lang="zh-CN" altLang="en-US"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27" name="Oval 26"/>
          <p:cNvSpPr/>
          <p:nvPr/>
        </p:nvSpPr>
        <p:spPr>
          <a:xfrm>
            <a:off x="170259" y="1981200"/>
            <a:ext cx="2306181" cy="2743200"/>
          </a:xfrm>
          <a:prstGeom prst="ellipse">
            <a:avLst/>
          </a:prstGeom>
          <a:solidFill>
            <a:sysClr val="window" lastClr="FFFFFF"/>
          </a:solidFill>
          <a:ln w="12700" cap="flat" cmpd="sng" algn="ctr">
            <a:solidFill>
              <a:srgbClr val="70AD47"/>
            </a:solidFill>
            <a:prstDash val="solid"/>
            <a:miter lim="800000"/>
          </a:ln>
          <a:effectLst>
            <a:outerShdw blurRad="127000" dist="38100" sx="99000" sy="990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mn-ea"/>
                <a:cs typeface="Times New Roman" panose="02020603050405020304" pitchFamily="18" charset="0"/>
              </a:rPr>
              <a:t>NỘI DUNG BÀI HỌC</a:t>
            </a:r>
          </a:p>
        </p:txBody>
      </p:sp>
    </p:spTree>
    <p:extLst>
      <p:ext uri="{BB962C8B-B14F-4D97-AF65-F5344CB8AC3E}">
        <p14:creationId xmlns:p14="http://schemas.microsoft.com/office/powerpoint/2010/main" val="23635816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8077200" cy="1077218"/>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Câu 4. Muốn đo được tốc độ của một vật đi trên một quãng đường nào đó, ta phải đo</a:t>
            </a:r>
          </a:p>
        </p:txBody>
      </p:sp>
      <p:sp>
        <p:nvSpPr>
          <p:cNvPr id="4" name="Rectangle 3"/>
          <p:cNvSpPr/>
          <p:nvPr/>
        </p:nvSpPr>
        <p:spPr>
          <a:xfrm>
            <a:off x="685800" y="1447800"/>
            <a:ext cx="8153400" cy="1077218"/>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A. Độ dài quãng đường và thời gian vật đi hết quãng đường đó</a:t>
            </a:r>
            <a:endParaRPr lang="en-US" sz="3200" dirty="0">
              <a:solidFill>
                <a:prstClr val="black"/>
              </a:solidFill>
              <a:latin typeface="Times New Roman" pitchFamily="18" charset="0"/>
              <a:cs typeface="Times New Roman" pitchFamily="18" charset="0"/>
            </a:endParaRPr>
          </a:p>
        </p:txBody>
      </p:sp>
      <p:sp>
        <p:nvSpPr>
          <p:cNvPr id="5" name="Rectangle 4"/>
          <p:cNvSpPr/>
          <p:nvPr/>
        </p:nvSpPr>
        <p:spPr>
          <a:xfrm>
            <a:off x="685800" y="2514600"/>
            <a:ext cx="6986208"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B. Độ dài quãng đường mà vật đó phải đi</a:t>
            </a:r>
            <a:endParaRPr lang="en-US" sz="3200" dirty="0">
              <a:solidFill>
                <a:prstClr val="black"/>
              </a:solidFill>
              <a:latin typeface="Times New Roman" pitchFamily="18" charset="0"/>
              <a:cs typeface="Times New Roman" pitchFamily="18" charset="0"/>
            </a:endParaRPr>
          </a:p>
        </p:txBody>
      </p:sp>
      <p:sp>
        <p:nvSpPr>
          <p:cNvPr id="6" name="Rectangle 5"/>
          <p:cNvSpPr/>
          <p:nvPr/>
        </p:nvSpPr>
        <p:spPr>
          <a:xfrm>
            <a:off x="685800" y="3048000"/>
            <a:ext cx="7262501"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C. Thời gian mà vật đó đi hết quãng đường</a:t>
            </a:r>
            <a:endParaRPr lang="en-US" sz="3200" dirty="0">
              <a:solidFill>
                <a:prstClr val="black"/>
              </a:solidFill>
              <a:latin typeface="Times New Roman" pitchFamily="18" charset="0"/>
              <a:cs typeface="Times New Roman" pitchFamily="18" charset="0"/>
            </a:endParaRPr>
          </a:p>
        </p:txBody>
      </p:sp>
      <p:sp>
        <p:nvSpPr>
          <p:cNvPr id="7" name="Rectangle 6"/>
          <p:cNvSpPr/>
          <p:nvPr/>
        </p:nvSpPr>
        <p:spPr>
          <a:xfrm>
            <a:off x="762000" y="3733800"/>
            <a:ext cx="8001000" cy="584775"/>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D. Quãng đường và hướng chuyển động của vật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4493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4)">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plus(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0"/>
            <a:ext cx="8153400" cy="1569660"/>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Câu 5.Trường hợp nào dưới đây nên sử dụng thước đo và đồng hồ bấm giờ để đo tốc độ của vật?</a:t>
            </a:r>
          </a:p>
        </p:txBody>
      </p:sp>
      <p:sp>
        <p:nvSpPr>
          <p:cNvPr id="3" name="Rectangle 2"/>
          <p:cNvSpPr/>
          <p:nvPr/>
        </p:nvSpPr>
        <p:spPr>
          <a:xfrm>
            <a:off x="685800" y="2057400"/>
            <a:ext cx="8153400" cy="584775"/>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A. Đo tốc độ của viên bi chuyển động trên bàn</a:t>
            </a:r>
            <a:endParaRPr lang="en-US" sz="3200" dirty="0">
              <a:solidFill>
                <a:prstClr val="black"/>
              </a:solidFill>
              <a:latin typeface="Times New Roman" pitchFamily="18" charset="0"/>
              <a:cs typeface="Times New Roman" pitchFamily="18" charset="0"/>
            </a:endParaRPr>
          </a:p>
        </p:txBody>
      </p:sp>
      <p:sp>
        <p:nvSpPr>
          <p:cNvPr id="4" name="Rectangle 3"/>
          <p:cNvSpPr/>
          <p:nvPr/>
        </p:nvSpPr>
        <p:spPr>
          <a:xfrm>
            <a:off x="685800" y="2819400"/>
            <a:ext cx="6022803"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B. Đo tốc độ bơi của vận động viên</a:t>
            </a:r>
            <a:endParaRPr lang="en-US" sz="3200" dirty="0">
              <a:solidFill>
                <a:prstClr val="black"/>
              </a:solidFill>
              <a:latin typeface="Times New Roman" pitchFamily="18" charset="0"/>
              <a:cs typeface="Times New Roman" pitchFamily="18" charset="0"/>
            </a:endParaRPr>
          </a:p>
        </p:txBody>
      </p:sp>
      <p:sp>
        <p:nvSpPr>
          <p:cNvPr id="5" name="Rectangle 4"/>
          <p:cNvSpPr/>
          <p:nvPr/>
        </p:nvSpPr>
        <p:spPr>
          <a:xfrm>
            <a:off x="762000" y="3505200"/>
            <a:ext cx="8077200" cy="584775"/>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C. Đo tốc độ rơi của vật trong phòng thí nghiệm</a:t>
            </a:r>
            <a:endParaRPr lang="en-US" sz="3200" dirty="0">
              <a:solidFill>
                <a:prstClr val="black"/>
              </a:solidFill>
              <a:latin typeface="Times New Roman" pitchFamily="18" charset="0"/>
              <a:cs typeface="Times New Roman" pitchFamily="18" charset="0"/>
            </a:endParaRPr>
          </a:p>
        </p:txBody>
      </p:sp>
      <p:sp>
        <p:nvSpPr>
          <p:cNvPr id="6" name="Rectangle 5"/>
          <p:cNvSpPr/>
          <p:nvPr/>
        </p:nvSpPr>
        <p:spPr>
          <a:xfrm>
            <a:off x="990600" y="4267200"/>
            <a:ext cx="5242141"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D. Đo tốc độ bay hơi của nước</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846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4)">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grpId="1" nodeType="clickEffect">
                                  <p:stCondLst>
                                    <p:cond delay="0"/>
                                  </p:stCondLst>
                                  <p:childTnLst>
                                    <p:animEffect transition="out" filter="fade">
                                      <p:cBhvr>
                                        <p:cTn id="32" dur="500" tmFilter="0, 0; .2, .5; .8, .5; 1, 0"/>
                                        <p:tgtEl>
                                          <p:spTgt spid="4"/>
                                        </p:tgtEl>
                                      </p:cBhvr>
                                    </p:animEffect>
                                    <p:animScale>
                                      <p:cBhvr>
                                        <p:cTn id="3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610600" cy="2062103"/>
          </a:xfrm>
          <a:prstGeom prst="rect">
            <a:avLst/>
          </a:prstGeom>
        </p:spPr>
        <p:txBody>
          <a:bodyPr wrap="square">
            <a:spAutoFit/>
          </a:bodyPr>
          <a:lstStyle/>
          <a:p>
            <a:r>
              <a:rPr lang="vi-VN" sz="3200" b="1" dirty="0">
                <a:solidFill>
                  <a:prstClr val="black"/>
                </a:solidFill>
                <a:latin typeface="Times New Roman" pitchFamily="18" charset="0"/>
                <a:cs typeface="Times New Roman" pitchFamily="18" charset="0"/>
              </a:rPr>
              <a:t>Câu </a:t>
            </a:r>
            <a:r>
              <a:rPr lang="en-US" sz="3200" b="1" dirty="0">
                <a:solidFill>
                  <a:prstClr val="black"/>
                </a:solidFill>
                <a:latin typeface="Times New Roman" pitchFamily="18" charset="0"/>
                <a:cs typeface="Times New Roman" pitchFamily="18" charset="0"/>
              </a:rPr>
              <a:t>6:</a:t>
            </a:r>
            <a:r>
              <a:rPr lang="vi-VN" sz="3200" dirty="0">
                <a:solidFill>
                  <a:prstClr val="black"/>
                </a:solidFill>
                <a:latin typeface="Times New Roman" pitchFamily="18" charset="0"/>
                <a:cs typeface="Times New Roman" pitchFamily="18" charset="0"/>
              </a:rPr>
              <a:t>Một xe máy đi từ thành phố A đến thành phố B với vận tốc trung bình 30km/h mất 1h30phút. Quãng đường từ thành phố A đến thành phố B là: </a:t>
            </a:r>
            <a:endParaRPr lang="en-US" sz="3200" dirty="0">
              <a:solidFill>
                <a:prstClr val="black"/>
              </a:solidFill>
              <a:latin typeface="Times New Roman" pitchFamily="18" charset="0"/>
              <a:cs typeface="Times New Roman" pitchFamily="18" charset="0"/>
            </a:endParaRPr>
          </a:p>
        </p:txBody>
      </p:sp>
      <p:sp>
        <p:nvSpPr>
          <p:cNvPr id="3" name="Rectangle 2"/>
          <p:cNvSpPr/>
          <p:nvPr/>
        </p:nvSpPr>
        <p:spPr>
          <a:xfrm>
            <a:off x="6934200" y="2362200"/>
            <a:ext cx="1981200" cy="584775"/>
          </a:xfrm>
          <a:prstGeom prst="rect">
            <a:avLst/>
          </a:prstGeom>
        </p:spPr>
        <p:txBody>
          <a:bodyPr wrap="square">
            <a:spAutoFit/>
          </a:bodyPr>
          <a:lstStyle/>
          <a:p>
            <a:r>
              <a:rPr lang="nn-NO" dirty="0">
                <a:solidFill>
                  <a:prstClr val="black"/>
                </a:solidFill>
              </a:rPr>
              <a:t> </a:t>
            </a:r>
            <a:r>
              <a:rPr lang="nn-NO" sz="3200" dirty="0">
                <a:solidFill>
                  <a:prstClr val="black"/>
                </a:solidFill>
                <a:latin typeface="Times New Roman" pitchFamily="18" charset="0"/>
                <a:cs typeface="Times New Roman" pitchFamily="18" charset="0"/>
              </a:rPr>
              <a:t>D. 10 km</a:t>
            </a:r>
          </a:p>
        </p:txBody>
      </p:sp>
      <p:sp>
        <p:nvSpPr>
          <p:cNvPr id="4" name="Rectangle 3"/>
          <p:cNvSpPr/>
          <p:nvPr/>
        </p:nvSpPr>
        <p:spPr>
          <a:xfrm>
            <a:off x="609600" y="2514600"/>
            <a:ext cx="1723549" cy="584775"/>
          </a:xfrm>
          <a:prstGeom prst="rect">
            <a:avLst/>
          </a:prstGeom>
        </p:spPr>
        <p:txBody>
          <a:bodyPr wrap="none">
            <a:spAutoFit/>
          </a:bodyPr>
          <a:lstStyle/>
          <a:p>
            <a:r>
              <a:rPr lang="nn-NO" sz="3200" dirty="0">
                <a:solidFill>
                  <a:prstClr val="black"/>
                </a:solidFill>
                <a:latin typeface="Times New Roman" pitchFamily="18" charset="0"/>
                <a:cs typeface="Times New Roman" pitchFamily="18" charset="0"/>
              </a:rPr>
              <a:t>A. 39 km</a:t>
            </a:r>
            <a:endParaRPr lang="en-US" sz="3200" dirty="0">
              <a:solidFill>
                <a:prstClr val="black"/>
              </a:solidFill>
              <a:latin typeface="Times New Roman" pitchFamily="18" charset="0"/>
              <a:cs typeface="Times New Roman" pitchFamily="18" charset="0"/>
            </a:endParaRPr>
          </a:p>
        </p:txBody>
      </p:sp>
      <p:sp>
        <p:nvSpPr>
          <p:cNvPr id="5" name="Rectangle 4"/>
          <p:cNvSpPr/>
          <p:nvPr/>
        </p:nvSpPr>
        <p:spPr>
          <a:xfrm>
            <a:off x="2667000" y="2438400"/>
            <a:ext cx="1848583" cy="584775"/>
          </a:xfrm>
          <a:prstGeom prst="rect">
            <a:avLst/>
          </a:prstGeom>
        </p:spPr>
        <p:txBody>
          <a:bodyPr wrap="none">
            <a:spAutoFit/>
          </a:bodyPr>
          <a:lstStyle/>
          <a:p>
            <a:r>
              <a:rPr lang="nn-NO" sz="3200" dirty="0">
                <a:solidFill>
                  <a:prstClr val="black"/>
                </a:solidFill>
                <a:latin typeface="Times New Roman" pitchFamily="18" charset="0"/>
                <a:cs typeface="Times New Roman" pitchFamily="18" charset="0"/>
              </a:rPr>
              <a:t>B. 45 km.</a:t>
            </a:r>
          </a:p>
        </p:txBody>
      </p:sp>
      <p:sp>
        <p:nvSpPr>
          <p:cNvPr id="6" name="Rectangle 5"/>
          <p:cNvSpPr/>
          <p:nvPr/>
        </p:nvSpPr>
        <p:spPr>
          <a:xfrm>
            <a:off x="4724400" y="2438400"/>
            <a:ext cx="2214068" cy="584775"/>
          </a:xfrm>
          <a:prstGeom prst="rect">
            <a:avLst/>
          </a:prstGeom>
        </p:spPr>
        <p:txBody>
          <a:bodyPr wrap="none">
            <a:spAutoFit/>
          </a:bodyPr>
          <a:lstStyle/>
          <a:p>
            <a:r>
              <a:rPr lang="nn-NO" sz="3200" dirty="0">
                <a:solidFill>
                  <a:prstClr val="black"/>
                </a:solidFill>
                <a:latin typeface="Times New Roman" pitchFamily="18" charset="0"/>
                <a:cs typeface="Times New Roman" pitchFamily="18" charset="0"/>
              </a:rPr>
              <a:t>C. 2700 km </a:t>
            </a:r>
          </a:p>
        </p:txBody>
      </p:sp>
      <p:sp>
        <p:nvSpPr>
          <p:cNvPr id="7" name="Rectangle 6"/>
          <p:cNvSpPr/>
          <p:nvPr/>
        </p:nvSpPr>
        <p:spPr>
          <a:xfrm>
            <a:off x="609600" y="3124200"/>
            <a:ext cx="8153400" cy="1569660"/>
          </a:xfrm>
          <a:prstGeom prst="rect">
            <a:avLst/>
          </a:prstGeom>
        </p:spPr>
        <p:txBody>
          <a:bodyPr wrap="square">
            <a:spAutoFit/>
          </a:bodyPr>
          <a:lstStyle/>
          <a:p>
            <a:r>
              <a:rPr lang="vi-VN" sz="3200" b="1" dirty="0">
                <a:solidFill>
                  <a:prstClr val="black"/>
                </a:solidFill>
                <a:latin typeface="Times New Roman" pitchFamily="18" charset="0"/>
                <a:cs typeface="Times New Roman" pitchFamily="18" charset="0"/>
              </a:rPr>
              <a:t>Câu 7: </a:t>
            </a:r>
            <a:r>
              <a:rPr lang="vi-VN" sz="3200" dirty="0">
                <a:solidFill>
                  <a:prstClr val="black"/>
                </a:solidFill>
                <a:latin typeface="Times New Roman" pitchFamily="18" charset="0"/>
                <a:cs typeface="Times New Roman" pitchFamily="18" charset="0"/>
              </a:rPr>
              <a:t>Một học sinh đi bộ từ nhà đến trường trên đoạn đường 3,6km, trong thời gian 40 phút. Vận tốc của học sinh đó là: </a:t>
            </a:r>
          </a:p>
        </p:txBody>
      </p:sp>
      <p:sp>
        <p:nvSpPr>
          <p:cNvPr id="8" name="Rectangle 7"/>
          <p:cNvSpPr/>
          <p:nvPr/>
        </p:nvSpPr>
        <p:spPr>
          <a:xfrm>
            <a:off x="609600" y="4648200"/>
            <a:ext cx="8153400" cy="1077218"/>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A. 19,44m/s                     B. 15m/s </a:t>
            </a:r>
          </a:p>
          <a:p>
            <a:r>
              <a:rPr lang="vi-VN" sz="3200" dirty="0">
                <a:solidFill>
                  <a:prstClr val="black"/>
                </a:solidFill>
                <a:latin typeface="Times New Roman" pitchFamily="18" charset="0"/>
                <a:cs typeface="Times New Roman" pitchFamily="18" charset="0"/>
              </a:rPr>
              <a:t>C. 1,5m/s                         D. 2/3m/s</a:t>
            </a:r>
          </a:p>
        </p:txBody>
      </p:sp>
      <p:sp>
        <p:nvSpPr>
          <p:cNvPr id="9" name="Oval 8"/>
          <p:cNvSpPr/>
          <p:nvPr/>
        </p:nvSpPr>
        <p:spPr>
          <a:xfrm>
            <a:off x="685800" y="5181600"/>
            <a:ext cx="3810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C00000"/>
                </a:solidFill>
                <a:latin typeface="Times New Roman" pitchFamily="18" charset="0"/>
                <a:cs typeface="Times New Roman" pitchFamily="18" charset="0"/>
              </a:rPr>
              <a:t>C</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71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4)">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trips(down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P spid="7" grpId="0"/>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4419600"/>
            <a:ext cx="2286000" cy="584775"/>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D. I và III .</a:t>
            </a:r>
          </a:p>
        </p:txBody>
      </p:sp>
      <p:sp>
        <p:nvSpPr>
          <p:cNvPr id="4" name="Rectangle 3"/>
          <p:cNvSpPr/>
          <p:nvPr/>
        </p:nvSpPr>
        <p:spPr>
          <a:xfrm>
            <a:off x="685800" y="381000"/>
            <a:ext cx="4862806" cy="584775"/>
          </a:xfrm>
          <a:prstGeom prst="rect">
            <a:avLst/>
          </a:prstGeom>
        </p:spPr>
        <p:txBody>
          <a:bodyPr wrap="none">
            <a:spAutoFit/>
          </a:bodyPr>
          <a:lstStyle/>
          <a:p>
            <a:r>
              <a:rPr lang="vi-VN" sz="3200" b="1" dirty="0">
                <a:solidFill>
                  <a:prstClr val="black"/>
                </a:solidFill>
                <a:latin typeface="Times New Roman" pitchFamily="18" charset="0"/>
                <a:cs typeface="Times New Roman" pitchFamily="18" charset="0"/>
              </a:rPr>
              <a:t>Câu 8:</a:t>
            </a:r>
            <a:r>
              <a:rPr lang="vi-VN" sz="3200" dirty="0">
                <a:solidFill>
                  <a:prstClr val="black"/>
                </a:solidFill>
                <a:latin typeface="Times New Roman" pitchFamily="18" charset="0"/>
                <a:cs typeface="Times New Roman" pitchFamily="18" charset="0"/>
              </a:rPr>
              <a:t> Vận tốc cho biết gì? </a:t>
            </a:r>
          </a:p>
        </p:txBody>
      </p:sp>
      <p:sp>
        <p:nvSpPr>
          <p:cNvPr id="5" name="Rectangle 4"/>
          <p:cNvSpPr/>
          <p:nvPr/>
        </p:nvSpPr>
        <p:spPr>
          <a:xfrm>
            <a:off x="685800" y="990600"/>
            <a:ext cx="7143879"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1. Tính nhanh hay chậm của chuyển động </a:t>
            </a:r>
          </a:p>
        </p:txBody>
      </p:sp>
      <p:sp>
        <p:nvSpPr>
          <p:cNvPr id="6" name="Rectangle 5"/>
          <p:cNvSpPr/>
          <p:nvPr/>
        </p:nvSpPr>
        <p:spPr>
          <a:xfrm>
            <a:off x="685800" y="1524000"/>
            <a:ext cx="4301177"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2. Quãng đường đi được </a:t>
            </a:r>
          </a:p>
        </p:txBody>
      </p:sp>
      <p:sp>
        <p:nvSpPr>
          <p:cNvPr id="7" name="Rectangle 6"/>
          <p:cNvSpPr/>
          <p:nvPr/>
        </p:nvSpPr>
        <p:spPr>
          <a:xfrm>
            <a:off x="685800" y="2057400"/>
            <a:ext cx="8153400" cy="1077218"/>
          </a:xfrm>
          <a:prstGeom prst="rect">
            <a:avLst/>
          </a:prstGeom>
        </p:spPr>
        <p:txBody>
          <a:bodyPr wrap="square">
            <a:spAutoFit/>
          </a:bodyPr>
          <a:lstStyle/>
          <a:p>
            <a:r>
              <a:rPr lang="vi-VN" sz="3200" dirty="0">
                <a:solidFill>
                  <a:prstClr val="black"/>
                </a:solidFill>
                <a:latin typeface="Times New Roman" pitchFamily="18" charset="0"/>
                <a:cs typeface="Times New Roman" pitchFamily="18" charset="0"/>
              </a:rPr>
              <a:t>3. Quãng đường đi được trong một đơn vị thời gian </a:t>
            </a:r>
          </a:p>
        </p:txBody>
      </p:sp>
      <p:sp>
        <p:nvSpPr>
          <p:cNvPr id="8" name="Rectangle 7"/>
          <p:cNvSpPr/>
          <p:nvPr/>
        </p:nvSpPr>
        <p:spPr>
          <a:xfrm>
            <a:off x="762000" y="3124200"/>
            <a:ext cx="6289479"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4. Tác dụng của vật này lên vật khác </a:t>
            </a:r>
          </a:p>
        </p:txBody>
      </p:sp>
      <p:sp>
        <p:nvSpPr>
          <p:cNvPr id="9" name="Rectangle 8"/>
          <p:cNvSpPr/>
          <p:nvPr/>
        </p:nvSpPr>
        <p:spPr>
          <a:xfrm>
            <a:off x="914400" y="3810000"/>
            <a:ext cx="2416046"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A. I; II và III </a:t>
            </a:r>
          </a:p>
        </p:txBody>
      </p:sp>
      <p:sp>
        <p:nvSpPr>
          <p:cNvPr id="10" name="Rectangle 9"/>
          <p:cNvSpPr/>
          <p:nvPr/>
        </p:nvSpPr>
        <p:spPr>
          <a:xfrm>
            <a:off x="5257800" y="3810000"/>
            <a:ext cx="2682722"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B. II; III và IV </a:t>
            </a:r>
          </a:p>
        </p:txBody>
      </p:sp>
      <p:sp>
        <p:nvSpPr>
          <p:cNvPr id="11" name="Rectangle 10"/>
          <p:cNvSpPr/>
          <p:nvPr/>
        </p:nvSpPr>
        <p:spPr>
          <a:xfrm>
            <a:off x="990600" y="4495800"/>
            <a:ext cx="3499676" cy="584775"/>
          </a:xfrm>
          <a:prstGeom prst="rect">
            <a:avLst/>
          </a:prstGeom>
        </p:spPr>
        <p:txBody>
          <a:bodyPr wrap="none">
            <a:spAutoFit/>
          </a:bodyPr>
          <a:lstStyle/>
          <a:p>
            <a:r>
              <a:rPr lang="vi-VN" sz="3200" dirty="0">
                <a:solidFill>
                  <a:prstClr val="black"/>
                </a:solidFill>
                <a:latin typeface="Times New Roman" pitchFamily="18" charset="0"/>
                <a:cs typeface="Times New Roman" pitchFamily="18" charset="0"/>
              </a:rPr>
              <a:t>C. Cả I; II; III và IV</a:t>
            </a:r>
          </a:p>
        </p:txBody>
      </p:sp>
      <p:sp>
        <p:nvSpPr>
          <p:cNvPr id="12" name="Oval 11"/>
          <p:cNvSpPr/>
          <p:nvPr/>
        </p:nvSpPr>
        <p:spPr>
          <a:xfrm>
            <a:off x="5410200" y="4495800"/>
            <a:ext cx="3810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C00000"/>
                </a:solidFill>
                <a:latin typeface="Times New Roman" pitchFamily="18" charset="0"/>
                <a:cs typeface="Times New Roman" pitchFamily="18" charset="0"/>
              </a:rPr>
              <a:t>D</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5660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plus(in)">
                                      <p:cBhvr>
                                        <p:cTn id="23" dur="20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Horizont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heel(4)">
                                      <p:cBhvr>
                                        <p:cTn id="33" dur="20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down)">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linds(horizont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in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down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81000"/>
            <a:ext cx="8229600" cy="3046988"/>
          </a:xfrm>
          <a:prstGeom prst="rect">
            <a:avLst/>
          </a:prstGeom>
        </p:spPr>
        <p:txBody>
          <a:bodyPr wrap="square">
            <a:spAutoFit/>
          </a:bodyPr>
          <a:lstStyle/>
          <a:p>
            <a:r>
              <a:rPr lang="vi-VN" sz="3200" dirty="0">
                <a:solidFill>
                  <a:prstClr val="black"/>
                </a:solidFill>
                <a:latin typeface="Times New Roman"/>
              </a:rPr>
              <a:t>Câu 9:Trong một thí nghiệm đo tốc độ của xe đồ chơi chạy pin, khi cho xe chạy qua hai cổng quang điện cách nhau 20 cm thì thời gian xe chạy qua hai cổng quang điện được hiển thị trên đồng hồ là 1,02 s. Tính tốc độ chuyển động của xe.</a:t>
            </a:r>
            <a:endParaRPr lang="en-US" sz="3200" dirty="0">
              <a:solidFill>
                <a:prstClr val="black"/>
              </a:solidFill>
            </a:endParaRPr>
          </a:p>
        </p:txBody>
      </p:sp>
      <p:sp>
        <p:nvSpPr>
          <p:cNvPr id="4" name="Rectangle 3"/>
          <p:cNvSpPr/>
          <p:nvPr/>
        </p:nvSpPr>
        <p:spPr>
          <a:xfrm>
            <a:off x="838200" y="3657600"/>
            <a:ext cx="8153400" cy="1077218"/>
          </a:xfrm>
          <a:prstGeom prst="rect">
            <a:avLst/>
          </a:prstGeom>
        </p:spPr>
        <p:txBody>
          <a:bodyPr wrap="square">
            <a:spAutoFit/>
          </a:bodyPr>
          <a:lstStyle/>
          <a:p>
            <a:r>
              <a:rPr lang="vi-VN" sz="3200" dirty="0">
                <a:solidFill>
                  <a:prstClr val="black"/>
                </a:solidFill>
                <a:latin typeface="Times New Roman"/>
              </a:rPr>
              <a:t>Tốc độ chuyển động của xe:</a:t>
            </a:r>
          </a:p>
          <a:p>
            <a:r>
              <a:rPr lang="vi-VN" sz="3200">
                <a:solidFill>
                  <a:prstClr val="black"/>
                </a:solidFill>
                <a:latin typeface="Times New Roman"/>
              </a:rPr>
              <a:t>V = s /t =20/ 1,02 = 19,6cm/s</a:t>
            </a:r>
            <a:r>
              <a:rPr lang="vi-VN" sz="3200" dirty="0">
                <a:solidFill>
                  <a:prstClr val="black"/>
                </a:solidFill>
                <a:latin typeface="Times New Roman"/>
              </a:rPr>
              <a:t>.</a:t>
            </a:r>
          </a:p>
        </p:txBody>
      </p:sp>
    </p:spTree>
    <p:extLst>
      <p:ext uri="{BB962C8B-B14F-4D97-AF65-F5344CB8AC3E}">
        <p14:creationId xmlns:p14="http://schemas.microsoft.com/office/powerpoint/2010/main" val="37076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621553" y="0"/>
            <a:ext cx="4058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17" name="Rectangle 16"/>
          <p:cNvSpPr/>
          <p:nvPr/>
        </p:nvSpPr>
        <p:spPr>
          <a:xfrm>
            <a:off x="811105" y="0"/>
            <a:ext cx="4058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13" name="Rectangle 12"/>
          <p:cNvSpPr/>
          <p:nvPr/>
        </p:nvSpPr>
        <p:spPr>
          <a:xfrm>
            <a:off x="2432002" y="0"/>
            <a:ext cx="671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sp>
        <p:nvSpPr>
          <p:cNvPr id="10" name="Rectangle 9"/>
          <p:cNvSpPr/>
          <p:nvPr/>
        </p:nvSpPr>
        <p:spPr>
          <a:xfrm>
            <a:off x="1" y="0"/>
            <a:ext cx="4058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599582" y="197164"/>
            <a:ext cx="1529451"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398252" y="3068792"/>
            <a:ext cx="555959"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570800" y="4752059"/>
            <a:ext cx="295458"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1500274" y="4263760"/>
            <a:ext cx="295458"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31703" y="567917"/>
            <a:ext cx="295458"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16596" y="6158895"/>
            <a:ext cx="27263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721" y="5551400"/>
            <a:ext cx="439424"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030" y="2178681"/>
            <a:ext cx="746195" cy="1117633"/>
          </a:xfrm>
          <a:prstGeom prst="rect">
            <a:avLst/>
          </a:prstGeom>
        </p:spPr>
      </p:pic>
      <p:pic>
        <p:nvPicPr>
          <p:cNvPr id="19" name="Picture 4">
            <a:extLst>
              <a:ext uri="{FF2B5EF4-FFF2-40B4-BE49-F238E27FC236}">
                <a16:creationId xmlns:a16="http://schemas.microsoft.com/office/drawing/2014/main" id="{E8D23546-EF5E-428E-BEB2-B14CFD3A603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486643" y="565043"/>
            <a:ext cx="1543050" cy="2057400"/>
          </a:xfrm>
          <a:prstGeom prst="rect">
            <a:avLst/>
          </a:prstGeom>
        </p:spPr>
      </p:pic>
      <p:sp>
        <p:nvSpPr>
          <p:cNvPr id="21" name="Title 1">
            <a:extLst>
              <a:ext uri="{FF2B5EF4-FFF2-40B4-BE49-F238E27FC236}">
                <a16:creationId xmlns:a16="http://schemas.microsoft.com/office/drawing/2014/main" id="{9827380C-B38C-40FD-9B55-C69AF7575DB4}"/>
              </a:ext>
            </a:extLst>
          </p:cNvPr>
          <p:cNvSpPr txBox="1">
            <a:spLocks/>
          </p:cNvSpPr>
          <p:nvPr/>
        </p:nvSpPr>
        <p:spPr>
          <a:xfrm>
            <a:off x="2932828" y="546808"/>
            <a:ext cx="394335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prstClr val="white"/>
                </a:solidFill>
              </a:rPr>
              <a:t>GHI NHỚ:</a:t>
            </a:r>
          </a:p>
        </p:txBody>
      </p:sp>
      <p:graphicFrame>
        <p:nvGraphicFramePr>
          <p:cNvPr id="26" name="Content Placeholder 4">
            <a:extLst>
              <a:ext uri="{FF2B5EF4-FFF2-40B4-BE49-F238E27FC236}">
                <a16:creationId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596836996"/>
              </p:ext>
            </p:extLst>
          </p:nvPr>
        </p:nvGraphicFramePr>
        <p:xfrm>
          <a:off x="0" y="1439333"/>
          <a:ext cx="95631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1" name="Hình ảnh 19">
            <a:extLst>
              <a:ext uri="{FF2B5EF4-FFF2-40B4-BE49-F238E27FC236}">
                <a16:creationId xmlns:a16="http://schemas.microsoft.com/office/drawing/2014/main" id="{2ABF3BAE-B854-409A-8B0E-75B55C9A822E}"/>
              </a:ext>
            </a:extLst>
          </p:cNvPr>
          <p:cNvPicPr>
            <a:picLocks noChangeAspect="1"/>
          </p:cNvPicPr>
          <p:nvPr/>
        </p:nvPicPr>
        <p:blipFill>
          <a:blip r:embed="rId14"/>
          <a:stretch>
            <a:fillRect/>
          </a:stretch>
        </p:blipFill>
        <p:spPr>
          <a:xfrm>
            <a:off x="0" y="4128961"/>
            <a:ext cx="1743892" cy="2712720"/>
          </a:xfrm>
          <a:prstGeom prst="rect">
            <a:avLst/>
          </a:prstGeom>
        </p:spPr>
      </p:pic>
      <p:pic>
        <p:nvPicPr>
          <p:cNvPr id="32" name="Hình ảnh 20">
            <a:extLst>
              <a:ext uri="{FF2B5EF4-FFF2-40B4-BE49-F238E27FC236}">
                <a16:creationId xmlns:a16="http://schemas.microsoft.com/office/drawing/2014/main" id="{BB7FAB83-9D40-47E1-8D36-0965646A7B57}"/>
              </a:ext>
            </a:extLst>
          </p:cNvPr>
          <p:cNvPicPr>
            <a:picLocks noChangeAspect="1"/>
          </p:cNvPicPr>
          <p:nvPr/>
        </p:nvPicPr>
        <p:blipFill>
          <a:blip r:embed="rId15"/>
          <a:stretch>
            <a:fillRect/>
          </a:stretch>
        </p:blipFill>
        <p:spPr>
          <a:xfrm>
            <a:off x="7201427" y="-302490"/>
            <a:ext cx="2000277" cy="2667036"/>
          </a:xfrm>
          <a:prstGeom prst="rect">
            <a:avLst/>
          </a:prstGeom>
        </p:spPr>
      </p:pic>
    </p:spTree>
    <p:extLst>
      <p:ext uri="{BB962C8B-B14F-4D97-AF65-F5344CB8AC3E}">
        <p14:creationId xmlns:p14="http://schemas.microsoft.com/office/powerpoint/2010/main" val="828975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891" y="4724400"/>
            <a:ext cx="31242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649" y="4902203"/>
            <a:ext cx="1002506"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092" y="485775"/>
            <a:ext cx="17192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4219">
            <a:off x="1700214" y="3381378"/>
            <a:ext cx="2099072"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511300"/>
            <a:ext cx="2668191"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80" y="1471613"/>
            <a:ext cx="2659856"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890591"/>
            <a:ext cx="2749154"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99" y="334964"/>
            <a:ext cx="281106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53879">
            <a:off x="2432449" y="1558928"/>
            <a:ext cx="1935956"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4305" y="3200400"/>
            <a:ext cx="324921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1688" y="4038603"/>
            <a:ext cx="3249216"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3132" y="4743453"/>
            <a:ext cx="3149204"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4616" y="3503615"/>
            <a:ext cx="1681163"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79257" y="609602"/>
            <a:ext cx="365283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9004" y="157165"/>
            <a:ext cx="377666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8397" y="498478"/>
            <a:ext cx="1313259"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3317552" y="3048003"/>
            <a:ext cx="1483049" cy="761997"/>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2800" b="1">
                <a:solidFill>
                  <a:prstClr val="white"/>
                </a:solidFill>
              </a:rPr>
              <a:t>Đo tốc độ</a:t>
            </a:r>
          </a:p>
        </p:txBody>
      </p:sp>
      <p:pic>
        <p:nvPicPr>
          <p:cNvPr id="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42297" y="1385888"/>
            <a:ext cx="837009"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982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wipe(left)">
                                      <p:cBhvr>
                                        <p:cTn id="15" dur="500"/>
                                        <p:tgtEl>
                                          <p:spTgt spid="215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wipe(left)">
                                      <p:cBhvr>
                                        <p:cTn id="20" dur="500"/>
                                        <p:tgtEl>
                                          <p:spTgt spid="215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1512"/>
                                        </p:tgtEl>
                                        <p:attrNameLst>
                                          <p:attrName>style.visibility</p:attrName>
                                        </p:attrNameLst>
                                      </p:cBhvr>
                                      <p:to>
                                        <p:strVal val="visible"/>
                                      </p:to>
                                    </p:set>
                                    <p:animEffect transition="in" filter="wipe(left)">
                                      <p:cBhvr>
                                        <p:cTn id="25" dur="500"/>
                                        <p:tgtEl>
                                          <p:spTgt spid="215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1516"/>
                                        </p:tgtEl>
                                        <p:attrNameLst>
                                          <p:attrName>style.visibility</p:attrName>
                                        </p:attrNameLst>
                                      </p:cBhvr>
                                      <p:to>
                                        <p:strVal val="visible"/>
                                      </p:to>
                                    </p:set>
                                    <p:animEffect transition="in" filter="wipe(left)">
                                      <p:cBhvr>
                                        <p:cTn id="30" dur="500"/>
                                        <p:tgtEl>
                                          <p:spTgt spid="215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15"/>
                                        </p:tgtEl>
                                        <p:attrNameLst>
                                          <p:attrName>style.visibility</p:attrName>
                                        </p:attrNameLst>
                                      </p:cBhvr>
                                      <p:to>
                                        <p:strVal val="visible"/>
                                      </p:to>
                                    </p:set>
                                    <p:animEffect transition="in" filter="wipe(left)">
                                      <p:cBhvr>
                                        <p:cTn id="35" dur="500"/>
                                        <p:tgtEl>
                                          <p:spTgt spid="215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wipe(left)">
                                      <p:cBhvr>
                                        <p:cTn id="40" dur="500"/>
                                        <p:tgtEl>
                                          <p:spTgt spid="215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1513"/>
                                        </p:tgtEl>
                                        <p:attrNameLst>
                                          <p:attrName>style.visibility</p:attrName>
                                        </p:attrNameLst>
                                      </p:cBhvr>
                                      <p:to>
                                        <p:strVal val="visible"/>
                                      </p:to>
                                    </p:set>
                                    <p:animEffect transition="in" filter="wipe(left)">
                                      <p:cBhvr>
                                        <p:cTn id="45" dur="500"/>
                                        <p:tgtEl>
                                          <p:spTgt spid="2151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17"/>
                                        </p:tgtEl>
                                        <p:attrNameLst>
                                          <p:attrName>style.visibility</p:attrName>
                                        </p:attrNameLst>
                                      </p:cBhvr>
                                      <p:to>
                                        <p:strVal val="visible"/>
                                      </p:to>
                                    </p:set>
                                    <p:animEffect transition="in" filter="wipe(right)">
                                      <p:cBhvr>
                                        <p:cTn id="50" dur="500"/>
                                        <p:tgtEl>
                                          <p:spTgt spid="21517"/>
                                        </p:tgtEl>
                                      </p:cBhvr>
                                    </p:animEffect>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2" fill="hold" nodeType="clickEffect">
                                  <p:stCondLst>
                                    <p:cond delay="0"/>
                                  </p:stCondLst>
                                  <p:childTnLst>
                                    <p:set>
                                      <p:cBhvr>
                                        <p:cTn id="57" dur="1" fill="hold">
                                          <p:stCondLst>
                                            <p:cond delay="0"/>
                                          </p:stCondLst>
                                        </p:cTn>
                                        <p:tgtEl>
                                          <p:spTgt spid="21518"/>
                                        </p:tgtEl>
                                        <p:attrNameLst>
                                          <p:attrName>style.visibility</p:attrName>
                                        </p:attrNameLst>
                                      </p:cBhvr>
                                      <p:to>
                                        <p:strVal val="visible"/>
                                      </p:to>
                                    </p:set>
                                    <p:animEffect transition="in" filter="wipe(right)">
                                      <p:cBhvr>
                                        <p:cTn id="58" dur="500"/>
                                        <p:tgtEl>
                                          <p:spTgt spid="2151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nodeType="clickEffect">
                                  <p:stCondLst>
                                    <p:cond delay="0"/>
                                  </p:stCondLst>
                                  <p:childTnLst>
                                    <p:set>
                                      <p:cBhvr>
                                        <p:cTn id="62" dur="1" fill="hold">
                                          <p:stCondLst>
                                            <p:cond delay="0"/>
                                          </p:stCondLst>
                                        </p:cTn>
                                        <p:tgtEl>
                                          <p:spTgt spid="21519"/>
                                        </p:tgtEl>
                                        <p:attrNameLst>
                                          <p:attrName>style.visibility</p:attrName>
                                        </p:attrNameLst>
                                      </p:cBhvr>
                                      <p:to>
                                        <p:strVal val="visible"/>
                                      </p:to>
                                    </p:set>
                                    <p:animEffect transition="in" filter="wipe(right)">
                                      <p:cBhvr>
                                        <p:cTn id="63" dur="500"/>
                                        <p:tgtEl>
                                          <p:spTgt spid="2151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21520"/>
                                        </p:tgtEl>
                                        <p:attrNameLst>
                                          <p:attrName>style.visibility</p:attrName>
                                        </p:attrNameLst>
                                      </p:cBhvr>
                                      <p:to>
                                        <p:strVal val="visible"/>
                                      </p:to>
                                    </p:set>
                                    <p:animEffect transition="in" filter="wipe(right)">
                                      <p:cBhvr>
                                        <p:cTn id="68" dur="500"/>
                                        <p:tgtEl>
                                          <p:spTgt spid="2152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2" fill="hold" nodeType="clickEffect">
                                  <p:stCondLst>
                                    <p:cond delay="0"/>
                                  </p:stCondLst>
                                  <p:childTnLst>
                                    <p:set>
                                      <p:cBhvr>
                                        <p:cTn id="72" dur="1" fill="hold">
                                          <p:stCondLst>
                                            <p:cond delay="0"/>
                                          </p:stCondLst>
                                        </p:cTn>
                                        <p:tgtEl>
                                          <p:spTgt spid="21521"/>
                                        </p:tgtEl>
                                        <p:attrNameLst>
                                          <p:attrName>style.visibility</p:attrName>
                                        </p:attrNameLst>
                                      </p:cBhvr>
                                      <p:to>
                                        <p:strVal val="visible"/>
                                      </p:to>
                                    </p:set>
                                    <p:animEffect transition="in" filter="wipe(right)">
                                      <p:cBhvr>
                                        <p:cTn id="73" dur="500"/>
                                        <p:tgtEl>
                                          <p:spTgt spid="2152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2" fill="hold" nodeType="clickEffect">
                                  <p:stCondLst>
                                    <p:cond delay="0"/>
                                  </p:stCondLst>
                                  <p:childTnLst>
                                    <p:set>
                                      <p:cBhvr>
                                        <p:cTn id="77" dur="1" fill="hold">
                                          <p:stCondLst>
                                            <p:cond delay="0"/>
                                          </p:stCondLst>
                                        </p:cTn>
                                        <p:tgtEl>
                                          <p:spTgt spid="21522"/>
                                        </p:tgtEl>
                                        <p:attrNameLst>
                                          <p:attrName>style.visibility</p:attrName>
                                        </p:attrNameLst>
                                      </p:cBhvr>
                                      <p:to>
                                        <p:strVal val="visible"/>
                                      </p:to>
                                    </p:set>
                                    <p:animEffect transition="in" filter="wipe(right)">
                                      <p:cBhvr>
                                        <p:cTn id="78" dur="500"/>
                                        <p:tgtEl>
                                          <p:spTgt spid="21522"/>
                                        </p:tgtEl>
                                      </p:cBhvr>
                                    </p:animEffect>
                                  </p:childTnLst>
                                </p:cTn>
                              </p:par>
                              <p:par>
                                <p:cTn id="79" presetID="3" presetClass="entr" presetSubtype="1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blinds(horizontal)">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0+ khung nền đẹp, miễn phí dành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9144000" cy="68688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5428" y="2275504"/>
            <a:ext cx="6402279" cy="707886"/>
          </a:xfrm>
          <a:prstGeom prst="rect">
            <a:avLst/>
          </a:prstGeom>
          <a:noFill/>
        </p:spPr>
        <p:txBody>
          <a:bodyPr wrap="square" lIns="91440" tIns="45720" rIns="91440" bIns="45720">
            <a:spAutoFit/>
          </a:bodyPr>
          <a:lstStyle/>
          <a:p>
            <a:pPr algn="ctr"/>
            <a:r>
              <a:rPr lang="vi-VN" sz="4000" b="1" kern="10" dirty="0">
                <a:ln w="12700">
                  <a:solidFill>
                    <a:srgbClr val="4F81BD"/>
                  </a:solidFill>
                  <a:prstDash val="solid"/>
                </a:ln>
                <a:solidFill>
                  <a:srgbClr val="FF0000"/>
                </a:solidFill>
                <a:effectLst>
                  <a:outerShdw dist="38100" dir="2640000" algn="bl" rotWithShape="0">
                    <a:srgbClr val="4F81BD"/>
                  </a:outerShdw>
                </a:effectLst>
                <a:latin typeface="Times New Roman"/>
              </a:rPr>
              <a:t>HƯỚNG DẪN VỀ NHÀ</a:t>
            </a:r>
            <a:endParaRPr lang="en-US" sz="4000" b="1" dirty="0">
              <a:ln w="12700">
                <a:solidFill>
                  <a:srgbClr val="4F81BD"/>
                </a:solidFill>
                <a:prstDash val="solid"/>
              </a:ln>
              <a:solidFill>
                <a:srgbClr val="FF0000"/>
              </a:solidFill>
              <a:effectLst>
                <a:outerShdw dist="38100" dir="2640000" algn="bl" rotWithShape="0">
                  <a:srgbClr val="4F81BD"/>
                </a:outerShdw>
              </a:effectLst>
            </a:endParaRPr>
          </a:p>
        </p:txBody>
      </p:sp>
      <p:sp>
        <p:nvSpPr>
          <p:cNvPr id="5" name="矩形 9">
            <a:extLst>
              <a:ext uri="{FF2B5EF4-FFF2-40B4-BE49-F238E27FC236}">
                <a16:creationId xmlns:a16="http://schemas.microsoft.com/office/drawing/2014/main" id="{E7B09823-4F9A-41A5-A15D-6A59FD75A974}"/>
              </a:ext>
            </a:extLst>
          </p:cNvPr>
          <p:cNvSpPr/>
          <p:nvPr/>
        </p:nvSpPr>
        <p:spPr>
          <a:xfrm>
            <a:off x="435428" y="3276600"/>
            <a:ext cx="6705600" cy="2062103"/>
          </a:xfrm>
          <a:prstGeom prst="rect">
            <a:avLst/>
          </a:prstGeom>
          <a:noFill/>
        </p:spPr>
        <p:txBody>
          <a:bodyPr wrap="square" rtlCol="0">
            <a:spAutoFit/>
            <a:scene3d>
              <a:camera prst="orthographicFront"/>
              <a:lightRig rig="threePt" dir="t"/>
            </a:scene3d>
            <a:sp3d contourW="12700"/>
          </a:bodyPr>
          <a:lstStyle/>
          <a:p>
            <a:pPr marL="457200" indent="-457200" defTabSz="457200">
              <a:buFont typeface="Wingdings" panose="05000000000000000000" pitchFamily="2" charset="2"/>
              <a:buChar char="q"/>
            </a:pP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buFont typeface="Wingdings" panose="05000000000000000000" pitchFamily="2" charset="2"/>
              <a:buChar char="q"/>
            </a:pP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câu</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C5, C6, C7, C8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vào</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vở</a:t>
            </a:r>
            <a:endPar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buFont typeface="Wingdings" panose="05000000000000000000" pitchFamily="2" charset="2"/>
              <a:buChar char="q"/>
            </a:pP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Đồ</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thị</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quãng</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đường</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Thời</a:t>
            </a:r>
            <a:r>
              <a:rPr lang="en-US" altLang="zh-CN"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2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gian</a:t>
            </a:r>
            <a:endParaRPr lang="zh-CN" altLang="en-US" sz="32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70508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Lst>
          </a:blip>
          <a:srcRect b="43786"/>
          <a:stretch>
            <a:fillRect/>
          </a:stretch>
        </p:blipFill>
        <p:spPr>
          <a:xfrm>
            <a:off x="0" y="4405"/>
            <a:ext cx="9144000" cy="685359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7676" y="535211"/>
            <a:ext cx="8148649" cy="5563464"/>
          </a:xfrm>
          <a:prstGeom prst="rect">
            <a:avLst/>
          </a:prstGeom>
        </p:spPr>
      </p:pic>
      <p:sp>
        <p:nvSpPr>
          <p:cNvPr id="5" name="TextBox 5"/>
          <p:cNvSpPr txBox="1"/>
          <p:nvPr/>
        </p:nvSpPr>
        <p:spPr>
          <a:xfrm>
            <a:off x="1009423" y="1067763"/>
            <a:ext cx="7487688" cy="1994392"/>
          </a:xfrm>
          <a:prstGeom prst="rect">
            <a:avLst/>
          </a:prstGeom>
        </p:spPr>
        <p:txBody>
          <a:bodyPr wrap="square" lIns="0" tIns="0" rIns="0" bIns="0" rtlCol="0" anchor="t">
            <a:spAutoFit/>
          </a:bodyPr>
          <a:lstStyle/>
          <a:p>
            <a:pPr algn="ctr">
              <a:lnSpc>
                <a:spcPct val="120000"/>
              </a:lnSpc>
            </a:pPr>
            <a:r>
              <a:rPr lang="en-US" sz="5400" b="1" dirty="0">
                <a:solidFill>
                  <a:srgbClr val="FF0000"/>
                </a:solidFill>
                <a:latin typeface="Times New Roman" pitchFamily="18" charset="0"/>
                <a:cs typeface="Times New Roman" pitchFamily="18" charset="0"/>
              </a:rPr>
              <a:t>CẢM ƠN CÁC EM ĐÃ CHÚ Ý BÀI GIẢNG!</a:t>
            </a:r>
            <a:endParaRPr lang="en-US" sz="700" b="1" dirty="0">
              <a:solidFill>
                <a:srgbClr val="FF0000"/>
              </a:solidFill>
              <a:latin typeface="Times New Roman" pitchFamily="18" charset="0"/>
              <a:cs typeface="Times New Roman" pitchFamily="18" charset="0"/>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97473">
            <a:off x="8076017" y="443933"/>
            <a:ext cx="616170" cy="805129"/>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7840615">
            <a:off x="-148741" y="875619"/>
            <a:ext cx="1565616" cy="384288"/>
          </a:xfrm>
          <a:prstGeom prst="rect">
            <a:avLst/>
          </a:prstGeom>
        </p:spPr>
      </p:pic>
      <p:sp>
        <p:nvSpPr>
          <p:cNvPr id="7" name="Text Box 9"/>
          <p:cNvSpPr txBox="1">
            <a:spLocks noChangeArrowheads="1"/>
          </p:cNvSpPr>
          <p:nvPr/>
        </p:nvSpPr>
        <p:spPr bwMode="auto">
          <a:xfrm>
            <a:off x="304800" y="3731673"/>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a:solidFill>
                  <a:schemeClr val="accent2"/>
                </a:solidFill>
                <a:latin typeface="Times New Roman" pitchFamily="18" charset="0"/>
                <a:cs typeface="Times New Roman" pitchFamily="18" charset="0"/>
              </a:rPr>
              <a:t>Ch</a:t>
            </a:r>
            <a:r>
              <a:rPr lang="vi-VN" altLang="en-US" sz="6000" b="1" dirty="0">
                <a:solidFill>
                  <a:schemeClr val="accent2"/>
                </a:solidFill>
                <a:latin typeface="Times New Roman" pitchFamily="18" charset="0"/>
                <a:cs typeface="Times New Roman" pitchFamily="18" charset="0"/>
              </a:rPr>
              <a:t>úc</a:t>
            </a:r>
            <a:r>
              <a:rPr lang="en-US" altLang="en-US" sz="6000" b="1" dirty="0">
                <a:solidFill>
                  <a:schemeClr val="accent2"/>
                </a:solidFill>
                <a:latin typeface="Times New Roman" pitchFamily="18" charset="0"/>
                <a:cs typeface="Times New Roman" pitchFamily="18" charset="0"/>
              </a:rPr>
              <a:t> c</a:t>
            </a:r>
            <a:r>
              <a:rPr lang="vi-VN" altLang="en-US" sz="6000" b="1" dirty="0">
                <a:solidFill>
                  <a:schemeClr val="accent2"/>
                </a:solidFill>
                <a:latin typeface="Times New Roman" pitchFamily="18" charset="0"/>
                <a:cs typeface="Times New Roman" pitchFamily="18" charset="0"/>
              </a:rPr>
              <a:t>ác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lu</a:t>
            </a:r>
            <a:r>
              <a:rPr lang="vi-VN" altLang="en-US" sz="6000" b="1" dirty="0">
                <a:solidFill>
                  <a:schemeClr val="accent2"/>
                </a:solidFill>
                <a:latin typeface="Times New Roman" pitchFamily="18" charset="0"/>
                <a:cs typeface="Times New Roman" pitchFamily="18" charset="0"/>
              </a:rPr>
              <a:t>ô</a:t>
            </a:r>
            <a:r>
              <a:rPr lang="en-US" altLang="en-US" sz="6000" b="1" dirty="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44369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1143000" y="969266"/>
            <a:ext cx="6858000" cy="5140197"/>
          </a:xfrm>
          <a:prstGeom prst="rect">
            <a:avLst/>
          </a:prstGeom>
        </p:spPr>
      </p:pic>
      <p:grpSp>
        <p:nvGrpSpPr>
          <p:cNvPr id="2" name="Group 3">
            <a:extLst>
              <a:ext uri="{FF2B5EF4-FFF2-40B4-BE49-F238E27FC236}">
                <a16:creationId xmlns:a16="http://schemas.microsoft.com/office/drawing/2014/main" id="{CCBBE4DC-0CDF-46FF-806C-F301013358C8}"/>
              </a:ext>
            </a:extLst>
          </p:cNvPr>
          <p:cNvGrpSpPr/>
          <p:nvPr/>
        </p:nvGrpSpPr>
        <p:grpSpPr>
          <a:xfrm>
            <a:off x="2041360" y="2987629"/>
            <a:ext cx="2691923" cy="2641583"/>
            <a:chOff x="0" y="0"/>
            <a:chExt cx="9187691" cy="6761908"/>
          </a:xfrm>
        </p:grpSpPr>
        <p:sp>
          <p:nvSpPr>
            <p:cNvPr id="41" name="Freeform 4">
              <a:extLst>
                <a:ext uri="{FF2B5EF4-FFF2-40B4-BE49-F238E27FC236}">
                  <a16:creationId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8" name="Picture 8">
            <a:extLst>
              <a:ext uri="{FF2B5EF4-FFF2-40B4-BE49-F238E27FC236}">
                <a16:creationId xmlns:a16="http://schemas.microsoft.com/office/drawing/2014/main" id="{C4386791-A316-4786-8350-00D822C7F3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508" y="3536836"/>
            <a:ext cx="791778" cy="878874"/>
          </a:xfrm>
          <a:prstGeom prst="rect">
            <a:avLst/>
          </a:prstGeom>
        </p:spPr>
      </p:pic>
      <p:sp>
        <p:nvSpPr>
          <p:cNvPr id="50" name="AutoShape 9">
            <a:extLst>
              <a:ext uri="{FF2B5EF4-FFF2-40B4-BE49-F238E27FC236}">
                <a16:creationId xmlns:a16="http://schemas.microsoft.com/office/drawing/2014/main" id="{D2870DEE-B67D-4DAB-BB2E-45CF7ECB7A87}"/>
              </a:ext>
            </a:extLst>
          </p:cNvPr>
          <p:cNvSpPr/>
          <p:nvPr/>
        </p:nvSpPr>
        <p:spPr>
          <a:xfrm>
            <a:off x="2890287" y="4288392"/>
            <a:ext cx="659704"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id="{62BAEF57-6345-4AC7-97A2-6E2C90267736}"/>
              </a:ext>
            </a:extLst>
          </p:cNvPr>
          <p:cNvSpPr/>
          <p:nvPr/>
        </p:nvSpPr>
        <p:spPr>
          <a:xfrm>
            <a:off x="2890287" y="4100733"/>
            <a:ext cx="659704"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id="{0D9C624C-81B1-48A7-B78D-7EE907A7F0E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45206" y="2927469"/>
            <a:ext cx="583156" cy="1168502"/>
          </a:xfrm>
          <a:prstGeom prst="rect">
            <a:avLst/>
          </a:prstGeom>
        </p:spPr>
      </p:pic>
      <p:pic>
        <p:nvPicPr>
          <p:cNvPr id="54" name="Picture 12">
            <a:extLst>
              <a:ext uri="{FF2B5EF4-FFF2-40B4-BE49-F238E27FC236}">
                <a16:creationId xmlns:a16="http://schemas.microsoft.com/office/drawing/2014/main" id="{6368D8D5-E6E2-4A07-B264-39512C2644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00000">
            <a:off x="3793982" y="3710833"/>
            <a:ext cx="721055" cy="961406"/>
          </a:xfrm>
          <a:prstGeom prst="rect">
            <a:avLst/>
          </a:prstGeom>
        </p:spPr>
      </p:pic>
      <p:pic>
        <p:nvPicPr>
          <p:cNvPr id="55" name="Picture 13">
            <a:extLst>
              <a:ext uri="{FF2B5EF4-FFF2-40B4-BE49-F238E27FC236}">
                <a16:creationId xmlns:a16="http://schemas.microsoft.com/office/drawing/2014/main" id="{A315A521-B1B5-4BA0-B4A1-5A4951D70E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45764" y="4288394"/>
            <a:ext cx="512493" cy="1124813"/>
          </a:xfrm>
          <a:prstGeom prst="rect">
            <a:avLst/>
          </a:prstGeom>
        </p:spPr>
      </p:pic>
      <p:pic>
        <p:nvPicPr>
          <p:cNvPr id="56" name="Picture 15">
            <a:extLst>
              <a:ext uri="{FF2B5EF4-FFF2-40B4-BE49-F238E27FC236}">
                <a16:creationId xmlns:a16="http://schemas.microsoft.com/office/drawing/2014/main" id="{7671C457-D9BD-430C-819B-1126D033787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426676" y="2558372"/>
            <a:ext cx="1378119" cy="978464"/>
          </a:xfrm>
          <a:prstGeom prst="rect">
            <a:avLst/>
          </a:prstGeom>
        </p:spPr>
      </p:pic>
      <p:pic>
        <p:nvPicPr>
          <p:cNvPr id="57" name="Picture 16">
            <a:extLst>
              <a:ext uri="{FF2B5EF4-FFF2-40B4-BE49-F238E27FC236}">
                <a16:creationId xmlns:a16="http://schemas.microsoft.com/office/drawing/2014/main" id="{22237776-2433-4A92-A8D2-AD0F138DF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04794" y="4478385"/>
            <a:ext cx="1792877" cy="1368058"/>
          </a:xfrm>
          <a:prstGeom prst="rect">
            <a:avLst/>
          </a:prstGeom>
        </p:spPr>
      </p:pic>
      <p:sp>
        <p:nvSpPr>
          <p:cNvPr id="58" name="TextBox 17">
            <a:extLst>
              <a:ext uri="{FF2B5EF4-FFF2-40B4-BE49-F238E27FC236}">
                <a16:creationId xmlns:a16="http://schemas.microsoft.com/office/drawing/2014/main" id="{E105B4CF-C5C1-48CD-A811-4FAE2033FDC9}"/>
              </a:ext>
            </a:extLst>
          </p:cNvPr>
          <p:cNvSpPr txBox="1"/>
          <p:nvPr/>
        </p:nvSpPr>
        <p:spPr>
          <a:xfrm>
            <a:off x="5867400" y="4648200"/>
            <a:ext cx="1600591" cy="1179810"/>
          </a:xfrm>
          <a:prstGeom prst="rect">
            <a:avLst/>
          </a:prstGeom>
        </p:spPr>
        <p:txBody>
          <a:bodyPr lIns="0" tIns="0" rIns="0" bIns="0" rtlCol="0" anchor="t">
            <a:spAutoFit/>
          </a:bodyPr>
          <a:lstStyle/>
          <a:p>
            <a:pPr algn="ctr">
              <a:lnSpc>
                <a:spcPts val="4641"/>
              </a:lnSpc>
            </a:pPr>
            <a:r>
              <a:rPr lang="en-US" sz="3315" dirty="0" err="1">
                <a:solidFill>
                  <a:srgbClr val="000000"/>
                </a:solidFill>
                <a:latin typeface="DejaVu Serif"/>
              </a:rPr>
              <a:t>Thời</a:t>
            </a:r>
            <a:r>
              <a:rPr lang="en-US" sz="3315" dirty="0">
                <a:solidFill>
                  <a:srgbClr val="000000"/>
                </a:solidFill>
                <a:latin typeface="DejaVu Serif"/>
              </a:rPr>
              <a:t> </a:t>
            </a:r>
            <a:r>
              <a:rPr lang="en-US" sz="3315" dirty="0" err="1">
                <a:solidFill>
                  <a:srgbClr val="000000"/>
                </a:solidFill>
                <a:latin typeface="DejaVu Serif"/>
              </a:rPr>
              <a:t>gian</a:t>
            </a:r>
            <a:r>
              <a:rPr lang="en-US" sz="3315" dirty="0">
                <a:solidFill>
                  <a:srgbClr val="000000"/>
                </a:solidFill>
                <a:latin typeface="DejaVu Serif"/>
              </a:rPr>
              <a:t> </a:t>
            </a:r>
          </a:p>
        </p:txBody>
      </p:sp>
      <p:pic>
        <p:nvPicPr>
          <p:cNvPr id="59" name="Picture 18">
            <a:extLst>
              <a:ext uri="{FF2B5EF4-FFF2-40B4-BE49-F238E27FC236}">
                <a16:creationId xmlns:a16="http://schemas.microsoft.com/office/drawing/2014/main" id="{D5094A0E-99EF-4CAE-ABF9-7FCA0F23B24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4293918" y="4673182"/>
            <a:ext cx="1378119" cy="978464"/>
          </a:xfrm>
          <a:prstGeom prst="rect">
            <a:avLst/>
          </a:prstGeom>
        </p:spPr>
      </p:pic>
      <p:pic>
        <p:nvPicPr>
          <p:cNvPr id="60" name="Picture 19">
            <a:extLst>
              <a:ext uri="{FF2B5EF4-FFF2-40B4-BE49-F238E27FC236}">
                <a16:creationId xmlns:a16="http://schemas.microsoft.com/office/drawing/2014/main" id="{95660774-5D32-4788-9CD4-C9182DA026E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80031" flipV="1">
            <a:off x="1342608" y="2867372"/>
            <a:ext cx="1089917" cy="1075385"/>
          </a:xfrm>
          <a:prstGeom prst="rect">
            <a:avLst/>
          </a:prstGeom>
        </p:spPr>
      </p:pic>
      <p:pic>
        <p:nvPicPr>
          <p:cNvPr id="61" name="Picture 20">
            <a:extLst>
              <a:ext uri="{FF2B5EF4-FFF2-40B4-BE49-F238E27FC236}">
                <a16:creationId xmlns:a16="http://schemas.microsoft.com/office/drawing/2014/main" id="{5A2B3872-DF5F-4504-AB57-3A489464E01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278842" y="1146661"/>
            <a:ext cx="1441940" cy="1566908"/>
          </a:xfrm>
          <a:prstGeom prst="rect">
            <a:avLst/>
          </a:prstGeom>
        </p:spPr>
      </p:pic>
      <p:pic>
        <p:nvPicPr>
          <p:cNvPr id="62" name="Picture 21">
            <a:extLst>
              <a:ext uri="{FF2B5EF4-FFF2-40B4-BE49-F238E27FC236}">
                <a16:creationId xmlns:a16="http://schemas.microsoft.com/office/drawing/2014/main" id="{77E0B3B8-2C88-4826-AC52-EAE0506C61D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5683714" y="2026787"/>
            <a:ext cx="2262461" cy="1949487"/>
          </a:xfrm>
          <a:prstGeom prst="rect">
            <a:avLst/>
          </a:prstGeom>
        </p:spPr>
      </p:pic>
      <p:sp>
        <p:nvSpPr>
          <p:cNvPr id="63" name="TextBox 23">
            <a:extLst>
              <a:ext uri="{FF2B5EF4-FFF2-40B4-BE49-F238E27FC236}">
                <a16:creationId xmlns:a16="http://schemas.microsoft.com/office/drawing/2014/main" id="{82AC0DFD-4EC0-4FE7-B0E8-307CF1CCA568}"/>
              </a:ext>
            </a:extLst>
          </p:cNvPr>
          <p:cNvSpPr txBox="1"/>
          <p:nvPr/>
        </p:nvSpPr>
        <p:spPr>
          <a:xfrm>
            <a:off x="5791200" y="2286000"/>
            <a:ext cx="2104733" cy="1154162"/>
          </a:xfrm>
          <a:prstGeom prst="rect">
            <a:avLst/>
          </a:prstGeom>
        </p:spPr>
        <p:txBody>
          <a:bodyPr lIns="0" tIns="0" rIns="0" bIns="0" rtlCol="0" anchor="t">
            <a:spAutoFit/>
          </a:bodyPr>
          <a:lstStyle/>
          <a:p>
            <a:pPr algn="ctr">
              <a:lnSpc>
                <a:spcPts val="4528"/>
              </a:lnSpc>
            </a:pPr>
            <a:r>
              <a:rPr lang="en-US" sz="3234" dirty="0" err="1">
                <a:solidFill>
                  <a:srgbClr val="000000"/>
                </a:solidFill>
                <a:latin typeface="DejaVu Serif"/>
              </a:rPr>
              <a:t>Quãng</a:t>
            </a:r>
            <a:r>
              <a:rPr lang="en-US" sz="3234" dirty="0">
                <a:solidFill>
                  <a:srgbClr val="000000"/>
                </a:solidFill>
                <a:latin typeface="DejaVu Serif"/>
              </a:rPr>
              <a:t> </a:t>
            </a:r>
            <a:r>
              <a:rPr lang="en-US" sz="3234" dirty="0" err="1">
                <a:solidFill>
                  <a:srgbClr val="000000"/>
                </a:solidFill>
                <a:latin typeface="DejaVu Serif"/>
              </a:rPr>
              <a:t>đường</a:t>
            </a:r>
            <a:endParaRPr lang="en-US" sz="3234" dirty="0">
              <a:solidFill>
                <a:srgbClr val="000000"/>
              </a:solidFill>
              <a:latin typeface="DejaVu Serif"/>
            </a:endParaRPr>
          </a:p>
        </p:txBody>
      </p:sp>
      <p:sp>
        <p:nvSpPr>
          <p:cNvPr id="64" name="TextBox 24">
            <a:extLst>
              <a:ext uri="{FF2B5EF4-FFF2-40B4-BE49-F238E27FC236}">
                <a16:creationId xmlns:a16="http://schemas.microsoft.com/office/drawing/2014/main" id="{121E2AEE-EF62-45A0-883C-C0B3C7A21AE8}"/>
              </a:ext>
            </a:extLst>
          </p:cNvPr>
          <p:cNvSpPr txBox="1"/>
          <p:nvPr/>
        </p:nvSpPr>
        <p:spPr>
          <a:xfrm>
            <a:off x="1295400" y="1295400"/>
            <a:ext cx="1329575" cy="1155381"/>
          </a:xfrm>
          <a:prstGeom prst="rect">
            <a:avLst/>
          </a:prstGeom>
        </p:spPr>
        <p:txBody>
          <a:bodyPr lIns="0" tIns="0" rIns="0" bIns="0" rtlCol="0" anchor="t">
            <a:spAutoFit/>
          </a:bodyPr>
          <a:lstStyle/>
          <a:p>
            <a:pPr algn="ctr">
              <a:lnSpc>
                <a:spcPts val="4684"/>
              </a:lnSpc>
            </a:pPr>
            <a:r>
              <a:rPr lang="en-US" sz="3600" dirty="0" err="1">
                <a:solidFill>
                  <a:srgbClr val="000000"/>
                </a:solidFill>
                <a:latin typeface="Times New Roman" pitchFamily="18" charset="0"/>
                <a:cs typeface="Times New Roman" pitchFamily="18" charset="0"/>
              </a:rPr>
              <a:t>Vận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tốc</a:t>
            </a:r>
            <a:r>
              <a:rPr lang="en-US" sz="3600" dirty="0">
                <a:solidFill>
                  <a:srgbClr val="000000"/>
                </a:solidFill>
                <a:latin typeface="Times New Roman" pitchFamily="18" charset="0"/>
                <a:cs typeface="Times New Roman" pitchFamily="18" charset="0"/>
              </a:rPr>
              <a:t> </a:t>
            </a:r>
          </a:p>
        </p:txBody>
      </p:sp>
      <p:sp>
        <p:nvSpPr>
          <p:cNvPr id="65" name="Hộp Văn bản 16">
            <a:extLst>
              <a:ext uri="{FF2B5EF4-FFF2-40B4-BE49-F238E27FC236}">
                <a16:creationId xmlns:a16="http://schemas.microsoft.com/office/drawing/2014/main" id="{9D7C05A4-064E-4B43-B6EF-8AAB28091F69}"/>
              </a:ext>
            </a:extLst>
          </p:cNvPr>
          <p:cNvSpPr txBox="1"/>
          <p:nvPr/>
        </p:nvSpPr>
        <p:spPr>
          <a:xfrm>
            <a:off x="3048000" y="163715"/>
            <a:ext cx="4267200" cy="683835"/>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r>
              <a:rPr lang="en-US" sz="3600" b="1" kern="0" dirty="0">
                <a:solidFill>
                  <a:prstClr val="black"/>
                </a:solidFill>
                <a:latin typeface="Times New Roman" panose="02020603050405020304" pitchFamily="18" charset="0"/>
                <a:cs typeface="Times New Roman" panose="02020603050405020304" pitchFamily="18" charset="0"/>
              </a:rPr>
              <a:t>Ở </a:t>
            </a:r>
            <a:r>
              <a:rPr lang="en-US" sz="3600" b="1" kern="0" dirty="0" err="1">
                <a:solidFill>
                  <a:prstClr val="black"/>
                </a:solidFill>
                <a:latin typeface="Times New Roman" panose="02020603050405020304" pitchFamily="18" charset="0"/>
                <a:cs typeface="Times New Roman" panose="02020603050405020304" pitchFamily="18" charset="0"/>
              </a:rPr>
              <a:t>bài</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học</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trước</a:t>
            </a:r>
            <a:endParaRPr lang="vi-VN" sz="36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91D62912-E034-4C7B-A5A2-4BE3FDCF2AA2}"/>
              </a:ext>
            </a:extLst>
          </p:cNvPr>
          <p:cNvCxnSpPr/>
          <p:nvPr/>
        </p:nvCxnSpPr>
        <p:spPr>
          <a:xfrm flipH="1">
            <a:off x="4153802" y="1501133"/>
            <a:ext cx="779483"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768116-AEC5-4139-8A32-493897FE7ED3}"/>
              </a:ext>
            </a:extLst>
          </p:cNvPr>
          <p:cNvCxnSpPr>
            <a:cxnSpLocks/>
          </p:cNvCxnSpPr>
          <p:nvPr/>
        </p:nvCxnSpPr>
        <p:spPr>
          <a:xfrm flipV="1">
            <a:off x="3106124" y="5278800"/>
            <a:ext cx="917003"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그룹 15">
            <a:extLst>
              <a:ext uri="{FF2B5EF4-FFF2-40B4-BE49-F238E27FC236}">
                <a16:creationId xmlns:a16="http://schemas.microsoft.com/office/drawing/2014/main" id="{312E1540-7EE8-4EEF-9944-207C37C09020}"/>
              </a:ext>
            </a:extLst>
          </p:cNvPr>
          <p:cNvGrpSpPr/>
          <p:nvPr/>
        </p:nvGrpSpPr>
        <p:grpSpPr>
          <a:xfrm>
            <a:off x="180660" y="5473006"/>
            <a:ext cx="899162" cy="1384994"/>
            <a:chOff x="9318061" y="2225079"/>
            <a:chExt cx="885616" cy="994842"/>
          </a:xfrm>
        </p:grpSpPr>
        <p:pic>
          <p:nvPicPr>
            <p:cNvPr id="97" name="Picture 2">
              <a:extLst>
                <a:ext uri="{FF2B5EF4-FFF2-40B4-BE49-F238E27FC236}">
                  <a16:creationId xmlns:a16="http://schemas.microsoft.com/office/drawing/2014/main" id="{5F79C3DB-2B41-47CB-B48F-A2DD13913CC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spTree>
    <p:extLst>
      <p:ext uri="{BB962C8B-B14F-4D97-AF65-F5344CB8AC3E}">
        <p14:creationId xmlns:p14="http://schemas.microsoft.com/office/powerpoint/2010/main" val="300924938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3">
            <a:extLst>
              <a:ext uri="{FF2B5EF4-FFF2-40B4-BE49-F238E27FC236}">
                <a16:creationId xmlns:a16="http://schemas.microsoft.com/office/drawing/2014/main" id="{EC0A99AC-C961-4A02-A7DD-7D32942E7B90}"/>
              </a:ext>
            </a:extLst>
          </p:cNvPr>
          <p:cNvGrpSpPr/>
          <p:nvPr/>
        </p:nvGrpSpPr>
        <p:grpSpPr>
          <a:xfrm>
            <a:off x="8233427" y="5009962"/>
            <a:ext cx="965468" cy="1848039"/>
            <a:chOff x="585903" y="488961"/>
            <a:chExt cx="1284889" cy="2730490"/>
          </a:xfrm>
        </p:grpSpPr>
        <p:pic>
          <p:nvPicPr>
            <p:cNvPr id="4" name="Picture 2">
              <a:extLst>
                <a:ext uri="{FF2B5EF4-FFF2-40B4-BE49-F238E27FC236}">
                  <a16:creationId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B4D291D-6A15-4E89-B3FD-9745B32CB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3" name="그룹 14">
            <a:extLst>
              <a:ext uri="{FF2B5EF4-FFF2-40B4-BE49-F238E27FC236}">
                <a16:creationId xmlns:a16="http://schemas.microsoft.com/office/drawing/2014/main" id="{6D65D60D-5835-436A-AEB5-3621B50404C9}"/>
              </a:ext>
            </a:extLst>
          </p:cNvPr>
          <p:cNvGrpSpPr/>
          <p:nvPr/>
        </p:nvGrpSpPr>
        <p:grpSpPr>
          <a:xfrm>
            <a:off x="8679718" y="74954"/>
            <a:ext cx="373459" cy="559358"/>
            <a:chOff x="12294514" y="5018467"/>
            <a:chExt cx="885600" cy="994823"/>
          </a:xfrm>
        </p:grpSpPr>
        <p:pic>
          <p:nvPicPr>
            <p:cNvPr id="10" name="Picture 5">
              <a:extLst>
                <a:ext uri="{FF2B5EF4-FFF2-40B4-BE49-F238E27FC236}">
                  <a16:creationId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pic>
        <p:nvPicPr>
          <p:cNvPr id="16" name="Picture 15">
            <a:extLst>
              <a:ext uri="{FF2B5EF4-FFF2-40B4-BE49-F238E27FC236}">
                <a16:creationId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963333"/>
            <a:ext cx="2921000" cy="3894667"/>
          </a:xfrm>
          <a:prstGeom prst="rect">
            <a:avLst/>
          </a:prstGeom>
        </p:spPr>
      </p:pic>
      <p:sp>
        <p:nvSpPr>
          <p:cNvPr id="17" name="Cloud Callout 7">
            <a:extLst>
              <a:ext uri="{FF2B5EF4-FFF2-40B4-BE49-F238E27FC236}">
                <a16:creationId xmlns:a16="http://schemas.microsoft.com/office/drawing/2014/main" id="{3784B4B2-5387-405E-915A-BCF480BE80A9}"/>
              </a:ext>
            </a:extLst>
          </p:cNvPr>
          <p:cNvSpPr/>
          <p:nvPr/>
        </p:nvSpPr>
        <p:spPr>
          <a:xfrm>
            <a:off x="2743200" y="113839"/>
            <a:ext cx="622014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solidFill>
                <a:prstClr val="black"/>
              </a:solidFill>
              <a:latin typeface="Times New Roman" pitchFamily="18" charset="0"/>
              <a:cs typeface="Times New Roman" pitchFamily="18" charset="0"/>
            </a:endParaRPr>
          </a:p>
          <a:p>
            <a:pPr algn="just">
              <a:defRPr/>
            </a:pPr>
            <a:r>
              <a:rPr lang="en-US" sz="3600" b="1" dirty="0" err="1">
                <a:solidFill>
                  <a:prstClr val="black"/>
                </a:solidFill>
                <a:latin typeface="Times New Roman" pitchFamily="18" charset="0"/>
                <a:cs typeface="Times New Roman" pitchFamily="18" charset="0"/>
              </a:rPr>
              <a:t>Nhớ</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lại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kiến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thức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đã</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học</a:t>
            </a:r>
            <a:r>
              <a:rPr lang="en-US" sz="3600" b="1" dirty="0">
                <a:solidFill>
                  <a:prstClr val="black"/>
                </a:solidFill>
                <a:latin typeface="Times New Roman" pitchFamily="18" charset="0"/>
                <a:cs typeface="Times New Roman" pitchFamily="18" charset="0"/>
              </a:rPr>
              <a:t> ở </a:t>
            </a:r>
            <a:r>
              <a:rPr lang="en-US" sz="3600" b="1" dirty="0" err="1">
                <a:solidFill>
                  <a:prstClr val="black"/>
                </a:solidFill>
                <a:latin typeface="Times New Roman" pitchFamily="18" charset="0"/>
                <a:cs typeface="Times New Roman" pitchFamily="18" charset="0"/>
              </a:rPr>
              <a:t>lớp</a:t>
            </a:r>
            <a:r>
              <a:rPr lang="en-US" sz="3600" b="1" dirty="0">
                <a:solidFill>
                  <a:prstClr val="black"/>
                </a:solidFill>
                <a:latin typeface="Times New Roman" pitchFamily="18" charset="0"/>
                <a:cs typeface="Times New Roman" pitchFamily="18" charset="0"/>
              </a:rPr>
              <a:t> 6, </a:t>
            </a:r>
            <a:r>
              <a:rPr lang="en-US" sz="3600" b="1" dirty="0" err="1">
                <a:solidFill>
                  <a:prstClr val="black"/>
                </a:solidFill>
                <a:latin typeface="Times New Roman" pitchFamily="18" charset="0"/>
                <a:cs typeface="Times New Roman" pitchFamily="18" charset="0"/>
              </a:rPr>
              <a:t>để</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độ</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dài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quãng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đường</a:t>
            </a:r>
            <a:r>
              <a:rPr lang="vi-VN"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và</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thời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gian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thì</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dùng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dụng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cụ</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nào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để</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đo</a:t>
            </a:r>
            <a:r>
              <a:rPr lang="en-US" sz="3600" b="1" dirty="0">
                <a:solidFill>
                  <a:prstClr val="black"/>
                </a:solidFill>
                <a:latin typeface="Times New Roman" pitchFamily="18" charset="0"/>
                <a:cs typeface="Times New Roman" pitchFamily="18" charset="0"/>
              </a:rPr>
              <a:t>?</a:t>
            </a:r>
          </a:p>
          <a:p>
            <a:pPr algn="just"/>
            <a:endParaRPr lang="en-US" sz="3200" dirty="0">
              <a:solidFill>
                <a:prstClr val="black"/>
              </a:solidFill>
              <a:latin typeface="Times New Roman" pitchFamily="18" charset="0"/>
              <a:cs typeface="Times New Roman" pitchFamily="18" charset="0"/>
            </a:endParaRPr>
          </a:p>
        </p:txBody>
      </p:sp>
      <p:grpSp>
        <p:nvGrpSpPr>
          <p:cNvPr id="6" name="그룹 15">
            <a:extLst>
              <a:ext uri="{FF2B5EF4-FFF2-40B4-BE49-F238E27FC236}">
                <a16:creationId xmlns:a16="http://schemas.microsoft.com/office/drawing/2014/main" id="{B63D19B8-349E-454D-9FFB-63CB322606A9}"/>
              </a:ext>
            </a:extLst>
          </p:cNvPr>
          <p:cNvGrpSpPr/>
          <p:nvPr/>
        </p:nvGrpSpPr>
        <p:grpSpPr>
          <a:xfrm>
            <a:off x="180660" y="5473006"/>
            <a:ext cx="899162" cy="1384994"/>
            <a:chOff x="9318061" y="2225079"/>
            <a:chExt cx="885616" cy="994842"/>
          </a:xfrm>
        </p:grpSpPr>
        <p:pic>
          <p:nvPicPr>
            <p:cNvPr id="21" name="Picture 2">
              <a:extLst>
                <a:ext uri="{FF2B5EF4-FFF2-40B4-BE49-F238E27FC236}">
                  <a16:creationId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spTree>
    <p:extLst>
      <p:ext uri="{BB962C8B-B14F-4D97-AF65-F5344CB8AC3E}">
        <p14:creationId xmlns:p14="http://schemas.microsoft.com/office/powerpoint/2010/main" val="21387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752D1C16-680C-42F4-B758-6F79C9DAA2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33665" y="3715852"/>
            <a:ext cx="1857275" cy="1598149"/>
          </a:xfrm>
          <a:prstGeom prst="rect">
            <a:avLst/>
          </a:prstGeom>
        </p:spPr>
      </p:pic>
      <p:pic>
        <p:nvPicPr>
          <p:cNvPr id="13" name="Picture 12">
            <a:extLst>
              <a:ext uri="{FF2B5EF4-FFF2-40B4-BE49-F238E27FC236}">
                <a16:creationId xmlns:a16="http://schemas.microsoft.com/office/drawing/2014/main" id="{676131E7-E8AF-4C84-976A-EAADB6F4DF3C}"/>
              </a:ext>
            </a:extLst>
          </p:cNvPr>
          <p:cNvPicPr>
            <a:picLocks noChangeAspect="1"/>
          </p:cNvPicPr>
          <p:nvPr/>
        </p:nvPicPr>
        <p:blipFill>
          <a:blip r:embed="rId4"/>
          <a:stretch>
            <a:fillRect/>
          </a:stretch>
        </p:blipFill>
        <p:spPr>
          <a:xfrm>
            <a:off x="3711993" y="-125130"/>
            <a:ext cx="5432007" cy="3068842"/>
          </a:xfrm>
          <a:prstGeom prst="rect">
            <a:avLst/>
          </a:prstGeom>
        </p:spPr>
      </p:pic>
      <p:pic>
        <p:nvPicPr>
          <p:cNvPr id="7" name="Picture 15">
            <a:extLst>
              <a:ext uri="{FF2B5EF4-FFF2-40B4-BE49-F238E27FC236}">
                <a16:creationId xmlns:a16="http://schemas.microsoft.com/office/drawing/2014/main" id="{B96FC238-A5A3-4E64-9CE5-A823EEE2A1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3478" y="1677842"/>
            <a:ext cx="1378119" cy="978464"/>
          </a:xfrm>
          <a:prstGeom prst="rect">
            <a:avLst/>
          </a:prstGeom>
        </p:spPr>
      </p:pic>
      <p:pic>
        <p:nvPicPr>
          <p:cNvPr id="8" name="Picture 16">
            <a:extLst>
              <a:ext uri="{FF2B5EF4-FFF2-40B4-BE49-F238E27FC236}">
                <a16:creationId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0494" y="3621761"/>
            <a:ext cx="1792877" cy="1598149"/>
          </a:xfrm>
          <a:prstGeom prst="rect">
            <a:avLst/>
          </a:prstGeom>
        </p:spPr>
      </p:pic>
      <p:sp>
        <p:nvSpPr>
          <p:cNvPr id="9" name="TextBox 17">
            <a:extLst>
              <a:ext uri="{FF2B5EF4-FFF2-40B4-BE49-F238E27FC236}">
                <a16:creationId xmlns:a16="http://schemas.microsoft.com/office/drawing/2014/main" id="{500BF803-4A05-4D30-BF57-74513F3928F3}"/>
              </a:ext>
            </a:extLst>
          </p:cNvPr>
          <p:cNvSpPr txBox="1"/>
          <p:nvPr/>
        </p:nvSpPr>
        <p:spPr>
          <a:xfrm>
            <a:off x="1981200" y="3962400"/>
            <a:ext cx="1600591" cy="1179810"/>
          </a:xfrm>
          <a:prstGeom prst="rect">
            <a:avLst/>
          </a:prstGeom>
        </p:spPr>
        <p:txBody>
          <a:bodyPr lIns="0" tIns="0" rIns="0" bIns="0" rtlCol="0" anchor="t">
            <a:spAutoFit/>
          </a:bodyPr>
          <a:lstStyle/>
          <a:p>
            <a:pPr algn="ctr">
              <a:lnSpc>
                <a:spcPts val="4641"/>
              </a:lnSpc>
            </a:pPr>
            <a:r>
              <a:rPr lang="en-US" sz="3315" dirty="0" err="1">
                <a:solidFill>
                  <a:srgbClr val="000000"/>
                </a:solidFill>
                <a:latin typeface="DejaVu Serif"/>
              </a:rPr>
              <a:t>Thời</a:t>
            </a:r>
            <a:r>
              <a:rPr lang="en-US" sz="3315" dirty="0">
                <a:solidFill>
                  <a:srgbClr val="000000"/>
                </a:solidFill>
                <a:latin typeface="DejaVu Serif"/>
              </a:rPr>
              <a:t> </a:t>
            </a:r>
            <a:r>
              <a:rPr lang="en-US" sz="3315" dirty="0" err="1">
                <a:solidFill>
                  <a:srgbClr val="000000"/>
                </a:solidFill>
                <a:latin typeface="DejaVu Serif"/>
              </a:rPr>
              <a:t>gian</a:t>
            </a:r>
            <a:r>
              <a:rPr lang="en-US" sz="3315" dirty="0">
                <a:solidFill>
                  <a:srgbClr val="000000"/>
                </a:solidFill>
                <a:latin typeface="DejaVu Serif"/>
              </a:rPr>
              <a:t> </a:t>
            </a:r>
          </a:p>
        </p:txBody>
      </p:sp>
      <p:pic>
        <p:nvPicPr>
          <p:cNvPr id="10" name="Picture 18">
            <a:extLst>
              <a:ext uri="{FF2B5EF4-FFF2-40B4-BE49-F238E27FC236}">
                <a16:creationId xmlns:a16="http://schemas.microsoft.com/office/drawing/2014/main" id="{65073D74-95B7-4AEF-880C-EB7F66F6A2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369619" y="3978916"/>
            <a:ext cx="1378119" cy="978464"/>
          </a:xfrm>
          <a:prstGeom prst="rect">
            <a:avLst/>
          </a:prstGeom>
        </p:spPr>
      </p:pic>
      <p:pic>
        <p:nvPicPr>
          <p:cNvPr id="11" name="Picture 21">
            <a:extLst>
              <a:ext uri="{FF2B5EF4-FFF2-40B4-BE49-F238E27FC236}">
                <a16:creationId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0515" y="1146256"/>
            <a:ext cx="2262461" cy="1949487"/>
          </a:xfrm>
          <a:prstGeom prst="rect">
            <a:avLst/>
          </a:prstGeom>
        </p:spPr>
      </p:pic>
      <p:sp>
        <p:nvSpPr>
          <p:cNvPr id="12" name="TextBox 23">
            <a:extLst>
              <a:ext uri="{FF2B5EF4-FFF2-40B4-BE49-F238E27FC236}">
                <a16:creationId xmlns:a16="http://schemas.microsoft.com/office/drawing/2014/main" id="{EB67293D-B5C8-4118-A490-75E123F085B4}"/>
              </a:ext>
            </a:extLst>
          </p:cNvPr>
          <p:cNvSpPr txBox="1"/>
          <p:nvPr/>
        </p:nvSpPr>
        <p:spPr>
          <a:xfrm>
            <a:off x="1676400" y="1600200"/>
            <a:ext cx="2104733" cy="1154162"/>
          </a:xfrm>
          <a:prstGeom prst="rect">
            <a:avLst/>
          </a:prstGeom>
        </p:spPr>
        <p:txBody>
          <a:bodyPr lIns="0" tIns="0" rIns="0" bIns="0" rtlCol="0" anchor="t">
            <a:spAutoFit/>
          </a:bodyPr>
          <a:lstStyle/>
          <a:p>
            <a:pPr algn="ctr">
              <a:lnSpc>
                <a:spcPts val="4528"/>
              </a:lnSpc>
            </a:pPr>
            <a:r>
              <a:rPr lang="en-US" sz="3234" dirty="0" err="1">
                <a:solidFill>
                  <a:srgbClr val="000000"/>
                </a:solidFill>
                <a:latin typeface="DejaVu Serif"/>
              </a:rPr>
              <a:t>Quãng</a:t>
            </a:r>
            <a:r>
              <a:rPr lang="en-US" sz="3234" dirty="0">
                <a:solidFill>
                  <a:srgbClr val="000000"/>
                </a:solidFill>
                <a:latin typeface="DejaVu Serif"/>
              </a:rPr>
              <a:t> </a:t>
            </a:r>
            <a:r>
              <a:rPr lang="en-US" sz="3234" dirty="0" err="1">
                <a:solidFill>
                  <a:srgbClr val="000000"/>
                </a:solidFill>
                <a:latin typeface="DejaVu Serif"/>
              </a:rPr>
              <a:t>đường</a:t>
            </a:r>
            <a:endParaRPr lang="en-US" sz="3234" dirty="0">
              <a:solidFill>
                <a:srgbClr val="000000"/>
              </a:solidFill>
              <a:latin typeface="DejaVu Serif"/>
            </a:endParaRPr>
          </a:p>
        </p:txBody>
      </p:sp>
      <p:pic>
        <p:nvPicPr>
          <p:cNvPr id="14" name="Picture 18">
            <a:extLst>
              <a:ext uri="{FF2B5EF4-FFF2-40B4-BE49-F238E27FC236}">
                <a16:creationId xmlns:a16="http://schemas.microsoft.com/office/drawing/2014/main" id="{0C89EAAB-5163-401F-A4CC-7C3F920F71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3811894" y="2431967"/>
            <a:ext cx="1378119" cy="978464"/>
          </a:xfrm>
          <a:prstGeom prst="rect">
            <a:avLst/>
          </a:prstGeom>
        </p:spPr>
      </p:pic>
      <p:pic>
        <p:nvPicPr>
          <p:cNvPr id="16" name="Picture 15">
            <a:extLst>
              <a:ext uri="{FF2B5EF4-FFF2-40B4-BE49-F238E27FC236}">
                <a16:creationId xmlns:a16="http://schemas.microsoft.com/office/drawing/2014/main" id="{38117B41-C93B-4BFD-B98E-0A7051F488C1}"/>
              </a:ext>
            </a:extLst>
          </p:cNvPr>
          <p:cNvPicPr>
            <a:picLocks noChangeAspect="1"/>
          </p:cNvPicPr>
          <p:nvPr/>
        </p:nvPicPr>
        <p:blipFill>
          <a:blip r:embed="rId11"/>
          <a:stretch>
            <a:fillRect/>
          </a:stretch>
        </p:blipFill>
        <p:spPr>
          <a:xfrm>
            <a:off x="3821730" y="3535158"/>
            <a:ext cx="5322270" cy="3068842"/>
          </a:xfrm>
          <a:prstGeom prst="rect">
            <a:avLst/>
          </a:prstGeom>
        </p:spPr>
      </p:pic>
      <p:pic>
        <p:nvPicPr>
          <p:cNvPr id="17" name="Picture 18">
            <a:extLst>
              <a:ext uri="{FF2B5EF4-FFF2-40B4-BE49-F238E27FC236}">
                <a16:creationId xmlns:a16="http://schemas.microsoft.com/office/drawing/2014/main" id="{3DDA49D0-067C-4282-A92A-29B191A940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7156" flipH="1" flipV="1">
            <a:off x="2463472" y="5600764"/>
            <a:ext cx="1367455" cy="837158"/>
          </a:xfrm>
          <a:prstGeom prst="rect">
            <a:avLst/>
          </a:prstGeom>
        </p:spPr>
      </p:pic>
    </p:spTree>
    <p:extLst>
      <p:ext uri="{BB962C8B-B14F-4D97-AF65-F5344CB8AC3E}">
        <p14:creationId xmlns:p14="http://schemas.microsoft.com/office/powerpoint/2010/main" val="127048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1371600" y="1066800"/>
            <a:ext cx="3505200"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Dụng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cụ</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đo</a:t>
            </a:r>
            <a:endParaRPr lang="en-US" sz="36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grpSp>
        <p:nvGrpSpPr>
          <p:cNvPr id="3" name="Nhóm 9">
            <a:extLst>
              <a:ext uri="{FF2B5EF4-FFF2-40B4-BE49-F238E27FC236}">
                <a16:creationId xmlns:a16="http://schemas.microsoft.com/office/drawing/2014/main" id="{2EE4A569-C038-4462-8529-7DD2FCFD65F8}"/>
              </a:ext>
            </a:extLst>
          </p:cNvPr>
          <p:cNvGrpSpPr/>
          <p:nvPr/>
        </p:nvGrpSpPr>
        <p:grpSpPr>
          <a:xfrm>
            <a:off x="762000" y="381000"/>
            <a:ext cx="609600" cy="685800"/>
            <a:chOff x="1415144" y="1215782"/>
            <a:chExt cx="780795" cy="882678"/>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black"/>
                </a:solidFill>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69" y="1215782"/>
              <a:ext cx="500742" cy="882678"/>
            </a:xfrm>
            <a:prstGeom prst="rect">
              <a:avLst/>
            </a:prstGeom>
            <a:noFill/>
          </p:spPr>
          <p:txBody>
            <a:bodyPr wrap="square">
              <a:spAutoFit/>
            </a:bodyPr>
            <a:lstStyle/>
            <a:p>
              <a:pPr algn="ctr">
                <a:lnSpc>
                  <a:spcPct val="107000"/>
                </a:lnSpc>
                <a:spcAft>
                  <a:spcPts val="800"/>
                </a:spcAft>
              </a:pPr>
              <a:r>
                <a:rPr lang="en-US" sz="4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1447800" y="381000"/>
            <a:ext cx="7315200" cy="646331"/>
          </a:xfrm>
          <a:prstGeom prst="rect">
            <a:avLst/>
          </a:prstGeom>
          <a:solidFill>
            <a:srgbClr val="FFD302"/>
          </a:solidFill>
        </p:spPr>
        <p:txBody>
          <a:bodyPr wrap="square">
            <a:spAutoFit/>
          </a:bodyPr>
          <a:lstStyle/>
          <a:p>
            <a:pPr defTabSz="457200"/>
            <a:r>
              <a:rPr lang="en-US" altLang="zh-CN" sz="32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Đo</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tốc</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độ</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dùng</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đồng</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hồ</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bấm</a:t>
            </a:r>
            <a:r>
              <a:rPr lang="en-US" altLang="zh-CN"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rPr>
              <a:t>giây</a:t>
            </a:r>
            <a:endParaRPr lang="zh-CN" altLang="en-US" sz="3600" b="1" dirty="0">
              <a:solidFill>
                <a:prstClr val="black"/>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685800" y="1143000"/>
            <a:ext cx="592169" cy="5330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black"/>
                </a:solidFill>
                <a:latin typeface="Times New Roman" panose="02020603050405020304" pitchFamily="18" charset="0"/>
                <a:cs typeface="Times New Roman" panose="02020603050405020304" pitchFamily="18" charset="0"/>
              </a:rPr>
              <a:t>1</a:t>
            </a:r>
            <a:endParaRPr lang="en-US" sz="1600" b="1" dirty="0">
              <a:solidFill>
                <a:prstClr val="black"/>
              </a:solidFill>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3429000"/>
            <a:ext cx="1497034"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3733800" y="1524000"/>
            <a:ext cx="4419600" cy="1997990"/>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2000" y="3429000"/>
            <a:ext cx="1467617"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609600" y="3505200"/>
            <a:ext cx="1600591" cy="1140505"/>
          </a:xfrm>
          <a:prstGeom prst="rect">
            <a:avLst/>
          </a:prstGeom>
        </p:spPr>
        <p:txBody>
          <a:bodyPr wrap="square" lIns="0" tIns="0" rIns="0" bIns="0" rtlCol="0" anchor="t">
            <a:spAutoFit/>
          </a:bodyPr>
          <a:lstStyle/>
          <a:p>
            <a:pPr algn="ctr">
              <a:lnSpc>
                <a:spcPts val="4641"/>
              </a:lnSpc>
            </a:pPr>
            <a:r>
              <a:rPr lang="en-US" sz="3600" dirty="0" err="1">
                <a:solidFill>
                  <a:srgbClr val="000000"/>
                </a:solidFill>
                <a:latin typeface="Times New Roman" pitchFamily="18" charset="0"/>
                <a:cs typeface="Times New Roman" pitchFamily="18" charset="0"/>
              </a:rPr>
              <a:t>Thời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gian</a:t>
            </a:r>
            <a:r>
              <a:rPr lang="en-US" sz="3600" dirty="0">
                <a:solidFill>
                  <a:srgbClr val="000000"/>
                </a:solidFill>
                <a:latin typeface="Times New Roman" pitchFamily="18" charset="0"/>
                <a:cs typeface="Times New Roman" pitchFamily="18" charset="0"/>
              </a:rPr>
              <a:t>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9600" y="1752600"/>
            <a:ext cx="18672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609600" y="1981200"/>
            <a:ext cx="1776392" cy="1107098"/>
          </a:xfrm>
          <a:prstGeom prst="rect">
            <a:avLst/>
          </a:prstGeom>
        </p:spPr>
        <p:txBody>
          <a:bodyPr wrap="square" lIns="0" tIns="0" rIns="0" bIns="0" rtlCol="0" anchor="t">
            <a:spAutoFit/>
          </a:bodyPr>
          <a:lstStyle/>
          <a:p>
            <a:pPr algn="ctr">
              <a:lnSpc>
                <a:spcPts val="4528"/>
              </a:lnSpc>
            </a:pPr>
            <a:r>
              <a:rPr lang="en-US" sz="2800" dirty="0" err="1">
                <a:solidFill>
                  <a:srgbClr val="000000"/>
                </a:solidFill>
                <a:latin typeface="Times New Roman" pitchFamily="18" charset="0"/>
                <a:cs typeface="Times New Roman" pitchFamily="18" charset="0"/>
              </a:rPr>
              <a:t>Quãng</a:t>
            </a:r>
            <a:r>
              <a:rPr lang="en-US" sz="3234" dirty="0">
                <a:solidFill>
                  <a:srgbClr val="000000"/>
                </a:solidFill>
                <a:latin typeface="Times New Roman" pitchFamily="18" charset="0"/>
                <a:cs typeface="Times New Roman" pitchFamily="18" charset="0"/>
              </a:rPr>
              <a:t> </a:t>
            </a:r>
            <a:r>
              <a:rPr lang="en-US" sz="3234" dirty="0" err="1">
                <a:solidFill>
                  <a:srgbClr val="000000"/>
                </a:solidFill>
                <a:latin typeface="Times New Roman" pitchFamily="18" charset="0"/>
                <a:cs typeface="Times New Roman" pitchFamily="18" charset="0"/>
              </a:rPr>
              <a:t>đường</a:t>
            </a:r>
            <a:endParaRPr lang="en-US" sz="3234" dirty="0">
              <a:solidFill>
                <a:srgbClr val="000000"/>
              </a:solidFill>
              <a:latin typeface="Times New Roman" pitchFamily="18" charset="0"/>
              <a:cs typeface="Times New Roman" pitchFamily="18" charset="0"/>
            </a:endParaRP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357522" flipH="1" flipV="1">
            <a:off x="2414477" y="2345649"/>
            <a:ext cx="1378119"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2057400" y="3733800"/>
            <a:ext cx="1788795"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0" y="3352800"/>
            <a:ext cx="1349381" cy="1506527"/>
          </a:xfrm>
          <a:prstGeom prst="rect">
            <a:avLst/>
          </a:prstGeom>
        </p:spPr>
      </p:pic>
      <p:grpSp>
        <p:nvGrpSpPr>
          <p:cNvPr id="19" name="Group 3">
            <a:extLst>
              <a:ext uri="{FF2B5EF4-FFF2-40B4-BE49-F238E27FC236}">
                <a16:creationId xmlns:a16="http://schemas.microsoft.com/office/drawing/2014/main" id="{CC44AC4E-DC50-4840-BBB3-CF12690808E8}"/>
              </a:ext>
            </a:extLst>
          </p:cNvPr>
          <p:cNvGrpSpPr/>
          <p:nvPr/>
        </p:nvGrpSpPr>
        <p:grpSpPr>
          <a:xfrm>
            <a:off x="914400" y="5181600"/>
            <a:ext cx="1851993" cy="1274018"/>
            <a:chOff x="0" y="0"/>
            <a:chExt cx="6233160" cy="4228240"/>
          </a:xfrm>
        </p:grpSpPr>
        <p:sp>
          <p:nvSpPr>
            <p:cNvPr id="22"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sp>
        <p:nvSpPr>
          <p:cNvPr id="23" name="TextBox 15">
            <a:extLst>
              <a:ext uri="{FF2B5EF4-FFF2-40B4-BE49-F238E27FC236}">
                <a16:creationId xmlns:a16="http://schemas.microsoft.com/office/drawing/2014/main" id="{43D0CF21-69A8-43B9-B972-A5590CC4CA96}"/>
              </a:ext>
            </a:extLst>
          </p:cNvPr>
          <p:cNvSpPr txBox="1"/>
          <p:nvPr/>
        </p:nvSpPr>
        <p:spPr>
          <a:xfrm>
            <a:off x="838200" y="5410200"/>
            <a:ext cx="2033402" cy="726161"/>
          </a:xfrm>
          <a:prstGeom prst="rect">
            <a:avLst/>
          </a:prstGeom>
        </p:spPr>
        <p:txBody>
          <a:bodyPr lIns="0" tIns="0" rIns="0" bIns="0" rtlCol="0" anchor="t">
            <a:spAutoFit/>
          </a:bodyPr>
          <a:lstStyle/>
          <a:p>
            <a:pPr algn="ctr" defTabSz="457200">
              <a:lnSpc>
                <a:spcPts val="6300"/>
              </a:lnSpc>
            </a:pP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cụ</a:t>
            </a:r>
            <a:r>
              <a:rPr lang="en-US" sz="4000" dirty="0">
                <a:solidFill>
                  <a:prstClr val="black"/>
                </a:solidFill>
                <a:latin typeface="Times New Roman" pitchFamily="18" charset="0"/>
                <a:cs typeface="Times New Roman" pitchFamily="18" charset="0"/>
              </a:rPr>
              <a:t> </a:t>
            </a:r>
          </a:p>
        </p:txBody>
      </p:sp>
      <p:pic>
        <p:nvPicPr>
          <p:cNvPr id="24" name="Picture 11">
            <a:extLst>
              <a:ext uri="{FF2B5EF4-FFF2-40B4-BE49-F238E27FC236}">
                <a16:creationId xmlns:a16="http://schemas.microsoft.com/office/drawing/2014/main" id="{7A470A5D-2DE8-4BCB-AE28-5B78E0330A7E}"/>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1360746" flipH="1">
            <a:off x="2684433" y="5380396"/>
            <a:ext cx="1353467" cy="548509"/>
          </a:xfrm>
          <a:prstGeom prst="rect">
            <a:avLst/>
          </a:prstGeom>
        </p:spPr>
      </p:pic>
      <p:pic>
        <p:nvPicPr>
          <p:cNvPr id="25" name="Picture 13">
            <a:extLst>
              <a:ext uri="{FF2B5EF4-FFF2-40B4-BE49-F238E27FC236}">
                <a16:creationId xmlns:a16="http://schemas.microsoft.com/office/drawing/2014/main" id="{4643DB13-F0D4-4092-85E0-90B358787823}"/>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895600" y="4800600"/>
            <a:ext cx="368105" cy="807913"/>
          </a:xfrm>
          <a:prstGeom prst="rect">
            <a:avLst/>
          </a:prstGeom>
        </p:spPr>
      </p:pic>
      <p:grpSp>
        <p:nvGrpSpPr>
          <p:cNvPr id="26" name="Group 5">
            <a:extLst>
              <a:ext uri="{FF2B5EF4-FFF2-40B4-BE49-F238E27FC236}">
                <a16:creationId xmlns:a16="http://schemas.microsoft.com/office/drawing/2014/main" id="{A3D59AB0-9AB6-4C11-9F98-DFD4D5DB7C6B}"/>
              </a:ext>
            </a:extLst>
          </p:cNvPr>
          <p:cNvGrpSpPr/>
          <p:nvPr/>
        </p:nvGrpSpPr>
        <p:grpSpPr>
          <a:xfrm>
            <a:off x="4343400" y="4800600"/>
            <a:ext cx="3429000" cy="1280523"/>
            <a:chOff x="0" y="0"/>
            <a:chExt cx="7987459" cy="2023700"/>
          </a:xfrm>
        </p:grpSpPr>
        <p:sp>
          <p:nvSpPr>
            <p:cNvPr id="27"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28"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solidFill>
                  <a:prstClr val="black"/>
                </a:solidFill>
                <a:latin typeface="Times New Roman" panose="02020603050405020304" pitchFamily="18" charset="0"/>
                <a:cs typeface="Times New Roman" panose="02020603050405020304" pitchFamily="18" charset="0"/>
              </a:endParaRPr>
            </a:p>
          </p:txBody>
        </p:sp>
      </p:grpSp>
      <p:sp>
        <p:nvSpPr>
          <p:cNvPr id="29" name="TextBox 17">
            <a:extLst>
              <a:ext uri="{FF2B5EF4-FFF2-40B4-BE49-F238E27FC236}">
                <a16:creationId xmlns:a16="http://schemas.microsoft.com/office/drawing/2014/main" id="{E9DBC067-D6D4-4436-BDE2-870A708FD924}"/>
              </a:ext>
            </a:extLst>
          </p:cNvPr>
          <p:cNvSpPr txBox="1"/>
          <p:nvPr/>
        </p:nvSpPr>
        <p:spPr>
          <a:xfrm>
            <a:off x="4343400" y="5105400"/>
            <a:ext cx="3381473" cy="461665"/>
          </a:xfrm>
          <a:prstGeom prst="rect">
            <a:avLst/>
          </a:prstGeom>
        </p:spPr>
        <p:txBody>
          <a:bodyPr lIns="0" tIns="0" rIns="0" bIns="0" rtlCol="0" anchor="t">
            <a:spAutoFit/>
          </a:bodyPr>
          <a:lstStyle/>
          <a:p>
            <a:pPr algn="ctr" defTabSz="457200">
              <a:lnSpc>
                <a:spcPts val="3640"/>
              </a:lnSpc>
            </a:pPr>
            <a:r>
              <a:rPr lang="en-US" sz="2800" dirty="0">
                <a:solidFill>
                  <a:srgbClr val="000000"/>
                </a:solidFill>
                <a:latin typeface="DejaVu Serif"/>
              </a:rPr>
              <a:t> </a:t>
            </a:r>
            <a:r>
              <a:rPr lang="en-US" sz="3200" b="1" dirty="0" err="1">
                <a:solidFill>
                  <a:srgbClr val="000000"/>
                </a:solidFill>
                <a:latin typeface="Times New Roman" pitchFamily="18" charset="0"/>
                <a:cs typeface="Times New Roman" pitchFamily="18" charset="0"/>
              </a:rPr>
              <a:t>Đồng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hồ</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bấm</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giây</a:t>
            </a:r>
            <a:endParaRPr lang="en-US" sz="3200" b="1" dirty="0">
              <a:solidFill>
                <a:srgbClr val="000000"/>
              </a:solidFill>
              <a:latin typeface="Times New Roman" pitchFamily="18" charset="0"/>
              <a:cs typeface="Times New Roman" pitchFamily="18" charset="0"/>
            </a:endParaRPr>
          </a:p>
        </p:txBody>
      </p:sp>
      <p:pic>
        <p:nvPicPr>
          <p:cNvPr id="30" name="Picture 18">
            <a:extLst>
              <a:ext uri="{FF2B5EF4-FFF2-40B4-BE49-F238E27FC236}">
                <a16:creationId xmlns:a16="http://schemas.microsoft.com/office/drawing/2014/main" id="{43AF4322-1ABB-49CF-B6E5-613F8C95001C}"/>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062236" flipH="1" flipV="1">
            <a:off x="2667000" y="6019800"/>
            <a:ext cx="1305881" cy="617030"/>
          </a:xfrm>
          <a:prstGeom prst="rect">
            <a:avLst/>
          </a:prstGeom>
        </p:spPr>
      </p:pic>
      <p:pic>
        <p:nvPicPr>
          <p:cNvPr id="31" name="Picture 11">
            <a:extLst>
              <a:ext uri="{FF2B5EF4-FFF2-40B4-BE49-F238E27FC236}">
                <a16:creationId xmlns:a16="http://schemas.microsoft.com/office/drawing/2014/main" id="{1D6B20C9-D7F7-4B2A-83D6-F490298B410E}"/>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743200" y="6096000"/>
            <a:ext cx="454492" cy="910691"/>
          </a:xfrm>
          <a:prstGeom prst="rect">
            <a:avLst/>
          </a:prstGeom>
        </p:spPr>
      </p:pic>
      <p:grpSp>
        <p:nvGrpSpPr>
          <p:cNvPr id="32" name="Group 8">
            <a:extLst>
              <a:ext uri="{FF2B5EF4-FFF2-40B4-BE49-F238E27FC236}">
                <a16:creationId xmlns:a16="http://schemas.microsoft.com/office/drawing/2014/main" id="{2940A7B3-FA9F-4531-BB4C-611E1991DB3D}"/>
              </a:ext>
            </a:extLst>
          </p:cNvPr>
          <p:cNvGrpSpPr/>
          <p:nvPr/>
        </p:nvGrpSpPr>
        <p:grpSpPr>
          <a:xfrm>
            <a:off x="4343400" y="6187077"/>
            <a:ext cx="2514600" cy="670923"/>
            <a:chOff x="0" y="0"/>
            <a:chExt cx="8156488" cy="2023700"/>
          </a:xfrm>
        </p:grpSpPr>
        <p:sp>
          <p:nvSpPr>
            <p:cNvPr id="33"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34"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sp>
        <p:nvSpPr>
          <p:cNvPr id="35" name="TextBox 17">
            <a:extLst>
              <a:ext uri="{FF2B5EF4-FFF2-40B4-BE49-F238E27FC236}">
                <a16:creationId xmlns:a16="http://schemas.microsoft.com/office/drawing/2014/main" id="{E8E9B473-A9CA-4BCF-BC7F-20C7667D0E39}"/>
              </a:ext>
            </a:extLst>
          </p:cNvPr>
          <p:cNvSpPr txBox="1"/>
          <p:nvPr/>
        </p:nvSpPr>
        <p:spPr>
          <a:xfrm>
            <a:off x="4419600" y="6172200"/>
            <a:ext cx="2362200" cy="461665"/>
          </a:xfrm>
          <a:prstGeom prst="rect">
            <a:avLst/>
          </a:prstGeom>
        </p:spPr>
        <p:txBody>
          <a:bodyPr wrap="square" lIns="0" tIns="0" rIns="0" bIns="0" rtlCol="0" anchor="t">
            <a:spAutoFit/>
          </a:bodyPr>
          <a:lstStyle/>
          <a:p>
            <a:pPr algn="ctr" defTabSz="457200">
              <a:lnSpc>
                <a:spcPts val="3640"/>
              </a:lnSpc>
            </a:pPr>
            <a:r>
              <a:rPr lang="en-US" sz="3200" b="1" dirty="0" err="1">
                <a:solidFill>
                  <a:srgbClr val="000000"/>
                </a:solidFill>
                <a:latin typeface="Times New Roman" pitchFamily="18" charset="0"/>
                <a:cs typeface="Times New Roman" pitchFamily="18" charset="0"/>
              </a:rPr>
              <a:t>Thước</a:t>
            </a:r>
            <a:endParaRPr lang="en-US" sz="3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7139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strVal val="#ppt_w*0.70"/>
                                          </p:val>
                                        </p:tav>
                                        <p:tav tm="100000">
                                          <p:val>
                                            <p:strVal val="#ppt_w"/>
                                          </p:val>
                                        </p:tav>
                                      </p:tavLst>
                                    </p:anim>
                                    <p:anim calcmode="lin" valueType="num">
                                      <p:cBhvr>
                                        <p:cTn id="53" dur="1000" fill="hold"/>
                                        <p:tgtEl>
                                          <p:spTgt spid="23"/>
                                        </p:tgtEl>
                                        <p:attrNameLst>
                                          <p:attrName>ppt_h</p:attrName>
                                        </p:attrNameLst>
                                      </p:cBhvr>
                                      <p:tavLst>
                                        <p:tav tm="0">
                                          <p:val>
                                            <p:strVal val="#ppt_h"/>
                                          </p:val>
                                        </p:tav>
                                        <p:tav tm="100000">
                                          <p:val>
                                            <p:strVal val="#ppt_h"/>
                                          </p:val>
                                        </p:tav>
                                      </p:tavLst>
                                    </p:anim>
                                    <p:animEffect transition="in" filter="fade">
                                      <p:cBhvr>
                                        <p:cTn id="54" dur="10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Horizontal)">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strips(down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7"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0" fill="hold"/>
                                        <p:tgtEl>
                                          <p:spTgt spid="26"/>
                                        </p:tgtEl>
                                        <p:attrNameLst>
                                          <p:attrName>ppt_x</p:attrName>
                                        </p:attrNameLst>
                                      </p:cBhvr>
                                      <p:tavLst>
                                        <p:tav tm="0">
                                          <p:val>
                                            <p:strVal val="#ppt_x"/>
                                          </p:val>
                                        </p:tav>
                                        <p:tav tm="100000">
                                          <p:val>
                                            <p:strVal val="#ppt_x"/>
                                          </p:val>
                                        </p:tav>
                                      </p:tavLst>
                                    </p:anim>
                                    <p:anim calcmode="lin" valueType="num">
                                      <p:cBhvr additive="base">
                                        <p:cTn id="70" dur="5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1"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heel(4)">
                                      <p:cBhvr>
                                        <p:cTn id="75" dur="20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4"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heel(4)">
                                      <p:cBhvr>
                                        <p:cTn id="80" dur="2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down)">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slide(fromBottom)">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strips(downLeft)">
                                      <p:cBhvr>
                                        <p:cTn id="9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P spid="23" grpId="0"/>
      <p:bldP spid="29"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1371600" y="838200"/>
            <a:ext cx="2667000"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a:t>
            </a:r>
            <a:endParaRPr lang="en-US" sz="2800" b="1" dirty="0">
              <a:ln w="22225">
                <a:solidFill>
                  <a:srgbClr val="C0504D"/>
                </a:solidFill>
                <a:prstDash val="solid"/>
              </a:ln>
              <a:solidFill>
                <a:prstClr val="black"/>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762000" y="685800"/>
            <a:ext cx="59216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black"/>
                </a:solidFill>
                <a:latin typeface="Times New Roman" panose="02020603050405020304" pitchFamily="18" charset="0"/>
                <a:cs typeface="Times New Roman" panose="02020603050405020304" pitchFamily="18" charset="0"/>
              </a:rPr>
              <a:t>2</a:t>
            </a:r>
            <a:endParaRPr lang="en-US" sz="1600" b="1"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14505" y="2338539"/>
            <a:ext cx="791778"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3906283" y="3090095"/>
            <a:ext cx="659704"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3906283" y="2902436"/>
            <a:ext cx="659704"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61203" y="1729172"/>
            <a:ext cx="583156"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478266">
            <a:off x="4809979" y="2512536"/>
            <a:ext cx="721055"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61760" y="3090097"/>
            <a:ext cx="512493"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3162226109"/>
              </p:ext>
            </p:extLst>
          </p:nvPr>
        </p:nvGraphicFramePr>
        <p:xfrm>
          <a:off x="1534584" y="4257307"/>
          <a:ext cx="7241116"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1524000" y="4419600"/>
            <a:ext cx="1874366"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solidFill>
                <a:latin typeface="Times New Roman" pitchFamily="18" charset="0"/>
                <a:cs typeface="Times New Roman" pitchFamily="18" charset="0"/>
              </a:rPr>
              <a:t>Cách</a:t>
            </a:r>
            <a:r>
              <a:rPr lang="en-US" sz="3200" b="1" dirty="0">
                <a:solidFill>
                  <a:prstClr val="black"/>
                </a:solidFill>
                <a:latin typeface="Times New Roman" pitchFamily="18" charset="0"/>
                <a:cs typeface="Times New Roman" pitchFamily="18" charset="0"/>
              </a:rPr>
              <a:t>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1752600" y="5105400"/>
            <a:ext cx="3569639" cy="889819"/>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prstClr val="black"/>
                </a:solidFill>
                <a:latin typeface="Times New Roman" pitchFamily="18" charset="0"/>
                <a:cs typeface="Times New Roman" pitchFamily="18" charset="0"/>
              </a:rPr>
              <a:t>Chọn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đường</a:t>
            </a:r>
            <a:r>
              <a:rPr lang="en-US" sz="2800" dirty="0">
                <a:solidFill>
                  <a:prstClr val="black"/>
                </a:solidFill>
                <a:latin typeface="Times New Roman" pitchFamily="18" charset="0"/>
                <a:cs typeface="Times New Roman" pitchFamily="18" charset="0"/>
              </a:rPr>
              <a:t> </a:t>
            </a:r>
            <a:r>
              <a:rPr lang="en-US" sz="2800" b="1" dirty="0">
                <a:solidFill>
                  <a:prstClr val="black"/>
                </a:solidFill>
                <a:latin typeface="Times New Roman" pitchFamily="18" charset="0"/>
                <a:cs typeface="Times New Roman" pitchFamily="18" charset="0"/>
              </a:rPr>
              <a:t>s </a:t>
            </a:r>
            <a:r>
              <a:rPr lang="en-US" sz="2800" dirty="0" err="1">
                <a:solidFill>
                  <a:prstClr val="black"/>
                </a:solidFill>
                <a:latin typeface="Times New Roman" pitchFamily="18" charset="0"/>
                <a:cs typeface="Times New Roman" pitchFamily="18" charset="0"/>
              </a:rPr>
              <a:t>trước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gian</a:t>
            </a:r>
            <a:r>
              <a:rPr lang="en-US" sz="2800" b="1" dirty="0">
                <a:solidFill>
                  <a:prstClr val="black"/>
                </a:solidFill>
                <a:latin typeface="Times New Roman" pitchFamily="18" charset="0"/>
                <a:cs typeface="Times New Roman" pitchFamily="18" charset="0"/>
              </a:rPr>
              <a:t> t </a:t>
            </a:r>
            <a:r>
              <a:rPr lang="en-US" sz="2800" dirty="0" err="1">
                <a:solidFill>
                  <a:prstClr val="black"/>
                </a:solidFill>
                <a:latin typeface="Times New Roman" pitchFamily="18" charset="0"/>
                <a:cs typeface="Times New Roman" pitchFamily="18" charset="0"/>
              </a:rPr>
              <a:t>sau</a:t>
            </a:r>
            <a:endParaRPr lang="en-US" sz="2800" dirty="0">
              <a:solidFill>
                <a:prstClr val="black"/>
              </a:solidFill>
              <a:latin typeface="Times New Roman" pitchFamily="18" charset="0"/>
              <a:cs typeface="Times New Roman" pitchFamily="18" charset="0"/>
            </a:endParaRPr>
          </a:p>
        </p:txBody>
      </p:sp>
      <p:grpSp>
        <p:nvGrpSpPr>
          <p:cNvPr id="4" name="그룹 15">
            <a:extLst>
              <a:ext uri="{FF2B5EF4-FFF2-40B4-BE49-F238E27FC236}">
                <a16:creationId xmlns:a16="http://schemas.microsoft.com/office/drawing/2014/main" id="{69895291-FF8B-4EB0-8756-D15D388F8987}"/>
              </a:ext>
            </a:extLst>
          </p:cNvPr>
          <p:cNvGrpSpPr/>
          <p:nvPr/>
        </p:nvGrpSpPr>
        <p:grpSpPr>
          <a:xfrm>
            <a:off x="8293101" y="117803"/>
            <a:ext cx="683608"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a:solidFill>
                  <a:prstClr val="white"/>
                </a:solidFill>
                <a:latin typeface="Arial"/>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000" y="3429000"/>
            <a:ext cx="2118182"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3505200" y="3505200"/>
            <a:ext cx="3781066"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solidFill>
                <a:prstClr val="black"/>
              </a:solidFill>
              <a:latin typeface="Times New Roman" pitchFamily="18" charset="0"/>
              <a:cs typeface="Times New Roman" pitchFamily="18" charset="0"/>
            </a:endParaRPr>
          </a:p>
          <a:p>
            <a:pPr algn="just">
              <a:defRPr/>
            </a:pP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mấy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cách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đo</a:t>
            </a:r>
            <a:r>
              <a:rPr lang="en-US" sz="3200" b="1" dirty="0">
                <a:solidFill>
                  <a:prstClr val="black"/>
                </a:solidFill>
                <a:latin typeface="Times New Roman" pitchFamily="18" charset="0"/>
                <a:cs typeface="Times New Roman" pitchFamily="18" charset="0"/>
              </a:rPr>
              <a:t>?</a:t>
            </a:r>
          </a:p>
          <a:p>
            <a:pPr algn="just"/>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64524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 presetClass="exit" presetSubtype="10" fill="hold" nodeType="clickEffect">
                                  <p:stCondLst>
                                    <p:cond delay="0"/>
                                  </p:stCondLst>
                                  <p:childTnLst>
                                    <p:animEffect transition="out" filter="checkerboard(across)">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5" presetClass="exit" presetSubtype="10" fill="hold" grpId="1" nodeType="withEffect">
                                  <p:stCondLst>
                                    <p:cond delay="0"/>
                                  </p:stCondLst>
                                  <p:childTnLst>
                                    <p:animEffect transition="out" filter="checkerboard(across)">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59" dur="500"/>
                                        <p:tgtEl>
                                          <p:spTgt spid="15">
                                            <p:graphicEl>
                                              <a:dgm id="{B0217D98-BE3D-4CDC-B20D-F3D34549ED1F}"/>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2" dur="500"/>
                                        <p:tgtEl>
                                          <p:spTgt spid="15">
                                            <p:graphicEl>
                                              <a:dgm id="{967BC983-F4BF-468C-A157-209DEDBBDDC5}"/>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65" dur="500"/>
                                        <p:tgtEl>
                                          <p:spTgt spid="15">
                                            <p:graphicEl>
                                              <a:dgm id="{670D397D-5EEA-4330-B485-564C80788827}"/>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68" dur="500"/>
                                        <p:tgtEl>
                                          <p:spTgt spid="15">
                                            <p:graphicEl>
                                              <a:dgm id="{4C7D425E-FCA6-4383-98DC-D29D8DA3347D}"/>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1" dur="500"/>
                                        <p:tgtEl>
                                          <p:spTgt spid="15">
                                            <p:graphicEl>
                                              <a:dgm id="{29585C1A-7166-4878-97B3-37E829C257CD}"/>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74" dur="500"/>
                                        <p:tgtEl>
                                          <p:spTgt spid="15">
                                            <p:graphicEl>
                                              <a:dgm id="{EF8D1433-94BD-4ABA-89FE-8E2B847E0D51}"/>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circle(in)">
                                      <p:cBhvr>
                                        <p:cTn id="79" dur="2000"/>
                                        <p:tgtEl>
                                          <p:spTgt spid="16"/>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circle(in)">
                                      <p:cBhvr>
                                        <p:cTn id="82" dur="2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5" presetClass="exit" presetSubtype="10" fill="hold" nodeType="withEffect">
                                  <p:stCondLst>
                                    <p:cond delay="0"/>
                                  </p:stCondLst>
                                  <p:childTnLst>
                                    <p:animEffect transition="out" filter="checkerboard(across)">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5" presetClass="exit" presetSubtype="10" fill="hold" nodeType="withEffect">
                                  <p:stCondLst>
                                    <p:cond delay="0"/>
                                  </p:stCondLst>
                                  <p:childTnLst>
                                    <p:animEffect transition="out" filter="checkerboard(across)">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p:bldSub>
          <a:bldDgm/>
        </p:bldSub>
      </p:bldGraphic>
      <p:bldP spid="16" grpId="0" animBg="1"/>
      <p:bldP spid="17" grpId="0"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ình nền đẹp cho file trình chiếu"/>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id="{A1D03C81-521C-4B72-ABB2-49FAACC33421}"/>
              </a:ext>
            </a:extLst>
          </p:cNvPr>
          <p:cNvPicPr>
            <a:picLocks noChangeAspect="1"/>
          </p:cNvPicPr>
          <p:nvPr/>
        </p:nvPicPr>
        <p:blipFill>
          <a:blip r:embed="rId3"/>
          <a:stretch>
            <a:fillRect/>
          </a:stretch>
        </p:blipFill>
        <p:spPr>
          <a:xfrm rot="7802191">
            <a:off x="-19409" y="-884772"/>
            <a:ext cx="7508406" cy="8395148"/>
          </a:xfrm>
          <a:prstGeom prst="rect">
            <a:avLst/>
          </a:prstGeom>
        </p:spPr>
      </p:pic>
      <p:sp>
        <p:nvSpPr>
          <p:cNvPr id="4" name="TextBox 3">
            <a:extLst>
              <a:ext uri="{FF2B5EF4-FFF2-40B4-BE49-F238E27FC236}">
                <a16:creationId xmlns:a16="http://schemas.microsoft.com/office/drawing/2014/main" id="{01B5596E-9695-4287-A79A-D8B15A4759BD}"/>
              </a:ext>
            </a:extLst>
          </p:cNvPr>
          <p:cNvSpPr txBox="1"/>
          <p:nvPr/>
        </p:nvSpPr>
        <p:spPr>
          <a:xfrm>
            <a:off x="2362200" y="2133600"/>
            <a:ext cx="3459159" cy="2800767"/>
          </a:xfrm>
          <a:prstGeom prst="rect">
            <a:avLst/>
          </a:prstGeom>
          <a:noFill/>
        </p:spPr>
        <p:txBody>
          <a:bodyPr wrap="square" rtlCol="0">
            <a:spAutoFit/>
          </a:bodyPr>
          <a:lstStyle/>
          <a:p>
            <a:pPr algn="ctr"/>
            <a:r>
              <a:rPr lang="en-US" sz="4400" b="1" dirty="0" err="1">
                <a:solidFill>
                  <a:prstClr val="black"/>
                </a:solidFill>
                <a:latin typeface="Times New Roman" pitchFamily="18" charset="0"/>
                <a:cs typeface="Times New Roman" pitchFamily="18" charset="0"/>
              </a:rPr>
              <a:t>Nêu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các</a:t>
            </a:r>
            <a:r>
              <a:rPr lang="en-US" sz="4400" b="1" dirty="0">
                <a:solidFill>
                  <a:prstClr val="black"/>
                </a:solidFill>
                <a:latin typeface="Times New Roman" pitchFamily="18" charset="0"/>
                <a:cs typeface="Times New Roman" pitchFamily="18" charset="0"/>
              </a:rPr>
              <a:t> b</a:t>
            </a:r>
            <a:r>
              <a:rPr lang="vi-VN" sz="4400" b="1" dirty="0">
                <a:solidFill>
                  <a:prstClr val="black"/>
                </a:solidFill>
                <a:latin typeface="Times New Roman" pitchFamily="18" charset="0"/>
                <a:cs typeface="Times New Roman" pitchFamily="18" charset="0"/>
              </a:rPr>
              <a:t>ư</a:t>
            </a:r>
            <a:r>
              <a:rPr lang="en-US" sz="4400" b="1" dirty="0" err="1">
                <a:solidFill>
                  <a:prstClr val="black"/>
                </a:solidFill>
                <a:latin typeface="Times New Roman" pitchFamily="18" charset="0"/>
                <a:cs typeface="Times New Roman" pitchFamily="18" charset="0"/>
              </a:rPr>
              <a:t>ớc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tốc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độ</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bằng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đồng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hồ</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bấm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giây</a:t>
            </a:r>
            <a:r>
              <a:rPr lang="en-US" sz="44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17969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 presetClass="exit" presetSubtype="4" fill="hold" grpId="1"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2033</Words>
  <Application>Microsoft Office PowerPoint</Application>
  <PresentationFormat>On-screen Show (4:3)</PresentationFormat>
  <Paragraphs>253</Paragraphs>
  <Slides>38</Slides>
  <Notes>3</Notes>
  <HiddenSlides>0</HiddenSlides>
  <MMClips>2</MMClips>
  <ScaleCrop>false</ScaleCrop>
  <HeadingPairs>
    <vt:vector size="6" baseType="variant">
      <vt:variant>
        <vt:lpstr>Fonts Used</vt:lpstr>
      </vt:variant>
      <vt:variant>
        <vt:i4>9</vt:i4>
      </vt:variant>
      <vt:variant>
        <vt:lpstr>Theme</vt:lpstr>
      </vt:variant>
      <vt:variant>
        <vt:i4>35</vt:i4>
      </vt:variant>
      <vt:variant>
        <vt:lpstr>Slide Titles</vt:lpstr>
      </vt:variant>
      <vt:variant>
        <vt:i4>38</vt:i4>
      </vt:variant>
    </vt:vector>
  </HeadingPairs>
  <TitlesOfParts>
    <vt:vector size="82" baseType="lpstr">
      <vt:lpstr>Arial</vt:lpstr>
      <vt:lpstr>Barlow Condensed</vt:lpstr>
      <vt:lpstr>Calibri</vt:lpstr>
      <vt:lpstr>Calibri Light</vt:lpstr>
      <vt:lpstr>Cambria Math</vt:lpstr>
      <vt:lpstr>DejaVu Serif</vt:lpstr>
      <vt:lpstr>Noto Serif Display Black</vt:lpstr>
      <vt:lpstr>Times New Roman</vt:lpstr>
      <vt:lpstr>Wingdings</vt:lpstr>
      <vt:lpstr>3_Office Theme</vt:lpstr>
      <vt:lpstr>Default Design</vt:lpstr>
      <vt:lpstr>2_Office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3334</cp:lastModifiedBy>
  <cp:revision>15</cp:revision>
  <dcterms:created xsi:type="dcterms:W3CDTF">2024-06-04T06:26:24Z</dcterms:created>
  <dcterms:modified xsi:type="dcterms:W3CDTF">2024-10-14T22:07:18Z</dcterms:modified>
</cp:coreProperties>
</file>