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80" r:id="rId9"/>
    <p:sldMasterId id="2147483804" r:id="rId10"/>
    <p:sldMasterId id="2147483828" r:id="rId11"/>
    <p:sldMasterId id="2147483840" r:id="rId12"/>
    <p:sldMasterId id="2147483852" r:id="rId13"/>
    <p:sldMasterId id="2147483924" r:id="rId14"/>
    <p:sldMasterId id="2147483936" r:id="rId15"/>
    <p:sldMasterId id="2147483948" r:id="rId16"/>
    <p:sldMasterId id="2147483960" r:id="rId17"/>
    <p:sldMasterId id="2147483972" r:id="rId18"/>
    <p:sldMasterId id="2147483984" r:id="rId19"/>
    <p:sldMasterId id="2147484008" r:id="rId20"/>
    <p:sldMasterId id="2147484020" r:id="rId21"/>
    <p:sldMasterId id="2147484032" r:id="rId22"/>
    <p:sldMasterId id="2147484044" r:id="rId23"/>
    <p:sldMasterId id="2147484056" r:id="rId24"/>
    <p:sldMasterId id="2147484068" r:id="rId25"/>
    <p:sldMasterId id="2147484080" r:id="rId26"/>
    <p:sldMasterId id="2147484092" r:id="rId27"/>
    <p:sldMasterId id="2147484104" r:id="rId28"/>
    <p:sldMasterId id="2147484116" r:id="rId29"/>
    <p:sldMasterId id="2147484128" r:id="rId30"/>
    <p:sldMasterId id="2147484140" r:id="rId31"/>
    <p:sldMasterId id="2147484152" r:id="rId32"/>
    <p:sldMasterId id="2147484164" r:id="rId33"/>
    <p:sldMasterId id="2147484176" r:id="rId34"/>
  </p:sldMasterIdLst>
  <p:notesMasterIdLst>
    <p:notesMasterId r:id="rId69"/>
  </p:notesMasterIdLst>
  <p:sldIdLst>
    <p:sldId id="257" r:id="rId35"/>
    <p:sldId id="286" r:id="rId36"/>
    <p:sldId id="259" r:id="rId37"/>
    <p:sldId id="287" r:id="rId38"/>
    <p:sldId id="260" r:id="rId39"/>
    <p:sldId id="261" r:id="rId40"/>
    <p:sldId id="262" r:id="rId41"/>
    <p:sldId id="263" r:id="rId42"/>
    <p:sldId id="264" r:id="rId43"/>
    <p:sldId id="288" r:id="rId44"/>
    <p:sldId id="289" r:id="rId45"/>
    <p:sldId id="267" r:id="rId46"/>
    <p:sldId id="269" r:id="rId47"/>
    <p:sldId id="271" r:id="rId48"/>
    <p:sldId id="272" r:id="rId49"/>
    <p:sldId id="273" r:id="rId50"/>
    <p:sldId id="290" r:id="rId51"/>
    <p:sldId id="291" r:id="rId52"/>
    <p:sldId id="292" r:id="rId53"/>
    <p:sldId id="293" r:id="rId54"/>
    <p:sldId id="294" r:id="rId55"/>
    <p:sldId id="279" r:id="rId56"/>
    <p:sldId id="280" r:id="rId57"/>
    <p:sldId id="281" r:id="rId58"/>
    <p:sldId id="282" r:id="rId59"/>
    <p:sldId id="283" r:id="rId60"/>
    <p:sldId id="284" r:id="rId61"/>
    <p:sldId id="295" r:id="rId62"/>
    <p:sldId id="296" r:id="rId63"/>
    <p:sldId id="297" r:id="rId64"/>
    <p:sldId id="298" r:id="rId65"/>
    <p:sldId id="258" r:id="rId66"/>
    <p:sldId id="299" r:id="rId67"/>
    <p:sldId id="30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A4D2-44E5-466C-8F1A-8D8579962E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54A6-E573-4251-8206-4A65FB45B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54A6-E573-4251-8206-4A65FB45B6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8920-993F-41A4-8F2A-0EE0E1E0FD9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8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03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73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09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84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1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8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88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7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1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20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11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58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6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7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959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57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1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47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88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67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9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0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54EA-2497-4B44-984F-23D088E4CEA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8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3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464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3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6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90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71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98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80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CC13E-13D6-403D-94AF-B1FBA45218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94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0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2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92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4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143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31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645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75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7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97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9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18106-1D0F-4206-9094-631291331E2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328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9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6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9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89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54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35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64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55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54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89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146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827B-A3D7-42D3-B9F8-DB0AD04041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41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24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843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7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30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51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58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10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683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59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C7A80-2606-440C-AFE7-CC10018598D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82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761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362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97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87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3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511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507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30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94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4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FBF0-D1BE-4A30-B4EE-1B40C80C9AB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134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66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01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574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05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791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58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61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21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546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9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8BD47-34CD-4F62-AEE1-15A30831A1C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944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969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671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4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146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61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65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22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60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93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28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6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DAE2-21C9-4D40-B307-C2BA0188FD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839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8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11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59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95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055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584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600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917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7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28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6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29FD9-44C8-4AFF-B5A4-C3A2066069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98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296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26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49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58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57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7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07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172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195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00917-92C1-41F5-A6FF-41C82D86BA6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453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63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50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4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51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1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58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3817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736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010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DAE1-7504-4280-9FEB-46795B33186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03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24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79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416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490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01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768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22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267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08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9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61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132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397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81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39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846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86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455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463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60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57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48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442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101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58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361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605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276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565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8458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905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316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8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936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38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75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293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2331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902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8158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81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067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680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82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838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264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06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179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741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25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73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1108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5880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69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152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4722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002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6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102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046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5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649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9159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354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252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62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6742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7410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750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820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07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743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74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666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004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469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18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1563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170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829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928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985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98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267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3021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661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780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838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79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427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6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124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325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3047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843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367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4039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327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4708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1565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954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3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027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84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42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496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4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564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881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308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9805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238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5374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005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964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0650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422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9781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225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356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6758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8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6154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909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1723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0596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732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7950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4147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1789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920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26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80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0870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7036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9009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552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6673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9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18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2992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16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841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2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538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68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5945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5787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742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6325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581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333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518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608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203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817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6204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043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2600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8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4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2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0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9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4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23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2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04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55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1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7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7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6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68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8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16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5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0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6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16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9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6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58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71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48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86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9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026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4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81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40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2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2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3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96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6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42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04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4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00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1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27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50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8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36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5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2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6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8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1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0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8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67E8F3-5212-497A-96AB-6D192E69D82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1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5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3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5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1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2.gif"/><Relationship Id="rId5" Type="http://schemas.openxmlformats.org/officeDocument/2006/relationships/image" Target="../media/image11.gif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Layout" Target="../slideLayouts/slideLayout14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jpe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66.xml"/><Relationship Id="rId7" Type="http://schemas.microsoft.com/office/2007/relationships/hdphoto" Target="../media/hdphoto5.wdp"/><Relationship Id="rId12" Type="http://schemas.openxmlformats.org/officeDocument/2006/relationships/image" Target="../media/image2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openxmlformats.org/officeDocument/2006/relationships/image" Target="../media/image39.png"/><Relationship Id="rId10" Type="http://schemas.openxmlformats.org/officeDocument/2006/relationships/image" Target="../media/image38.jpeg"/><Relationship Id="rId4" Type="http://schemas.openxmlformats.org/officeDocument/2006/relationships/image" Target="../media/image40.jpeg"/><Relationship Id="rId9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77.xml"/><Relationship Id="rId7" Type="http://schemas.openxmlformats.org/officeDocument/2006/relationships/image" Target="../media/image3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10" Type="http://schemas.openxmlformats.org/officeDocument/2006/relationships/image" Target="../media/image29.png"/><Relationship Id="rId4" Type="http://schemas.openxmlformats.org/officeDocument/2006/relationships/image" Target="../media/image43.jpe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188.xml"/><Relationship Id="rId7" Type="http://schemas.openxmlformats.org/officeDocument/2006/relationships/image" Target="../media/image50.png"/><Relationship Id="rId12" Type="http://schemas.microsoft.com/office/2007/relationships/hdphoto" Target="../media/hdphoto1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29.png"/><Relationship Id="rId10" Type="http://schemas.microsoft.com/office/2007/relationships/hdphoto" Target="../media/hdphoto10.wdp"/><Relationship Id="rId4" Type="http://schemas.openxmlformats.org/officeDocument/2006/relationships/image" Target="../media/image48.jpeg"/><Relationship Id="rId9" Type="http://schemas.openxmlformats.org/officeDocument/2006/relationships/image" Target="../media/image51.png"/><Relationship Id="rId1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55.png"/><Relationship Id="rId12" Type="http://schemas.openxmlformats.org/officeDocument/2006/relationships/image" Target="../media/image2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openxmlformats.org/officeDocument/2006/relationships/image" Target="../media/image39.png"/><Relationship Id="rId5" Type="http://schemas.openxmlformats.org/officeDocument/2006/relationships/image" Target="../media/image54.png"/><Relationship Id="rId10" Type="http://schemas.microsoft.com/office/2007/relationships/hdphoto" Target="../media/hdphoto4.wdp"/><Relationship Id="rId4" Type="http://schemas.openxmlformats.org/officeDocument/2006/relationships/image" Target="../media/image53.jpe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2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4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5.xml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ổng hợp với hơn 60 về hình nền powerpoint mầm non mới nhất -  cdgdbentre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5"/>
          <p:cNvSpPr>
            <a:spLocks noChangeArrowheads="1" noChangeShapeType="1" noTextEdit="1"/>
          </p:cNvSpPr>
          <p:nvPr/>
        </p:nvSpPr>
        <p:spPr bwMode="auto">
          <a:xfrm>
            <a:off x="1219202" y="1828800"/>
            <a:ext cx="7400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sp>
        <p:nvSpPr>
          <p:cNvPr id="6" name="WordArt 43"/>
          <p:cNvSpPr>
            <a:spLocks noChangeArrowheads="1" noChangeShapeType="1" noTextEdit="1"/>
          </p:cNvSpPr>
          <p:nvPr/>
        </p:nvSpPr>
        <p:spPr bwMode="auto">
          <a:xfrm>
            <a:off x="795981" y="2865438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09600" y="4420456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KHTN 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44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33017-E3EB-34F4-5BC7-BB29515600EB}"/>
              </a:ext>
            </a:extLst>
          </p:cNvPr>
          <p:cNvSpPr txBox="1"/>
          <p:nvPr/>
        </p:nvSpPr>
        <p:spPr>
          <a:xfrm>
            <a:off x="228600" y="239569"/>
            <a:ext cx="89154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064CC3-9F77-D0FD-D0F3-2908849E52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9910" y="990601"/>
            <a:ext cx="2379518" cy="76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5B7160-562B-7F13-1995-209C96E89139}"/>
              </a:ext>
            </a:extLst>
          </p:cNvPr>
          <p:cNvCxnSpPr>
            <a:cxnSpLocks/>
          </p:cNvCxnSpPr>
          <p:nvPr/>
        </p:nvCxnSpPr>
        <p:spPr>
          <a:xfrm>
            <a:off x="4800600" y="990600"/>
            <a:ext cx="2047009" cy="79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3DF46-F0E4-56B0-75B0-4E5C7E6C0450}"/>
              </a:ext>
            </a:extLst>
          </p:cNvPr>
          <p:cNvSpPr txBox="1"/>
          <p:nvPr/>
        </p:nvSpPr>
        <p:spPr>
          <a:xfrm>
            <a:off x="228600" y="1828800"/>
            <a:ext cx="42672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66593-E228-18AB-FE7C-F860E1DBCB4F}"/>
              </a:ext>
            </a:extLst>
          </p:cNvPr>
          <p:cNvSpPr txBox="1"/>
          <p:nvPr/>
        </p:nvSpPr>
        <p:spPr>
          <a:xfrm>
            <a:off x="4953000" y="1752600"/>
            <a:ext cx="39624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317EF6-CBCB-A524-2814-AF287D1E4745}"/>
              </a:ext>
            </a:extLst>
          </p:cNvPr>
          <p:cNvCxnSpPr>
            <a:cxnSpLocks/>
          </p:cNvCxnSpPr>
          <p:nvPr/>
        </p:nvCxnSpPr>
        <p:spPr>
          <a:xfrm>
            <a:off x="2088574" y="4481257"/>
            <a:ext cx="0" cy="62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53DA75-9314-AAF7-4854-C9B579266985}"/>
              </a:ext>
            </a:extLst>
          </p:cNvPr>
          <p:cNvCxnSpPr>
            <a:cxnSpLocks/>
          </p:cNvCxnSpPr>
          <p:nvPr/>
        </p:nvCxnSpPr>
        <p:spPr>
          <a:xfrm>
            <a:off x="6660568" y="4479329"/>
            <a:ext cx="0" cy="66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F00245-B4C6-E772-42B1-42C76E051DDD}"/>
              </a:ext>
            </a:extLst>
          </p:cNvPr>
          <p:cNvSpPr txBox="1"/>
          <p:nvPr/>
        </p:nvSpPr>
        <p:spPr>
          <a:xfrm>
            <a:off x="2133600" y="4267200"/>
            <a:ext cx="167553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65E8B1-75D7-D13B-38EC-247C7A0B355A}"/>
              </a:ext>
            </a:extLst>
          </p:cNvPr>
          <p:cNvSpPr txBox="1"/>
          <p:nvPr/>
        </p:nvSpPr>
        <p:spPr>
          <a:xfrm rot="20845390">
            <a:off x="2639674" y="837057"/>
            <a:ext cx="1456436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i="1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AF086-8A00-9A90-974A-6B4F270FABF2}"/>
              </a:ext>
            </a:extLst>
          </p:cNvPr>
          <p:cNvSpPr txBox="1"/>
          <p:nvPr/>
        </p:nvSpPr>
        <p:spPr>
          <a:xfrm rot="876255">
            <a:off x="5681807" y="983866"/>
            <a:ext cx="151701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i="1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0561BA-45B5-901C-7D67-F3B971B75DF9}"/>
              </a:ext>
            </a:extLst>
          </p:cNvPr>
          <p:cNvSpPr txBox="1"/>
          <p:nvPr/>
        </p:nvSpPr>
        <p:spPr>
          <a:xfrm>
            <a:off x="6553200" y="4038600"/>
            <a:ext cx="1205339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5663815"/>
            <a:ext cx="854763" cy="854763"/>
          </a:xfrm>
          <a:prstGeom prst="rect">
            <a:avLst/>
          </a:prstGeom>
        </p:spPr>
      </p:pic>
      <p:pic>
        <p:nvPicPr>
          <p:cNvPr id="2056" name="Picture 8" descr="Trường THPT Phan Thiết - Home | Facebook">
            <a:extLst>
              <a:ext uri="{FF2B5EF4-FFF2-40B4-BE49-F238E27FC236}">
                <a16:creationId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67" y="4114801"/>
            <a:ext cx="12682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A3F354C-0A46-638D-2C13-BF7485518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21" y="5021495"/>
            <a:ext cx="497511" cy="1143000"/>
          </a:xfrm>
          <a:prstGeom prst="rect">
            <a:avLst/>
          </a:prstGeom>
        </p:spPr>
      </p:pic>
      <p:cxnSp>
        <p:nvCxnSpPr>
          <p:cNvPr id="58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5447681" y="5556087"/>
            <a:ext cx="2361926" cy="914400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F269DE-88B8-F84E-3ADB-C5D0D719F5AB}"/>
              </a:ext>
            </a:extLst>
          </p:cNvPr>
          <p:cNvSpPr txBox="1"/>
          <p:nvPr/>
        </p:nvSpPr>
        <p:spPr>
          <a:xfrm>
            <a:off x="6799744" y="5965439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6663319" y="524618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3" y="5513435"/>
            <a:ext cx="382817" cy="8794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95EF5DA-F37C-145D-3E97-F31DAC470022}"/>
              </a:ext>
            </a:extLst>
          </p:cNvPr>
          <p:cNvSpPr txBox="1"/>
          <p:nvPr/>
        </p:nvSpPr>
        <p:spPr>
          <a:xfrm>
            <a:off x="5638800" y="4495800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6C277C-79E6-5128-CB22-B069AC2B83F0}"/>
              </a:ext>
            </a:extLst>
          </p:cNvPr>
          <p:cNvSpPr txBox="1"/>
          <p:nvPr/>
        </p:nvSpPr>
        <p:spPr>
          <a:xfrm>
            <a:off x="5334000" y="5105400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99A3B6B-7265-DDC8-2C59-8AEEE51D5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724"/>
            <a:ext cx="1822313" cy="26922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C61D8A1-AFF6-4B0A-021E-EAD2F9C0D4F6}"/>
              </a:ext>
            </a:extLst>
          </p:cNvPr>
          <p:cNvSpPr txBox="1"/>
          <p:nvPr/>
        </p:nvSpPr>
        <p:spPr>
          <a:xfrm>
            <a:off x="2809354" y="596145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0F939B-3F61-21E2-F98D-E317B2FC168A}"/>
              </a:ext>
            </a:extLst>
          </p:cNvPr>
          <p:cNvSpPr txBox="1"/>
          <p:nvPr/>
        </p:nvSpPr>
        <p:spPr>
          <a:xfrm>
            <a:off x="2191854" y="5962643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CFC14E-7C34-24C4-CB2B-6B4B245C8A12}"/>
              </a:ext>
            </a:extLst>
          </p:cNvPr>
          <p:cNvSpPr txBox="1"/>
          <p:nvPr/>
        </p:nvSpPr>
        <p:spPr>
          <a:xfrm>
            <a:off x="2809354" y="505455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m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A57623-1684-3E44-9300-922CC9ECAA48}"/>
              </a:ext>
            </a:extLst>
          </p:cNvPr>
          <p:cNvSpPr txBox="1"/>
          <p:nvPr/>
        </p:nvSpPr>
        <p:spPr>
          <a:xfrm>
            <a:off x="2189888" y="507298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24626D-0C88-2436-03B6-1580E5387779}"/>
              </a:ext>
            </a:extLst>
          </p:cNvPr>
          <p:cNvSpPr txBox="1"/>
          <p:nvPr/>
        </p:nvSpPr>
        <p:spPr>
          <a:xfrm>
            <a:off x="2102866" y="5409829"/>
            <a:ext cx="17821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5" grpId="0"/>
      <p:bldP spid="36" grpId="0"/>
      <p:bldP spid="37" grpId="0"/>
      <p:bldP spid="43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534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Group 7">
            <a:extLst>
              <a:ext uri="{FF2B5EF4-FFF2-40B4-BE49-F238E27FC236}">
                <a16:creationId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228600" y="228600"/>
            <a:ext cx="8610600" cy="1524000"/>
            <a:chOff x="1772864" y="4428752"/>
            <a:chExt cx="11105156" cy="10972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808278" y="4428752"/>
              <a:ext cx="10069742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công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thức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tốc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độ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qua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thời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gian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đó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solidFill>
                  <a:prstClr val="black"/>
                </a:solidFill>
                <a:ea typeface="Calibri" panose="020F0502020204030204" pitchFamily="34" charset="0"/>
              </a:endParaRPr>
            </a:p>
          </p:txBody>
        </p: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CF1A2D6-8D81-E12A-F789-AD83EB50012B}"/>
                  </a:ext>
                </a:extLst>
              </p:cNvPr>
              <p:cNvSpPr/>
              <p:nvPr/>
            </p:nvSpPr>
            <p:spPr>
              <a:xfrm>
                <a:off x="3241354" y="2133600"/>
                <a:ext cx="1693960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F1A2D6-8D81-E12A-F789-AD83EB500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54" y="2133600"/>
                <a:ext cx="1693960" cy="934463"/>
              </a:xfrm>
              <a:prstGeom prst="rect">
                <a:avLst/>
              </a:prstGeom>
              <a:blipFill rotWithShape="1">
                <a:blip r:embed="rId3"/>
                <a:stretch>
                  <a:fillRect l="-8481"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26">
            <a:extLst>
              <a:ext uri="{FF2B5EF4-FFF2-40B4-BE49-F238E27FC236}">
                <a16:creationId xmlns:a16="http://schemas.microsoft.com/office/drawing/2014/main" id="{E52DF94F-5745-0F9B-816E-C3393031066C}"/>
              </a:ext>
            </a:extLst>
          </p:cNvPr>
          <p:cNvGrpSpPr/>
          <p:nvPr/>
        </p:nvGrpSpPr>
        <p:grpSpPr>
          <a:xfrm>
            <a:off x="471255" y="3452671"/>
            <a:ext cx="8332215" cy="1097280"/>
            <a:chOff x="1772864" y="4428752"/>
            <a:chExt cx="10797615" cy="109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/>
                <p:nvPr/>
              </p:nvSpPr>
              <p:spPr>
                <a:xfrm>
                  <a:off x="2618508" y="4428752"/>
                  <a:ext cx="995197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4D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Từ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côngthức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côngthứctính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t?</a:t>
                  </a:r>
                </a:p>
              </p:txBody>
            </p:sp>
          </mc:Choice>
          <mc:Fallback xmlns="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9E9294-C44C-A075-BE1C-374790139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428752"/>
                  <a:ext cx="995197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blipFill rotWithShape="1">
                  <a:blip r:embed="rId4"/>
                  <a:stretch>
                    <a:fillRect l="-15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625B5382-CFF8-EF2D-B2D5-72714A8ADD26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:a16="http://schemas.microsoft.com/office/drawing/2014/main" id="{9FAE2476-00CD-3939-5469-881C3618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:a16="http://schemas.microsoft.com/office/drawing/2014/main" id="{968AB187-82FC-6E51-DC95-72B50A97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:a16="http://schemas.microsoft.com/office/drawing/2014/main" id="{FA3B8024-1E9C-497C-0693-1F49BA7BD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:a16="http://schemas.microsoft.com/office/drawing/2014/main" id="{3CABE2FC-1715-F2B3-ACE0-EA1AFC09F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:a16="http://schemas.microsoft.com/office/drawing/2014/main" id="{7C1562AD-E61A-CDFB-624E-2800888F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5">
                <a:extLst>
                  <a:ext uri="{FF2B5EF4-FFF2-40B4-BE49-F238E27FC236}">
                    <a16:creationId xmlns:a16="http://schemas.microsoft.com/office/drawing/2014/main" id="{E8262D4F-D8F0-963B-8C64-2DB7F370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16">
                <a:extLst>
                  <a:ext uri="{FF2B5EF4-FFF2-40B4-BE49-F238E27FC236}">
                    <a16:creationId xmlns:a16="http://schemas.microsoft.com/office/drawing/2014/main" id="{42A145EC-F40F-ACFB-EE54-03393221F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:a16="http://schemas.microsoft.com/office/drawing/2014/main" id="{59B2D2BD-FA17-4F42-35FC-A92E9168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18">
                <a:extLst>
                  <a:ext uri="{FF2B5EF4-FFF2-40B4-BE49-F238E27FC236}">
                    <a16:creationId xmlns:a16="http://schemas.microsoft.com/office/drawing/2014/main" id="{BB9BB62B-AF79-CEE3-3EDC-4BB3CACF5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:a16="http://schemas.microsoft.com/office/drawing/2014/main" id="{3B375001-EB16-B7D2-F957-C26EB7FA2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:a16="http://schemas.microsoft.com/office/drawing/2014/main" id="{6A929516-E99C-22F8-3AD1-D4EA0108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21">
                <a:extLst>
                  <a:ext uri="{FF2B5EF4-FFF2-40B4-BE49-F238E27FC236}">
                    <a16:creationId xmlns:a16="http://schemas.microsoft.com/office/drawing/2014/main" id="{BCFC9926-F4EB-A39A-3F43-33F209540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2121A-0D0A-3053-425C-2B1AC4AB2B2B}"/>
              </a:ext>
            </a:extLst>
          </p:cNvPr>
          <p:cNvSpPr/>
          <p:nvPr/>
        </p:nvSpPr>
        <p:spPr>
          <a:xfrm>
            <a:off x="1301698" y="4953000"/>
            <a:ext cx="147302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v.t </a:t>
            </a:r>
            <a:endParaRPr lang="en-US" sz="32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/>
              <p:nvPr/>
            </p:nvSpPr>
            <p:spPr>
              <a:xfrm>
                <a:off x="5841710" y="4954306"/>
                <a:ext cx="1964034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BCDBDC-0065-F776-5D9D-DC47F9EF2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710" y="4954306"/>
                <a:ext cx="1964034" cy="934463"/>
              </a:xfrm>
              <a:prstGeom prst="rect">
                <a:avLst/>
              </a:prstGeom>
              <a:blipFill rotWithShape="1">
                <a:blip r:embed="rId5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>
            <a:off x="960204" y="1489518"/>
            <a:ext cx="3130187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4416" y="1227908"/>
            <a:ext cx="364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9893" y="1166353"/>
            <a:ext cx="344966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59" y="2814340"/>
            <a:ext cx="209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7693" y="2814340"/>
            <a:ext cx="313508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4109" y="2493780"/>
            <a:ext cx="3181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14029" y="2595817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029" y="2595817"/>
                <a:ext cx="1325171" cy="10540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28600" y="5257800"/>
                <a:ext cx="8610600" cy="145865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57800"/>
                <a:ext cx="8610600" cy="1458659"/>
              </a:xfrm>
              <a:prstGeom prst="roundRect">
                <a:avLst/>
              </a:prstGeom>
              <a:blipFill rotWithShape="1">
                <a:blip r:embed="rId3"/>
                <a:stretch>
                  <a:fillRect t="-7054" b="-17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17693" y="3962400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693" y="3962400"/>
                <a:ext cx="6400085" cy="988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1"/>
            <a:ext cx="8763000" cy="10228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0218"/>
            <a:ext cx="2508953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0095" y="1321885"/>
            <a:ext cx="34907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2743"/>
            <a:ext cx="2617997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1" y="4038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</a:p>
        </p:txBody>
      </p:sp>
      <p:pic>
        <p:nvPicPr>
          <p:cNvPr id="8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9" y="1752600"/>
            <a:ext cx="2798698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3200" y="4522553"/>
                <a:ext cx="25551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522553"/>
                <a:ext cx="2555132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3819" t="-5372" r="-4057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1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86000" y="304800"/>
            <a:ext cx="6400800" cy="1905000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0" y="2895601"/>
                <a:ext cx="9144000" cy="342900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≃3,43(m/s)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≃ 3,5 (m/s)</a:t>
                </a:r>
              </a:p>
              <a:p>
                <a:pPr algn="ctr"/>
                <a:r>
                  <a:rPr lang="en-US" sz="3200" dirty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Vì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</a:t>
                </a:r>
                <a:r>
                  <a:rPr lang="vi-VN" sz="3200" baseline="-250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A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&lt;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</a:t>
                </a:r>
                <a:r>
                  <a:rPr lang="vi-VN" sz="3200" baseline="-250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B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 nên bạn B chạy nhanh hơn</a:t>
                </a:r>
                <a:endPara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1"/>
                <a:ext cx="9144000" cy="3429000"/>
              </a:xfrm>
              <a:prstGeom prst="teardrop">
                <a:avLst/>
              </a:prstGeom>
              <a:blipFill rotWithShape="1">
                <a:blip r:embed="rId2"/>
                <a:stretch>
                  <a:fillRect t="-2832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011" y="169359"/>
            <a:ext cx="4953790" cy="668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81982"/>
              </p:ext>
            </p:extLst>
          </p:nvPr>
        </p:nvGraphicFramePr>
        <p:xfrm>
          <a:off x="457200" y="2057400"/>
          <a:ext cx="8305800" cy="28037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5441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2729878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2590481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011" y="5346416"/>
            <a:ext cx="811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004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2661" y="720635"/>
            <a:ext cx="1752600" cy="7271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Km/h</a:t>
            </a:r>
          </a:p>
        </p:txBody>
      </p:sp>
      <p:sp>
        <p:nvSpPr>
          <p:cNvPr id="6" name="Oval 5"/>
          <p:cNvSpPr/>
          <p:nvPr/>
        </p:nvSpPr>
        <p:spPr>
          <a:xfrm>
            <a:off x="4506749" y="595615"/>
            <a:ext cx="1337309" cy="63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m/s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0392" y="990600"/>
            <a:ext cx="131281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21767" y="1219200"/>
            <a:ext cx="1312817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0391" y="418289"/>
            <a:ext cx="131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3,6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1767" y="1295400"/>
            <a:ext cx="131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0568"/>
            <a:ext cx="429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81" y="1880175"/>
            <a:ext cx="848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8228" y="1800307"/>
            <a:ext cx="7603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3383" y="1758550"/>
            <a:ext cx="661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3F335C-6E11-F6A1-C533-2FAE13D7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35768"/>
            <a:ext cx="8991600" cy="3976881"/>
          </a:xfrm>
          <a:prstGeom prst="rect">
            <a:avLst/>
          </a:prstGeom>
        </p:spPr>
      </p:pic>
      <p:pic>
        <p:nvPicPr>
          <p:cNvPr id="14" name="Picture 2" descr="Mai rùa – Wikipedia tiếng Việt">
            <a:extLst>
              <a:ext uri="{FF2B5EF4-FFF2-40B4-BE49-F238E27FC236}">
                <a16:creationId xmlns:a16="http://schemas.microsoft.com/office/drawing/2014/main" id="{C860026A-46CB-33DC-9FF6-C9ACDB81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87" y="43434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7878E-0906-CCF1-0D21-68589AD91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05399"/>
            <a:ext cx="420008" cy="624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6D1156-ECEB-4E26-51BF-9A8D642AE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99217"/>
            <a:ext cx="600888" cy="776147"/>
          </a:xfrm>
          <a:prstGeom prst="rect">
            <a:avLst/>
          </a:prstGeom>
        </p:spPr>
      </p:pic>
      <p:pic>
        <p:nvPicPr>
          <p:cNvPr id="19" name="Picture 10" descr="Xe máy điện VinFast Archives - VinFast Sài Gòn">
            <a:extLst>
              <a:ext uri="{FF2B5EF4-FFF2-40B4-BE49-F238E27FC236}">
                <a16:creationId xmlns:a16="http://schemas.microsoft.com/office/drawing/2014/main" id="{FBAC5EC1-A5E5-9AC1-B879-AED343E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60" y="4419600"/>
            <a:ext cx="554168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ua Bán Ô Tô Giá Rẻ Tháng 06/2022 - Chợ Tốt Xe">
            <a:extLst>
              <a:ext uri="{FF2B5EF4-FFF2-40B4-BE49-F238E27FC236}">
                <a16:creationId xmlns:a16="http://schemas.microsoft.com/office/drawing/2014/main" id="{CEBDBE84-E617-B81D-DAA7-B01E69F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5105399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ị trừng phạt do tấn công Ukraine, Nga sẽ dùng máy bay gì thay thế Boeing  và Airbus? | VOV.VN">
            <a:extLst>
              <a:ext uri="{FF2B5EF4-FFF2-40B4-BE49-F238E27FC236}">
                <a16:creationId xmlns:a16="http://schemas.microsoft.com/office/drawing/2014/main" id="{C41820B3-AC4C-4B70-4E05-80A28CF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50" y="5812284"/>
            <a:ext cx="661878" cy="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2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2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6h45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7h15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</p:spTree>
    <p:extLst>
      <p:ext uri="{BB962C8B-B14F-4D97-AF65-F5344CB8AC3E}">
        <p14:creationId xmlns:p14="http://schemas.microsoft.com/office/powerpoint/2010/main" val="35896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̀nh nền đẹp cho file trình chiê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7696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5 km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7 h 15 min - 6h 45 min = 0,5h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km/h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0480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690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s/t = 5/0,5 = 10(km/h) = 2,8(m/s)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882805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10km/h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0,28m/s</a:t>
            </a:r>
          </a:p>
        </p:txBody>
      </p:sp>
    </p:spTree>
    <p:extLst>
      <p:ext uri="{BB962C8B-B14F-4D97-AF65-F5344CB8AC3E}">
        <p14:creationId xmlns:p14="http://schemas.microsoft.com/office/powerpoint/2010/main" val="3535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B81FD-DB95-1C9C-D580-03B93F4FD930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286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45" y="3305219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814494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37260" y="3108031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nữ vận động viên Việt Nam – Lê Tú Chinh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Huy chương Vàng 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G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2019 chạy 100 m hết 11,54 s. Tính tốc độ của vận động viên này.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70" y="4062645"/>
            <a:ext cx="16916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100 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47280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8,67 m/s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438400" y="3962400"/>
                <a:ext cx="6705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v= s/t = 100/11,54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8,67(m/s)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62400"/>
                <a:ext cx="6705600" cy="1200329"/>
              </a:xfrm>
              <a:prstGeom prst="rect">
                <a:avLst/>
              </a:prstGeom>
              <a:blipFill>
                <a:blip r:embed="rId3"/>
                <a:stretch>
                  <a:fillRect l="-2727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16" grpId="0"/>
      <p:bldP spid="16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B7B8B9-F9E1-4A1C-77F3-8D4A24CAA634}"/>
              </a:ext>
            </a:extLst>
          </p:cNvPr>
          <p:cNvSpPr/>
          <p:nvPr/>
        </p:nvSpPr>
        <p:spPr>
          <a:xfrm>
            <a:off x="0" y="152400"/>
            <a:ext cx="7010400" cy="4158683"/>
          </a:xfrm>
          <a:prstGeom prst="wedgeEllipseCallout">
            <a:avLst>
              <a:gd name="adj1" fmla="val 57059"/>
              <a:gd name="adj2" fmla="val 28375"/>
            </a:avLst>
          </a:prstGeom>
          <a:solidFill>
            <a:srgbClr val="FFB85F"/>
          </a:solidFill>
          <a:ln>
            <a:solidFill>
              <a:srgbClr val="FFB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v,s,t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9CBDC1-B506-8EB4-A121-086F16BC1DA1}"/>
                  </a:ext>
                </a:extLst>
              </p:cNvPr>
              <p:cNvSpPr/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A9CBDC1-B506-8EB4-A121-086F16BC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5" y="4455067"/>
                <a:ext cx="2585634" cy="1571660"/>
              </a:xfrm>
              <a:prstGeom prst="roundRect">
                <a:avLst/>
              </a:prstGeom>
              <a:blipFill>
                <a:blip r:embed="rId3"/>
                <a:stretch>
                  <a:fillRect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9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88" y="2917288"/>
            <a:ext cx="158569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69094" y="3110057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5071" y="27201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96667"/>
            <a:ext cx="243311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2,4 km                      v = 4,8 km/h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8 h 30 phút, bạn A đi bộ từ nhà đến siêu thị với tốc độ 4,8km/h. Biết quãng đường từ nhà bạn A đến siêu thị dài 2,4km. Hỏi bạn A đến siêu thị lúc mấy giờ?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55626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1800" y="34290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s/v = 2,4/4,8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0,5(h)= 30(min)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8h 30 min + 30 min = 9 h</a:t>
            </a:r>
          </a:p>
        </p:txBody>
      </p:sp>
    </p:spTree>
    <p:extLst>
      <p:ext uri="{BB962C8B-B14F-4D97-AF65-F5344CB8AC3E}">
        <p14:creationId xmlns:p14="http://schemas.microsoft.com/office/powerpoint/2010/main" val="22924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FCA236-A1E4-B992-9CE9-6F48FC1A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71DD8B-0A0B-8220-9DAD-A1938236F6F5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906" y="2592526"/>
            <a:ext cx="147187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08910" y="2953197"/>
            <a:ext cx="17145" cy="2438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2592526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8936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 đi xe đạp từ nhà đến trường với tốc độ 12 km/h hết 20 min.Tính quãng đường từ nhà bạn B đến trường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3345697"/>
                <a:ext cx="2556510" cy="165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12 km/h                                            t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? km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45697"/>
                <a:ext cx="2556510" cy="1653401"/>
              </a:xfrm>
              <a:prstGeom prst="rect">
                <a:avLst/>
              </a:prstGeom>
              <a:blipFill rotWithShape="1">
                <a:blip r:embed="rId3"/>
                <a:stretch>
                  <a:fillRect l="-4773" t="-3690" r="-132936" b="-8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1" y="3276600"/>
                <a:ext cx="6116782" cy="1699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=&gt; s =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4 (km)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3276600"/>
                <a:ext cx="6116782" cy="1699568"/>
              </a:xfrm>
              <a:prstGeom prst="rect">
                <a:avLst/>
              </a:prstGeom>
              <a:blipFill rotWithShape="1">
                <a:blip r:embed="rId4"/>
                <a:stretch>
                  <a:fillRect l="-2592" t="-5036" b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9401" y="5105400"/>
            <a:ext cx="6012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km</a:t>
            </a:r>
          </a:p>
        </p:txBody>
      </p:sp>
    </p:spTree>
    <p:extLst>
      <p:ext uri="{BB962C8B-B14F-4D97-AF65-F5344CB8AC3E}">
        <p14:creationId xmlns:p14="http://schemas.microsoft.com/office/powerpoint/2010/main" val="814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3" grpId="0" animBg="1"/>
      <p:bldP spid="7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6045200"/>
            <a:ext cx="6096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84"/>
            <a:ext cx="5410200" cy="22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461" y="343615"/>
            <a:ext cx="35012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GIẢI CỨU</a:t>
            </a:r>
          </a:p>
          <a:p>
            <a:pPr algn="ctr"/>
            <a:r>
              <a:rPr lang="en-US" sz="4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00449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37" y="4726891"/>
            <a:ext cx="1159877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229" y="3869149"/>
            <a:ext cx="210668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6200"/>
            <a:ext cx="7244183" cy="1906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44928" y="675583"/>
            <a:ext cx="572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" y="2362200"/>
                <a:ext cx="22860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62200"/>
                <a:ext cx="2286000" cy="914400"/>
              </a:xfrm>
              <a:prstGeom prst="roundRect">
                <a:avLst/>
              </a:prstGeom>
              <a:blipFill rotWithShape="1">
                <a:blip r:embed="rId11"/>
                <a:stretch>
                  <a:fillRect l="-4509" b="-19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149626" y="3756781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26" y="3756781"/>
                <a:ext cx="2155013" cy="914400"/>
              </a:xfrm>
              <a:prstGeom prst="roundRect">
                <a:avLst/>
              </a:prstGeom>
              <a:blipFill rotWithShape="1">
                <a:blip r:embed="rId12"/>
                <a:stretch>
                  <a:fillRect l="-5070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690978" y="23622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978" y="2362200"/>
                <a:ext cx="2074277" cy="914400"/>
              </a:xfrm>
              <a:prstGeom prst="roundRect">
                <a:avLst/>
              </a:prstGeom>
              <a:blipFill rotWithShape="1">
                <a:blip r:embed="rId13"/>
                <a:stretch>
                  <a:fillRect l="-5263" b="-65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5867400" y="3561149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561149"/>
                <a:ext cx="1981200" cy="914400"/>
              </a:xfrm>
              <a:prstGeom prst="roundRect">
                <a:avLst/>
              </a:prstGeom>
              <a:blipFill rotWithShape="1">
                <a:blip r:embed="rId14"/>
                <a:stretch>
                  <a:fillRect l="-550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30" y="50546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9052"/>
            <a:ext cx="9149047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5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7" y="2463079"/>
            <a:ext cx="5301759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525"/>
            <a:ext cx="2482850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229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369291" y="457200"/>
            <a:ext cx="664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km/h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2743200"/>
            <a:ext cx="2209800" cy="69532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A.10 km/h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68510" y="3858381"/>
            <a:ext cx="248489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20 km/h`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90554" y="2744858"/>
            <a:ext cx="2276887" cy="76034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45 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23844" y="3747736"/>
            <a:ext cx="2209956" cy="74806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6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36 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332211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-1473200"/>
            <a:ext cx="9143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6" y="3232869"/>
            <a:ext cx="605594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42709" y="3156353"/>
            <a:ext cx="2797535" cy="7020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259,2 m/s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3414" y="4404709"/>
            <a:ext cx="2222186" cy="70069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15 m/s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28882" y="4567338"/>
            <a:ext cx="2193953" cy="75177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40 m/s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32976" y="3191077"/>
            <a:ext cx="2077424" cy="77132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20 m/s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839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81000" y="461188"/>
            <a:ext cx="84582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 km/h = …. m/s</a:t>
            </a: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79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215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914400" y="5319109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32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7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9144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5" y="4070240"/>
            <a:ext cx="1268787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28600" y="2773893"/>
            <a:ext cx="3581400" cy="73130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1" y="4343400"/>
            <a:ext cx="720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786000" y="3800734"/>
            <a:ext cx="3216237" cy="71737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2" y="3688293"/>
            <a:ext cx="1939131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30" y="4737760"/>
            <a:ext cx="1123633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3962400" y="5766463"/>
            <a:ext cx="4533900" cy="71053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71595" y="4770273"/>
            <a:ext cx="2355761" cy="68108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220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762000" y="533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875 L -0.06354 0.0270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1" y="3543601"/>
            <a:ext cx="241380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45" y="2824436"/>
            <a:ext cx="3444803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080906" y="3101434"/>
            <a:ext cx="2005694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64 km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29" y="4343400"/>
            <a:ext cx="28955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0,0165 km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80935" y="4380837"/>
            <a:ext cx="200566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5 km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29" y="3115677"/>
            <a:ext cx="1981171" cy="87233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8 km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6" y="74875"/>
            <a:ext cx="849933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85800" y="415423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người đi xe đạp với tốc độ 16 km/h từ nhà đến nơi làm việc. Thời gian chuyển động của người này khi đi hết quãng đường là 0,5 h. Quãng đường từ nhà đến trường dài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31" y="5116750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" y="297181"/>
            <a:ext cx="690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1784" y="610746"/>
            <a:ext cx="476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82" y="1237879"/>
            <a:ext cx="860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đội, mỗi đội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8.1; 8.2; 8.5; 8.6; 8.7.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54494"/>
              </p:ext>
            </p:extLst>
          </p:nvPr>
        </p:nvGraphicFramePr>
        <p:xfrm>
          <a:off x="1" y="3241701"/>
          <a:ext cx="899159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đến 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đến 14,4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đến 20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đền 72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 phản lực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9670" y="2438208"/>
            <a:ext cx="5962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8.1.    1 - c;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d;    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a; 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4 -b.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350" y="55975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8.5. 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8.6. B.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8.7. B.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274320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28338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8" y="3247072"/>
            <a:ext cx="750094" cy="66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5" y="864393"/>
            <a:ext cx="666513" cy="23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1" y="788833"/>
            <a:ext cx="795664" cy="86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840" y="450761"/>
            <a:ext cx="6688560" cy="149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314" y="3269932"/>
            <a:ext cx="1823801" cy="661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115" y="3234193"/>
            <a:ext cx="920830" cy="661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495" y="2675768"/>
            <a:ext cx="342900" cy="59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844" y="1820047"/>
            <a:ext cx="2650812" cy="688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644" y="2548421"/>
            <a:ext cx="2583181" cy="50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6530" y="3883375"/>
            <a:ext cx="1719152" cy="1028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325" y="3870496"/>
            <a:ext cx="996238" cy="2631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584" y="4888852"/>
            <a:ext cx="1749056" cy="6207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1349" y="4820010"/>
            <a:ext cx="3357057" cy="894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4584" y="4366260"/>
            <a:ext cx="1368816" cy="1492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6584" y="5752120"/>
            <a:ext cx="2887816" cy="83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2333" y="3114968"/>
            <a:ext cx="4079706" cy="618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9283" y="2522663"/>
            <a:ext cx="911186" cy="590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63692" y="3455074"/>
            <a:ext cx="913344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2554" y="1136467"/>
                <a:ext cx="2517866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3581400" y="436041"/>
                <a:ext cx="5187045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36041"/>
                <a:ext cx="5187045" cy="2965268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057400" y="381000"/>
            <a:ext cx="4876800" cy="4937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26988" y="5103674"/>
            <a:ext cx="9170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rất khác biệt về hình thể với cổ, chân dài và có thể chạy với tốc độ lên đến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 km/giờ (40 dặm/giờ)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C:\Users\E5\Desktop\Struthio_camelus_in_Serengeti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77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19600"/>
            <a:ext cx="1826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43000" y="152400"/>
            <a:ext cx="6858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463" y="5103674"/>
            <a:ext cx="9126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321km/h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4" name="Picture 2" descr="C:\Users\E5\Desktop\20120829-102648-1-chim-c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53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72000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" y="4100513"/>
            <a:ext cx="14827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3690946"/>
            <a:ext cx="14351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2849563"/>
            <a:ext cx="2295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1088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2132869"/>
            <a:ext cx="16335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731"/>
            <a:ext cx="16954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111375"/>
            <a:ext cx="2508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6" y="3840163"/>
            <a:ext cx="31019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6" y="3444880"/>
            <a:ext cx="3089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39" y="2843220"/>
            <a:ext cx="28225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058256"/>
            <a:ext cx="31099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55" y="1982056"/>
            <a:ext cx="24050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41" y="2159856"/>
            <a:ext cx="18319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0" y="9144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CEC539-6B44-01CB-9718-01B270793157}"/>
              </a:ext>
            </a:extLst>
          </p:cNvPr>
          <p:cNvSpPr txBox="1"/>
          <p:nvPr/>
        </p:nvSpPr>
        <p:spPr>
          <a:xfrm>
            <a:off x="990600" y="3581400"/>
            <a:ext cx="7086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1143000" y="24384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1486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Hình Nền PowerPoint 2007 Đẹp Nhất - MTr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81940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915400" cy="2667001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 HỌC KẾT THÚC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  <p:extLst>
      <p:ext uri="{BB962C8B-B14F-4D97-AF65-F5344CB8AC3E}">
        <p14:creationId xmlns:p14="http://schemas.microsoft.com/office/powerpoint/2010/main" val="3303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Admin\AppData\Local\Temp\msohtmlclip1\01\clip_image004.png"/>
          <p:cNvSpPr>
            <a:spLocks noChangeAspect="1" noChangeArrowheads="1"/>
          </p:cNvSpPr>
          <p:nvPr/>
        </p:nvSpPr>
        <p:spPr bwMode="auto">
          <a:xfrm>
            <a:off x="6151563" y="-212725"/>
            <a:ext cx="1428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0" y="533400"/>
            <a:ext cx="9144000" cy="556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s</a:t>
            </a:r>
            <a:r>
              <a: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 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được gọi là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 độ chuyển động</a:t>
            </a:r>
            <a:r>
              <a: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gọi tắt là tốc độ. 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729" y="2521132"/>
            <a:ext cx="7436032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28311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</a:p>
        </p:txBody>
      </p:sp>
    </p:spTree>
    <p:extLst>
      <p:ext uri="{BB962C8B-B14F-4D97-AF65-F5344CB8AC3E}">
        <p14:creationId xmlns:p14="http://schemas.microsoft.com/office/powerpoint/2010/main" val="31366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39013" y="1712824"/>
            <a:ext cx="1507881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1490024" y="3668087"/>
            <a:ext cx="1805856" cy="1507881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103119"/>
            <a:ext cx="2306181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7" name="Arc 6"/>
          <p:cNvSpPr/>
          <p:nvPr/>
        </p:nvSpPr>
        <p:spPr>
          <a:xfrm>
            <a:off x="351353" y="1101211"/>
            <a:ext cx="3147647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880799" y="100039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404065" y="342986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828044" y="573367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03890" y="1101211"/>
            <a:ext cx="25673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8148" y="3527387"/>
            <a:ext cx="11078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1937950" y="5821594"/>
            <a:ext cx="2708030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22930" y="304377"/>
            <a:ext cx="3992469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2928" y="2563506"/>
            <a:ext cx="3840071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75692" y="4846320"/>
            <a:ext cx="4015908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</a:p>
        </p:txBody>
      </p:sp>
      <p:sp>
        <p:nvSpPr>
          <p:cNvPr id="19" name="Oval 18"/>
          <p:cNvSpPr/>
          <p:nvPr/>
        </p:nvSpPr>
        <p:spPr>
          <a:xfrm>
            <a:off x="4645980" y="5628211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45980" y="3298072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0034" y="853308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8641" y="301275"/>
            <a:ext cx="7671164" cy="6131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4" y="1381161"/>
            <a:ext cx="1766532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5" y="4063023"/>
            <a:ext cx="1764506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829" y="3402890"/>
            <a:ext cx="32009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10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5791612"/>
            <a:ext cx="328267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B:10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20km</a:t>
            </a:r>
          </a:p>
        </p:txBody>
      </p:sp>
    </p:spTree>
    <p:extLst>
      <p:ext uri="{BB962C8B-B14F-4D97-AF65-F5344CB8AC3E}">
        <p14:creationId xmlns:p14="http://schemas.microsoft.com/office/powerpoint/2010/main" val="2103911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626" y="2710965"/>
            <a:ext cx="23678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A:10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626" y="3789371"/>
            <a:ext cx="236786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10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20km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29001" y="1992102"/>
            <a:ext cx="5257800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234" y="132482"/>
            <a:ext cx="2506436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2709108" y="1066800"/>
            <a:ext cx="2091492" cy="1295400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4419600" y="0"/>
            <a:ext cx="4343399" cy="30480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93" y="3962400"/>
            <a:ext cx="25537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467" y="4648200"/>
            <a:ext cx="258620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3502648"/>
            <a:ext cx="5410199" cy="2821952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1669</Words>
  <Application>Microsoft Office PowerPoint</Application>
  <PresentationFormat>On-screen Show (4:3)</PresentationFormat>
  <Paragraphs>197</Paragraphs>
  <Slides>34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34</vt:i4>
      </vt:variant>
      <vt:variant>
        <vt:lpstr>Slide Titles</vt:lpstr>
      </vt:variant>
      <vt:variant>
        <vt:i4>34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Times New Roman</vt:lpstr>
      <vt:lpstr>方正卡通简体</vt:lpstr>
      <vt:lpstr>1_Office Theme</vt:lpstr>
      <vt:lpstr>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12_Office Theme</vt:lpstr>
      <vt:lpstr>14_Office Theme</vt:lpstr>
      <vt:lpstr>15_Office Theme</vt:lpstr>
      <vt:lpstr>16_Office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29_Office Theme</vt:lpstr>
      <vt:lpstr>30_Office Theme</vt:lpstr>
      <vt:lpstr>8_Office Theme</vt:lpstr>
      <vt:lpstr>9_Office Theme</vt:lpstr>
      <vt:lpstr>11_Office Theme</vt:lpstr>
      <vt:lpstr>13_Office Theme</vt:lpstr>
      <vt:lpstr>17_Office Theme</vt:lpstr>
      <vt:lpstr>18_Office Theme</vt:lpstr>
      <vt:lpstr>19_Office Theme</vt:lpstr>
      <vt:lpstr>20_Office Theme</vt:lpstr>
      <vt:lpstr>21_Office Theme</vt:lpstr>
      <vt:lpstr>28_Office Theme</vt:lpstr>
      <vt:lpstr>31_Office Theme</vt:lpstr>
      <vt:lpstr>Office Theme</vt:lpstr>
      <vt:lpstr>32_Office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3334</cp:lastModifiedBy>
  <cp:revision>17</cp:revision>
  <dcterms:created xsi:type="dcterms:W3CDTF">2024-06-04T06:23:54Z</dcterms:created>
  <dcterms:modified xsi:type="dcterms:W3CDTF">2024-10-01T00:46:12Z</dcterms:modified>
</cp:coreProperties>
</file>